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33"/>
  </p:notesMasterIdLst>
  <p:sldIdLst>
    <p:sldId id="256" r:id="rId2"/>
    <p:sldId id="258" r:id="rId3"/>
    <p:sldId id="259" r:id="rId4"/>
    <p:sldId id="295" r:id="rId5"/>
    <p:sldId id="296" r:id="rId6"/>
    <p:sldId id="297" r:id="rId7"/>
    <p:sldId id="298" r:id="rId8"/>
    <p:sldId id="299" r:id="rId9"/>
    <p:sldId id="300" r:id="rId10"/>
    <p:sldId id="260" r:id="rId11"/>
    <p:sldId id="303" r:id="rId12"/>
    <p:sldId id="301" r:id="rId13"/>
    <p:sldId id="261" r:id="rId14"/>
    <p:sldId id="263" r:id="rId15"/>
    <p:sldId id="302" r:id="rId16"/>
    <p:sldId id="306" r:id="rId17"/>
    <p:sldId id="307" r:id="rId18"/>
    <p:sldId id="314" r:id="rId19"/>
    <p:sldId id="318" r:id="rId20"/>
    <p:sldId id="315" r:id="rId21"/>
    <p:sldId id="316" r:id="rId22"/>
    <p:sldId id="317" r:id="rId23"/>
    <p:sldId id="264" r:id="rId24"/>
    <p:sldId id="319" r:id="rId25"/>
    <p:sldId id="304" r:id="rId26"/>
    <p:sldId id="313" r:id="rId27"/>
    <p:sldId id="305" r:id="rId28"/>
    <p:sldId id="265" r:id="rId29"/>
    <p:sldId id="267" r:id="rId30"/>
    <p:sldId id="277" r:id="rId31"/>
    <p:sldId id="320" r:id="rId32"/>
  </p:sldIdLst>
  <p:sldSz cx="9144000" cy="5143500" type="screen16x9"/>
  <p:notesSz cx="6742113" cy="9872663"/>
  <p:embeddedFontLst>
    <p:embeddedFont>
      <p:font typeface="Fira Sans Extra Condensed Medium" panose="020B0604020202020204" charset="0"/>
      <p:regular r:id="rId34"/>
      <p:bold r:id="rId35"/>
      <p:italic r:id="rId36"/>
      <p:boldItalic r:id="rId37"/>
    </p:embeddedFont>
    <p:embeddedFont>
      <p:font typeface="Roboto Slab Regular" panose="020B0604020202020204" charset="0"/>
      <p:regular r:id="rId38"/>
      <p:bold r:id="rId39"/>
    </p:embeddedFont>
    <p:embeddedFont>
      <p:font typeface="Livvic" panose="020B0604020202020204" charset="0"/>
      <p:regular r:id="rId40"/>
      <p:bold r:id="rId41"/>
      <p:italic r:id="rId42"/>
      <p:boldItalic r:id="rId43"/>
    </p:embeddedFon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Redressed" panose="020B0604020202020204" charset="0"/>
      <p:regular r:id="rId50"/>
    </p:embeddedFont>
    <p:embeddedFont>
      <p:font typeface="Livvic Light"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006600"/>
    <a:srgbClr val="ED7D31"/>
    <a:srgbClr val="5A2521"/>
    <a:srgbClr val="FCD582"/>
    <a:srgbClr val="C77249"/>
    <a:srgbClr val="CBB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3AF7EB-DD6A-49B6-A9FA-A67D01D7F0BC}">
  <a:tblStyle styleId="{593AF7EB-DD6A-49B6-A9FA-A67D01D7F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p:scale>
          <a:sx n="75" d="100"/>
          <a:sy n="75" d="100"/>
        </p:scale>
        <p:origin x="948" y="714"/>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4212" y="4689515"/>
            <a:ext cx="539369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166453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2770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262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65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899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0c1df8b91_0_3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70c1df8b91_0_3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85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40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17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70c1df8b91_0_3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70c1df8b91_0_3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461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bad27d065_0_254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bad27d065_0_254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5718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6b20e22304_0_78: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6b20e22304_0_78: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0c1df8b91_0_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0c1df8b91_0_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9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582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32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0c1df8b91_0_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0c1df8b91_0_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56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70c1df8b91_0_10: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70c1df8b91_0_10: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1295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0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0c1df8b91_0_1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0c1df8b91_0_1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21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0c1df8b91_0_25: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0c1df8b91_0_25: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685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077650" y="3419200"/>
            <a:ext cx="29886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rgbClr val="482400"/>
                </a:solidFill>
                <a:latin typeface="Livvic"/>
                <a:ea typeface="Livvic"/>
                <a:cs typeface="Livvic"/>
                <a:sym typeface="Livvic"/>
              </a:defRPr>
            </a:lvl1pPr>
            <a:lvl2pPr lvl="1" algn="ctr" rtl="0">
              <a:lnSpc>
                <a:spcPct val="100000"/>
              </a:lnSpc>
              <a:spcBef>
                <a:spcPts val="1600"/>
              </a:spcBef>
              <a:spcAft>
                <a:spcPts val="0"/>
              </a:spcAft>
              <a:buNone/>
              <a:defRPr sz="1600">
                <a:solidFill>
                  <a:srgbClr val="482400"/>
                </a:solidFill>
                <a:latin typeface="Livvic"/>
                <a:ea typeface="Livvic"/>
                <a:cs typeface="Livvic"/>
                <a:sym typeface="Livvic"/>
              </a:defRPr>
            </a:lvl2pPr>
            <a:lvl3pPr lvl="2" algn="ctr" rtl="0">
              <a:lnSpc>
                <a:spcPct val="100000"/>
              </a:lnSpc>
              <a:spcBef>
                <a:spcPts val="1600"/>
              </a:spcBef>
              <a:spcAft>
                <a:spcPts val="0"/>
              </a:spcAft>
              <a:buNone/>
              <a:defRPr sz="1600">
                <a:solidFill>
                  <a:srgbClr val="482400"/>
                </a:solidFill>
                <a:latin typeface="Livvic"/>
                <a:ea typeface="Livvic"/>
                <a:cs typeface="Livvic"/>
                <a:sym typeface="Livvic"/>
              </a:defRPr>
            </a:lvl3pPr>
            <a:lvl4pPr lvl="3" algn="ctr" rtl="0">
              <a:lnSpc>
                <a:spcPct val="100000"/>
              </a:lnSpc>
              <a:spcBef>
                <a:spcPts val="1600"/>
              </a:spcBef>
              <a:spcAft>
                <a:spcPts val="0"/>
              </a:spcAft>
              <a:buNone/>
              <a:defRPr sz="1600">
                <a:solidFill>
                  <a:srgbClr val="482400"/>
                </a:solidFill>
                <a:latin typeface="Livvic"/>
                <a:ea typeface="Livvic"/>
                <a:cs typeface="Livvic"/>
                <a:sym typeface="Livvic"/>
              </a:defRPr>
            </a:lvl4pPr>
            <a:lvl5pPr lvl="4" algn="ctr" rtl="0">
              <a:lnSpc>
                <a:spcPct val="100000"/>
              </a:lnSpc>
              <a:spcBef>
                <a:spcPts val="1600"/>
              </a:spcBef>
              <a:spcAft>
                <a:spcPts val="0"/>
              </a:spcAft>
              <a:buNone/>
              <a:defRPr sz="1600">
                <a:solidFill>
                  <a:srgbClr val="482400"/>
                </a:solidFill>
                <a:latin typeface="Livvic"/>
                <a:ea typeface="Livvic"/>
                <a:cs typeface="Livvic"/>
                <a:sym typeface="Livvic"/>
              </a:defRPr>
            </a:lvl5pPr>
            <a:lvl6pPr lvl="5" algn="ctr" rtl="0">
              <a:lnSpc>
                <a:spcPct val="100000"/>
              </a:lnSpc>
              <a:spcBef>
                <a:spcPts val="1600"/>
              </a:spcBef>
              <a:spcAft>
                <a:spcPts val="0"/>
              </a:spcAft>
              <a:buNone/>
              <a:defRPr sz="1600">
                <a:solidFill>
                  <a:srgbClr val="482400"/>
                </a:solidFill>
                <a:latin typeface="Livvic"/>
                <a:ea typeface="Livvic"/>
                <a:cs typeface="Livvic"/>
                <a:sym typeface="Livvic"/>
              </a:defRPr>
            </a:lvl6pPr>
            <a:lvl7pPr lvl="6" algn="ctr" rtl="0">
              <a:lnSpc>
                <a:spcPct val="100000"/>
              </a:lnSpc>
              <a:spcBef>
                <a:spcPts val="1600"/>
              </a:spcBef>
              <a:spcAft>
                <a:spcPts val="0"/>
              </a:spcAft>
              <a:buNone/>
              <a:defRPr sz="1600">
                <a:solidFill>
                  <a:srgbClr val="482400"/>
                </a:solidFill>
                <a:latin typeface="Livvic"/>
                <a:ea typeface="Livvic"/>
                <a:cs typeface="Livvic"/>
                <a:sym typeface="Livvic"/>
              </a:defRPr>
            </a:lvl7pPr>
            <a:lvl8pPr lvl="7" algn="ctr" rtl="0">
              <a:lnSpc>
                <a:spcPct val="100000"/>
              </a:lnSpc>
              <a:spcBef>
                <a:spcPts val="1600"/>
              </a:spcBef>
              <a:spcAft>
                <a:spcPts val="0"/>
              </a:spcAft>
              <a:buNone/>
              <a:defRPr sz="1600">
                <a:solidFill>
                  <a:srgbClr val="482400"/>
                </a:solidFill>
                <a:latin typeface="Livvic"/>
                <a:ea typeface="Livvic"/>
                <a:cs typeface="Livvic"/>
                <a:sym typeface="Livvic"/>
              </a:defRPr>
            </a:lvl8pPr>
            <a:lvl9pPr lvl="8" algn="ctr" rtl="0">
              <a:lnSpc>
                <a:spcPct val="100000"/>
              </a:lnSpc>
              <a:spcBef>
                <a:spcPts val="1600"/>
              </a:spcBef>
              <a:spcAft>
                <a:spcPts val="1600"/>
              </a:spcAft>
              <a:buNone/>
              <a:defRPr sz="1600">
                <a:solidFill>
                  <a:srgbClr val="482400"/>
                </a:solidFill>
                <a:latin typeface="Livvic"/>
                <a:ea typeface="Livvic"/>
                <a:cs typeface="Livvic"/>
                <a:sym typeface="Livvic"/>
              </a:defRPr>
            </a:lvl9pPr>
          </a:lstStyle>
          <a:p>
            <a:endParaRPr/>
          </a:p>
        </p:txBody>
      </p:sp>
      <p:sp>
        <p:nvSpPr>
          <p:cNvPr id="10" name="Google Shape;10;p2"/>
          <p:cNvSpPr txBox="1">
            <a:spLocks noGrp="1"/>
          </p:cNvSpPr>
          <p:nvPr>
            <p:ph type="ctrTitle"/>
          </p:nvPr>
        </p:nvSpPr>
        <p:spPr>
          <a:xfrm>
            <a:off x="1923750" y="981600"/>
            <a:ext cx="5296500" cy="2217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b="0">
                <a:solidFill>
                  <a:srgbClr val="482400"/>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5846825" y="1991154"/>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38" name="Google Shape;38;p11"/>
          <p:cNvSpPr txBox="1">
            <a:spLocks noGrp="1"/>
          </p:cNvSpPr>
          <p:nvPr>
            <p:ph type="subTitle" idx="1"/>
          </p:nvPr>
        </p:nvSpPr>
        <p:spPr>
          <a:xfrm>
            <a:off x="5846825" y="2552708"/>
            <a:ext cx="2466600" cy="62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39" name="Google Shape;39;p11"/>
          <p:cNvSpPr txBox="1">
            <a:spLocks noGrp="1"/>
          </p:cNvSpPr>
          <p:nvPr>
            <p:ph type="subTitle" idx="2"/>
          </p:nvPr>
        </p:nvSpPr>
        <p:spPr>
          <a:xfrm>
            <a:off x="5846825" y="1265503"/>
            <a:ext cx="19725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40" name="Google Shape;40;p11"/>
          <p:cNvSpPr txBox="1">
            <a:spLocks noGrp="1"/>
          </p:cNvSpPr>
          <p:nvPr>
            <p:ph type="title" idx="3" hasCustomPrompt="1"/>
          </p:nvPr>
        </p:nvSpPr>
        <p:spPr>
          <a:xfrm>
            <a:off x="5846825" y="671175"/>
            <a:ext cx="1796100" cy="6261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1" name="Google Shape;41;p11"/>
          <p:cNvSpPr txBox="1">
            <a:spLocks noGrp="1"/>
          </p:cNvSpPr>
          <p:nvPr>
            <p:ph type="title" idx="4" hasCustomPrompt="1"/>
          </p:nvPr>
        </p:nvSpPr>
        <p:spPr>
          <a:xfrm>
            <a:off x="5846825" y="3250647"/>
            <a:ext cx="1796100" cy="597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36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42" name="Google Shape;42;p11"/>
          <p:cNvSpPr txBox="1">
            <a:spLocks noGrp="1"/>
          </p:cNvSpPr>
          <p:nvPr>
            <p:ph type="subTitle" idx="5"/>
          </p:nvPr>
        </p:nvSpPr>
        <p:spPr>
          <a:xfrm>
            <a:off x="5846825" y="3826320"/>
            <a:ext cx="2466600" cy="597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200"/>
              <a:buFont typeface="Livvic"/>
              <a:buNone/>
              <a:defRPr sz="1400">
                <a:latin typeface="Livvic"/>
                <a:ea typeface="Livvic"/>
                <a:cs typeface="Livvic"/>
                <a:sym typeface="Livvic"/>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
        <p:cNvGrpSpPr/>
        <p:nvPr/>
      </p:nvGrpSpPr>
      <p:grpSpPr>
        <a:xfrm>
          <a:off x="0" y="0"/>
          <a:ext cx="0" cy="0"/>
          <a:chOff x="0" y="0"/>
          <a:chExt cx="0" cy="0"/>
        </a:xfrm>
      </p:grpSpPr>
      <p:sp>
        <p:nvSpPr>
          <p:cNvPr id="44" name="Google Shape;44;p12"/>
          <p:cNvSpPr txBox="1">
            <a:spLocks noGrp="1"/>
          </p:cNvSpPr>
          <p:nvPr>
            <p:ph type="ctrTitle"/>
          </p:nvPr>
        </p:nvSpPr>
        <p:spPr>
          <a:xfrm>
            <a:off x="2040779" y="2670838"/>
            <a:ext cx="24660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2"/>
          <p:cNvSpPr txBox="1">
            <a:spLocks noGrp="1"/>
          </p:cNvSpPr>
          <p:nvPr>
            <p:ph type="title" idx="2" hasCustomPrompt="1"/>
          </p:nvPr>
        </p:nvSpPr>
        <p:spPr>
          <a:xfrm>
            <a:off x="833369" y="2433088"/>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6" name="Google Shape;46;p12"/>
          <p:cNvSpPr txBox="1">
            <a:spLocks noGrp="1"/>
          </p:cNvSpPr>
          <p:nvPr>
            <p:ph type="ctrTitle" idx="3"/>
          </p:nvPr>
        </p:nvSpPr>
        <p:spPr>
          <a:xfrm>
            <a:off x="2038900" y="3475257"/>
            <a:ext cx="27222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title" idx="4" hasCustomPrompt="1"/>
          </p:nvPr>
        </p:nvSpPr>
        <p:spPr>
          <a:xfrm>
            <a:off x="860394" y="3475257"/>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48" name="Google Shape;48;p12"/>
          <p:cNvSpPr txBox="1">
            <a:spLocks noGrp="1"/>
          </p:cNvSpPr>
          <p:nvPr>
            <p:ph type="ctrTitle" idx="5"/>
          </p:nvPr>
        </p:nvSpPr>
        <p:spPr>
          <a:xfrm>
            <a:off x="5953764" y="2677079"/>
            <a:ext cx="2864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title" idx="6" hasCustomPrompt="1"/>
          </p:nvPr>
        </p:nvSpPr>
        <p:spPr>
          <a:xfrm>
            <a:off x="4734144" y="2439329"/>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50" name="Google Shape;50;p12"/>
          <p:cNvSpPr txBox="1">
            <a:spLocks noGrp="1"/>
          </p:cNvSpPr>
          <p:nvPr>
            <p:ph type="ctrTitle" idx="7"/>
          </p:nvPr>
        </p:nvSpPr>
        <p:spPr>
          <a:xfrm>
            <a:off x="5953234" y="3485910"/>
            <a:ext cx="2466000" cy="900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title" idx="8" hasCustomPrompt="1"/>
          </p:nvPr>
        </p:nvSpPr>
        <p:spPr>
          <a:xfrm>
            <a:off x="4752253" y="3444056"/>
            <a:ext cx="1123200" cy="9009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dk1"/>
              </a:buClr>
              <a:buSzPts val="3600"/>
              <a:buNone/>
              <a:defRPr sz="6000" b="0">
                <a:solidFill>
                  <a:schemeClr val="dk1"/>
                </a:solidFill>
              </a:defRPr>
            </a:lvl1pPr>
            <a:lvl2pPr lvl="1"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59"/>
        <p:cNvGrpSpPr/>
        <p:nvPr/>
      </p:nvGrpSpPr>
      <p:grpSpPr>
        <a:xfrm>
          <a:off x="0" y="0"/>
          <a:ext cx="0" cy="0"/>
          <a:chOff x="0" y="0"/>
          <a:chExt cx="0" cy="0"/>
        </a:xfrm>
      </p:grpSpPr>
      <p:sp>
        <p:nvSpPr>
          <p:cNvPr id="60" name="Google Shape;60;p15"/>
          <p:cNvSpPr txBox="1">
            <a:spLocks noGrp="1"/>
          </p:cNvSpPr>
          <p:nvPr>
            <p:ph type="ctrTitle"/>
          </p:nvPr>
        </p:nvSpPr>
        <p:spPr>
          <a:xfrm>
            <a:off x="2954115" y="2616503"/>
            <a:ext cx="12258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1" name="Google Shape;61;p15"/>
          <p:cNvSpPr txBox="1">
            <a:spLocks noGrp="1"/>
          </p:cNvSpPr>
          <p:nvPr>
            <p:ph type="subTitle" idx="1"/>
          </p:nvPr>
        </p:nvSpPr>
        <p:spPr>
          <a:xfrm>
            <a:off x="2617365"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2" name="Google Shape;62;p15"/>
          <p:cNvSpPr txBox="1">
            <a:spLocks noGrp="1"/>
          </p:cNvSpPr>
          <p:nvPr>
            <p:ph type="ctrTitle" idx="2"/>
          </p:nvPr>
        </p:nvSpPr>
        <p:spPr>
          <a:xfrm>
            <a:off x="6575123" y="2590403"/>
            <a:ext cx="17418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3" name="Google Shape;63;p15"/>
          <p:cNvSpPr txBox="1">
            <a:spLocks noGrp="1"/>
          </p:cNvSpPr>
          <p:nvPr>
            <p:ph type="subTitle" idx="3"/>
          </p:nvPr>
        </p:nvSpPr>
        <p:spPr>
          <a:xfrm>
            <a:off x="64963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4" name="Google Shape;64;p15"/>
          <p:cNvSpPr txBox="1">
            <a:spLocks noGrp="1"/>
          </p:cNvSpPr>
          <p:nvPr>
            <p:ph type="ctrTitle" idx="4"/>
          </p:nvPr>
        </p:nvSpPr>
        <p:spPr>
          <a:xfrm>
            <a:off x="809527" y="2616503"/>
            <a:ext cx="1819200" cy="22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5" name="Google Shape;65;p15"/>
          <p:cNvSpPr txBox="1">
            <a:spLocks noGrp="1"/>
          </p:cNvSpPr>
          <p:nvPr>
            <p:ph type="subTitle" idx="5"/>
          </p:nvPr>
        </p:nvSpPr>
        <p:spPr>
          <a:xfrm>
            <a:off x="769552" y="2787122"/>
            <a:ext cx="18993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6" name="Google Shape;66;p15"/>
          <p:cNvSpPr txBox="1">
            <a:spLocks noGrp="1"/>
          </p:cNvSpPr>
          <p:nvPr>
            <p:ph type="ctrTitle" idx="6"/>
          </p:nvPr>
        </p:nvSpPr>
        <p:spPr>
          <a:xfrm>
            <a:off x="4723973" y="2590403"/>
            <a:ext cx="1475700" cy="25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1600"/>
              <a:buNone/>
              <a:defRPr sz="2400" b="0"/>
            </a:lvl1pPr>
            <a:lvl2pPr lvl="1" rtl="0">
              <a:spcBef>
                <a:spcPts val="0"/>
              </a:spcBef>
              <a:spcAft>
                <a:spcPts val="0"/>
              </a:spcAft>
              <a:buClr>
                <a:schemeClr val="accent3"/>
              </a:buClr>
              <a:buSzPts val="1600"/>
              <a:buNone/>
              <a:defRPr sz="1600">
                <a:solidFill>
                  <a:schemeClr val="accent3"/>
                </a:solidFill>
              </a:defRPr>
            </a:lvl2pPr>
            <a:lvl3pPr lvl="2" rtl="0">
              <a:spcBef>
                <a:spcPts val="0"/>
              </a:spcBef>
              <a:spcAft>
                <a:spcPts val="0"/>
              </a:spcAft>
              <a:buClr>
                <a:schemeClr val="accent3"/>
              </a:buClr>
              <a:buSzPts val="1600"/>
              <a:buNone/>
              <a:defRPr sz="1600">
                <a:solidFill>
                  <a:schemeClr val="accent3"/>
                </a:solidFill>
              </a:defRPr>
            </a:lvl3pPr>
            <a:lvl4pPr lvl="3" rtl="0">
              <a:spcBef>
                <a:spcPts val="0"/>
              </a:spcBef>
              <a:spcAft>
                <a:spcPts val="0"/>
              </a:spcAft>
              <a:buClr>
                <a:schemeClr val="accent3"/>
              </a:buClr>
              <a:buSzPts val="1600"/>
              <a:buNone/>
              <a:defRPr sz="1600">
                <a:solidFill>
                  <a:schemeClr val="accent3"/>
                </a:solidFill>
              </a:defRPr>
            </a:lvl4pPr>
            <a:lvl5pPr lvl="4" rtl="0">
              <a:spcBef>
                <a:spcPts val="0"/>
              </a:spcBef>
              <a:spcAft>
                <a:spcPts val="0"/>
              </a:spcAft>
              <a:buClr>
                <a:schemeClr val="accent3"/>
              </a:buClr>
              <a:buSzPts val="1600"/>
              <a:buNone/>
              <a:defRPr sz="1600">
                <a:solidFill>
                  <a:schemeClr val="accent3"/>
                </a:solidFill>
              </a:defRPr>
            </a:lvl5pPr>
            <a:lvl6pPr lvl="5" rtl="0">
              <a:spcBef>
                <a:spcPts val="0"/>
              </a:spcBef>
              <a:spcAft>
                <a:spcPts val="0"/>
              </a:spcAft>
              <a:buClr>
                <a:schemeClr val="accent3"/>
              </a:buClr>
              <a:buSzPts val="1600"/>
              <a:buNone/>
              <a:defRPr sz="1600">
                <a:solidFill>
                  <a:schemeClr val="accent3"/>
                </a:solidFill>
              </a:defRPr>
            </a:lvl6pPr>
            <a:lvl7pPr lvl="6" rtl="0">
              <a:spcBef>
                <a:spcPts val="0"/>
              </a:spcBef>
              <a:spcAft>
                <a:spcPts val="0"/>
              </a:spcAft>
              <a:buClr>
                <a:schemeClr val="accent3"/>
              </a:buClr>
              <a:buSzPts val="1600"/>
              <a:buNone/>
              <a:defRPr sz="1600">
                <a:solidFill>
                  <a:schemeClr val="accent3"/>
                </a:solidFill>
              </a:defRPr>
            </a:lvl7pPr>
            <a:lvl8pPr lvl="7" rtl="0">
              <a:spcBef>
                <a:spcPts val="0"/>
              </a:spcBef>
              <a:spcAft>
                <a:spcPts val="0"/>
              </a:spcAft>
              <a:buClr>
                <a:schemeClr val="accent3"/>
              </a:buClr>
              <a:buSzPts val="1600"/>
              <a:buNone/>
              <a:defRPr sz="1600">
                <a:solidFill>
                  <a:schemeClr val="accent3"/>
                </a:solidFill>
              </a:defRPr>
            </a:lvl8pPr>
            <a:lvl9pPr lvl="8" rtl="0">
              <a:spcBef>
                <a:spcPts val="0"/>
              </a:spcBef>
              <a:spcAft>
                <a:spcPts val="0"/>
              </a:spcAft>
              <a:buClr>
                <a:schemeClr val="accent3"/>
              </a:buClr>
              <a:buSzPts val="1600"/>
              <a:buNone/>
              <a:defRPr sz="1600">
                <a:solidFill>
                  <a:schemeClr val="accent3"/>
                </a:solidFill>
              </a:defRPr>
            </a:lvl9pPr>
          </a:lstStyle>
          <a:p>
            <a:endParaRPr/>
          </a:p>
        </p:txBody>
      </p:sp>
      <p:sp>
        <p:nvSpPr>
          <p:cNvPr id="67" name="Google Shape;67;p15"/>
          <p:cNvSpPr txBox="1">
            <a:spLocks noGrp="1"/>
          </p:cNvSpPr>
          <p:nvPr>
            <p:ph type="subTitle" idx="7"/>
          </p:nvPr>
        </p:nvSpPr>
        <p:spPr>
          <a:xfrm>
            <a:off x="4512173" y="2787122"/>
            <a:ext cx="1899300" cy="77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68" name="Google Shape;68;p15"/>
          <p:cNvSpPr txBox="1">
            <a:spLocks noGrp="1"/>
          </p:cNvSpPr>
          <p:nvPr>
            <p:ph type="ctrTitle" idx="8"/>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77"/>
        <p:cNvGrpSpPr/>
        <p:nvPr/>
      </p:nvGrpSpPr>
      <p:grpSpPr>
        <a:xfrm>
          <a:off x="0" y="0"/>
          <a:ext cx="0" cy="0"/>
          <a:chOff x="0" y="0"/>
          <a:chExt cx="0" cy="0"/>
        </a:xfrm>
      </p:grpSpPr>
      <p:sp>
        <p:nvSpPr>
          <p:cNvPr id="78" name="Google Shape;78;p17"/>
          <p:cNvSpPr txBox="1">
            <a:spLocks noGrp="1"/>
          </p:cNvSpPr>
          <p:nvPr>
            <p:ph type="ctrTitle"/>
          </p:nvPr>
        </p:nvSpPr>
        <p:spPr>
          <a:xfrm>
            <a:off x="1213329"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79" name="Google Shape;79;p17"/>
          <p:cNvSpPr txBox="1">
            <a:spLocks noGrp="1"/>
          </p:cNvSpPr>
          <p:nvPr>
            <p:ph type="subTitle" idx="1"/>
          </p:nvPr>
        </p:nvSpPr>
        <p:spPr>
          <a:xfrm>
            <a:off x="1163529"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0" name="Google Shape;80;p17"/>
          <p:cNvSpPr txBox="1">
            <a:spLocks noGrp="1"/>
          </p:cNvSpPr>
          <p:nvPr>
            <p:ph type="ctrTitle" idx="2"/>
          </p:nvPr>
        </p:nvSpPr>
        <p:spPr>
          <a:xfrm>
            <a:off x="35215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1" name="Google Shape;81;p17"/>
          <p:cNvSpPr txBox="1">
            <a:spLocks noGrp="1"/>
          </p:cNvSpPr>
          <p:nvPr>
            <p:ph type="subTitle" idx="3"/>
          </p:nvPr>
        </p:nvSpPr>
        <p:spPr>
          <a:xfrm>
            <a:off x="34717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2" name="Google Shape;82;p17"/>
          <p:cNvSpPr txBox="1">
            <a:spLocks noGrp="1"/>
          </p:cNvSpPr>
          <p:nvPr>
            <p:ph type="ctrTitle" idx="4"/>
          </p:nvPr>
        </p:nvSpPr>
        <p:spPr>
          <a:xfrm>
            <a:off x="5829726" y="1827113"/>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3" name="Google Shape;83;p17"/>
          <p:cNvSpPr txBox="1">
            <a:spLocks noGrp="1"/>
          </p:cNvSpPr>
          <p:nvPr>
            <p:ph type="subTitle" idx="5"/>
          </p:nvPr>
        </p:nvSpPr>
        <p:spPr>
          <a:xfrm>
            <a:off x="5779926" y="2211205"/>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4" name="Google Shape;84;p17"/>
          <p:cNvSpPr txBox="1">
            <a:spLocks noGrp="1"/>
          </p:cNvSpPr>
          <p:nvPr>
            <p:ph type="ctrTitle" idx="6"/>
          </p:nvPr>
        </p:nvSpPr>
        <p:spPr>
          <a:xfrm>
            <a:off x="1213329"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5" name="Google Shape;85;p17"/>
          <p:cNvSpPr txBox="1">
            <a:spLocks noGrp="1"/>
          </p:cNvSpPr>
          <p:nvPr>
            <p:ph type="subTitle" idx="7"/>
          </p:nvPr>
        </p:nvSpPr>
        <p:spPr>
          <a:xfrm>
            <a:off x="1163529"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latin typeface="Livvic"/>
                <a:ea typeface="Livvic"/>
                <a:cs typeface="Livvic"/>
                <a:sym typeface="Livvic"/>
              </a:defRPr>
            </a:lvl1pPr>
            <a:lvl2pPr lvl="1" algn="ctr" rtl="0">
              <a:lnSpc>
                <a:spcPct val="100000"/>
              </a:lnSpc>
              <a:spcBef>
                <a:spcPts val="1600"/>
              </a:spcBef>
              <a:spcAft>
                <a:spcPts val="0"/>
              </a:spcAft>
              <a:buNone/>
              <a:defRPr sz="1400">
                <a:solidFill>
                  <a:schemeClr val="dk1"/>
                </a:solidFill>
                <a:latin typeface="Livvic"/>
                <a:ea typeface="Livvic"/>
                <a:cs typeface="Livvic"/>
                <a:sym typeface="Livvic"/>
              </a:defRPr>
            </a:lvl2pPr>
            <a:lvl3pPr lvl="2" algn="ctr" rtl="0">
              <a:lnSpc>
                <a:spcPct val="100000"/>
              </a:lnSpc>
              <a:spcBef>
                <a:spcPts val="1600"/>
              </a:spcBef>
              <a:spcAft>
                <a:spcPts val="0"/>
              </a:spcAft>
              <a:buNone/>
              <a:defRPr sz="1400">
                <a:solidFill>
                  <a:schemeClr val="dk1"/>
                </a:solidFill>
                <a:latin typeface="Livvic"/>
                <a:ea typeface="Livvic"/>
                <a:cs typeface="Livvic"/>
                <a:sym typeface="Livvic"/>
              </a:defRPr>
            </a:lvl3pPr>
            <a:lvl4pPr lvl="3" algn="ctr" rtl="0">
              <a:lnSpc>
                <a:spcPct val="100000"/>
              </a:lnSpc>
              <a:spcBef>
                <a:spcPts val="1600"/>
              </a:spcBef>
              <a:spcAft>
                <a:spcPts val="0"/>
              </a:spcAft>
              <a:buNone/>
              <a:defRPr sz="1400">
                <a:solidFill>
                  <a:schemeClr val="dk1"/>
                </a:solidFill>
                <a:latin typeface="Livvic"/>
                <a:ea typeface="Livvic"/>
                <a:cs typeface="Livvic"/>
                <a:sym typeface="Livvic"/>
              </a:defRPr>
            </a:lvl4pPr>
            <a:lvl5pPr lvl="4" algn="ctr" rtl="0">
              <a:lnSpc>
                <a:spcPct val="100000"/>
              </a:lnSpc>
              <a:spcBef>
                <a:spcPts val="1600"/>
              </a:spcBef>
              <a:spcAft>
                <a:spcPts val="0"/>
              </a:spcAft>
              <a:buNone/>
              <a:defRPr sz="1400">
                <a:solidFill>
                  <a:schemeClr val="dk1"/>
                </a:solidFill>
                <a:latin typeface="Livvic"/>
                <a:ea typeface="Livvic"/>
                <a:cs typeface="Livvic"/>
                <a:sym typeface="Livvic"/>
              </a:defRPr>
            </a:lvl5pPr>
            <a:lvl6pPr lvl="5" algn="ctr" rtl="0">
              <a:lnSpc>
                <a:spcPct val="100000"/>
              </a:lnSpc>
              <a:spcBef>
                <a:spcPts val="1600"/>
              </a:spcBef>
              <a:spcAft>
                <a:spcPts val="0"/>
              </a:spcAft>
              <a:buNone/>
              <a:defRPr sz="1400">
                <a:solidFill>
                  <a:schemeClr val="dk1"/>
                </a:solidFill>
                <a:latin typeface="Livvic"/>
                <a:ea typeface="Livvic"/>
                <a:cs typeface="Livvic"/>
                <a:sym typeface="Livvic"/>
              </a:defRPr>
            </a:lvl6pPr>
            <a:lvl7pPr lvl="6" algn="ctr" rtl="0">
              <a:lnSpc>
                <a:spcPct val="100000"/>
              </a:lnSpc>
              <a:spcBef>
                <a:spcPts val="1600"/>
              </a:spcBef>
              <a:spcAft>
                <a:spcPts val="0"/>
              </a:spcAft>
              <a:buNone/>
              <a:defRPr sz="1400">
                <a:solidFill>
                  <a:schemeClr val="dk1"/>
                </a:solidFill>
                <a:latin typeface="Livvic"/>
                <a:ea typeface="Livvic"/>
                <a:cs typeface="Livvic"/>
                <a:sym typeface="Livvic"/>
              </a:defRPr>
            </a:lvl7pPr>
            <a:lvl8pPr lvl="7" algn="ctr" rtl="0">
              <a:lnSpc>
                <a:spcPct val="100000"/>
              </a:lnSpc>
              <a:spcBef>
                <a:spcPts val="1600"/>
              </a:spcBef>
              <a:spcAft>
                <a:spcPts val="0"/>
              </a:spcAft>
              <a:buNone/>
              <a:defRPr sz="1400">
                <a:solidFill>
                  <a:schemeClr val="dk1"/>
                </a:solidFill>
                <a:latin typeface="Livvic"/>
                <a:ea typeface="Livvic"/>
                <a:cs typeface="Livvic"/>
                <a:sym typeface="Livvic"/>
              </a:defRPr>
            </a:lvl8pPr>
            <a:lvl9pPr lvl="8" algn="ctr" rtl="0">
              <a:lnSpc>
                <a:spcPct val="100000"/>
              </a:lnSpc>
              <a:spcBef>
                <a:spcPts val="1600"/>
              </a:spcBef>
              <a:spcAft>
                <a:spcPts val="1600"/>
              </a:spcAft>
              <a:buNone/>
              <a:defRPr sz="1400">
                <a:solidFill>
                  <a:schemeClr val="dk1"/>
                </a:solidFill>
                <a:latin typeface="Livvic"/>
                <a:ea typeface="Livvic"/>
                <a:cs typeface="Livvic"/>
                <a:sym typeface="Livvic"/>
              </a:defRPr>
            </a:lvl9pPr>
          </a:lstStyle>
          <a:p>
            <a:endParaRPr/>
          </a:p>
        </p:txBody>
      </p:sp>
      <p:sp>
        <p:nvSpPr>
          <p:cNvPr id="86" name="Google Shape;86;p17"/>
          <p:cNvSpPr txBox="1">
            <a:spLocks noGrp="1"/>
          </p:cNvSpPr>
          <p:nvPr>
            <p:ph type="ctrTitle" idx="8"/>
          </p:nvPr>
        </p:nvSpPr>
        <p:spPr>
          <a:xfrm>
            <a:off x="35215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7" name="Google Shape;87;p17"/>
          <p:cNvSpPr txBox="1">
            <a:spLocks noGrp="1"/>
          </p:cNvSpPr>
          <p:nvPr>
            <p:ph type="subTitle" idx="9"/>
          </p:nvPr>
        </p:nvSpPr>
        <p:spPr>
          <a:xfrm>
            <a:off x="34717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88" name="Google Shape;88;p17"/>
          <p:cNvSpPr txBox="1">
            <a:spLocks noGrp="1"/>
          </p:cNvSpPr>
          <p:nvPr>
            <p:ph type="ctrTitle" idx="13"/>
          </p:nvPr>
        </p:nvSpPr>
        <p:spPr>
          <a:xfrm>
            <a:off x="5829726" y="3246800"/>
            <a:ext cx="2056200" cy="42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800"/>
              <a:buNone/>
              <a:defRPr sz="2000" b="0"/>
            </a:lvl1pPr>
            <a:lvl2pPr lvl="1" algn="ctr" rtl="0">
              <a:spcBef>
                <a:spcPts val="0"/>
              </a:spcBef>
              <a:spcAft>
                <a:spcPts val="0"/>
              </a:spcAft>
              <a:buClr>
                <a:schemeClr val="dk1"/>
              </a:buClr>
              <a:buSzPts val="2400"/>
              <a:buNone/>
              <a:defRPr sz="2400">
                <a:solidFill>
                  <a:schemeClr val="dk1"/>
                </a:solidFill>
              </a:defRPr>
            </a:lvl2pPr>
            <a:lvl3pPr lvl="2" algn="ctr" rtl="0">
              <a:spcBef>
                <a:spcPts val="0"/>
              </a:spcBef>
              <a:spcAft>
                <a:spcPts val="0"/>
              </a:spcAft>
              <a:buClr>
                <a:schemeClr val="dk1"/>
              </a:buClr>
              <a:buSzPts val="2400"/>
              <a:buNone/>
              <a:defRPr sz="2400">
                <a:solidFill>
                  <a:schemeClr val="dk1"/>
                </a:solidFill>
              </a:defRPr>
            </a:lvl3pPr>
            <a:lvl4pPr lvl="3" algn="ctr" rtl="0">
              <a:spcBef>
                <a:spcPts val="0"/>
              </a:spcBef>
              <a:spcAft>
                <a:spcPts val="0"/>
              </a:spcAft>
              <a:buClr>
                <a:schemeClr val="dk1"/>
              </a:buClr>
              <a:buSzPts val="2400"/>
              <a:buNone/>
              <a:defRPr sz="2400">
                <a:solidFill>
                  <a:schemeClr val="dk1"/>
                </a:solidFill>
              </a:defRPr>
            </a:lvl4pPr>
            <a:lvl5pPr lvl="4" algn="ctr" rtl="0">
              <a:spcBef>
                <a:spcPts val="0"/>
              </a:spcBef>
              <a:spcAft>
                <a:spcPts val="0"/>
              </a:spcAft>
              <a:buClr>
                <a:schemeClr val="dk1"/>
              </a:buClr>
              <a:buSzPts val="2400"/>
              <a:buNone/>
              <a:defRPr sz="2400">
                <a:solidFill>
                  <a:schemeClr val="dk1"/>
                </a:solidFill>
              </a:defRPr>
            </a:lvl5pPr>
            <a:lvl6pPr lvl="5" algn="ctr" rtl="0">
              <a:spcBef>
                <a:spcPts val="0"/>
              </a:spcBef>
              <a:spcAft>
                <a:spcPts val="0"/>
              </a:spcAft>
              <a:buClr>
                <a:schemeClr val="dk1"/>
              </a:buClr>
              <a:buSzPts val="2400"/>
              <a:buNone/>
              <a:defRPr sz="2400">
                <a:solidFill>
                  <a:schemeClr val="dk1"/>
                </a:solidFill>
              </a:defRPr>
            </a:lvl6pPr>
            <a:lvl7pPr lvl="6" algn="ctr" rtl="0">
              <a:spcBef>
                <a:spcPts val="0"/>
              </a:spcBef>
              <a:spcAft>
                <a:spcPts val="0"/>
              </a:spcAft>
              <a:buClr>
                <a:schemeClr val="dk1"/>
              </a:buClr>
              <a:buSzPts val="2400"/>
              <a:buNone/>
              <a:defRPr sz="2400">
                <a:solidFill>
                  <a:schemeClr val="dk1"/>
                </a:solidFill>
              </a:defRPr>
            </a:lvl7pPr>
            <a:lvl8pPr lvl="7" algn="ctr" rtl="0">
              <a:spcBef>
                <a:spcPts val="0"/>
              </a:spcBef>
              <a:spcAft>
                <a:spcPts val="0"/>
              </a:spcAft>
              <a:buClr>
                <a:schemeClr val="dk1"/>
              </a:buClr>
              <a:buSzPts val="2400"/>
              <a:buNone/>
              <a:defRPr sz="2400">
                <a:solidFill>
                  <a:schemeClr val="dk1"/>
                </a:solidFill>
              </a:defRPr>
            </a:lvl8pPr>
            <a:lvl9pPr lvl="8" algn="ctr" rtl="0">
              <a:spcBef>
                <a:spcPts val="0"/>
              </a:spcBef>
              <a:spcAft>
                <a:spcPts val="0"/>
              </a:spcAft>
              <a:buClr>
                <a:schemeClr val="dk1"/>
              </a:buClr>
              <a:buSzPts val="2400"/>
              <a:buNone/>
              <a:defRPr sz="2400">
                <a:solidFill>
                  <a:schemeClr val="dk1"/>
                </a:solidFill>
              </a:defRPr>
            </a:lvl9pPr>
          </a:lstStyle>
          <a:p>
            <a:endParaRPr/>
          </a:p>
        </p:txBody>
      </p:sp>
      <p:sp>
        <p:nvSpPr>
          <p:cNvPr id="89" name="Google Shape;89;p17"/>
          <p:cNvSpPr txBox="1">
            <a:spLocks noGrp="1"/>
          </p:cNvSpPr>
          <p:nvPr>
            <p:ph type="subTitle" idx="14"/>
          </p:nvPr>
        </p:nvSpPr>
        <p:spPr>
          <a:xfrm>
            <a:off x="5779926" y="3631972"/>
            <a:ext cx="21558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90" name="Google Shape;90;p17"/>
          <p:cNvSpPr txBox="1">
            <a:spLocks noGrp="1"/>
          </p:cNvSpPr>
          <p:nvPr>
            <p:ph type="ctrTitle" idx="15"/>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userDrawn="1">
  <p:cSld name="CUSTOM_5">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1015813" y="904675"/>
            <a:ext cx="3246600" cy="58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6000" b="0"/>
            </a:lvl1pPr>
            <a:lvl2pPr lvl="1" algn="ctr" rtl="0">
              <a:spcBef>
                <a:spcPts val="0"/>
              </a:spcBef>
              <a:spcAft>
                <a:spcPts val="0"/>
              </a:spcAft>
              <a:buSzPts val="4200"/>
              <a:buNone/>
              <a:defRPr sz="4200" b="0"/>
            </a:lvl2pPr>
            <a:lvl3pPr lvl="2" algn="ctr" rtl="0">
              <a:spcBef>
                <a:spcPts val="0"/>
              </a:spcBef>
              <a:spcAft>
                <a:spcPts val="0"/>
              </a:spcAft>
              <a:buSzPts val="4200"/>
              <a:buNone/>
              <a:defRPr sz="4200" b="0"/>
            </a:lvl3pPr>
            <a:lvl4pPr lvl="3" algn="ctr" rtl="0">
              <a:spcBef>
                <a:spcPts val="0"/>
              </a:spcBef>
              <a:spcAft>
                <a:spcPts val="0"/>
              </a:spcAft>
              <a:buSzPts val="4200"/>
              <a:buNone/>
              <a:defRPr sz="4200" b="0"/>
            </a:lvl4pPr>
            <a:lvl5pPr lvl="4" algn="ctr" rtl="0">
              <a:spcBef>
                <a:spcPts val="0"/>
              </a:spcBef>
              <a:spcAft>
                <a:spcPts val="0"/>
              </a:spcAft>
              <a:buSzPts val="4200"/>
              <a:buNone/>
              <a:defRPr sz="4200" b="0"/>
            </a:lvl5pPr>
            <a:lvl6pPr lvl="5" algn="ctr" rtl="0">
              <a:spcBef>
                <a:spcPts val="0"/>
              </a:spcBef>
              <a:spcAft>
                <a:spcPts val="0"/>
              </a:spcAft>
              <a:buSzPts val="4200"/>
              <a:buNone/>
              <a:defRPr sz="4200" b="0"/>
            </a:lvl6pPr>
            <a:lvl7pPr lvl="6" algn="ctr" rtl="0">
              <a:spcBef>
                <a:spcPts val="0"/>
              </a:spcBef>
              <a:spcAft>
                <a:spcPts val="0"/>
              </a:spcAft>
              <a:buSzPts val="4200"/>
              <a:buNone/>
              <a:defRPr sz="4200" b="0"/>
            </a:lvl7pPr>
            <a:lvl8pPr lvl="7" algn="ctr" rtl="0">
              <a:spcBef>
                <a:spcPts val="0"/>
              </a:spcBef>
              <a:spcAft>
                <a:spcPts val="0"/>
              </a:spcAft>
              <a:buSzPts val="4200"/>
              <a:buNone/>
              <a:defRPr sz="4200" b="0"/>
            </a:lvl8pPr>
            <a:lvl9pPr lvl="8" algn="ctr" rtl="0">
              <a:spcBef>
                <a:spcPts val="0"/>
              </a:spcBef>
              <a:spcAft>
                <a:spcPts val="0"/>
              </a:spcAft>
              <a:buSzPts val="4200"/>
              <a:buNone/>
              <a:defRPr sz="4200" b="0"/>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6"/>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subTitle" idx="1"/>
          </p:nvPr>
        </p:nvSpPr>
        <p:spPr>
          <a:xfrm flipH="1">
            <a:off x="835078" y="2109829"/>
            <a:ext cx="3569100" cy="208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atin typeface="Livvic"/>
                <a:ea typeface="Livvic"/>
                <a:cs typeface="Livvic"/>
                <a:sym typeface="Livvic"/>
              </a:defRPr>
            </a:lvl1pPr>
            <a:lvl2pPr lvl="1" algn="ctr" rtl="0">
              <a:lnSpc>
                <a:spcPct val="100000"/>
              </a:lnSpc>
              <a:spcBef>
                <a:spcPts val="0"/>
              </a:spcBef>
              <a:spcAft>
                <a:spcPts val="0"/>
              </a:spcAft>
              <a:buNone/>
              <a:defRPr>
                <a:latin typeface="Livvic"/>
                <a:ea typeface="Livvic"/>
                <a:cs typeface="Livvic"/>
                <a:sym typeface="Livvic"/>
              </a:defRPr>
            </a:lvl2pPr>
            <a:lvl3pPr lvl="2" algn="ctr" rtl="0">
              <a:lnSpc>
                <a:spcPct val="100000"/>
              </a:lnSpc>
              <a:spcBef>
                <a:spcPts val="0"/>
              </a:spcBef>
              <a:spcAft>
                <a:spcPts val="0"/>
              </a:spcAft>
              <a:buNone/>
              <a:defRPr>
                <a:latin typeface="Livvic"/>
                <a:ea typeface="Livvic"/>
                <a:cs typeface="Livvic"/>
                <a:sym typeface="Livvic"/>
              </a:defRPr>
            </a:lvl3pPr>
            <a:lvl4pPr lvl="3" algn="ctr" rtl="0">
              <a:lnSpc>
                <a:spcPct val="100000"/>
              </a:lnSpc>
              <a:spcBef>
                <a:spcPts val="0"/>
              </a:spcBef>
              <a:spcAft>
                <a:spcPts val="0"/>
              </a:spcAft>
              <a:buNone/>
              <a:defRPr>
                <a:latin typeface="Livvic"/>
                <a:ea typeface="Livvic"/>
                <a:cs typeface="Livvic"/>
                <a:sym typeface="Livvic"/>
              </a:defRPr>
            </a:lvl4pPr>
            <a:lvl5pPr lvl="4" algn="ctr" rtl="0">
              <a:lnSpc>
                <a:spcPct val="100000"/>
              </a:lnSpc>
              <a:spcBef>
                <a:spcPts val="0"/>
              </a:spcBef>
              <a:spcAft>
                <a:spcPts val="0"/>
              </a:spcAft>
              <a:buNone/>
              <a:defRPr>
                <a:latin typeface="Livvic"/>
                <a:ea typeface="Livvic"/>
                <a:cs typeface="Livvic"/>
                <a:sym typeface="Livvic"/>
              </a:defRPr>
            </a:lvl5pPr>
            <a:lvl6pPr lvl="5" algn="ctr" rtl="0">
              <a:lnSpc>
                <a:spcPct val="100000"/>
              </a:lnSpc>
              <a:spcBef>
                <a:spcPts val="0"/>
              </a:spcBef>
              <a:spcAft>
                <a:spcPts val="0"/>
              </a:spcAft>
              <a:buNone/>
              <a:defRPr>
                <a:latin typeface="Livvic"/>
                <a:ea typeface="Livvic"/>
                <a:cs typeface="Livvic"/>
                <a:sym typeface="Livvic"/>
              </a:defRPr>
            </a:lvl6pPr>
            <a:lvl7pPr lvl="6" algn="ctr" rtl="0">
              <a:lnSpc>
                <a:spcPct val="100000"/>
              </a:lnSpc>
              <a:spcBef>
                <a:spcPts val="0"/>
              </a:spcBef>
              <a:spcAft>
                <a:spcPts val="0"/>
              </a:spcAft>
              <a:buNone/>
              <a:defRPr>
                <a:latin typeface="Livvic"/>
                <a:ea typeface="Livvic"/>
                <a:cs typeface="Livvic"/>
                <a:sym typeface="Livvic"/>
              </a:defRPr>
            </a:lvl7pPr>
            <a:lvl8pPr lvl="7" algn="ctr" rtl="0">
              <a:lnSpc>
                <a:spcPct val="100000"/>
              </a:lnSpc>
              <a:spcBef>
                <a:spcPts val="0"/>
              </a:spcBef>
              <a:spcAft>
                <a:spcPts val="0"/>
              </a:spcAft>
              <a:buNone/>
              <a:defRPr>
                <a:latin typeface="Livvic"/>
                <a:ea typeface="Livvic"/>
                <a:cs typeface="Livvic"/>
                <a:sym typeface="Livvic"/>
              </a:defRPr>
            </a:lvl8pPr>
            <a:lvl9pPr lvl="8" algn="ctr" rtl="0">
              <a:lnSpc>
                <a:spcPct val="100000"/>
              </a:lnSpc>
              <a:spcBef>
                <a:spcPts val="0"/>
              </a:spcBef>
              <a:spcAft>
                <a:spcPts val="0"/>
              </a:spcAft>
              <a:buNone/>
              <a:defRPr>
                <a:latin typeface="Livvic"/>
                <a:ea typeface="Livvic"/>
                <a:cs typeface="Livvic"/>
                <a:sym typeface="Livvic"/>
              </a:defRPr>
            </a:lvl9pPr>
          </a:lstStyle>
          <a:p>
            <a:endParaRPr/>
          </a:p>
        </p:txBody>
      </p:sp>
      <p:sp>
        <p:nvSpPr>
          <p:cNvPr id="15" name="Google Shape;15;p4"/>
          <p:cNvSpPr txBox="1">
            <a:spLocks noGrp="1"/>
          </p:cNvSpPr>
          <p:nvPr>
            <p:ph type="title"/>
          </p:nvPr>
        </p:nvSpPr>
        <p:spPr>
          <a:xfrm>
            <a:off x="1101028" y="1456631"/>
            <a:ext cx="3037200" cy="52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000" b="0"/>
            </a:lvl1pPr>
            <a:lvl2pPr lvl="1" algn="ctr" rtl="0">
              <a:spcBef>
                <a:spcPts val="0"/>
              </a:spcBef>
              <a:spcAft>
                <a:spcPts val="0"/>
              </a:spcAft>
              <a:buNone/>
              <a:defRPr sz="3000" b="0">
                <a:latin typeface="Roboto Slab Regular"/>
                <a:ea typeface="Roboto Slab Regular"/>
                <a:cs typeface="Roboto Slab Regular"/>
                <a:sym typeface="Roboto Slab Regular"/>
              </a:defRPr>
            </a:lvl2pPr>
            <a:lvl3pPr lvl="2" algn="ctr" rtl="0">
              <a:spcBef>
                <a:spcPts val="0"/>
              </a:spcBef>
              <a:spcAft>
                <a:spcPts val="0"/>
              </a:spcAft>
              <a:buNone/>
              <a:defRPr sz="3000" b="0">
                <a:latin typeface="Roboto Slab Regular"/>
                <a:ea typeface="Roboto Slab Regular"/>
                <a:cs typeface="Roboto Slab Regular"/>
                <a:sym typeface="Roboto Slab Regular"/>
              </a:defRPr>
            </a:lvl3pPr>
            <a:lvl4pPr lvl="3" algn="ctr" rtl="0">
              <a:spcBef>
                <a:spcPts val="0"/>
              </a:spcBef>
              <a:spcAft>
                <a:spcPts val="0"/>
              </a:spcAft>
              <a:buNone/>
              <a:defRPr sz="3000" b="0">
                <a:latin typeface="Roboto Slab Regular"/>
                <a:ea typeface="Roboto Slab Regular"/>
                <a:cs typeface="Roboto Slab Regular"/>
                <a:sym typeface="Roboto Slab Regular"/>
              </a:defRPr>
            </a:lvl4pPr>
            <a:lvl5pPr lvl="4" algn="ctr" rtl="0">
              <a:spcBef>
                <a:spcPts val="0"/>
              </a:spcBef>
              <a:spcAft>
                <a:spcPts val="0"/>
              </a:spcAft>
              <a:buNone/>
              <a:defRPr sz="3000" b="0">
                <a:latin typeface="Roboto Slab Regular"/>
                <a:ea typeface="Roboto Slab Regular"/>
                <a:cs typeface="Roboto Slab Regular"/>
                <a:sym typeface="Roboto Slab Regular"/>
              </a:defRPr>
            </a:lvl5pPr>
            <a:lvl6pPr lvl="5" algn="ctr" rtl="0">
              <a:spcBef>
                <a:spcPts val="0"/>
              </a:spcBef>
              <a:spcAft>
                <a:spcPts val="0"/>
              </a:spcAft>
              <a:buNone/>
              <a:defRPr sz="3000" b="0">
                <a:latin typeface="Roboto Slab Regular"/>
                <a:ea typeface="Roboto Slab Regular"/>
                <a:cs typeface="Roboto Slab Regular"/>
                <a:sym typeface="Roboto Slab Regular"/>
              </a:defRPr>
            </a:lvl6pPr>
            <a:lvl7pPr lvl="6" algn="ctr" rtl="0">
              <a:spcBef>
                <a:spcPts val="0"/>
              </a:spcBef>
              <a:spcAft>
                <a:spcPts val="0"/>
              </a:spcAft>
              <a:buNone/>
              <a:defRPr sz="3000" b="0">
                <a:latin typeface="Roboto Slab Regular"/>
                <a:ea typeface="Roboto Slab Regular"/>
                <a:cs typeface="Roboto Slab Regular"/>
                <a:sym typeface="Roboto Slab Regular"/>
              </a:defRPr>
            </a:lvl7pPr>
            <a:lvl8pPr lvl="7" algn="ctr" rtl="0">
              <a:spcBef>
                <a:spcPts val="0"/>
              </a:spcBef>
              <a:spcAft>
                <a:spcPts val="0"/>
              </a:spcAft>
              <a:buNone/>
              <a:defRPr sz="3000" b="0">
                <a:latin typeface="Roboto Slab Regular"/>
                <a:ea typeface="Roboto Slab Regular"/>
                <a:cs typeface="Roboto Slab Regular"/>
                <a:sym typeface="Roboto Slab Regular"/>
              </a:defRPr>
            </a:lvl8pPr>
            <a:lvl9pPr lvl="8" algn="ctr" rtl="0">
              <a:spcBef>
                <a:spcPts val="0"/>
              </a:spcBef>
              <a:spcAft>
                <a:spcPts val="0"/>
              </a:spcAft>
              <a:buNone/>
              <a:defRPr sz="3000" b="0">
                <a:latin typeface="Roboto Slab Regular"/>
                <a:ea typeface="Roboto Slab Regular"/>
                <a:cs typeface="Roboto Slab Regular"/>
                <a:sym typeface="Roboto Slab Regular"/>
              </a:defRPr>
            </a:lvl9pPr>
          </a:lstStyle>
          <a:p>
            <a:endParaRPr/>
          </a:p>
        </p:txBody>
      </p:sp>
      <p:sp>
        <p:nvSpPr>
          <p:cNvPr id="4" name="TextBox 3"/>
          <p:cNvSpPr txBox="1"/>
          <p:nvPr userDrawn="1"/>
        </p:nvSpPr>
        <p:spPr>
          <a:xfrm>
            <a:off x="0" y="4712613"/>
            <a:ext cx="1647930" cy="369332"/>
          </a:xfrm>
          <a:prstGeom prst="rect">
            <a:avLst/>
          </a:prstGeom>
          <a:noFill/>
        </p:spPr>
        <p:txBody>
          <a:bodyPr wrap="square" rtlCol="0">
            <a:spAutoFit/>
          </a:bodyPr>
          <a:lstStyle/>
          <a:p>
            <a:r>
              <a:rPr lang="en-US" sz="900" dirty="0" smtClean="0">
                <a:solidFill>
                  <a:schemeClr val="accent2">
                    <a:lumMod val="40000"/>
                    <a:lumOff val="60000"/>
                  </a:schemeClr>
                </a:solidFill>
              </a:rPr>
              <a:t>GA</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được</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thiết</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kế</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bởi</a:t>
            </a:r>
            <a:r>
              <a:rPr lang="en-US" sz="900" baseline="0" dirty="0" smtClean="0">
                <a:solidFill>
                  <a:schemeClr val="accent2">
                    <a:lumMod val="40000"/>
                    <a:lumOff val="60000"/>
                  </a:schemeClr>
                </a:solidFill>
              </a:rPr>
              <a:t>:</a:t>
            </a:r>
          </a:p>
          <a:p>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Bùi</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Thị</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Ánh</a:t>
            </a:r>
            <a:r>
              <a:rPr lang="en-US" sz="900" baseline="0" dirty="0" smtClean="0">
                <a:solidFill>
                  <a:schemeClr val="accent2">
                    <a:lumMod val="40000"/>
                    <a:lumOff val="60000"/>
                  </a:schemeClr>
                </a:solidFill>
              </a:rPr>
              <a:t> </a:t>
            </a:r>
            <a:r>
              <a:rPr lang="en-US" sz="900" baseline="0" dirty="0" err="1" smtClean="0">
                <a:solidFill>
                  <a:schemeClr val="accent2">
                    <a:lumMod val="40000"/>
                    <a:lumOff val="60000"/>
                  </a:schemeClr>
                </a:solidFill>
              </a:rPr>
              <a:t>Nguyệt</a:t>
            </a:r>
            <a:endParaRPr lang="en-US" sz="900" baseline="0" dirty="0" smtClean="0">
              <a:solidFill>
                <a:schemeClr val="accent2">
                  <a:lumMod val="40000"/>
                  <a:lumOff val="60000"/>
                </a:schemeClr>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subTitle" idx="1"/>
          </p:nvPr>
        </p:nvSpPr>
        <p:spPr>
          <a:xfrm>
            <a:off x="3023375" y="167567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
        <p:nvSpPr>
          <p:cNvPr id="18" name="Google Shape;18;p5"/>
          <p:cNvSpPr txBox="1">
            <a:spLocks noGrp="1"/>
          </p:cNvSpPr>
          <p:nvPr>
            <p:ph type="ctrTitle"/>
          </p:nvPr>
        </p:nvSpPr>
        <p:spPr>
          <a:xfrm>
            <a:off x="1935550" y="359450"/>
            <a:ext cx="5273100" cy="96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0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 name="Google Shape;19;p5"/>
          <p:cNvSpPr txBox="1">
            <a:spLocks noGrp="1"/>
          </p:cNvSpPr>
          <p:nvPr>
            <p:ph type="subTitle" idx="2"/>
          </p:nvPr>
        </p:nvSpPr>
        <p:spPr>
          <a:xfrm>
            <a:off x="3591150" y="147446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0" name="Google Shape;20;p5"/>
          <p:cNvSpPr txBox="1">
            <a:spLocks noGrp="1"/>
          </p:cNvSpPr>
          <p:nvPr>
            <p:ph type="subTitle" idx="3"/>
          </p:nvPr>
        </p:nvSpPr>
        <p:spPr>
          <a:xfrm>
            <a:off x="3591150" y="3146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Redressed"/>
                <a:ea typeface="Redressed"/>
                <a:cs typeface="Redressed"/>
                <a:sym typeface="Redressed"/>
              </a:defRPr>
            </a:lvl1pPr>
            <a:lvl2pPr lvl="1" algn="ctr" rtl="0">
              <a:lnSpc>
                <a:spcPct val="100000"/>
              </a:lnSpc>
              <a:spcBef>
                <a:spcPts val="0"/>
              </a:spcBef>
              <a:spcAft>
                <a:spcPts val="0"/>
              </a:spcAft>
              <a:buNone/>
              <a:defRPr sz="2000">
                <a:latin typeface="Redressed"/>
                <a:ea typeface="Redressed"/>
                <a:cs typeface="Redressed"/>
                <a:sym typeface="Redressed"/>
              </a:defRPr>
            </a:lvl2pPr>
            <a:lvl3pPr lvl="2" algn="ctr" rtl="0">
              <a:lnSpc>
                <a:spcPct val="100000"/>
              </a:lnSpc>
              <a:spcBef>
                <a:spcPts val="0"/>
              </a:spcBef>
              <a:spcAft>
                <a:spcPts val="0"/>
              </a:spcAft>
              <a:buNone/>
              <a:defRPr sz="2000">
                <a:latin typeface="Redressed"/>
                <a:ea typeface="Redressed"/>
                <a:cs typeface="Redressed"/>
                <a:sym typeface="Redressed"/>
              </a:defRPr>
            </a:lvl3pPr>
            <a:lvl4pPr lvl="3" algn="ctr" rtl="0">
              <a:lnSpc>
                <a:spcPct val="100000"/>
              </a:lnSpc>
              <a:spcBef>
                <a:spcPts val="0"/>
              </a:spcBef>
              <a:spcAft>
                <a:spcPts val="0"/>
              </a:spcAft>
              <a:buNone/>
              <a:defRPr sz="2000">
                <a:latin typeface="Redressed"/>
                <a:ea typeface="Redressed"/>
                <a:cs typeface="Redressed"/>
                <a:sym typeface="Redressed"/>
              </a:defRPr>
            </a:lvl4pPr>
            <a:lvl5pPr lvl="4" algn="ctr" rtl="0">
              <a:lnSpc>
                <a:spcPct val="100000"/>
              </a:lnSpc>
              <a:spcBef>
                <a:spcPts val="0"/>
              </a:spcBef>
              <a:spcAft>
                <a:spcPts val="0"/>
              </a:spcAft>
              <a:buNone/>
              <a:defRPr sz="2000">
                <a:latin typeface="Redressed"/>
                <a:ea typeface="Redressed"/>
                <a:cs typeface="Redressed"/>
                <a:sym typeface="Redressed"/>
              </a:defRPr>
            </a:lvl5pPr>
            <a:lvl6pPr lvl="5" algn="ctr" rtl="0">
              <a:lnSpc>
                <a:spcPct val="100000"/>
              </a:lnSpc>
              <a:spcBef>
                <a:spcPts val="0"/>
              </a:spcBef>
              <a:spcAft>
                <a:spcPts val="0"/>
              </a:spcAft>
              <a:buNone/>
              <a:defRPr sz="2000">
                <a:latin typeface="Redressed"/>
                <a:ea typeface="Redressed"/>
                <a:cs typeface="Redressed"/>
                <a:sym typeface="Redressed"/>
              </a:defRPr>
            </a:lvl6pPr>
            <a:lvl7pPr lvl="6" algn="ctr" rtl="0">
              <a:lnSpc>
                <a:spcPct val="100000"/>
              </a:lnSpc>
              <a:spcBef>
                <a:spcPts val="0"/>
              </a:spcBef>
              <a:spcAft>
                <a:spcPts val="0"/>
              </a:spcAft>
              <a:buNone/>
              <a:defRPr sz="2000">
                <a:latin typeface="Redressed"/>
                <a:ea typeface="Redressed"/>
                <a:cs typeface="Redressed"/>
                <a:sym typeface="Redressed"/>
              </a:defRPr>
            </a:lvl7pPr>
            <a:lvl8pPr lvl="7" algn="ctr" rtl="0">
              <a:lnSpc>
                <a:spcPct val="100000"/>
              </a:lnSpc>
              <a:spcBef>
                <a:spcPts val="0"/>
              </a:spcBef>
              <a:spcAft>
                <a:spcPts val="0"/>
              </a:spcAft>
              <a:buNone/>
              <a:defRPr sz="2000">
                <a:latin typeface="Redressed"/>
                <a:ea typeface="Redressed"/>
                <a:cs typeface="Redressed"/>
                <a:sym typeface="Redressed"/>
              </a:defRPr>
            </a:lvl8pPr>
            <a:lvl9pPr lvl="8" algn="ctr" rtl="0">
              <a:lnSpc>
                <a:spcPct val="100000"/>
              </a:lnSpc>
              <a:spcBef>
                <a:spcPts val="0"/>
              </a:spcBef>
              <a:spcAft>
                <a:spcPts val="0"/>
              </a:spcAft>
              <a:buNone/>
              <a:defRPr sz="2000">
                <a:latin typeface="Redressed"/>
                <a:ea typeface="Redressed"/>
                <a:cs typeface="Redressed"/>
                <a:sym typeface="Redressed"/>
              </a:defRPr>
            </a:lvl9pPr>
          </a:lstStyle>
          <a:p>
            <a:endParaRPr/>
          </a:p>
        </p:txBody>
      </p:sp>
      <p:sp>
        <p:nvSpPr>
          <p:cNvPr id="21" name="Google Shape;21;p5"/>
          <p:cNvSpPr txBox="1">
            <a:spLocks noGrp="1"/>
          </p:cNvSpPr>
          <p:nvPr>
            <p:ph type="subTitle" idx="4"/>
          </p:nvPr>
        </p:nvSpPr>
        <p:spPr>
          <a:xfrm>
            <a:off x="3084450" y="3348127"/>
            <a:ext cx="29751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Livvic"/>
                <a:ea typeface="Livvic"/>
                <a:cs typeface="Livvic"/>
                <a:sym typeface="Livvic"/>
              </a:defRPr>
            </a:lvl1pPr>
            <a:lvl2pPr lvl="1" algn="ctr" rtl="0">
              <a:lnSpc>
                <a:spcPct val="100000"/>
              </a:lnSpc>
              <a:spcBef>
                <a:spcPts val="1600"/>
              </a:spcBef>
              <a:spcAft>
                <a:spcPts val="0"/>
              </a:spcAft>
              <a:buNone/>
              <a:defRPr sz="1400">
                <a:latin typeface="Livvic"/>
                <a:ea typeface="Livvic"/>
                <a:cs typeface="Livvic"/>
                <a:sym typeface="Livvic"/>
              </a:defRPr>
            </a:lvl2pPr>
            <a:lvl3pPr lvl="2" algn="ctr" rtl="0">
              <a:lnSpc>
                <a:spcPct val="100000"/>
              </a:lnSpc>
              <a:spcBef>
                <a:spcPts val="1600"/>
              </a:spcBef>
              <a:spcAft>
                <a:spcPts val="0"/>
              </a:spcAft>
              <a:buNone/>
              <a:defRPr sz="1400">
                <a:latin typeface="Livvic"/>
                <a:ea typeface="Livvic"/>
                <a:cs typeface="Livvic"/>
                <a:sym typeface="Livvic"/>
              </a:defRPr>
            </a:lvl3pPr>
            <a:lvl4pPr lvl="3" algn="ctr" rtl="0">
              <a:lnSpc>
                <a:spcPct val="100000"/>
              </a:lnSpc>
              <a:spcBef>
                <a:spcPts val="1600"/>
              </a:spcBef>
              <a:spcAft>
                <a:spcPts val="0"/>
              </a:spcAft>
              <a:buNone/>
              <a:defRPr sz="1400">
                <a:latin typeface="Livvic"/>
                <a:ea typeface="Livvic"/>
                <a:cs typeface="Livvic"/>
                <a:sym typeface="Livvic"/>
              </a:defRPr>
            </a:lvl4pPr>
            <a:lvl5pPr lvl="4" algn="ctr" rtl="0">
              <a:lnSpc>
                <a:spcPct val="100000"/>
              </a:lnSpc>
              <a:spcBef>
                <a:spcPts val="1600"/>
              </a:spcBef>
              <a:spcAft>
                <a:spcPts val="0"/>
              </a:spcAft>
              <a:buNone/>
              <a:defRPr sz="1400">
                <a:latin typeface="Livvic"/>
                <a:ea typeface="Livvic"/>
                <a:cs typeface="Livvic"/>
                <a:sym typeface="Livvic"/>
              </a:defRPr>
            </a:lvl5pPr>
            <a:lvl6pPr lvl="5" algn="ctr" rtl="0">
              <a:lnSpc>
                <a:spcPct val="100000"/>
              </a:lnSpc>
              <a:spcBef>
                <a:spcPts val="1600"/>
              </a:spcBef>
              <a:spcAft>
                <a:spcPts val="0"/>
              </a:spcAft>
              <a:buNone/>
              <a:defRPr sz="1400">
                <a:latin typeface="Livvic"/>
                <a:ea typeface="Livvic"/>
                <a:cs typeface="Livvic"/>
                <a:sym typeface="Livvic"/>
              </a:defRPr>
            </a:lvl6pPr>
            <a:lvl7pPr lvl="6" algn="ctr" rtl="0">
              <a:lnSpc>
                <a:spcPct val="100000"/>
              </a:lnSpc>
              <a:spcBef>
                <a:spcPts val="1600"/>
              </a:spcBef>
              <a:spcAft>
                <a:spcPts val="0"/>
              </a:spcAft>
              <a:buNone/>
              <a:defRPr sz="1400">
                <a:latin typeface="Livvic"/>
                <a:ea typeface="Livvic"/>
                <a:cs typeface="Livvic"/>
                <a:sym typeface="Livvic"/>
              </a:defRPr>
            </a:lvl7pPr>
            <a:lvl8pPr lvl="7" algn="ctr" rtl="0">
              <a:lnSpc>
                <a:spcPct val="100000"/>
              </a:lnSpc>
              <a:spcBef>
                <a:spcPts val="1600"/>
              </a:spcBef>
              <a:spcAft>
                <a:spcPts val="0"/>
              </a:spcAft>
              <a:buNone/>
              <a:defRPr sz="1400">
                <a:latin typeface="Livvic"/>
                <a:ea typeface="Livvic"/>
                <a:cs typeface="Livvic"/>
                <a:sym typeface="Livvic"/>
              </a:defRPr>
            </a:lvl8pPr>
            <a:lvl9pPr lvl="8" algn="ctr" rtl="0">
              <a:lnSpc>
                <a:spcPct val="100000"/>
              </a:lnSpc>
              <a:spcBef>
                <a:spcPts val="1600"/>
              </a:spcBef>
              <a:spcAft>
                <a:spcPts val="1600"/>
              </a:spcAft>
              <a:buNone/>
              <a:defRPr sz="1400">
                <a:latin typeface="Livvic"/>
                <a:ea typeface="Livvic"/>
                <a:cs typeface="Livvic"/>
                <a:sym typeface="Livvic"/>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2439675" y="362239"/>
            <a:ext cx="42648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ctrTitle"/>
          </p:nvPr>
        </p:nvSpPr>
        <p:spPr>
          <a:xfrm>
            <a:off x="5826034" y="1395800"/>
            <a:ext cx="27117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b="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6" name="Google Shape;26;p7"/>
          <p:cNvSpPr txBox="1">
            <a:spLocks noGrp="1"/>
          </p:cNvSpPr>
          <p:nvPr>
            <p:ph type="subTitle" idx="1"/>
          </p:nvPr>
        </p:nvSpPr>
        <p:spPr>
          <a:xfrm>
            <a:off x="5375734" y="2462926"/>
            <a:ext cx="3162000" cy="201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accent3"/>
                </a:solidFill>
              </a:defRPr>
            </a:lvl1pPr>
            <a:lvl2pPr lvl="1" algn="r" rtl="0">
              <a:lnSpc>
                <a:spcPct val="100000"/>
              </a:lnSpc>
              <a:spcBef>
                <a:spcPts val="1600"/>
              </a:spcBef>
              <a:spcAft>
                <a:spcPts val="0"/>
              </a:spcAft>
              <a:buNone/>
              <a:defRPr sz="1600">
                <a:solidFill>
                  <a:schemeClr val="accent3"/>
                </a:solidFill>
              </a:defRPr>
            </a:lvl2pPr>
            <a:lvl3pPr lvl="2" algn="r" rtl="0">
              <a:lnSpc>
                <a:spcPct val="100000"/>
              </a:lnSpc>
              <a:spcBef>
                <a:spcPts val="1600"/>
              </a:spcBef>
              <a:spcAft>
                <a:spcPts val="0"/>
              </a:spcAft>
              <a:buNone/>
              <a:defRPr sz="1600">
                <a:solidFill>
                  <a:schemeClr val="accent3"/>
                </a:solidFill>
              </a:defRPr>
            </a:lvl3pPr>
            <a:lvl4pPr lvl="3" algn="r" rtl="0">
              <a:lnSpc>
                <a:spcPct val="100000"/>
              </a:lnSpc>
              <a:spcBef>
                <a:spcPts val="1600"/>
              </a:spcBef>
              <a:spcAft>
                <a:spcPts val="0"/>
              </a:spcAft>
              <a:buNone/>
              <a:defRPr sz="1600">
                <a:solidFill>
                  <a:schemeClr val="accent3"/>
                </a:solidFill>
              </a:defRPr>
            </a:lvl4pPr>
            <a:lvl5pPr lvl="4" algn="r" rtl="0">
              <a:lnSpc>
                <a:spcPct val="100000"/>
              </a:lnSpc>
              <a:spcBef>
                <a:spcPts val="1600"/>
              </a:spcBef>
              <a:spcAft>
                <a:spcPts val="0"/>
              </a:spcAft>
              <a:buNone/>
              <a:defRPr sz="1600">
                <a:solidFill>
                  <a:schemeClr val="accent3"/>
                </a:solidFill>
              </a:defRPr>
            </a:lvl5pPr>
            <a:lvl6pPr lvl="5" algn="r" rtl="0">
              <a:lnSpc>
                <a:spcPct val="100000"/>
              </a:lnSpc>
              <a:spcBef>
                <a:spcPts val="1600"/>
              </a:spcBef>
              <a:spcAft>
                <a:spcPts val="0"/>
              </a:spcAft>
              <a:buNone/>
              <a:defRPr sz="1600">
                <a:solidFill>
                  <a:schemeClr val="accent3"/>
                </a:solidFill>
              </a:defRPr>
            </a:lvl6pPr>
            <a:lvl7pPr lvl="6" algn="r" rtl="0">
              <a:lnSpc>
                <a:spcPct val="100000"/>
              </a:lnSpc>
              <a:spcBef>
                <a:spcPts val="1600"/>
              </a:spcBef>
              <a:spcAft>
                <a:spcPts val="0"/>
              </a:spcAft>
              <a:buNone/>
              <a:defRPr sz="1600">
                <a:solidFill>
                  <a:schemeClr val="accent3"/>
                </a:solidFill>
              </a:defRPr>
            </a:lvl7pPr>
            <a:lvl8pPr lvl="7" algn="r" rtl="0">
              <a:lnSpc>
                <a:spcPct val="100000"/>
              </a:lnSpc>
              <a:spcBef>
                <a:spcPts val="1600"/>
              </a:spcBef>
              <a:spcAft>
                <a:spcPts val="0"/>
              </a:spcAft>
              <a:buNone/>
              <a:defRPr sz="1600">
                <a:solidFill>
                  <a:schemeClr val="accent3"/>
                </a:solidFill>
              </a:defRPr>
            </a:lvl8pPr>
            <a:lvl9pPr lvl="8" algn="r" rtl="0">
              <a:lnSpc>
                <a:spcPct val="100000"/>
              </a:lnSpc>
              <a:spcBef>
                <a:spcPts val="1600"/>
              </a:spcBef>
              <a:spcAft>
                <a:spcPts val="1600"/>
              </a:spcAft>
              <a:buNone/>
              <a:defRPr sz="1600">
                <a:solidFill>
                  <a:schemeClr val="accent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606124" y="701643"/>
            <a:ext cx="3955500" cy="9675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2600" b="0"/>
            </a:lvl1pPr>
            <a:lvl2pPr lvl="1">
              <a:spcBef>
                <a:spcPts val="0"/>
              </a:spcBef>
              <a:spcAft>
                <a:spcPts val="0"/>
              </a:spcAft>
              <a:buClr>
                <a:schemeClr val="accent3"/>
              </a:buClr>
              <a:buSzPts val="4800"/>
              <a:buNone/>
              <a:defRPr sz="4800">
                <a:solidFill>
                  <a:schemeClr val="accent3"/>
                </a:solidFill>
              </a:defRPr>
            </a:lvl2pPr>
            <a:lvl3pPr lvl="2">
              <a:spcBef>
                <a:spcPts val="0"/>
              </a:spcBef>
              <a:spcAft>
                <a:spcPts val="0"/>
              </a:spcAft>
              <a:buClr>
                <a:schemeClr val="accent3"/>
              </a:buClr>
              <a:buSzPts val="4800"/>
              <a:buNone/>
              <a:defRPr sz="4800">
                <a:solidFill>
                  <a:schemeClr val="accent3"/>
                </a:solidFill>
              </a:defRPr>
            </a:lvl3pPr>
            <a:lvl4pPr lvl="3">
              <a:spcBef>
                <a:spcPts val="0"/>
              </a:spcBef>
              <a:spcAft>
                <a:spcPts val="0"/>
              </a:spcAft>
              <a:buClr>
                <a:schemeClr val="accent3"/>
              </a:buClr>
              <a:buSzPts val="4800"/>
              <a:buNone/>
              <a:defRPr sz="4800">
                <a:solidFill>
                  <a:schemeClr val="accent3"/>
                </a:solidFill>
              </a:defRPr>
            </a:lvl4pPr>
            <a:lvl5pPr lvl="4">
              <a:spcBef>
                <a:spcPts val="0"/>
              </a:spcBef>
              <a:spcAft>
                <a:spcPts val="0"/>
              </a:spcAft>
              <a:buClr>
                <a:schemeClr val="accent3"/>
              </a:buClr>
              <a:buSzPts val="4800"/>
              <a:buNone/>
              <a:defRPr sz="4800">
                <a:solidFill>
                  <a:schemeClr val="accent3"/>
                </a:solidFill>
              </a:defRPr>
            </a:lvl5pPr>
            <a:lvl6pPr lvl="5">
              <a:spcBef>
                <a:spcPts val="0"/>
              </a:spcBef>
              <a:spcAft>
                <a:spcPts val="0"/>
              </a:spcAft>
              <a:buClr>
                <a:schemeClr val="accent3"/>
              </a:buClr>
              <a:buSzPts val="4800"/>
              <a:buNone/>
              <a:defRPr sz="4800">
                <a:solidFill>
                  <a:schemeClr val="accent3"/>
                </a:solidFill>
              </a:defRPr>
            </a:lvl6pPr>
            <a:lvl7pPr lvl="6">
              <a:spcBef>
                <a:spcPts val="0"/>
              </a:spcBef>
              <a:spcAft>
                <a:spcPts val="0"/>
              </a:spcAft>
              <a:buClr>
                <a:schemeClr val="accent3"/>
              </a:buClr>
              <a:buSzPts val="4800"/>
              <a:buNone/>
              <a:defRPr sz="4800">
                <a:solidFill>
                  <a:schemeClr val="accent3"/>
                </a:solidFill>
              </a:defRPr>
            </a:lvl7pPr>
            <a:lvl8pPr lvl="7">
              <a:spcBef>
                <a:spcPts val="0"/>
              </a:spcBef>
              <a:spcAft>
                <a:spcPts val="0"/>
              </a:spcAft>
              <a:buClr>
                <a:schemeClr val="accent3"/>
              </a:buClr>
              <a:buSzPts val="4800"/>
              <a:buNone/>
              <a:defRPr sz="4800">
                <a:solidFill>
                  <a:schemeClr val="accent3"/>
                </a:solidFill>
              </a:defRPr>
            </a:lvl8pPr>
            <a:lvl9pPr lvl="8">
              <a:spcBef>
                <a:spcPts val="0"/>
              </a:spcBef>
              <a:spcAft>
                <a:spcPts val="0"/>
              </a:spcAft>
              <a:buClr>
                <a:schemeClr val="accent3"/>
              </a:buClr>
              <a:buSzPts val="4800"/>
              <a:buNone/>
              <a:defRPr sz="4800">
                <a:solidFill>
                  <a:schemeClr val="accent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3"/>
        <p:cNvGrpSpPr/>
        <p:nvPr/>
      </p:nvGrpSpPr>
      <p:grpSpPr>
        <a:xfrm>
          <a:off x="0" y="0"/>
          <a:ext cx="0" cy="0"/>
          <a:chOff x="0" y="0"/>
          <a:chExt cx="0" cy="0"/>
        </a:xfrm>
      </p:grpSpPr>
      <p:sp>
        <p:nvSpPr>
          <p:cNvPr id="34" name="Google Shape;34;p10"/>
          <p:cNvSpPr txBox="1">
            <a:spLocks noGrp="1"/>
          </p:cNvSpPr>
          <p:nvPr>
            <p:ph type="ctrTitle"/>
          </p:nvPr>
        </p:nvSpPr>
        <p:spPr>
          <a:xfrm>
            <a:off x="3134250" y="3878388"/>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1400"/>
              <a:buFont typeface="Livvic"/>
              <a:buNone/>
              <a:defRPr sz="1800">
                <a:latin typeface="Livvic"/>
                <a:ea typeface="Livvic"/>
                <a:cs typeface="Livvic"/>
                <a:sym typeface="Livvic"/>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5" name="Google Shape;35;p10"/>
          <p:cNvSpPr txBox="1">
            <a:spLocks noGrp="1"/>
          </p:cNvSpPr>
          <p:nvPr>
            <p:ph type="subTitle" idx="1"/>
          </p:nvPr>
        </p:nvSpPr>
        <p:spPr>
          <a:xfrm>
            <a:off x="1754500" y="700900"/>
            <a:ext cx="5634900" cy="1955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3000">
                <a:latin typeface="Redressed"/>
                <a:ea typeface="Redressed"/>
                <a:cs typeface="Redressed"/>
                <a:sym typeface="Redressed"/>
              </a:defRPr>
            </a:lvl1pPr>
            <a:lvl2pPr lvl="1" algn="ctr" rtl="0">
              <a:lnSpc>
                <a:spcPct val="100000"/>
              </a:lnSpc>
              <a:spcBef>
                <a:spcPts val="0"/>
              </a:spcBef>
              <a:spcAft>
                <a:spcPts val="0"/>
              </a:spcAft>
              <a:buNone/>
              <a:defRPr sz="3000">
                <a:latin typeface="Redressed"/>
                <a:ea typeface="Redressed"/>
                <a:cs typeface="Redressed"/>
                <a:sym typeface="Redressed"/>
              </a:defRPr>
            </a:lvl2pPr>
            <a:lvl3pPr lvl="2" algn="ctr" rtl="0">
              <a:lnSpc>
                <a:spcPct val="100000"/>
              </a:lnSpc>
              <a:spcBef>
                <a:spcPts val="0"/>
              </a:spcBef>
              <a:spcAft>
                <a:spcPts val="0"/>
              </a:spcAft>
              <a:buNone/>
              <a:defRPr sz="3000">
                <a:latin typeface="Redressed"/>
                <a:ea typeface="Redressed"/>
                <a:cs typeface="Redressed"/>
                <a:sym typeface="Redressed"/>
              </a:defRPr>
            </a:lvl3pPr>
            <a:lvl4pPr lvl="3" algn="ctr" rtl="0">
              <a:lnSpc>
                <a:spcPct val="100000"/>
              </a:lnSpc>
              <a:spcBef>
                <a:spcPts val="0"/>
              </a:spcBef>
              <a:spcAft>
                <a:spcPts val="0"/>
              </a:spcAft>
              <a:buNone/>
              <a:defRPr sz="3000">
                <a:latin typeface="Redressed"/>
                <a:ea typeface="Redressed"/>
                <a:cs typeface="Redressed"/>
                <a:sym typeface="Redressed"/>
              </a:defRPr>
            </a:lvl4pPr>
            <a:lvl5pPr lvl="4" algn="ctr" rtl="0">
              <a:lnSpc>
                <a:spcPct val="100000"/>
              </a:lnSpc>
              <a:spcBef>
                <a:spcPts val="0"/>
              </a:spcBef>
              <a:spcAft>
                <a:spcPts val="0"/>
              </a:spcAft>
              <a:buNone/>
              <a:defRPr sz="3000">
                <a:latin typeface="Redressed"/>
                <a:ea typeface="Redressed"/>
                <a:cs typeface="Redressed"/>
                <a:sym typeface="Redressed"/>
              </a:defRPr>
            </a:lvl5pPr>
            <a:lvl6pPr lvl="5" algn="ctr" rtl="0">
              <a:lnSpc>
                <a:spcPct val="100000"/>
              </a:lnSpc>
              <a:spcBef>
                <a:spcPts val="0"/>
              </a:spcBef>
              <a:spcAft>
                <a:spcPts val="0"/>
              </a:spcAft>
              <a:buNone/>
              <a:defRPr sz="3000">
                <a:latin typeface="Redressed"/>
                <a:ea typeface="Redressed"/>
                <a:cs typeface="Redressed"/>
                <a:sym typeface="Redressed"/>
              </a:defRPr>
            </a:lvl6pPr>
            <a:lvl7pPr lvl="6" algn="ctr" rtl="0">
              <a:lnSpc>
                <a:spcPct val="100000"/>
              </a:lnSpc>
              <a:spcBef>
                <a:spcPts val="0"/>
              </a:spcBef>
              <a:spcAft>
                <a:spcPts val="0"/>
              </a:spcAft>
              <a:buNone/>
              <a:defRPr sz="3000">
                <a:latin typeface="Redressed"/>
                <a:ea typeface="Redressed"/>
                <a:cs typeface="Redressed"/>
                <a:sym typeface="Redressed"/>
              </a:defRPr>
            </a:lvl7pPr>
            <a:lvl8pPr lvl="7" algn="ctr" rtl="0">
              <a:lnSpc>
                <a:spcPct val="100000"/>
              </a:lnSpc>
              <a:spcBef>
                <a:spcPts val="0"/>
              </a:spcBef>
              <a:spcAft>
                <a:spcPts val="0"/>
              </a:spcAft>
              <a:buNone/>
              <a:defRPr sz="3000">
                <a:latin typeface="Redressed"/>
                <a:ea typeface="Redressed"/>
                <a:cs typeface="Redressed"/>
                <a:sym typeface="Redressed"/>
              </a:defRPr>
            </a:lvl8pPr>
            <a:lvl9pPr lvl="8" algn="ctr" rtl="0">
              <a:lnSpc>
                <a:spcPct val="100000"/>
              </a:lnSpc>
              <a:spcBef>
                <a:spcPts val="0"/>
              </a:spcBef>
              <a:spcAft>
                <a:spcPts val="0"/>
              </a:spcAft>
              <a:buNone/>
              <a:defRPr sz="3000">
                <a:latin typeface="Redressed"/>
                <a:ea typeface="Redressed"/>
                <a:cs typeface="Redressed"/>
                <a:sym typeface="Redresse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1pPr>
            <a:lvl2pPr lvl="1">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2pPr>
            <a:lvl3pPr lvl="2">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3pPr>
            <a:lvl4pPr lvl="3">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4pPr>
            <a:lvl5pPr lvl="4">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5pPr>
            <a:lvl6pPr lvl="5">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6pPr>
            <a:lvl7pPr lvl="6">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7pPr>
            <a:lvl8pPr lvl="7">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8pPr>
            <a:lvl9pPr lvl="8">
              <a:spcBef>
                <a:spcPts val="0"/>
              </a:spcBef>
              <a:spcAft>
                <a:spcPts val="0"/>
              </a:spcAft>
              <a:buClr>
                <a:schemeClr val="dk1"/>
              </a:buClr>
              <a:buSzPts val="2800"/>
              <a:buFont typeface="Redressed"/>
              <a:buNone/>
              <a:defRPr sz="2800">
                <a:solidFill>
                  <a:schemeClr val="dk1"/>
                </a:solidFill>
                <a:latin typeface="Redressed"/>
                <a:ea typeface="Redressed"/>
                <a:cs typeface="Redressed"/>
                <a:sym typeface="Redressed"/>
              </a:defRPr>
            </a:lvl9pPr>
          </a:lstStyle>
          <a:p>
            <a:endParaRPr dirty="0"/>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ivvic Light"/>
              <a:buChar char="●"/>
              <a:defRPr sz="1800">
                <a:solidFill>
                  <a:schemeClr val="dk1"/>
                </a:solidFill>
                <a:latin typeface="Livvic Light"/>
                <a:ea typeface="Livvic Light"/>
                <a:cs typeface="Livvic Light"/>
                <a:sym typeface="Livvic Light"/>
              </a:defRPr>
            </a:lvl1pPr>
            <a:lvl2pPr marL="914400" lvl="1"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2pPr>
            <a:lvl3pPr marL="1371600" lvl="2"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3pPr>
            <a:lvl4pPr marL="1828800" lvl="3"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4pPr>
            <a:lvl5pPr marL="2286000" lvl="4"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5pPr>
            <a:lvl6pPr marL="2743200" lvl="5"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6pPr>
            <a:lvl7pPr marL="3200400" lvl="6"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7pPr>
            <a:lvl8pPr marL="3657600" lvl="7" indent="-317500">
              <a:lnSpc>
                <a:spcPct val="115000"/>
              </a:lnSpc>
              <a:spcBef>
                <a:spcPts val="1600"/>
              </a:spcBef>
              <a:spcAft>
                <a:spcPts val="0"/>
              </a:spcAft>
              <a:buClr>
                <a:schemeClr val="dk1"/>
              </a:buClr>
              <a:buSzPts val="1400"/>
              <a:buFont typeface="Livvic Light"/>
              <a:buChar char="○"/>
              <a:defRPr>
                <a:solidFill>
                  <a:schemeClr val="dk1"/>
                </a:solidFill>
                <a:latin typeface="Livvic Light"/>
                <a:ea typeface="Livvic Light"/>
                <a:cs typeface="Livvic Light"/>
                <a:sym typeface="Livvic Light"/>
              </a:defRPr>
            </a:lvl8pPr>
            <a:lvl9pPr marL="4114800" lvl="8" indent="-317500">
              <a:lnSpc>
                <a:spcPct val="115000"/>
              </a:lnSpc>
              <a:spcBef>
                <a:spcPts val="1600"/>
              </a:spcBef>
              <a:spcAft>
                <a:spcPts val="1600"/>
              </a:spcAft>
              <a:buClr>
                <a:schemeClr val="dk1"/>
              </a:buClr>
              <a:buSzPts val="1400"/>
              <a:buFont typeface="Livvic Light"/>
              <a:buChar char="■"/>
              <a:defRPr>
                <a:solidFill>
                  <a:schemeClr val="dk1"/>
                </a:solidFill>
                <a:latin typeface="Livvic Light"/>
                <a:ea typeface="Livvic Light"/>
                <a:cs typeface="Livvic Light"/>
                <a:sym typeface="Livvic Light"/>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1" r:id="rId12"/>
    <p:sldLayoutId id="2147483663" r:id="rId13"/>
    <p:sldLayoutId id="2147483667" r:id="rId14"/>
    <p:sldLayoutId id="2147483668" r:id="rId15"/>
    <p:sldLayoutId id="2147483669"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http://baotanglichsu.vn/DataFiles/Uploaded/image/data%20Hung/thang%208%20nam%202014/di%20chi%20cai%20beo%20qua%20cac%20cuoc%20khai%20quat/2.jp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http://baotanglichsu.vn/DataFiles/Uploaded/image/data%20Hung/thang%208%20nam%202014/di%20chi%20cai%20beo%20qua%20cac%20cuoc%20khai%20quat/1.jpg" TargetMode="External"/><Relationship Id="rId4" Type="http://schemas.openxmlformats.org/officeDocument/2006/relationships/image" Target="../media/image18.jpeg"/><Relationship Id="rId9" Type="http://schemas.openxmlformats.org/officeDocument/2006/relationships/image" Target="http://baotanglichsu.vn/DataFiles/Uploaded/image/data%20Hung/thang%208%20nam%202014/di%20chi%20cai%20beo%20qua%20cac%20cuoc%20khai%20quat/5.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gif"/><Relationship Id="rId5" Type="http://schemas.openxmlformats.org/officeDocument/2006/relationships/image" Target="http://media.dulich24.com.vn/diemden/nui-trang-kenh-6098/nui-trang-kenh-1.jpg"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http://media.dulich24.com.vn/diemden/nui-trang-kenh-6098/nui-trang-kenh-1.jpg" TargetMode="External"/><Relationship Id="rId5" Type="http://schemas.openxmlformats.org/officeDocument/2006/relationships/image" Target="../media/image22.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6"/>
          <p:cNvSpPr txBox="1">
            <a:spLocks noGrp="1"/>
          </p:cNvSpPr>
          <p:nvPr>
            <p:ph type="ctrTitle"/>
          </p:nvPr>
        </p:nvSpPr>
        <p:spPr>
          <a:xfrm>
            <a:off x="1337099" y="1180609"/>
            <a:ext cx="6610650" cy="2217000"/>
          </a:xfrm>
          <a:prstGeom prst="rect">
            <a:avLst/>
          </a:prstGeom>
        </p:spPr>
        <p:txBody>
          <a:bodyPr spcFirstLastPara="1" wrap="square" lIns="91425" tIns="91425" rIns="91425" bIns="91425" anchor="b" anchorCtr="0">
            <a:noAutofit/>
          </a:bodyPr>
          <a:lstStyle/>
          <a:p>
            <a:r>
              <a:rPr lang="fr-FR" sz="4800" b="1" i="1" dirty="0">
                <a:solidFill>
                  <a:srgbClr val="0070C0"/>
                </a:solidFill>
              </a:rPr>
              <a:t> </a:t>
            </a:r>
            <a:r>
              <a:rPr lang="fr-FR" sz="4800" b="1" dirty="0">
                <a:solidFill>
                  <a:srgbClr val="0070C0"/>
                </a:solidFill>
              </a:rPr>
              <a:t>CHỦ ĐỀ 1 </a:t>
            </a:r>
            <a:r>
              <a:rPr lang="fr-FR" sz="4800" b="1" dirty="0"/>
              <a:t>: </a:t>
            </a:r>
            <a:r>
              <a:rPr lang="en-US" sz="4800" dirty="0"/>
              <a:t/>
            </a:r>
            <a:br>
              <a:rPr lang="en-US" sz="4800" dirty="0"/>
            </a:br>
            <a:r>
              <a:rPr lang="fr-FR" sz="4800" b="1" dirty="0"/>
              <a:t>VÙNG ĐẤT HẢI PHÒNG TỪ THỜI NGUYÊN THỦY </a:t>
            </a:r>
            <a:r>
              <a:rPr lang="en-US" sz="4800" dirty="0"/>
              <a:t/>
            </a:r>
            <a:br>
              <a:rPr lang="en-US" sz="4800" dirty="0"/>
            </a:br>
            <a:r>
              <a:rPr lang="fr-FR" sz="4800" b="1" dirty="0"/>
              <a:t>ĐẾN THẾ KỈ X</a:t>
            </a:r>
            <a:endParaRPr sz="4800" dirty="0"/>
          </a:p>
        </p:txBody>
      </p:sp>
      <p:pic>
        <p:nvPicPr>
          <p:cNvPr id="117" name="Google Shape;117;p26"/>
          <p:cNvPicPr preferRelativeResize="0"/>
          <p:nvPr/>
        </p:nvPicPr>
        <p:blipFill>
          <a:blip r:embed="rId5">
            <a:alphaModFix/>
          </a:blip>
          <a:stretch>
            <a:fillRect/>
          </a:stretch>
        </p:blipFill>
        <p:spPr>
          <a:xfrm>
            <a:off x="240540" y="2804140"/>
            <a:ext cx="2193117" cy="1803168"/>
          </a:xfrm>
          <a:prstGeom prst="rect">
            <a:avLst/>
          </a:prstGeom>
          <a:noFill/>
          <a:ln>
            <a:noFill/>
          </a:ln>
        </p:spPr>
      </p:pic>
      <p:pic>
        <p:nvPicPr>
          <p:cNvPr id="118" name="Google Shape;118;p26"/>
          <p:cNvPicPr preferRelativeResize="0"/>
          <p:nvPr/>
        </p:nvPicPr>
        <p:blipFill>
          <a:blip r:embed="rId6">
            <a:alphaModFix/>
          </a:blip>
          <a:stretch>
            <a:fillRect/>
          </a:stretch>
        </p:blipFill>
        <p:spPr>
          <a:xfrm flipH="1">
            <a:off x="6251308" y="2429318"/>
            <a:ext cx="2848006" cy="2624639"/>
          </a:xfrm>
          <a:prstGeom prst="rect">
            <a:avLst/>
          </a:prstGeom>
          <a:noFill/>
          <a:ln>
            <a:noFill/>
          </a:ln>
        </p:spPr>
      </p:pic>
      <p:grpSp>
        <p:nvGrpSpPr>
          <p:cNvPr id="119" name="Google Shape;119;p26"/>
          <p:cNvGrpSpPr/>
          <p:nvPr/>
        </p:nvGrpSpPr>
        <p:grpSpPr>
          <a:xfrm>
            <a:off x="3444291" y="3308807"/>
            <a:ext cx="2255901" cy="69575"/>
            <a:chOff x="446800" y="1721825"/>
            <a:chExt cx="259025" cy="18325"/>
          </a:xfrm>
        </p:grpSpPr>
        <p:sp>
          <p:nvSpPr>
            <p:cNvPr id="120" name="Google Shape;120;p26"/>
            <p:cNvSpPr/>
            <p:nvPr/>
          </p:nvSpPr>
          <p:spPr>
            <a:xfrm>
              <a:off x="447225" y="1724725"/>
              <a:ext cx="258600" cy="15425"/>
            </a:xfrm>
            <a:custGeom>
              <a:avLst/>
              <a:gdLst/>
              <a:ahLst/>
              <a:cxnLst/>
              <a:rect l="l" t="t" r="r" b="b"/>
              <a:pathLst>
                <a:path w="10344" h="617" extrusionOk="0">
                  <a:moveTo>
                    <a:pt x="371" y="0"/>
                  </a:moveTo>
                  <a:cubicBezTo>
                    <a:pt x="274" y="0"/>
                    <a:pt x="176" y="4"/>
                    <a:pt x="77" y="13"/>
                  </a:cubicBezTo>
                  <a:cubicBezTo>
                    <a:pt x="1" y="13"/>
                    <a:pt x="3" y="132"/>
                    <a:pt x="78" y="132"/>
                  </a:cubicBezTo>
                  <a:cubicBezTo>
                    <a:pt x="79" y="132"/>
                    <a:pt x="80" y="132"/>
                    <a:pt x="81" y="132"/>
                  </a:cubicBezTo>
                  <a:cubicBezTo>
                    <a:pt x="246" y="140"/>
                    <a:pt x="410" y="177"/>
                    <a:pt x="574" y="189"/>
                  </a:cubicBezTo>
                  <a:cubicBezTo>
                    <a:pt x="738" y="206"/>
                    <a:pt x="902" y="226"/>
                    <a:pt x="1062" y="247"/>
                  </a:cubicBezTo>
                  <a:cubicBezTo>
                    <a:pt x="1226" y="263"/>
                    <a:pt x="1395" y="271"/>
                    <a:pt x="1555" y="292"/>
                  </a:cubicBezTo>
                  <a:cubicBezTo>
                    <a:pt x="1719" y="317"/>
                    <a:pt x="1883" y="325"/>
                    <a:pt x="2047" y="349"/>
                  </a:cubicBezTo>
                  <a:cubicBezTo>
                    <a:pt x="2211" y="378"/>
                    <a:pt x="2375" y="431"/>
                    <a:pt x="2543" y="448"/>
                  </a:cubicBezTo>
                  <a:cubicBezTo>
                    <a:pt x="2712" y="464"/>
                    <a:pt x="2880" y="485"/>
                    <a:pt x="3052" y="497"/>
                  </a:cubicBezTo>
                  <a:cubicBezTo>
                    <a:pt x="3093" y="500"/>
                    <a:pt x="3134" y="501"/>
                    <a:pt x="3175" y="501"/>
                  </a:cubicBezTo>
                  <a:cubicBezTo>
                    <a:pt x="3273" y="501"/>
                    <a:pt x="3371" y="495"/>
                    <a:pt x="3470" y="495"/>
                  </a:cubicBezTo>
                  <a:cubicBezTo>
                    <a:pt x="3501" y="495"/>
                    <a:pt x="3531" y="496"/>
                    <a:pt x="3561" y="497"/>
                  </a:cubicBezTo>
                  <a:cubicBezTo>
                    <a:pt x="3729" y="501"/>
                    <a:pt x="3898" y="518"/>
                    <a:pt x="4066" y="526"/>
                  </a:cubicBezTo>
                  <a:cubicBezTo>
                    <a:pt x="4152" y="530"/>
                    <a:pt x="4235" y="530"/>
                    <a:pt x="4318" y="530"/>
                  </a:cubicBezTo>
                  <a:cubicBezTo>
                    <a:pt x="4400" y="530"/>
                    <a:pt x="4482" y="530"/>
                    <a:pt x="4566" y="534"/>
                  </a:cubicBezTo>
                  <a:cubicBezTo>
                    <a:pt x="4730" y="538"/>
                    <a:pt x="4895" y="591"/>
                    <a:pt x="5063" y="596"/>
                  </a:cubicBezTo>
                  <a:cubicBezTo>
                    <a:pt x="5078" y="596"/>
                    <a:pt x="5093" y="596"/>
                    <a:pt x="5108" y="596"/>
                  </a:cubicBezTo>
                  <a:cubicBezTo>
                    <a:pt x="5243" y="596"/>
                    <a:pt x="5380" y="583"/>
                    <a:pt x="5514" y="583"/>
                  </a:cubicBezTo>
                  <a:cubicBezTo>
                    <a:pt x="5529" y="583"/>
                    <a:pt x="5544" y="583"/>
                    <a:pt x="5559" y="583"/>
                  </a:cubicBezTo>
                  <a:cubicBezTo>
                    <a:pt x="5615" y="585"/>
                    <a:pt x="5671" y="585"/>
                    <a:pt x="5727" y="585"/>
                  </a:cubicBezTo>
                  <a:cubicBezTo>
                    <a:pt x="5837" y="585"/>
                    <a:pt x="5948" y="583"/>
                    <a:pt x="6060" y="583"/>
                  </a:cubicBezTo>
                  <a:cubicBezTo>
                    <a:pt x="6224" y="583"/>
                    <a:pt x="6392" y="616"/>
                    <a:pt x="6556" y="616"/>
                  </a:cubicBezTo>
                  <a:cubicBezTo>
                    <a:pt x="6721" y="616"/>
                    <a:pt x="6889" y="600"/>
                    <a:pt x="7053" y="600"/>
                  </a:cubicBezTo>
                  <a:cubicBezTo>
                    <a:pt x="7221" y="596"/>
                    <a:pt x="7385" y="563"/>
                    <a:pt x="7554" y="559"/>
                  </a:cubicBezTo>
                  <a:cubicBezTo>
                    <a:pt x="7570" y="558"/>
                    <a:pt x="7587" y="557"/>
                    <a:pt x="7603" y="557"/>
                  </a:cubicBezTo>
                  <a:cubicBezTo>
                    <a:pt x="7735" y="557"/>
                    <a:pt x="7869" y="580"/>
                    <a:pt x="8000" y="580"/>
                  </a:cubicBezTo>
                  <a:cubicBezTo>
                    <a:pt x="8017" y="580"/>
                    <a:pt x="8033" y="580"/>
                    <a:pt x="8050" y="579"/>
                  </a:cubicBezTo>
                  <a:cubicBezTo>
                    <a:pt x="8243" y="571"/>
                    <a:pt x="8428" y="522"/>
                    <a:pt x="8616" y="509"/>
                  </a:cubicBezTo>
                  <a:cubicBezTo>
                    <a:pt x="8805" y="497"/>
                    <a:pt x="8994" y="477"/>
                    <a:pt x="9178" y="460"/>
                  </a:cubicBezTo>
                  <a:cubicBezTo>
                    <a:pt x="9367" y="440"/>
                    <a:pt x="9560" y="448"/>
                    <a:pt x="9749" y="427"/>
                  </a:cubicBezTo>
                  <a:cubicBezTo>
                    <a:pt x="9938" y="403"/>
                    <a:pt x="10122" y="370"/>
                    <a:pt x="10311" y="341"/>
                  </a:cubicBezTo>
                  <a:cubicBezTo>
                    <a:pt x="10340" y="337"/>
                    <a:pt x="10344" y="267"/>
                    <a:pt x="10311" y="267"/>
                  </a:cubicBezTo>
                  <a:cubicBezTo>
                    <a:pt x="10143" y="271"/>
                    <a:pt x="9974" y="280"/>
                    <a:pt x="9810" y="284"/>
                  </a:cubicBezTo>
                  <a:cubicBezTo>
                    <a:pt x="9642" y="288"/>
                    <a:pt x="9474" y="308"/>
                    <a:pt x="9310" y="312"/>
                  </a:cubicBezTo>
                  <a:cubicBezTo>
                    <a:pt x="9141" y="317"/>
                    <a:pt x="8977" y="325"/>
                    <a:pt x="8809" y="329"/>
                  </a:cubicBezTo>
                  <a:cubicBezTo>
                    <a:pt x="8641" y="333"/>
                    <a:pt x="8477" y="345"/>
                    <a:pt x="8309" y="349"/>
                  </a:cubicBezTo>
                  <a:cubicBezTo>
                    <a:pt x="8296" y="350"/>
                    <a:pt x="8283" y="350"/>
                    <a:pt x="8270" y="350"/>
                  </a:cubicBezTo>
                  <a:cubicBezTo>
                    <a:pt x="8115" y="350"/>
                    <a:pt x="7963" y="329"/>
                    <a:pt x="7808" y="329"/>
                  </a:cubicBezTo>
                  <a:cubicBezTo>
                    <a:pt x="7640" y="333"/>
                    <a:pt x="7476" y="382"/>
                    <a:pt x="7307" y="386"/>
                  </a:cubicBezTo>
                  <a:cubicBezTo>
                    <a:pt x="7300" y="387"/>
                    <a:pt x="7293" y="387"/>
                    <a:pt x="7285" y="387"/>
                  </a:cubicBezTo>
                  <a:cubicBezTo>
                    <a:pt x="7132" y="387"/>
                    <a:pt x="6982" y="349"/>
                    <a:pt x="6829" y="349"/>
                  </a:cubicBezTo>
                  <a:cubicBezTo>
                    <a:pt x="6821" y="349"/>
                    <a:pt x="6814" y="349"/>
                    <a:pt x="6807" y="349"/>
                  </a:cubicBezTo>
                  <a:lnTo>
                    <a:pt x="6306" y="349"/>
                  </a:lnTo>
                  <a:cubicBezTo>
                    <a:pt x="6160" y="349"/>
                    <a:pt x="6011" y="362"/>
                    <a:pt x="5862" y="362"/>
                  </a:cubicBezTo>
                  <a:cubicBezTo>
                    <a:pt x="5843" y="362"/>
                    <a:pt x="5824" y="362"/>
                    <a:pt x="5806" y="362"/>
                  </a:cubicBezTo>
                  <a:cubicBezTo>
                    <a:pt x="5751" y="360"/>
                    <a:pt x="5696" y="360"/>
                    <a:pt x="5640" y="360"/>
                  </a:cubicBezTo>
                  <a:cubicBezTo>
                    <a:pt x="5529" y="360"/>
                    <a:pt x="5417" y="362"/>
                    <a:pt x="5305" y="362"/>
                  </a:cubicBezTo>
                  <a:cubicBezTo>
                    <a:pt x="5193" y="362"/>
                    <a:pt x="5082" y="365"/>
                    <a:pt x="4972" y="365"/>
                  </a:cubicBezTo>
                  <a:cubicBezTo>
                    <a:pt x="4916" y="365"/>
                    <a:pt x="4860" y="364"/>
                    <a:pt x="4804" y="362"/>
                  </a:cubicBezTo>
                  <a:cubicBezTo>
                    <a:pt x="4636" y="354"/>
                    <a:pt x="4472" y="329"/>
                    <a:pt x="4304" y="321"/>
                  </a:cubicBezTo>
                  <a:cubicBezTo>
                    <a:pt x="4220" y="317"/>
                    <a:pt x="4137" y="317"/>
                    <a:pt x="4053" y="317"/>
                  </a:cubicBezTo>
                  <a:cubicBezTo>
                    <a:pt x="3970" y="317"/>
                    <a:pt x="3887" y="317"/>
                    <a:pt x="3803" y="312"/>
                  </a:cubicBezTo>
                  <a:cubicBezTo>
                    <a:pt x="3635" y="308"/>
                    <a:pt x="3471" y="255"/>
                    <a:pt x="3307" y="247"/>
                  </a:cubicBezTo>
                  <a:cubicBezTo>
                    <a:pt x="3138" y="239"/>
                    <a:pt x="2974" y="230"/>
                    <a:pt x="2806" y="218"/>
                  </a:cubicBezTo>
                  <a:cubicBezTo>
                    <a:pt x="2638" y="210"/>
                    <a:pt x="2474" y="198"/>
                    <a:pt x="2305" y="185"/>
                  </a:cubicBezTo>
                  <a:cubicBezTo>
                    <a:pt x="2117" y="173"/>
                    <a:pt x="1924" y="173"/>
                    <a:pt x="1731" y="152"/>
                  </a:cubicBezTo>
                  <a:cubicBezTo>
                    <a:pt x="1542" y="136"/>
                    <a:pt x="1354" y="111"/>
                    <a:pt x="1165" y="79"/>
                  </a:cubicBezTo>
                  <a:cubicBezTo>
                    <a:pt x="984" y="50"/>
                    <a:pt x="804" y="21"/>
                    <a:pt x="623" y="9"/>
                  </a:cubicBezTo>
                  <a:cubicBezTo>
                    <a:pt x="539" y="3"/>
                    <a:pt x="456" y="0"/>
                    <a:pt x="371"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6"/>
            <p:cNvSpPr/>
            <p:nvPr/>
          </p:nvSpPr>
          <p:spPr>
            <a:xfrm>
              <a:off x="446800" y="1721825"/>
              <a:ext cx="258725" cy="10325"/>
            </a:xfrm>
            <a:custGeom>
              <a:avLst/>
              <a:gdLst/>
              <a:ahLst/>
              <a:cxnLst/>
              <a:rect l="l" t="t" r="r" b="b"/>
              <a:pathLst>
                <a:path w="10349" h="413" extrusionOk="0">
                  <a:moveTo>
                    <a:pt x="825" y="1"/>
                  </a:moveTo>
                  <a:cubicBezTo>
                    <a:pt x="792" y="1"/>
                    <a:pt x="759" y="1"/>
                    <a:pt x="726" y="2"/>
                  </a:cubicBezTo>
                  <a:cubicBezTo>
                    <a:pt x="558" y="2"/>
                    <a:pt x="390" y="14"/>
                    <a:pt x="222" y="26"/>
                  </a:cubicBezTo>
                  <a:cubicBezTo>
                    <a:pt x="0" y="43"/>
                    <a:pt x="4" y="232"/>
                    <a:pt x="222" y="252"/>
                  </a:cubicBezTo>
                  <a:cubicBezTo>
                    <a:pt x="390" y="268"/>
                    <a:pt x="550" y="318"/>
                    <a:pt x="718" y="330"/>
                  </a:cubicBezTo>
                  <a:cubicBezTo>
                    <a:pt x="882" y="346"/>
                    <a:pt x="1046" y="355"/>
                    <a:pt x="1215" y="367"/>
                  </a:cubicBezTo>
                  <a:cubicBezTo>
                    <a:pt x="1263" y="371"/>
                    <a:pt x="1312" y="372"/>
                    <a:pt x="1361" y="372"/>
                  </a:cubicBezTo>
                  <a:cubicBezTo>
                    <a:pt x="1442" y="372"/>
                    <a:pt x="1523" y="369"/>
                    <a:pt x="1605" y="369"/>
                  </a:cubicBezTo>
                  <a:cubicBezTo>
                    <a:pt x="1642" y="369"/>
                    <a:pt x="1678" y="369"/>
                    <a:pt x="1715" y="371"/>
                  </a:cubicBezTo>
                  <a:cubicBezTo>
                    <a:pt x="1879" y="379"/>
                    <a:pt x="2043" y="387"/>
                    <a:pt x="2212" y="392"/>
                  </a:cubicBezTo>
                  <a:cubicBezTo>
                    <a:pt x="2380" y="396"/>
                    <a:pt x="2544" y="412"/>
                    <a:pt x="2708" y="412"/>
                  </a:cubicBezTo>
                  <a:cubicBezTo>
                    <a:pt x="2876" y="408"/>
                    <a:pt x="3045" y="387"/>
                    <a:pt x="3209" y="383"/>
                  </a:cubicBezTo>
                  <a:cubicBezTo>
                    <a:pt x="3377" y="383"/>
                    <a:pt x="3545" y="412"/>
                    <a:pt x="3709" y="412"/>
                  </a:cubicBezTo>
                  <a:cubicBezTo>
                    <a:pt x="3878" y="412"/>
                    <a:pt x="4046" y="371"/>
                    <a:pt x="4210" y="371"/>
                  </a:cubicBezTo>
                  <a:cubicBezTo>
                    <a:pt x="4368" y="371"/>
                    <a:pt x="4527" y="400"/>
                    <a:pt x="4682" y="400"/>
                  </a:cubicBezTo>
                  <a:cubicBezTo>
                    <a:pt x="4691" y="400"/>
                    <a:pt x="4701" y="400"/>
                    <a:pt x="4711" y="400"/>
                  </a:cubicBezTo>
                  <a:cubicBezTo>
                    <a:pt x="4879" y="400"/>
                    <a:pt x="5047" y="371"/>
                    <a:pt x="5211" y="371"/>
                  </a:cubicBezTo>
                  <a:cubicBezTo>
                    <a:pt x="5361" y="371"/>
                    <a:pt x="5510" y="384"/>
                    <a:pt x="5660" y="384"/>
                  </a:cubicBezTo>
                  <a:cubicBezTo>
                    <a:pt x="5678" y="384"/>
                    <a:pt x="5697" y="384"/>
                    <a:pt x="5716" y="383"/>
                  </a:cubicBezTo>
                  <a:cubicBezTo>
                    <a:pt x="5884" y="383"/>
                    <a:pt x="6052" y="367"/>
                    <a:pt x="6221" y="363"/>
                  </a:cubicBezTo>
                  <a:cubicBezTo>
                    <a:pt x="6389" y="363"/>
                    <a:pt x="6557" y="387"/>
                    <a:pt x="6725" y="387"/>
                  </a:cubicBezTo>
                  <a:cubicBezTo>
                    <a:pt x="6893" y="383"/>
                    <a:pt x="7062" y="375"/>
                    <a:pt x="7230" y="371"/>
                  </a:cubicBezTo>
                  <a:cubicBezTo>
                    <a:pt x="7398" y="367"/>
                    <a:pt x="7566" y="346"/>
                    <a:pt x="7735" y="342"/>
                  </a:cubicBezTo>
                  <a:cubicBezTo>
                    <a:pt x="7903" y="334"/>
                    <a:pt x="8067" y="342"/>
                    <a:pt x="8231" y="330"/>
                  </a:cubicBezTo>
                  <a:cubicBezTo>
                    <a:pt x="8399" y="322"/>
                    <a:pt x="8564" y="305"/>
                    <a:pt x="8732" y="293"/>
                  </a:cubicBezTo>
                  <a:cubicBezTo>
                    <a:pt x="8896" y="285"/>
                    <a:pt x="9064" y="285"/>
                    <a:pt x="9228" y="273"/>
                  </a:cubicBezTo>
                  <a:cubicBezTo>
                    <a:pt x="9392" y="260"/>
                    <a:pt x="9557" y="207"/>
                    <a:pt x="9721" y="190"/>
                  </a:cubicBezTo>
                  <a:cubicBezTo>
                    <a:pt x="9747" y="188"/>
                    <a:pt x="9774" y="188"/>
                    <a:pt x="9801" y="188"/>
                  </a:cubicBezTo>
                  <a:cubicBezTo>
                    <a:pt x="9914" y="188"/>
                    <a:pt x="10028" y="202"/>
                    <a:pt x="10140" y="202"/>
                  </a:cubicBezTo>
                  <a:cubicBezTo>
                    <a:pt x="10168" y="202"/>
                    <a:pt x="10195" y="201"/>
                    <a:pt x="10221" y="199"/>
                  </a:cubicBezTo>
                  <a:cubicBezTo>
                    <a:pt x="10312" y="190"/>
                    <a:pt x="10348" y="84"/>
                    <a:pt x="10242" y="71"/>
                  </a:cubicBezTo>
                  <a:cubicBezTo>
                    <a:pt x="10057" y="53"/>
                    <a:pt x="9878" y="21"/>
                    <a:pt x="9694" y="21"/>
                  </a:cubicBezTo>
                  <a:cubicBezTo>
                    <a:pt x="9674" y="21"/>
                    <a:pt x="9654" y="21"/>
                    <a:pt x="9634" y="22"/>
                  </a:cubicBezTo>
                  <a:cubicBezTo>
                    <a:pt x="9433" y="30"/>
                    <a:pt x="9232" y="35"/>
                    <a:pt x="9027" y="47"/>
                  </a:cubicBezTo>
                  <a:cubicBezTo>
                    <a:pt x="8826" y="55"/>
                    <a:pt x="8625" y="71"/>
                    <a:pt x="8424" y="71"/>
                  </a:cubicBezTo>
                  <a:cubicBezTo>
                    <a:pt x="8223" y="76"/>
                    <a:pt x="8022" y="113"/>
                    <a:pt x="7821" y="113"/>
                  </a:cubicBezTo>
                  <a:cubicBezTo>
                    <a:pt x="7648" y="113"/>
                    <a:pt x="7480" y="67"/>
                    <a:pt x="7308" y="67"/>
                  </a:cubicBezTo>
                  <a:cubicBezTo>
                    <a:pt x="7136" y="67"/>
                    <a:pt x="6967" y="80"/>
                    <a:pt x="6795" y="80"/>
                  </a:cubicBezTo>
                  <a:cubicBezTo>
                    <a:pt x="6776" y="79"/>
                    <a:pt x="6757" y="79"/>
                    <a:pt x="6738" y="79"/>
                  </a:cubicBezTo>
                  <a:cubicBezTo>
                    <a:pt x="6585" y="79"/>
                    <a:pt x="6435" y="92"/>
                    <a:pt x="6282" y="92"/>
                  </a:cubicBezTo>
                  <a:lnTo>
                    <a:pt x="5769" y="88"/>
                  </a:lnTo>
                  <a:cubicBezTo>
                    <a:pt x="5597" y="88"/>
                    <a:pt x="5429" y="59"/>
                    <a:pt x="5256" y="59"/>
                  </a:cubicBezTo>
                  <a:cubicBezTo>
                    <a:pt x="5084" y="55"/>
                    <a:pt x="4924" y="51"/>
                    <a:pt x="4756" y="51"/>
                  </a:cubicBezTo>
                  <a:cubicBezTo>
                    <a:pt x="4732" y="50"/>
                    <a:pt x="4708" y="50"/>
                    <a:pt x="4684" y="50"/>
                  </a:cubicBezTo>
                  <a:cubicBezTo>
                    <a:pt x="4540" y="50"/>
                    <a:pt x="4399" y="59"/>
                    <a:pt x="4255" y="59"/>
                  </a:cubicBezTo>
                  <a:cubicBezTo>
                    <a:pt x="4240" y="59"/>
                    <a:pt x="4225" y="59"/>
                    <a:pt x="4209" y="59"/>
                  </a:cubicBezTo>
                  <a:cubicBezTo>
                    <a:pt x="4057" y="59"/>
                    <a:pt x="3907" y="76"/>
                    <a:pt x="3755" y="76"/>
                  </a:cubicBezTo>
                  <a:cubicBezTo>
                    <a:pt x="3586" y="76"/>
                    <a:pt x="3422" y="55"/>
                    <a:pt x="3254" y="51"/>
                  </a:cubicBezTo>
                  <a:cubicBezTo>
                    <a:pt x="3086" y="51"/>
                    <a:pt x="2922" y="59"/>
                    <a:pt x="2753" y="59"/>
                  </a:cubicBezTo>
                  <a:cubicBezTo>
                    <a:pt x="2585" y="55"/>
                    <a:pt x="2417" y="22"/>
                    <a:pt x="2249" y="14"/>
                  </a:cubicBezTo>
                  <a:cubicBezTo>
                    <a:pt x="2164" y="12"/>
                    <a:pt x="2080" y="12"/>
                    <a:pt x="1996" y="12"/>
                  </a:cubicBezTo>
                  <a:cubicBezTo>
                    <a:pt x="1911" y="12"/>
                    <a:pt x="1826" y="12"/>
                    <a:pt x="1740" y="10"/>
                  </a:cubicBezTo>
                  <a:cubicBezTo>
                    <a:pt x="1696" y="8"/>
                    <a:pt x="1652" y="7"/>
                    <a:pt x="1608" y="7"/>
                  </a:cubicBezTo>
                  <a:cubicBezTo>
                    <a:pt x="1509" y="7"/>
                    <a:pt x="1410" y="11"/>
                    <a:pt x="1311" y="11"/>
                  </a:cubicBezTo>
                  <a:cubicBezTo>
                    <a:pt x="1286" y="11"/>
                    <a:pt x="1260" y="11"/>
                    <a:pt x="1235" y="10"/>
                  </a:cubicBezTo>
                  <a:cubicBezTo>
                    <a:pt x="1099" y="7"/>
                    <a:pt x="963" y="1"/>
                    <a:pt x="825"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p:cNvSpPr>
            <a:spLocks noGrp="1"/>
          </p:cNvSpPr>
          <p:nvPr>
            <p:ph type="subTitle" idx="1"/>
          </p:nvPr>
        </p:nvSpPr>
        <p:spPr>
          <a:xfrm>
            <a:off x="3262708" y="4029508"/>
            <a:ext cx="2988600" cy="577800"/>
          </a:xfrm>
        </p:spPr>
        <p:txBody>
          <a:bodyPr/>
          <a:lstStyle/>
          <a:p>
            <a:r>
              <a:rPr lang="en-US" dirty="0" smtClean="0"/>
              <a:t>GV:……………………</a:t>
            </a:r>
            <a:endParaRPr lang="en-US" dirty="0"/>
          </a:p>
        </p:txBody>
      </p:sp>
      <p:pic>
        <p:nvPicPr>
          <p:cNvPr id="4" name="DuongDenVinhQuang-TranLap_t7tp">
            <a:hlinkClick r:id="" action="ppaction://media"/>
          </p:cNvPr>
          <p:cNvPicPr>
            <a:picLocks noChangeAspect="1"/>
          </p:cNvPicPr>
          <p:nvPr>
            <a:audioFile r:link="rId1"/>
            <p:extLst>
              <p:ext uri="{DAA4B4D4-6D71-4841-9C94-3DE7FCFB9230}">
                <p14:media xmlns:p14="http://schemas.microsoft.com/office/powerpoint/2010/main" r:embed="rId2">
                  <p14:trim end="272219.875"/>
                </p14:media>
              </p:ext>
            </p:extLst>
          </p:nvPr>
        </p:nvPicPr>
        <p:blipFill>
          <a:blip r:embed="rId7"/>
          <a:stretch>
            <a:fillRect/>
          </a:stretch>
        </p:blipFill>
        <p:spPr>
          <a:xfrm>
            <a:off x="9492343" y="57100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anim calcmode="lin" valueType="num">
                                      <p:cBhvr additive="base">
                                        <p:cTn id="9" dur="1000" fill="hold"/>
                                        <p:tgtEl>
                                          <p:spTgt spid="117"/>
                                        </p:tgtEl>
                                        <p:attrNameLst>
                                          <p:attrName>ppt_x</p:attrName>
                                        </p:attrNameLst>
                                      </p:cBhvr>
                                      <p:tavLst>
                                        <p:tav tm="0">
                                          <p:val>
                                            <p:strVal val="0-#ppt_w/2"/>
                                          </p:val>
                                        </p:tav>
                                        <p:tav tm="100000">
                                          <p:val>
                                            <p:strVal val="#ppt_x"/>
                                          </p:val>
                                        </p:tav>
                                      </p:tavLst>
                                    </p:anim>
                                    <p:anim calcmode="lin" valueType="num">
                                      <p:cBhvr additive="base">
                                        <p:cTn id="10" dur="1000" fill="hold"/>
                                        <p:tgtEl>
                                          <p:spTgt spid="1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 calcmode="lin" valueType="num">
                                      <p:cBhvr additive="base">
                                        <p:cTn id="13" dur="1000" fill="hold"/>
                                        <p:tgtEl>
                                          <p:spTgt spid="118"/>
                                        </p:tgtEl>
                                        <p:attrNameLst>
                                          <p:attrName>ppt_x</p:attrName>
                                        </p:attrNameLst>
                                      </p:cBhvr>
                                      <p:tavLst>
                                        <p:tav tm="0">
                                          <p:val>
                                            <p:strVal val="1+#ppt_w/2"/>
                                          </p:val>
                                        </p:tav>
                                        <p:tav tm="100000">
                                          <p:val>
                                            <p:strVal val="#ppt_x"/>
                                          </p:val>
                                        </p:tav>
                                      </p:tavLst>
                                    </p:anim>
                                    <p:anim calcmode="lin" valueType="num">
                                      <p:cBhvr additive="base">
                                        <p:cTn id="14" dur="100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189" name="Google Shape;414;p34"/>
          <p:cNvPicPr preferRelativeResize="0"/>
          <p:nvPr/>
        </p:nvPicPr>
        <p:blipFill rotWithShape="1">
          <a:blip r:embed="rId3">
            <a:alphaModFix/>
          </a:blip>
          <a:srcRect t="6807" b="6799"/>
          <a:stretch/>
        </p:blipFill>
        <p:spPr>
          <a:xfrm>
            <a:off x="-2897100" y="660174"/>
            <a:ext cx="7867426" cy="3823151"/>
          </a:xfrm>
          <a:prstGeom prst="rect">
            <a:avLst/>
          </a:prstGeom>
          <a:noFill/>
          <a:ln>
            <a:noFill/>
          </a:ln>
        </p:spPr>
      </p:pic>
      <p:pic>
        <p:nvPicPr>
          <p:cNvPr id="334" name="Google Shape;334;p30"/>
          <p:cNvPicPr preferRelativeResize="0"/>
          <p:nvPr/>
        </p:nvPicPr>
        <p:blipFill>
          <a:blip r:embed="rId4">
            <a:alphaModFix amt="96000"/>
          </a:blip>
          <a:stretch>
            <a:fillRect/>
          </a:stretch>
        </p:blipFill>
        <p:spPr>
          <a:xfrm>
            <a:off x="5460275" y="585551"/>
            <a:ext cx="3390725" cy="3670764"/>
          </a:xfrm>
          <a:prstGeom prst="rect">
            <a:avLst/>
          </a:prstGeom>
          <a:noFill/>
          <a:ln>
            <a:noFill/>
          </a:ln>
        </p:spPr>
      </p:pic>
      <p:sp>
        <p:nvSpPr>
          <p:cNvPr id="7" name="Google Shape;148;p29"/>
          <p:cNvSpPr txBox="1">
            <a:spLocks/>
          </p:cNvSpPr>
          <p:nvPr/>
        </p:nvSpPr>
        <p:spPr>
          <a:xfrm>
            <a:off x="694067" y="4256315"/>
            <a:ext cx="7511456"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2pPr>
            <a:lvl3pPr marR="0" lvl="2"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3pPr>
            <a:lvl4pPr marR="0" lvl="3"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4pPr>
            <a:lvl5pPr marR="0" lvl="4"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5pPr>
            <a:lvl6pPr marR="0" lvl="5"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6pPr>
            <a:lvl7pPr marR="0" lvl="6"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7pPr>
            <a:lvl8pPr marR="0" lvl="7"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8pPr>
            <a:lvl9pPr marR="0" lvl="8" algn="ctr" rtl="0">
              <a:lnSpc>
                <a:spcPct val="100000"/>
              </a:lnSpc>
              <a:spcBef>
                <a:spcPts val="0"/>
              </a:spcBef>
              <a:spcAft>
                <a:spcPts val="0"/>
              </a:spcAft>
              <a:buClr>
                <a:schemeClr val="dk1"/>
              </a:buClr>
              <a:buSzPts val="2800"/>
              <a:buFont typeface="Redressed"/>
              <a:buNone/>
              <a:defRPr sz="3000" b="0" i="0" u="none" strike="noStrike" cap="none">
                <a:solidFill>
                  <a:schemeClr val="dk1"/>
                </a:solidFill>
                <a:latin typeface="Roboto Slab Regular"/>
                <a:ea typeface="Roboto Slab Regular"/>
                <a:cs typeface="Roboto Slab Regular"/>
                <a:sym typeface="Roboto Slab Regular"/>
              </a:defRPr>
            </a:lvl9pPr>
          </a:lstStyle>
          <a:p>
            <a:r>
              <a:rPr lang="vi-VN" sz="1600" dirty="0" smtClean="0">
                <a:latin typeface="+mn-lt"/>
              </a:rPr>
              <a:t>—</a:t>
            </a:r>
            <a:r>
              <a:rPr lang="vi-VN" sz="1600" b="1" dirty="0" smtClean="0">
                <a:latin typeface="+mn-lt"/>
              </a:rPr>
              <a:t>Theo em, điều kiện tự nhiên nào đã tác động đến sự xuất hiện và phát triển của con người vùng đất Hải Phòng thời nguyên thủy ?</a:t>
            </a:r>
            <a:endParaRPr lang="vi-VN" sz="1600" dirty="0">
              <a:latin typeface="+mn-lt"/>
            </a:endParaRPr>
          </a:p>
        </p:txBody>
      </p:sp>
      <p:sp>
        <p:nvSpPr>
          <p:cNvPr id="3" name="Rectangle 2"/>
          <p:cNvSpPr/>
          <p:nvPr/>
        </p:nvSpPr>
        <p:spPr>
          <a:xfrm>
            <a:off x="747037" y="496524"/>
            <a:ext cx="3423519" cy="3785652"/>
          </a:xfrm>
          <a:prstGeom prst="rect">
            <a:avLst/>
          </a:prstGeom>
          <a:solidFill>
            <a:srgbClr val="CBB797"/>
          </a:solidFill>
        </p:spPr>
        <p:txBody>
          <a:bodyPr wrap="square">
            <a:spAutoFit/>
          </a:bodyPr>
          <a:lstStyle/>
          <a:p>
            <a:r>
              <a:rPr lang="en-US" sz="2400" dirty="0">
                <a:latin typeface="Tahoma" panose="020B0604030504040204" pitchFamily="34" charset="0"/>
                <a:ea typeface="Times New Roman" panose="02020603050405020304" pitchFamily="18" charset="0"/>
              </a:rPr>
              <a:t>- </a:t>
            </a:r>
            <a:r>
              <a:rPr lang="pt-BR" sz="2400" dirty="0">
                <a:latin typeface="Times New Roman" panose="02020603050405020304" pitchFamily="18" charset="0"/>
                <a:ea typeface="Arial" panose="020B0604020202020204" pitchFamily="34" charset="0"/>
              </a:rPr>
              <a:t>Vùng rừng núi rậm rạp, với nhiều hang động, mái đá, nhiều sông suối, có vùng ven biển dài.</a:t>
            </a:r>
            <a:endParaRPr lang="en-US" sz="2400" dirty="0">
              <a:latin typeface="Times New Roman" panose="02020603050405020304" pitchFamily="18" charset="0"/>
              <a:ea typeface="Times New Roman" panose="02020603050405020304" pitchFamily="18" charset="0"/>
            </a:endParaRPr>
          </a:p>
          <a:p>
            <a:r>
              <a:rPr lang="pt-BR" sz="2400" dirty="0">
                <a:latin typeface="Times New Roman" panose="02020603050405020304" pitchFamily="18" charset="0"/>
                <a:ea typeface="Arial" panose="020B0604020202020204" pitchFamily="34" charset="0"/>
              </a:rPr>
              <a:t>- Khí hậu hai mùa nóng lạnh, thuận lợi cho cuộc sống của cỏ cây, muông thú và con người.</a:t>
            </a:r>
            <a:endParaRPr lang="en-US" sz="2400" dirty="0">
              <a:latin typeface="Times New Roman" panose="02020603050405020304" pitchFamily="18" charset="0"/>
              <a:ea typeface="Times New Roman" panose="02020603050405020304" pitchFamily="18" charset="0"/>
            </a:endParaRPr>
          </a:p>
          <a:p>
            <a:r>
              <a:rPr lang="vi-VN" sz="2400" dirty="0">
                <a:latin typeface="Times New Roman" panose="02020603050405020304" pitchFamily="18" charset="0"/>
                <a:ea typeface="Arial" panose="020B0604020202020204" pitchFamily="34" charset="0"/>
              </a:rPr>
              <a:t/>
            </a:r>
            <a:br>
              <a:rPr lang="vi-VN" sz="2400" dirty="0">
                <a:latin typeface="Times New Roman" panose="02020603050405020304" pitchFamily="18" charset="0"/>
                <a:ea typeface="Arial" panose="020B0604020202020204" pitchFamily="34" charset="0"/>
              </a:rPr>
            </a:br>
            <a:endParaRPr lang="en-US" sz="2400" dirty="0"/>
          </a:p>
        </p:txBody>
      </p:sp>
      <p:grpSp>
        <p:nvGrpSpPr>
          <p:cNvPr id="10" name="Google Shape;149;p29"/>
          <p:cNvGrpSpPr/>
          <p:nvPr/>
        </p:nvGrpSpPr>
        <p:grpSpPr>
          <a:xfrm>
            <a:off x="643585" y="367030"/>
            <a:ext cx="3526971" cy="3915146"/>
            <a:chOff x="3013175" y="4489825"/>
            <a:chExt cx="1829000" cy="982850"/>
          </a:xfrm>
        </p:grpSpPr>
        <p:sp>
          <p:nvSpPr>
            <p:cNvPr id="11"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NHỮNG NHÀ KHẢO CỔ TÀI BA</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2</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80193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75566929"/>
              </p:ext>
            </p:extLst>
          </p:nvPr>
        </p:nvGraphicFramePr>
        <p:xfrm>
          <a:off x="1621972" y="1012498"/>
          <a:ext cx="6607627" cy="3416299"/>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63813">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417" y="1894114"/>
            <a:ext cx="3407561" cy="3407561"/>
          </a:xfrm>
          <a:prstGeom prst="rect">
            <a:avLst/>
          </a:prstGeom>
        </p:spPr>
      </p:pic>
      <p:sp>
        <p:nvSpPr>
          <p:cNvPr id="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809" y="1967993"/>
            <a:ext cx="4063789" cy="3259802"/>
          </a:xfrm>
          <a:prstGeom prst="rect">
            <a:avLst/>
          </a:prstGeom>
        </p:spPr>
      </p:pic>
      <p:sp>
        <p:nvSpPr>
          <p:cNvPr id="21" name="Trapezoid 20"/>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grpSp>
        <p:nvGrpSpPr>
          <p:cNvPr id="13" name="Google Shape;12607;p63"/>
          <p:cNvGrpSpPr/>
          <p:nvPr/>
        </p:nvGrpSpPr>
        <p:grpSpPr>
          <a:xfrm rot="18984083">
            <a:off x="1925407" y="-43751"/>
            <a:ext cx="520956" cy="618916"/>
            <a:chOff x="6340653" y="2886354"/>
            <a:chExt cx="370368" cy="368064"/>
          </a:xfrm>
          <a:solidFill>
            <a:schemeClr val="accent3">
              <a:lumMod val="75000"/>
            </a:schemeClr>
          </a:solidFill>
        </p:grpSpPr>
        <p:sp>
          <p:nvSpPr>
            <p:cNvPr id="14"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2607;p63"/>
          <p:cNvGrpSpPr/>
          <p:nvPr/>
        </p:nvGrpSpPr>
        <p:grpSpPr>
          <a:xfrm rot="13136116">
            <a:off x="2220526" y="457818"/>
            <a:ext cx="523631" cy="519362"/>
            <a:chOff x="6340653" y="2886354"/>
            <a:chExt cx="370368" cy="368064"/>
          </a:xfrm>
          <a:solidFill>
            <a:schemeClr val="accent3">
              <a:lumMod val="75000"/>
            </a:schemeClr>
          </a:solidFill>
        </p:grpSpPr>
        <p:sp>
          <p:nvSpPr>
            <p:cNvPr id="25"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002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607125043"/>
              </p:ext>
            </p:extLst>
          </p:nvPr>
        </p:nvGraphicFramePr>
        <p:xfrm>
          <a:off x="1621972" y="1012498"/>
          <a:ext cx="6607627" cy="3427155"/>
        </p:xfrm>
        <a:graphic>
          <a:graphicData uri="http://schemas.openxmlformats.org/drawingml/2006/table">
            <a:tbl>
              <a:tblPr firstRow="1" firstCol="1" bandRow="1">
                <a:tableStyleId>{3C2FFA5D-87B4-456A-9821-1D502468CF0F}</a:tableStyleId>
              </a:tblPr>
              <a:tblGrid>
                <a:gridCol w="1292513"/>
                <a:gridCol w="1653721"/>
                <a:gridCol w="3661393"/>
              </a:tblGrid>
              <a:tr h="384162">
                <a:tc>
                  <a:txBody>
                    <a:bodyPr/>
                    <a:lstStyle/>
                    <a:p>
                      <a:pPr algn="ctr">
                        <a:lnSpc>
                          <a:spcPct val="115000"/>
                        </a:lnSpc>
                        <a:spcAft>
                          <a:spcPts val="50"/>
                        </a:spcAft>
                      </a:pPr>
                      <a:r>
                        <a:rPr lang="en-US" sz="1600" dirty="0" err="1">
                          <a:effectLst/>
                        </a:rPr>
                        <a:t>Thời</a:t>
                      </a:r>
                      <a:r>
                        <a:rPr lang="en-US" sz="1600" dirty="0">
                          <a:effectLst/>
                        </a:rPr>
                        <a:t> </a:t>
                      </a:r>
                      <a:r>
                        <a:rPr lang="en-US" sz="1600" dirty="0" err="1">
                          <a:effectLst/>
                        </a:rPr>
                        <a:t>gian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Địa điểm</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ctr">
                        <a:lnSpc>
                          <a:spcPct val="115000"/>
                        </a:lnSpc>
                        <a:spcAft>
                          <a:spcPts val="50"/>
                        </a:spcAft>
                      </a:pPr>
                      <a:r>
                        <a:rPr lang="en-US" sz="1600">
                          <a:effectLst/>
                        </a:rPr>
                        <a:t>Hiện vật tìm thấy</a:t>
                      </a:r>
                      <a:endParaRPr lang="en-US" sz="160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768324">
                <a:tc>
                  <a:txBody>
                    <a:bodyPr/>
                    <a:lstStyle/>
                    <a:p>
                      <a:pPr algn="just">
                        <a:lnSpc>
                          <a:spcPct val="115000"/>
                        </a:lnSpc>
                        <a:spcAft>
                          <a:spcPts val="50"/>
                        </a:spcAft>
                      </a:pPr>
                      <a:r>
                        <a:rPr lang="vi-VN" sz="1600" dirty="0">
                          <a:effectLst/>
                        </a:rPr>
                        <a:t>7.000 - 3.500 năm </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 </a:t>
                      </a:r>
                      <a:r>
                        <a:rPr lang="en-US" sz="1600" dirty="0" err="1">
                          <a:effectLst/>
                        </a:rPr>
                        <a:t>Cát</a:t>
                      </a:r>
                      <a:r>
                        <a:rPr lang="en-US" sz="1600" dirty="0">
                          <a:effectLst/>
                        </a:rPr>
                        <a:t> </a:t>
                      </a:r>
                      <a:r>
                        <a:rPr lang="en-US" sz="1600" dirty="0" err="1">
                          <a:effectLst/>
                        </a:rPr>
                        <a:t>Bà</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rowSpan="2">
                  <a:txBody>
                    <a:bodyPr/>
                    <a:lstStyle/>
                    <a:p>
                      <a:pPr algn="l">
                        <a:lnSpc>
                          <a:spcPct val="115000"/>
                        </a:lnSpc>
                        <a:spcAft>
                          <a:spcPts val="50"/>
                        </a:spcAft>
                      </a:pPr>
                      <a:r>
                        <a:rPr lang="en-US" sz="1600" dirty="0">
                          <a:effectLst/>
                        </a:rPr>
                        <a:t>- </a:t>
                      </a:r>
                      <a:r>
                        <a:rPr lang="vi-VN" sz="1600" dirty="0">
                          <a:effectLst/>
                        </a:rPr>
                        <a:t>Công cụ b</a:t>
                      </a:r>
                      <a:r>
                        <a:rPr lang="en-US" sz="1600" dirty="0">
                          <a:effectLst/>
                        </a:rPr>
                        <a:t>ằ</a:t>
                      </a:r>
                      <a:r>
                        <a:rPr lang="vi-VN" sz="1600" dirty="0">
                          <a:effectLst/>
                        </a:rPr>
                        <a:t>ng đá như rìu, mũi khoan, m</a:t>
                      </a:r>
                      <a:r>
                        <a:rPr lang="en-US" sz="1600" dirty="0">
                          <a:effectLst/>
                        </a:rPr>
                        <a:t>ũ</a:t>
                      </a:r>
                      <a:r>
                        <a:rPr lang="vi-VN" sz="1600" dirty="0" smtClean="0">
                          <a:effectLst/>
                        </a:rPr>
                        <a:t>i</a:t>
                      </a:r>
                      <a:r>
                        <a:rPr lang="en-US" sz="1600" baseline="0" dirty="0" smtClean="0">
                          <a:effectLst/>
                        </a:rPr>
                        <a:t> </a:t>
                      </a:r>
                      <a:r>
                        <a:rPr lang="vi-VN" sz="1600" dirty="0" smtClean="0">
                          <a:effectLst/>
                        </a:rPr>
                        <a:t>tên,</a:t>
                      </a:r>
                      <a:r>
                        <a:rPr lang="en-US" sz="1600" dirty="0" smtClean="0">
                          <a:effectLst/>
                        </a:rPr>
                        <a:t> </a:t>
                      </a:r>
                      <a:r>
                        <a:rPr lang="vi-VN" sz="1600" dirty="0" smtClean="0">
                          <a:effectLst/>
                        </a:rPr>
                        <a:t>mũilao</a:t>
                      </a:r>
                      <a:r>
                        <a:rPr lang="vi-VN" sz="1600" dirty="0">
                          <a:effectLst/>
                        </a:rPr>
                        <a:t>.</a:t>
                      </a:r>
                      <a:br>
                        <a:rPr lang="vi-VN" sz="1600" dirty="0">
                          <a:effectLst/>
                        </a:rPr>
                      </a:br>
                      <a:r>
                        <a:rPr lang="en-US" sz="1600" dirty="0">
                          <a:effectLst/>
                        </a:rPr>
                        <a:t>- </a:t>
                      </a:r>
                      <a:r>
                        <a:rPr lang="vi-VN" sz="1600" dirty="0">
                          <a:effectLst/>
                        </a:rPr>
                        <a:t>Vòng tay, chuỗi hạt đeo cổ bằng đá.</a:t>
                      </a:r>
                      <a:br>
                        <a:rPr lang="vi-VN" sz="1600" dirty="0">
                          <a:effectLst/>
                        </a:rPr>
                      </a:br>
                      <a:r>
                        <a:rPr lang="en-US" sz="1600" dirty="0">
                          <a:effectLst/>
                        </a:rPr>
                        <a:t>- </a:t>
                      </a:r>
                      <a:r>
                        <a:rPr lang="vi-VN" sz="1600" dirty="0">
                          <a:effectLst/>
                        </a:rPr>
                        <a:t>Bình, vò bằng đất sét nung.</a:t>
                      </a:r>
                      <a:br>
                        <a:rPr lang="vi-VN" sz="1600" dirty="0">
                          <a:effectLst/>
                        </a:rPr>
                      </a:br>
                      <a:r>
                        <a:rPr lang="en-US" sz="1600" dirty="0">
                          <a:effectLst/>
                        </a:rPr>
                        <a:t>- </a:t>
                      </a:r>
                      <a:r>
                        <a:rPr lang="vi-VN" sz="1600" dirty="0">
                          <a:effectLst/>
                        </a:rPr>
                        <a:t>Các tàn tích thức ăn như vỏ ốc, sò, xudng cá</a:t>
                      </a:r>
                      <a:br>
                        <a:rPr lang="vi-VN" sz="1600" dirty="0">
                          <a:effectLst/>
                        </a:rPr>
                      </a:br>
                      <a:r>
                        <a:rPr lang="vi-VN" sz="1600" dirty="0">
                          <a:effectLst/>
                        </a:rPr>
                        <a:t>biển,...</a:t>
                      </a:r>
                      <a:br>
                        <a:rPr lang="vi-VN" sz="1600" dirty="0">
                          <a:effectLst/>
                        </a:rPr>
                      </a:br>
                      <a:r>
                        <a:rPr lang="en-US" sz="1600" dirty="0">
                          <a:effectLst/>
                        </a:rPr>
                        <a:t>- </a:t>
                      </a:r>
                      <a:r>
                        <a:rPr lang="vi-VN" sz="1600" dirty="0">
                          <a:effectLst/>
                        </a:rPr>
                        <a:t>X</a:t>
                      </a:r>
                      <a:r>
                        <a:rPr lang="en-US" sz="1600" dirty="0">
                          <a:effectLst/>
                        </a:rPr>
                        <a:t>ư</a:t>
                      </a:r>
                      <a:r>
                        <a:rPr lang="vi-VN" sz="1600" dirty="0">
                          <a:effectLst/>
                        </a:rPr>
                        <a:t>ơng chó. gà, lợn,..</a:t>
                      </a:r>
                      <a:br>
                        <a:rPr lang="vi-VN" sz="1600" dirty="0">
                          <a:effectLst/>
                        </a:rPr>
                      </a:br>
                      <a:r>
                        <a:rPr lang="en-US" sz="1600" dirty="0">
                          <a:effectLst/>
                        </a:rPr>
                        <a:t>- </a:t>
                      </a:r>
                      <a:r>
                        <a:rPr lang="vi-VN" sz="1600" dirty="0">
                          <a:effectLst/>
                        </a:rPr>
                        <a:t>Các giống lúa, bầu, bí...</a:t>
                      </a:r>
                      <a:br>
                        <a:rPr lang="vi-VN" sz="1600" dirty="0">
                          <a:effectLst/>
                        </a:rPr>
                      </a:b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r>
              <a:tr h="2274669">
                <a:tc>
                  <a:txBody>
                    <a:bodyPr/>
                    <a:lstStyle/>
                    <a:p>
                      <a:pPr algn="just">
                        <a:lnSpc>
                          <a:spcPct val="115000"/>
                        </a:lnSpc>
                        <a:spcAft>
                          <a:spcPts val="50"/>
                        </a:spcAft>
                      </a:pPr>
                      <a:r>
                        <a:rPr lang="vi-VN" sz="1600" dirty="0">
                          <a:effectLst/>
                        </a:rPr>
                        <a:t>3.500 -3.000 nă</a:t>
                      </a:r>
                      <a:r>
                        <a:rPr lang="en-US" sz="1600" dirty="0">
                          <a:effectLst/>
                        </a:rPr>
                        <a:t>m</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a:txBody>
                    <a:bodyPr/>
                    <a:lstStyle/>
                    <a:p>
                      <a:pPr algn="just">
                        <a:lnSpc>
                          <a:spcPct val="115000"/>
                        </a:lnSpc>
                        <a:spcAft>
                          <a:spcPts val="50"/>
                        </a:spcAft>
                      </a:pPr>
                      <a:r>
                        <a:rPr lang="en-US" sz="1600" dirty="0">
                          <a:effectLst/>
                        </a:rPr>
                        <a:t>-</a:t>
                      </a:r>
                      <a:r>
                        <a:rPr lang="en-US" sz="1600" dirty="0" err="1">
                          <a:effectLst/>
                        </a:rPr>
                        <a:t>Tràng</a:t>
                      </a:r>
                      <a:r>
                        <a:rPr lang="en-US" sz="1600" dirty="0">
                          <a:effectLst/>
                        </a:rPr>
                        <a:t> Minh</a:t>
                      </a:r>
                    </a:p>
                    <a:p>
                      <a:pPr algn="just">
                        <a:lnSpc>
                          <a:spcPct val="115000"/>
                        </a:lnSpc>
                        <a:spcAft>
                          <a:spcPts val="50"/>
                        </a:spcAft>
                      </a:pPr>
                      <a:r>
                        <a:rPr lang="en-US" sz="1600" dirty="0" err="1">
                          <a:effectLst/>
                        </a:rPr>
                        <a:t>Thủy</a:t>
                      </a:r>
                      <a:r>
                        <a:rPr lang="en-US" sz="1600" dirty="0">
                          <a:effectLst/>
                        </a:rPr>
                        <a:t> </a:t>
                      </a:r>
                      <a:r>
                        <a:rPr lang="en-US" sz="1600" dirty="0" err="1">
                          <a:effectLst/>
                        </a:rPr>
                        <a:t>Nguyên</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a:txBody>
                  <a:tcPr marL="53687" marR="53687" marT="0" marB="0"/>
                </a:tc>
                <a:tc vMerge="1">
                  <a:txBody>
                    <a:bodyPr/>
                    <a:lstStyle/>
                    <a:p>
                      <a:endParaRPr lang="en-US"/>
                    </a:p>
                  </a:txBody>
                  <a:tcPr/>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8" y="2456959"/>
            <a:ext cx="2776378" cy="2776378"/>
          </a:xfrm>
          <a:prstGeom prst="rect">
            <a:avLst/>
          </a:prstGeom>
        </p:spPr>
      </p:pic>
      <p:grpSp>
        <p:nvGrpSpPr>
          <p:cNvPr id="32" name="Google Shape;12773;p63"/>
          <p:cNvGrpSpPr/>
          <p:nvPr/>
        </p:nvGrpSpPr>
        <p:grpSpPr>
          <a:xfrm rot="21145512">
            <a:off x="8043501" y="4068096"/>
            <a:ext cx="1023249" cy="978546"/>
            <a:chOff x="2795053" y="3352594"/>
            <a:chExt cx="288448" cy="357120"/>
          </a:xfrm>
          <a:solidFill>
            <a:schemeClr val="tx1"/>
          </a:solidFill>
        </p:grpSpPr>
        <p:sp>
          <p:nvSpPr>
            <p:cNvPr id="3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2607;p63"/>
          <p:cNvGrpSpPr/>
          <p:nvPr/>
        </p:nvGrpSpPr>
        <p:grpSpPr>
          <a:xfrm rot="2597472">
            <a:off x="1060768" y="1123490"/>
            <a:ext cx="490100" cy="439553"/>
            <a:chOff x="6340653" y="2886354"/>
            <a:chExt cx="370368" cy="368064"/>
          </a:xfrm>
          <a:solidFill>
            <a:schemeClr val="accent3">
              <a:lumMod val="75000"/>
            </a:schemeClr>
          </a:solidFill>
        </p:grpSpPr>
        <p:sp>
          <p:nvSpPr>
            <p:cNvPr id="19"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2607;p63"/>
          <p:cNvGrpSpPr/>
          <p:nvPr/>
        </p:nvGrpSpPr>
        <p:grpSpPr>
          <a:xfrm rot="8778445">
            <a:off x="2093478" y="105258"/>
            <a:ext cx="545913" cy="549616"/>
            <a:chOff x="6340653" y="2886354"/>
            <a:chExt cx="370368" cy="368064"/>
          </a:xfrm>
          <a:solidFill>
            <a:schemeClr val="accent3">
              <a:lumMod val="75000"/>
            </a:schemeClr>
          </a:solidFill>
        </p:grpSpPr>
        <p:sp>
          <p:nvSpPr>
            <p:cNvPr id="26" name="Google Shape;12608;p63"/>
            <p:cNvSpPr/>
            <p:nvPr/>
          </p:nvSpPr>
          <p:spPr>
            <a:xfrm>
              <a:off x="6521229" y="2938162"/>
              <a:ext cx="10720" cy="16416"/>
            </a:xfrm>
            <a:custGeom>
              <a:avLst/>
              <a:gdLst/>
              <a:ahLst/>
              <a:cxnLst/>
              <a:rect l="l" t="t" r="r" b="b"/>
              <a:pathLst>
                <a:path w="335" h="513" extrusionOk="0">
                  <a:moveTo>
                    <a:pt x="168" y="1"/>
                  </a:moveTo>
                  <a:cubicBezTo>
                    <a:pt x="84" y="1"/>
                    <a:pt x="1" y="84"/>
                    <a:pt x="1" y="167"/>
                  </a:cubicBezTo>
                  <a:lnTo>
                    <a:pt x="1" y="346"/>
                  </a:lnTo>
                  <a:cubicBezTo>
                    <a:pt x="1" y="441"/>
                    <a:pt x="84" y="513"/>
                    <a:pt x="168" y="513"/>
                  </a:cubicBezTo>
                  <a:cubicBezTo>
                    <a:pt x="263" y="513"/>
                    <a:pt x="334" y="441"/>
                    <a:pt x="334" y="346"/>
                  </a:cubicBezTo>
                  <a:lnTo>
                    <a:pt x="334" y="167"/>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609;p63"/>
            <p:cNvSpPr/>
            <p:nvPr/>
          </p:nvSpPr>
          <p:spPr>
            <a:xfrm>
              <a:off x="6647725" y="3010258"/>
              <a:ext cx="17568" cy="16704"/>
            </a:xfrm>
            <a:custGeom>
              <a:avLst/>
              <a:gdLst/>
              <a:ahLst/>
              <a:cxnLst/>
              <a:rect l="l" t="t" r="r" b="b"/>
              <a:pathLst>
                <a:path w="549" h="522" extrusionOk="0">
                  <a:moveTo>
                    <a:pt x="349" y="1"/>
                  </a:moveTo>
                  <a:cubicBezTo>
                    <a:pt x="307" y="1"/>
                    <a:pt x="269" y="16"/>
                    <a:pt x="239" y="46"/>
                  </a:cubicBezTo>
                  <a:lnTo>
                    <a:pt x="60" y="236"/>
                  </a:lnTo>
                  <a:cubicBezTo>
                    <a:pt x="1" y="307"/>
                    <a:pt x="1" y="415"/>
                    <a:pt x="60" y="474"/>
                  </a:cubicBezTo>
                  <a:cubicBezTo>
                    <a:pt x="84" y="510"/>
                    <a:pt x="132" y="522"/>
                    <a:pt x="179" y="522"/>
                  </a:cubicBezTo>
                  <a:cubicBezTo>
                    <a:pt x="215" y="522"/>
                    <a:pt x="263" y="498"/>
                    <a:pt x="298" y="462"/>
                  </a:cubicBezTo>
                  <a:lnTo>
                    <a:pt x="477" y="260"/>
                  </a:lnTo>
                  <a:cubicBezTo>
                    <a:pt x="548" y="224"/>
                    <a:pt x="536" y="105"/>
                    <a:pt x="477" y="46"/>
                  </a:cubicBezTo>
                  <a:cubicBezTo>
                    <a:pt x="435" y="16"/>
                    <a:pt x="391" y="1"/>
                    <a:pt x="3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10;p63"/>
            <p:cNvSpPr/>
            <p:nvPr/>
          </p:nvSpPr>
          <p:spPr>
            <a:xfrm>
              <a:off x="6635533" y="3166354"/>
              <a:ext cx="17952" cy="11872"/>
            </a:xfrm>
            <a:custGeom>
              <a:avLst/>
              <a:gdLst/>
              <a:ahLst/>
              <a:cxnLst/>
              <a:rect l="l" t="t" r="r" b="b"/>
              <a:pathLst>
                <a:path w="561" h="371" extrusionOk="0">
                  <a:moveTo>
                    <a:pt x="194" y="0"/>
                  </a:moveTo>
                  <a:cubicBezTo>
                    <a:pt x="108" y="0"/>
                    <a:pt x="36" y="67"/>
                    <a:pt x="25" y="144"/>
                  </a:cubicBezTo>
                  <a:cubicBezTo>
                    <a:pt x="1" y="240"/>
                    <a:pt x="84" y="335"/>
                    <a:pt x="167" y="347"/>
                  </a:cubicBezTo>
                  <a:lnTo>
                    <a:pt x="358" y="371"/>
                  </a:lnTo>
                  <a:lnTo>
                    <a:pt x="394" y="371"/>
                  </a:lnTo>
                  <a:cubicBezTo>
                    <a:pt x="477" y="371"/>
                    <a:pt x="536" y="311"/>
                    <a:pt x="560" y="228"/>
                  </a:cubicBezTo>
                  <a:cubicBezTo>
                    <a:pt x="560" y="121"/>
                    <a:pt x="501" y="37"/>
                    <a:pt x="406" y="37"/>
                  </a:cubicBezTo>
                  <a:lnTo>
                    <a:pt x="215" y="1"/>
                  </a:lnTo>
                  <a:cubicBezTo>
                    <a:pt x="208" y="1"/>
                    <a:pt x="201"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11;p63"/>
            <p:cNvSpPr/>
            <p:nvPr/>
          </p:nvSpPr>
          <p:spPr>
            <a:xfrm>
              <a:off x="6387885" y="3009970"/>
              <a:ext cx="18336" cy="17376"/>
            </a:xfrm>
            <a:custGeom>
              <a:avLst/>
              <a:gdLst/>
              <a:ahLst/>
              <a:cxnLst/>
              <a:rect l="l" t="t" r="r" b="b"/>
              <a:pathLst>
                <a:path w="573" h="543" extrusionOk="0">
                  <a:moveTo>
                    <a:pt x="208" y="1"/>
                  </a:moveTo>
                  <a:cubicBezTo>
                    <a:pt x="164" y="1"/>
                    <a:pt x="120" y="19"/>
                    <a:pt x="84" y="55"/>
                  </a:cubicBezTo>
                  <a:cubicBezTo>
                    <a:pt x="1" y="114"/>
                    <a:pt x="1" y="221"/>
                    <a:pt x="84" y="293"/>
                  </a:cubicBezTo>
                  <a:lnTo>
                    <a:pt x="263" y="483"/>
                  </a:lnTo>
                  <a:cubicBezTo>
                    <a:pt x="286" y="519"/>
                    <a:pt x="334" y="543"/>
                    <a:pt x="382" y="543"/>
                  </a:cubicBezTo>
                  <a:cubicBezTo>
                    <a:pt x="417" y="543"/>
                    <a:pt x="465" y="531"/>
                    <a:pt x="501" y="495"/>
                  </a:cubicBezTo>
                  <a:cubicBezTo>
                    <a:pt x="560" y="424"/>
                    <a:pt x="572" y="316"/>
                    <a:pt x="501" y="245"/>
                  </a:cubicBezTo>
                  <a:lnTo>
                    <a:pt x="322" y="55"/>
                  </a:lnTo>
                  <a:cubicBezTo>
                    <a:pt x="292" y="19"/>
                    <a:pt x="251"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12;p63"/>
            <p:cNvSpPr/>
            <p:nvPr/>
          </p:nvSpPr>
          <p:spPr>
            <a:xfrm>
              <a:off x="6398925" y="3166354"/>
              <a:ext cx="18336" cy="11872"/>
            </a:xfrm>
            <a:custGeom>
              <a:avLst/>
              <a:gdLst/>
              <a:ahLst/>
              <a:cxnLst/>
              <a:rect l="l" t="t" r="r" b="b"/>
              <a:pathLst>
                <a:path w="573" h="371" extrusionOk="0">
                  <a:moveTo>
                    <a:pt x="379" y="0"/>
                  </a:moveTo>
                  <a:cubicBezTo>
                    <a:pt x="372" y="0"/>
                    <a:pt x="365" y="1"/>
                    <a:pt x="358" y="1"/>
                  </a:cubicBezTo>
                  <a:lnTo>
                    <a:pt x="168" y="37"/>
                  </a:lnTo>
                  <a:cubicBezTo>
                    <a:pt x="72" y="49"/>
                    <a:pt x="1" y="132"/>
                    <a:pt x="13" y="228"/>
                  </a:cubicBezTo>
                  <a:cubicBezTo>
                    <a:pt x="37" y="311"/>
                    <a:pt x="108" y="371"/>
                    <a:pt x="180" y="371"/>
                  </a:cubicBezTo>
                  <a:lnTo>
                    <a:pt x="215" y="371"/>
                  </a:lnTo>
                  <a:lnTo>
                    <a:pt x="406" y="347"/>
                  </a:lnTo>
                  <a:cubicBezTo>
                    <a:pt x="513" y="311"/>
                    <a:pt x="572" y="240"/>
                    <a:pt x="549" y="144"/>
                  </a:cubicBezTo>
                  <a:cubicBezTo>
                    <a:pt x="538" y="67"/>
                    <a:pt x="465"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13;p63"/>
            <p:cNvSpPr/>
            <p:nvPr/>
          </p:nvSpPr>
          <p:spPr>
            <a:xfrm>
              <a:off x="6340653" y="2886354"/>
              <a:ext cx="370368" cy="368064"/>
            </a:xfrm>
            <a:custGeom>
              <a:avLst/>
              <a:gdLst/>
              <a:ahLst/>
              <a:cxnLst/>
              <a:rect l="l" t="t" r="r" b="b"/>
              <a:pathLst>
                <a:path w="11574" h="11502" extrusionOk="0">
                  <a:moveTo>
                    <a:pt x="5811" y="489"/>
                  </a:moveTo>
                  <a:lnTo>
                    <a:pt x="6751" y="2060"/>
                  </a:lnTo>
                  <a:cubicBezTo>
                    <a:pt x="6775" y="2096"/>
                    <a:pt x="6823" y="2132"/>
                    <a:pt x="6870" y="2132"/>
                  </a:cubicBezTo>
                  <a:lnTo>
                    <a:pt x="7644" y="2263"/>
                  </a:lnTo>
                  <a:lnTo>
                    <a:pt x="5989" y="4048"/>
                  </a:lnTo>
                  <a:lnTo>
                    <a:pt x="5989" y="2679"/>
                  </a:lnTo>
                  <a:cubicBezTo>
                    <a:pt x="5977" y="2596"/>
                    <a:pt x="5906" y="2513"/>
                    <a:pt x="5811" y="2513"/>
                  </a:cubicBezTo>
                  <a:cubicBezTo>
                    <a:pt x="5727" y="2513"/>
                    <a:pt x="5644" y="2596"/>
                    <a:pt x="5644" y="2679"/>
                  </a:cubicBezTo>
                  <a:lnTo>
                    <a:pt x="5644" y="4025"/>
                  </a:lnTo>
                  <a:lnTo>
                    <a:pt x="4144" y="2251"/>
                  </a:lnTo>
                  <a:lnTo>
                    <a:pt x="4775" y="2132"/>
                  </a:lnTo>
                  <a:cubicBezTo>
                    <a:pt x="4810" y="2120"/>
                    <a:pt x="4858" y="2084"/>
                    <a:pt x="4870" y="2060"/>
                  </a:cubicBezTo>
                  <a:lnTo>
                    <a:pt x="5811" y="489"/>
                  </a:lnTo>
                  <a:close/>
                  <a:moveTo>
                    <a:pt x="4096" y="2727"/>
                  </a:moveTo>
                  <a:lnTo>
                    <a:pt x="5644" y="4549"/>
                  </a:lnTo>
                  <a:lnTo>
                    <a:pt x="5644" y="6192"/>
                  </a:lnTo>
                  <a:lnTo>
                    <a:pt x="4429" y="4763"/>
                  </a:lnTo>
                  <a:lnTo>
                    <a:pt x="4096" y="2727"/>
                  </a:lnTo>
                  <a:close/>
                  <a:moveTo>
                    <a:pt x="7668" y="2727"/>
                  </a:moveTo>
                  <a:lnTo>
                    <a:pt x="7215" y="4751"/>
                  </a:lnTo>
                  <a:lnTo>
                    <a:pt x="5989" y="6192"/>
                  </a:lnTo>
                  <a:lnTo>
                    <a:pt x="5989" y="4560"/>
                  </a:lnTo>
                  <a:lnTo>
                    <a:pt x="7668" y="2727"/>
                  </a:lnTo>
                  <a:close/>
                  <a:moveTo>
                    <a:pt x="11025" y="2858"/>
                  </a:moveTo>
                  <a:lnTo>
                    <a:pt x="10335" y="4596"/>
                  </a:lnTo>
                  <a:cubicBezTo>
                    <a:pt x="10311" y="4656"/>
                    <a:pt x="10323" y="4727"/>
                    <a:pt x="10371" y="4775"/>
                  </a:cubicBezTo>
                  <a:lnTo>
                    <a:pt x="10906" y="5311"/>
                  </a:lnTo>
                  <a:lnTo>
                    <a:pt x="10228" y="5584"/>
                  </a:lnTo>
                  <a:cubicBezTo>
                    <a:pt x="10144" y="5608"/>
                    <a:pt x="10109" y="5703"/>
                    <a:pt x="10121" y="5787"/>
                  </a:cubicBezTo>
                  <a:lnTo>
                    <a:pt x="10263" y="6192"/>
                  </a:lnTo>
                  <a:lnTo>
                    <a:pt x="8537" y="7096"/>
                  </a:lnTo>
                  <a:cubicBezTo>
                    <a:pt x="8489" y="7132"/>
                    <a:pt x="8442" y="7180"/>
                    <a:pt x="8442" y="7239"/>
                  </a:cubicBezTo>
                  <a:cubicBezTo>
                    <a:pt x="8442" y="7299"/>
                    <a:pt x="8466" y="7335"/>
                    <a:pt x="8501" y="7382"/>
                  </a:cubicBezTo>
                  <a:lnTo>
                    <a:pt x="10502" y="9097"/>
                  </a:lnTo>
                  <a:lnTo>
                    <a:pt x="7811" y="10049"/>
                  </a:lnTo>
                  <a:lnTo>
                    <a:pt x="6299" y="8680"/>
                  </a:lnTo>
                  <a:lnTo>
                    <a:pt x="8644" y="8990"/>
                  </a:lnTo>
                  <a:lnTo>
                    <a:pt x="8668" y="8990"/>
                  </a:lnTo>
                  <a:cubicBezTo>
                    <a:pt x="8763" y="8990"/>
                    <a:pt x="8823" y="8930"/>
                    <a:pt x="8835" y="8847"/>
                  </a:cubicBezTo>
                  <a:cubicBezTo>
                    <a:pt x="8847" y="8751"/>
                    <a:pt x="8775" y="8656"/>
                    <a:pt x="8680" y="8644"/>
                  </a:cubicBezTo>
                  <a:lnTo>
                    <a:pt x="6120" y="8311"/>
                  </a:lnTo>
                  <a:lnTo>
                    <a:pt x="9323" y="4918"/>
                  </a:lnTo>
                  <a:cubicBezTo>
                    <a:pt x="9382" y="4834"/>
                    <a:pt x="9382" y="4739"/>
                    <a:pt x="9311" y="4680"/>
                  </a:cubicBezTo>
                  <a:cubicBezTo>
                    <a:pt x="9275" y="4650"/>
                    <a:pt x="9231" y="4635"/>
                    <a:pt x="9187" y="4635"/>
                  </a:cubicBezTo>
                  <a:cubicBezTo>
                    <a:pt x="9144" y="4635"/>
                    <a:pt x="9103" y="4650"/>
                    <a:pt x="9073" y="4680"/>
                  </a:cubicBezTo>
                  <a:lnTo>
                    <a:pt x="5941" y="8013"/>
                  </a:lnTo>
                  <a:lnTo>
                    <a:pt x="5941" y="6704"/>
                  </a:lnTo>
                  <a:lnTo>
                    <a:pt x="8823" y="3322"/>
                  </a:lnTo>
                  <a:lnTo>
                    <a:pt x="9061" y="3679"/>
                  </a:lnTo>
                  <a:cubicBezTo>
                    <a:pt x="9086" y="3729"/>
                    <a:pt x="9140" y="3750"/>
                    <a:pt x="9194" y="3750"/>
                  </a:cubicBezTo>
                  <a:cubicBezTo>
                    <a:pt x="9218" y="3750"/>
                    <a:pt x="9242" y="3746"/>
                    <a:pt x="9263" y="3739"/>
                  </a:cubicBezTo>
                  <a:lnTo>
                    <a:pt x="11025" y="2858"/>
                  </a:lnTo>
                  <a:close/>
                  <a:moveTo>
                    <a:pt x="524" y="2870"/>
                  </a:moveTo>
                  <a:lnTo>
                    <a:pt x="2286" y="3751"/>
                  </a:lnTo>
                  <a:cubicBezTo>
                    <a:pt x="2309" y="3766"/>
                    <a:pt x="2333" y="3773"/>
                    <a:pt x="2358" y="3773"/>
                  </a:cubicBezTo>
                  <a:cubicBezTo>
                    <a:pt x="2412" y="3773"/>
                    <a:pt x="2464" y="3740"/>
                    <a:pt x="2489" y="3691"/>
                  </a:cubicBezTo>
                  <a:lnTo>
                    <a:pt x="2727" y="3334"/>
                  </a:lnTo>
                  <a:lnTo>
                    <a:pt x="5608" y="6715"/>
                  </a:lnTo>
                  <a:lnTo>
                    <a:pt x="5608" y="7987"/>
                  </a:lnTo>
                  <a:lnTo>
                    <a:pt x="2524" y="4691"/>
                  </a:lnTo>
                  <a:cubicBezTo>
                    <a:pt x="2495" y="4656"/>
                    <a:pt x="2453" y="4638"/>
                    <a:pt x="2410" y="4638"/>
                  </a:cubicBezTo>
                  <a:cubicBezTo>
                    <a:pt x="2367" y="4638"/>
                    <a:pt x="2322" y="4656"/>
                    <a:pt x="2286" y="4691"/>
                  </a:cubicBezTo>
                  <a:cubicBezTo>
                    <a:pt x="2215" y="4751"/>
                    <a:pt x="2215" y="4858"/>
                    <a:pt x="2274" y="4930"/>
                  </a:cubicBezTo>
                  <a:lnTo>
                    <a:pt x="5465" y="8323"/>
                  </a:lnTo>
                  <a:lnTo>
                    <a:pt x="2905" y="8656"/>
                  </a:lnTo>
                  <a:cubicBezTo>
                    <a:pt x="2822" y="8680"/>
                    <a:pt x="2751" y="8763"/>
                    <a:pt x="2763" y="8859"/>
                  </a:cubicBezTo>
                  <a:cubicBezTo>
                    <a:pt x="2774" y="8942"/>
                    <a:pt x="2846" y="9001"/>
                    <a:pt x="2929" y="9001"/>
                  </a:cubicBezTo>
                  <a:lnTo>
                    <a:pt x="2953" y="9001"/>
                  </a:lnTo>
                  <a:lnTo>
                    <a:pt x="5287" y="8692"/>
                  </a:lnTo>
                  <a:lnTo>
                    <a:pt x="3786" y="10061"/>
                  </a:lnTo>
                  <a:lnTo>
                    <a:pt x="1096" y="9109"/>
                  </a:lnTo>
                  <a:lnTo>
                    <a:pt x="3084" y="7394"/>
                  </a:lnTo>
                  <a:cubicBezTo>
                    <a:pt x="3132" y="7370"/>
                    <a:pt x="3144" y="7311"/>
                    <a:pt x="3144" y="7251"/>
                  </a:cubicBezTo>
                  <a:cubicBezTo>
                    <a:pt x="3144" y="7192"/>
                    <a:pt x="3108" y="7144"/>
                    <a:pt x="3060" y="7108"/>
                  </a:cubicBezTo>
                  <a:lnTo>
                    <a:pt x="1334" y="6204"/>
                  </a:lnTo>
                  <a:lnTo>
                    <a:pt x="1465" y="5799"/>
                  </a:lnTo>
                  <a:cubicBezTo>
                    <a:pt x="1500" y="5715"/>
                    <a:pt x="1453" y="5620"/>
                    <a:pt x="1358" y="5596"/>
                  </a:cubicBezTo>
                  <a:lnTo>
                    <a:pt x="691" y="5322"/>
                  </a:lnTo>
                  <a:lnTo>
                    <a:pt x="1227" y="4787"/>
                  </a:lnTo>
                  <a:cubicBezTo>
                    <a:pt x="1274" y="4751"/>
                    <a:pt x="1286" y="4680"/>
                    <a:pt x="1262" y="4608"/>
                  </a:cubicBezTo>
                  <a:lnTo>
                    <a:pt x="524" y="2870"/>
                  </a:lnTo>
                  <a:close/>
                  <a:moveTo>
                    <a:pt x="5775" y="0"/>
                  </a:moveTo>
                  <a:cubicBezTo>
                    <a:pt x="5715" y="0"/>
                    <a:pt x="5656" y="24"/>
                    <a:pt x="5632" y="72"/>
                  </a:cubicBezTo>
                  <a:lnTo>
                    <a:pt x="4584" y="1810"/>
                  </a:lnTo>
                  <a:lnTo>
                    <a:pt x="3763" y="1977"/>
                  </a:lnTo>
                  <a:cubicBezTo>
                    <a:pt x="3667" y="2001"/>
                    <a:pt x="3608" y="2084"/>
                    <a:pt x="3620" y="2167"/>
                  </a:cubicBezTo>
                  <a:lnTo>
                    <a:pt x="3965" y="4251"/>
                  </a:lnTo>
                  <a:lnTo>
                    <a:pt x="2846" y="2929"/>
                  </a:lnTo>
                  <a:cubicBezTo>
                    <a:pt x="2822" y="2894"/>
                    <a:pt x="2763" y="2870"/>
                    <a:pt x="2715" y="2870"/>
                  </a:cubicBezTo>
                  <a:cubicBezTo>
                    <a:pt x="2655" y="2870"/>
                    <a:pt x="2608" y="2905"/>
                    <a:pt x="2584" y="2941"/>
                  </a:cubicBezTo>
                  <a:lnTo>
                    <a:pt x="2298" y="3358"/>
                  </a:lnTo>
                  <a:lnTo>
                    <a:pt x="274" y="2346"/>
                  </a:lnTo>
                  <a:cubicBezTo>
                    <a:pt x="254" y="2338"/>
                    <a:pt x="233" y="2334"/>
                    <a:pt x="211" y="2334"/>
                  </a:cubicBezTo>
                  <a:cubicBezTo>
                    <a:pt x="168" y="2334"/>
                    <a:pt x="123" y="2350"/>
                    <a:pt x="84" y="2382"/>
                  </a:cubicBezTo>
                  <a:cubicBezTo>
                    <a:pt x="36" y="2429"/>
                    <a:pt x="0" y="2501"/>
                    <a:pt x="36" y="2572"/>
                  </a:cubicBezTo>
                  <a:lnTo>
                    <a:pt x="893" y="4632"/>
                  </a:lnTo>
                  <a:lnTo>
                    <a:pt x="262" y="5263"/>
                  </a:lnTo>
                  <a:cubicBezTo>
                    <a:pt x="215" y="5311"/>
                    <a:pt x="203" y="5370"/>
                    <a:pt x="215" y="5418"/>
                  </a:cubicBezTo>
                  <a:cubicBezTo>
                    <a:pt x="226" y="5477"/>
                    <a:pt x="262" y="5525"/>
                    <a:pt x="322" y="5537"/>
                  </a:cubicBezTo>
                  <a:lnTo>
                    <a:pt x="1072" y="5834"/>
                  </a:lnTo>
                  <a:lnTo>
                    <a:pt x="941" y="6215"/>
                  </a:lnTo>
                  <a:cubicBezTo>
                    <a:pt x="917" y="6299"/>
                    <a:pt x="953" y="6382"/>
                    <a:pt x="1012" y="6430"/>
                  </a:cubicBezTo>
                  <a:lnTo>
                    <a:pt x="2655" y="7287"/>
                  </a:lnTo>
                  <a:lnTo>
                    <a:pt x="631" y="9037"/>
                  </a:lnTo>
                  <a:cubicBezTo>
                    <a:pt x="584" y="9073"/>
                    <a:pt x="572" y="9132"/>
                    <a:pt x="572" y="9192"/>
                  </a:cubicBezTo>
                  <a:cubicBezTo>
                    <a:pt x="584" y="9252"/>
                    <a:pt x="631" y="9299"/>
                    <a:pt x="679" y="9335"/>
                  </a:cubicBezTo>
                  <a:lnTo>
                    <a:pt x="3727" y="10418"/>
                  </a:lnTo>
                  <a:cubicBezTo>
                    <a:pt x="3747" y="10422"/>
                    <a:pt x="3767" y="10425"/>
                    <a:pt x="3786" y="10425"/>
                  </a:cubicBezTo>
                  <a:cubicBezTo>
                    <a:pt x="3825" y="10425"/>
                    <a:pt x="3862" y="10414"/>
                    <a:pt x="3894" y="10383"/>
                  </a:cubicBezTo>
                  <a:lnTo>
                    <a:pt x="5584" y="8835"/>
                  </a:lnTo>
                  <a:lnTo>
                    <a:pt x="5584" y="11335"/>
                  </a:lnTo>
                  <a:cubicBezTo>
                    <a:pt x="5584" y="11430"/>
                    <a:pt x="5656" y="11502"/>
                    <a:pt x="5751" y="11502"/>
                  </a:cubicBezTo>
                  <a:cubicBezTo>
                    <a:pt x="5834" y="11502"/>
                    <a:pt x="5918" y="11430"/>
                    <a:pt x="5918" y="11335"/>
                  </a:cubicBezTo>
                  <a:lnTo>
                    <a:pt x="5918" y="8835"/>
                  </a:lnTo>
                  <a:lnTo>
                    <a:pt x="7608" y="10383"/>
                  </a:lnTo>
                  <a:cubicBezTo>
                    <a:pt x="7644" y="10418"/>
                    <a:pt x="7680" y="10430"/>
                    <a:pt x="7727" y="10430"/>
                  </a:cubicBezTo>
                  <a:cubicBezTo>
                    <a:pt x="7739" y="10430"/>
                    <a:pt x="7775" y="10430"/>
                    <a:pt x="7787" y="10418"/>
                  </a:cubicBezTo>
                  <a:lnTo>
                    <a:pt x="10835" y="9335"/>
                  </a:lnTo>
                  <a:cubicBezTo>
                    <a:pt x="10894" y="9311"/>
                    <a:pt x="10942" y="9252"/>
                    <a:pt x="10942" y="9192"/>
                  </a:cubicBezTo>
                  <a:cubicBezTo>
                    <a:pt x="10954" y="9132"/>
                    <a:pt x="10930" y="9073"/>
                    <a:pt x="10883" y="9037"/>
                  </a:cubicBezTo>
                  <a:lnTo>
                    <a:pt x="8859" y="7287"/>
                  </a:lnTo>
                  <a:lnTo>
                    <a:pt x="10502" y="6430"/>
                  </a:lnTo>
                  <a:cubicBezTo>
                    <a:pt x="10573" y="6382"/>
                    <a:pt x="10597" y="6311"/>
                    <a:pt x="10573" y="6215"/>
                  </a:cubicBezTo>
                  <a:lnTo>
                    <a:pt x="10442" y="5834"/>
                  </a:lnTo>
                  <a:lnTo>
                    <a:pt x="11192" y="5537"/>
                  </a:lnTo>
                  <a:cubicBezTo>
                    <a:pt x="11252" y="5525"/>
                    <a:pt x="11287" y="5465"/>
                    <a:pt x="11299" y="5418"/>
                  </a:cubicBezTo>
                  <a:cubicBezTo>
                    <a:pt x="11311" y="5358"/>
                    <a:pt x="11299" y="5299"/>
                    <a:pt x="11252" y="5263"/>
                  </a:cubicBezTo>
                  <a:lnTo>
                    <a:pt x="10621" y="4632"/>
                  </a:lnTo>
                  <a:lnTo>
                    <a:pt x="11478" y="2572"/>
                  </a:lnTo>
                  <a:cubicBezTo>
                    <a:pt x="11573" y="2501"/>
                    <a:pt x="11561" y="2429"/>
                    <a:pt x="11502" y="2382"/>
                  </a:cubicBezTo>
                  <a:cubicBezTo>
                    <a:pt x="11470" y="2350"/>
                    <a:pt x="11417" y="2334"/>
                    <a:pt x="11368" y="2334"/>
                  </a:cubicBezTo>
                  <a:cubicBezTo>
                    <a:pt x="11343" y="2334"/>
                    <a:pt x="11319" y="2338"/>
                    <a:pt x="11299" y="2346"/>
                  </a:cubicBezTo>
                  <a:lnTo>
                    <a:pt x="9275" y="3358"/>
                  </a:lnTo>
                  <a:lnTo>
                    <a:pt x="9001" y="2941"/>
                  </a:lnTo>
                  <a:cubicBezTo>
                    <a:pt x="8966" y="2905"/>
                    <a:pt x="8918" y="2870"/>
                    <a:pt x="8859" y="2870"/>
                  </a:cubicBezTo>
                  <a:cubicBezTo>
                    <a:pt x="8799" y="2870"/>
                    <a:pt x="8763" y="2894"/>
                    <a:pt x="8728" y="2929"/>
                  </a:cubicBezTo>
                  <a:lnTo>
                    <a:pt x="7656" y="4179"/>
                  </a:lnTo>
                  <a:lnTo>
                    <a:pt x="7656" y="4179"/>
                  </a:lnTo>
                  <a:lnTo>
                    <a:pt x="8120" y="2167"/>
                  </a:lnTo>
                  <a:cubicBezTo>
                    <a:pt x="8132" y="2132"/>
                    <a:pt x="8120" y="2084"/>
                    <a:pt x="8085" y="2036"/>
                  </a:cubicBezTo>
                  <a:cubicBezTo>
                    <a:pt x="8061" y="2001"/>
                    <a:pt x="8025" y="1977"/>
                    <a:pt x="7966" y="1965"/>
                  </a:cubicBezTo>
                  <a:lnTo>
                    <a:pt x="6965" y="1798"/>
                  </a:lnTo>
                  <a:lnTo>
                    <a:pt x="5930" y="72"/>
                  </a:lnTo>
                  <a:cubicBezTo>
                    <a:pt x="5894" y="24"/>
                    <a:pt x="5846" y="0"/>
                    <a:pt x="5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rapezoid 43"/>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9733638">
            <a:off x="67589" y="660933"/>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algn="ctr"/>
            <a:r>
              <a:rPr lang="en-US" sz="1600" b="1" dirty="0" err="1" smtClean="0">
                <a:solidFill>
                  <a:srgbClr val="0070C0"/>
                </a:solidFill>
              </a:rPr>
              <a:t>Thời</a:t>
            </a:r>
            <a:r>
              <a:rPr lang="en-US" sz="1600" b="1" dirty="0" smtClean="0">
                <a:solidFill>
                  <a:srgbClr val="0070C0"/>
                </a:solidFill>
              </a:rPr>
              <a:t> </a:t>
            </a:r>
            <a:r>
              <a:rPr lang="en-US" sz="1600" b="1" dirty="0" err="1" smtClean="0">
                <a:solidFill>
                  <a:srgbClr val="0070C0"/>
                </a:solidFill>
              </a:rPr>
              <a:t>nguyên</a:t>
            </a:r>
            <a:r>
              <a:rPr lang="en-US" sz="1600" b="1" dirty="0" smtClean="0">
                <a:solidFill>
                  <a:srgbClr val="0070C0"/>
                </a:solidFill>
              </a:rPr>
              <a:t> </a:t>
            </a:r>
            <a:r>
              <a:rPr lang="en-US" sz="1600" b="1" dirty="0" err="1" smtClean="0">
                <a:solidFill>
                  <a:srgbClr val="0070C0"/>
                </a:solidFill>
              </a:rPr>
              <a:t>Thủy</a:t>
            </a:r>
            <a:endParaRPr lang="en-US" sz="16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0" name="Rectangle 229"/>
          <p:cNvSpPr/>
          <p:nvPr/>
        </p:nvSpPr>
        <p:spPr>
          <a:xfrm>
            <a:off x="4861795" y="2533847"/>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p:cNvSpPr/>
          <p:nvPr/>
        </p:nvSpPr>
        <p:spPr>
          <a:xfrm>
            <a:off x="4693075" y="356253"/>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p:cNvSpPr/>
          <p:nvPr/>
        </p:nvSpPr>
        <p:spPr>
          <a:xfrm>
            <a:off x="837778" y="2618438"/>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p:cNvSpPr/>
          <p:nvPr/>
        </p:nvSpPr>
        <p:spPr>
          <a:xfrm>
            <a:off x="827314" y="304800"/>
            <a:ext cx="2677886" cy="1632857"/>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075025755"/>
              </p:ext>
            </p:extLst>
          </p:nvPr>
        </p:nvGraphicFramePr>
        <p:xfrm>
          <a:off x="656608" y="2252613"/>
          <a:ext cx="8253664" cy="315468"/>
        </p:xfrm>
        <a:graphic>
          <a:graphicData uri="http://schemas.openxmlformats.org/drawingml/2006/table">
            <a:tbl>
              <a:tblPr firstRow="1" firstCol="1" bandRow="1">
                <a:tableStyleId>{593AF7EB-DD6A-49B6-A9FA-A67D01D7F0BC}</a:tableStyleId>
              </a:tblPr>
              <a:tblGrid>
                <a:gridCol w="4126400"/>
                <a:gridCol w="4127264"/>
              </a:tblGrid>
              <a:tr h="0">
                <a:tc>
                  <a:txBody>
                    <a:bodyPr/>
                    <a:lstStyle/>
                    <a:p>
                      <a:pPr algn="just">
                        <a:lnSpc>
                          <a:spcPct val="115000"/>
                        </a:lnSpc>
                        <a:spcAft>
                          <a:spcPts val="50"/>
                        </a:spcAft>
                      </a:pPr>
                      <a:r>
                        <a:rPr lang="en-US" sz="1800" dirty="0">
                          <a:effectLst/>
                        </a:rPr>
                        <a:t>T</a:t>
                      </a:r>
                      <a:r>
                        <a:rPr lang="vi-VN" sz="1800" dirty="0">
                          <a:effectLst/>
                        </a:rPr>
                        <a:t>oàn cảnh khu vực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dirty="0" smtClean="0">
                          <a:effectLst/>
                        </a:rPr>
                        <a:t>H</a:t>
                      </a:r>
                      <a:r>
                        <a:rPr lang="vi-VN" sz="1800" dirty="0" smtClean="0">
                          <a:effectLst/>
                        </a:rPr>
                        <a:t>ố </a:t>
                      </a:r>
                      <a:r>
                        <a:rPr lang="vi-VN" sz="1800" dirty="0">
                          <a:effectLst/>
                        </a:rPr>
                        <a:t>khai quật tại di chỉ Cái Bèo.</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grpSp>
        <p:nvGrpSpPr>
          <p:cNvPr id="49" name="Google Shape;149;p29"/>
          <p:cNvGrpSpPr/>
          <p:nvPr/>
        </p:nvGrpSpPr>
        <p:grpSpPr>
          <a:xfrm>
            <a:off x="120316" y="0"/>
            <a:ext cx="9023683" cy="5143500"/>
            <a:chOff x="3013175" y="4489825"/>
            <a:chExt cx="1829000" cy="982850"/>
          </a:xfrm>
        </p:grpSpPr>
        <p:sp>
          <p:nvSpPr>
            <p:cNvPr id="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solidFill>
                <a:schemeClr val="accent1">
                  <a:lumMod val="50000"/>
                  <a:lumOff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081226" y="4510020"/>
            <a:ext cx="5561138" cy="369332"/>
          </a:xfrm>
          <a:prstGeom prst="rect">
            <a:avLst/>
          </a:prstGeom>
        </p:spPr>
        <p:txBody>
          <a:bodyPr wrap="none">
            <a:spAutoFit/>
          </a:bodyPr>
          <a:lstStyle/>
          <a:p>
            <a:r>
              <a:rPr lang="vi-VN" sz="1800" dirty="0">
                <a:solidFill>
                  <a:srgbClr val="111111"/>
                </a:solidFill>
                <a:latin typeface="+mn-lt"/>
                <a:ea typeface="Arial" panose="020B0604020202020204" pitchFamily="34" charset="0"/>
                <a:cs typeface="Times New Roman" panose="02020603050405020304" pitchFamily="18" charset="0"/>
              </a:rPr>
              <a:t>Hiện vật đá</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và</a:t>
            </a:r>
            <a:r>
              <a:rPr lang="en-US" sz="1800" dirty="0">
                <a:solidFill>
                  <a:srgbClr val="111111"/>
                </a:solidFill>
                <a:latin typeface="+mn-lt"/>
                <a:ea typeface="Arial" panose="020B0604020202020204" pitchFamily="34" charset="0"/>
                <a:cs typeface="Times New Roman" panose="02020603050405020304" pitchFamily="18" charset="0"/>
              </a:rPr>
              <a:t> </a:t>
            </a:r>
            <a:r>
              <a:rPr lang="en-US" sz="1800" dirty="0" err="1">
                <a:solidFill>
                  <a:srgbClr val="111111"/>
                </a:solidFill>
                <a:latin typeface="+mn-lt"/>
                <a:ea typeface="Arial" panose="020B0604020202020204" pitchFamily="34" charset="0"/>
                <a:cs typeface="Times New Roman" panose="02020603050405020304" pitchFamily="18" charset="0"/>
              </a:rPr>
              <a:t>gốm</a:t>
            </a:r>
            <a:r>
              <a:rPr lang="vi-VN" sz="1800" dirty="0">
                <a:solidFill>
                  <a:srgbClr val="111111"/>
                </a:solidFill>
                <a:latin typeface="+mn-lt"/>
                <a:ea typeface="Arial" panose="020B0604020202020204" pitchFamily="34" charset="0"/>
                <a:cs typeface="Times New Roman" panose="02020603050405020304" pitchFamily="18" charset="0"/>
              </a:rPr>
              <a:t> khai quật được tại di chỉ Cái Bèo</a:t>
            </a:r>
            <a:endParaRPr lang="en-US" sz="1800" dirty="0">
              <a:latin typeface="+mn-lt"/>
            </a:endParaRPr>
          </a:p>
        </p:txBody>
      </p:sp>
      <p:pic>
        <p:nvPicPr>
          <p:cNvPr id="232" name="Picture 1" descr="Description: http://baotanglichsu.vn/DataFiles/Uploaded/image/data%20Hung/thang%208%20nam%202014/di%20chi%20cai%20beo%20qua%20cac%20cuoc%20khai%20quat/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192" y="2741083"/>
            <a:ext cx="2800350" cy="1789211"/>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http://baotanglichsu.vn/DataFiles/Uploaded/image/data%20Hung/thang%208%20nam%202014/di%20chi%20cai%20beo%20qua%20cac%20cuoc%20khai%20quat/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63380" y="492710"/>
            <a:ext cx="2886075"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5" descr="http://baotanglichsu.vn/DataFiles/Uploaded/image/data%20Hung/thang%208%20nam%202014/di%20chi%20cai%20beo%20qua%20cac%20cuoc%20khai%20quat/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28834" y="519020"/>
            <a:ext cx="2876550" cy="1754625"/>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4" descr="http://baotanglichsu.vn/DataFiles/Uploaded/image/data%20Hung/thang%208%20nam%202014/di%20chi%20cai%20beo%20qua%20cac%20cuoc%20khai%20quat/5.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147607" y="2796571"/>
            <a:ext cx="2886075" cy="17102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1000" fill="hold"/>
                                        <p:tgtEl>
                                          <p:spTgt spid="232"/>
                                        </p:tgtEl>
                                        <p:attrNameLst>
                                          <p:attrName>ppt_x</p:attrName>
                                        </p:attrNameLst>
                                      </p:cBhvr>
                                      <p:tavLst>
                                        <p:tav tm="0">
                                          <p:val>
                                            <p:strVal val="1+#ppt_w/2"/>
                                          </p:val>
                                        </p:tav>
                                        <p:tav tm="100000">
                                          <p:val>
                                            <p:strVal val="#ppt_x"/>
                                          </p:val>
                                        </p:tav>
                                      </p:tavLst>
                                    </p:anim>
                                    <p:anim calcmode="lin" valueType="num">
                                      <p:cBhvr additive="base">
                                        <p:cTn id="8" dur="1000" fill="hold"/>
                                        <p:tgtEl>
                                          <p:spTgt spid="232"/>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33"/>
                                        </p:tgtEl>
                                        <p:attrNameLst>
                                          <p:attrName>style.visibility</p:attrName>
                                        </p:attrNameLst>
                                      </p:cBhvr>
                                      <p:to>
                                        <p:strVal val="visible"/>
                                      </p:to>
                                    </p:set>
                                    <p:anim calcmode="lin" valueType="num">
                                      <p:cBhvr additive="base">
                                        <p:cTn id="11" dur="1000" fill="hold"/>
                                        <p:tgtEl>
                                          <p:spTgt spid="233"/>
                                        </p:tgtEl>
                                        <p:attrNameLst>
                                          <p:attrName>ppt_x</p:attrName>
                                        </p:attrNameLst>
                                      </p:cBhvr>
                                      <p:tavLst>
                                        <p:tav tm="0">
                                          <p:val>
                                            <p:strVal val="0-#ppt_w/2"/>
                                          </p:val>
                                        </p:tav>
                                        <p:tav tm="100000">
                                          <p:val>
                                            <p:strVal val="#ppt_x"/>
                                          </p:val>
                                        </p:tav>
                                      </p:tavLst>
                                    </p:anim>
                                    <p:anim calcmode="lin" valueType="num">
                                      <p:cBhvr additive="base">
                                        <p:cTn id="12" dur="1000" fill="hold"/>
                                        <p:tgtEl>
                                          <p:spTgt spid="23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34"/>
                                        </p:tgtEl>
                                        <p:attrNameLst>
                                          <p:attrName>style.visibility</p:attrName>
                                        </p:attrNameLst>
                                      </p:cBhvr>
                                      <p:to>
                                        <p:strVal val="visible"/>
                                      </p:to>
                                    </p:set>
                                    <p:anim calcmode="lin" valueType="num">
                                      <p:cBhvr additive="base">
                                        <p:cTn id="15" dur="1000" fill="hold"/>
                                        <p:tgtEl>
                                          <p:spTgt spid="234"/>
                                        </p:tgtEl>
                                        <p:attrNameLst>
                                          <p:attrName>ppt_x</p:attrName>
                                        </p:attrNameLst>
                                      </p:cBhvr>
                                      <p:tavLst>
                                        <p:tav tm="0">
                                          <p:val>
                                            <p:strVal val="1+#ppt_w/2"/>
                                          </p:val>
                                        </p:tav>
                                        <p:tav tm="100000">
                                          <p:val>
                                            <p:strVal val="#ppt_x"/>
                                          </p:val>
                                        </p:tav>
                                      </p:tavLst>
                                    </p:anim>
                                    <p:anim calcmode="lin" valueType="num">
                                      <p:cBhvr additive="base">
                                        <p:cTn id="16" dur="1000" fill="hold"/>
                                        <p:tgtEl>
                                          <p:spTgt spid="234"/>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5"/>
                                        </p:tgtEl>
                                        <p:attrNameLst>
                                          <p:attrName>style.visibility</p:attrName>
                                        </p:attrNameLst>
                                      </p:cBhvr>
                                      <p:to>
                                        <p:strVal val="visible"/>
                                      </p:to>
                                    </p:set>
                                    <p:anim calcmode="lin" valueType="num">
                                      <p:cBhvr additive="base">
                                        <p:cTn id="19" dur="1000" fill="hold"/>
                                        <p:tgtEl>
                                          <p:spTgt spid="235"/>
                                        </p:tgtEl>
                                        <p:attrNameLst>
                                          <p:attrName>ppt_x</p:attrName>
                                        </p:attrNameLst>
                                      </p:cBhvr>
                                      <p:tavLst>
                                        <p:tav tm="0">
                                          <p:val>
                                            <p:strVal val="0-#ppt_w/2"/>
                                          </p:val>
                                        </p:tav>
                                        <p:tav tm="100000">
                                          <p:val>
                                            <p:strVal val="#ppt_x"/>
                                          </p:val>
                                        </p:tav>
                                      </p:tavLst>
                                    </p:anim>
                                    <p:anim calcmode="lin" valueType="num">
                                      <p:cBhvr additive="base">
                                        <p:cTn id="20" dur="1000" fill="hold"/>
                                        <p:tgtEl>
                                          <p:spTgt spid="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769209" y="35937"/>
            <a:ext cx="3672800" cy="1358000"/>
          </a:xfrm>
          <a:prstGeom prst="rect">
            <a:avLst/>
          </a:prstGeom>
        </p:spPr>
        <p:txBody>
          <a:bodyPr wrap="none">
            <a:spAutoFit/>
          </a:bodyPr>
          <a:lstStyle/>
          <a:p>
            <a:pPr>
              <a:lnSpc>
                <a:spcPct val="250000"/>
              </a:lnSpc>
            </a:pPr>
            <a:r>
              <a:rPr lang="en-US" sz="1800" b="1" dirty="0" smtClean="0">
                <a:latin typeface="+mn-lt"/>
                <a:ea typeface="Arial" panose="020B0604020202020204" pitchFamily="34" charset="0"/>
              </a:rPr>
              <a:t>KHU VỰC</a:t>
            </a:r>
          </a:p>
          <a:p>
            <a:pPr>
              <a:lnSpc>
                <a:spcPct val="250000"/>
              </a:lnSpc>
            </a:pPr>
            <a:r>
              <a:rPr lang="en-US" sz="1800" b="1" dirty="0" smtClean="0">
                <a:latin typeface="+mn-lt"/>
                <a:ea typeface="Arial" panose="020B0604020202020204" pitchFamily="34" charset="0"/>
              </a:rPr>
              <a:t> TRÀNG KÊNH- THỦY NGUYÊN</a:t>
            </a:r>
            <a:endParaRPr lang="en-US" sz="1800" b="1" dirty="0">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2254882" y="4034521"/>
            <a:ext cx="5340267" cy="1016733"/>
          </a:xfrm>
          <a:prstGeom prst="horizontalScroll">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945" y="2977108"/>
            <a:ext cx="1918937" cy="2074146"/>
          </a:xfrm>
          <a:prstGeom prst="rect">
            <a:avLst/>
          </a:prstGeom>
        </p:spPr>
      </p:pic>
      <p:sp>
        <p:nvSpPr>
          <p:cNvPr id="29" name="Rectangle 28"/>
          <p:cNvSpPr/>
          <p:nvPr/>
        </p:nvSpPr>
        <p:spPr>
          <a:xfrm>
            <a:off x="2483208" y="4269630"/>
            <a:ext cx="4952551" cy="523220"/>
          </a:xfrm>
          <a:prstGeom prst="rect">
            <a:avLst/>
          </a:prstGeom>
        </p:spPr>
        <p:txBody>
          <a:bodyPr wrap="square">
            <a:spAutoFit/>
          </a:bodyPr>
          <a:lstStyle/>
          <a:p>
            <a:r>
              <a:rPr lang="vi-VN" b="1" i="1" dirty="0">
                <a:solidFill>
                  <a:schemeClr val="bg1"/>
                </a:solidFill>
              </a:rPr>
              <a:t>Những dấu tích và hiện vật về đời sống con ng</a:t>
            </a:r>
            <a:r>
              <a:rPr lang="en-US" b="1" i="1" dirty="0">
                <a:solidFill>
                  <a:schemeClr val="bg1"/>
                </a:solidFill>
              </a:rPr>
              <a:t>ư</a:t>
            </a:r>
            <a:r>
              <a:rPr lang="vi-VN" b="1" i="1" dirty="0">
                <a:solidFill>
                  <a:schemeClr val="bg1"/>
                </a:solidFill>
              </a:rPr>
              <a:t>ời thời nguyên th</a:t>
            </a:r>
            <a:r>
              <a:rPr lang="en-US" b="1" i="1" dirty="0" err="1">
                <a:solidFill>
                  <a:schemeClr val="bg1"/>
                </a:solidFill>
              </a:rPr>
              <a:t>ủy</a:t>
            </a:r>
            <a:r>
              <a:rPr lang="vi-VN" b="1" i="1" dirty="0">
                <a:solidFill>
                  <a:schemeClr val="bg1"/>
                </a:solidFill>
              </a:rPr>
              <a:t> trên vùng đất Hải Phòng ch</a:t>
            </a:r>
            <a:r>
              <a:rPr lang="en-US" b="1" i="1" dirty="0">
                <a:solidFill>
                  <a:schemeClr val="bg1"/>
                </a:solidFill>
              </a:rPr>
              <a:t>ứ</a:t>
            </a:r>
            <a:r>
              <a:rPr lang="vi-VN" b="1" i="1" dirty="0">
                <a:solidFill>
                  <a:schemeClr val="bg1"/>
                </a:solidFill>
              </a:rPr>
              <a:t>ng tỏ điều gì </a:t>
            </a:r>
            <a:r>
              <a:rPr lang="en-US" b="1" i="1"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837023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0-#ppt_w/2"/>
                                          </p:val>
                                        </p:tav>
                                        <p:tav tm="100000">
                                          <p:val>
                                            <p:strVal val="#ppt_x"/>
                                          </p:val>
                                        </p:tav>
                                      </p:tavLst>
                                    </p:anim>
                                    <p:anim calcmode="lin" valueType="num">
                                      <p:cBhvr additive="base">
                                        <p:cTn id="8" dur="75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3" fill="hold" nodeType="afterEffect">
                                  <p:stCondLst>
                                    <p:cond delay="0"/>
                                  </p:stCondLst>
                                  <p:childTnLst>
                                    <p:set>
                                      <p:cBhvr>
                                        <p:cTn id="11" dur="1" fill="hold">
                                          <p:stCondLst>
                                            <p:cond delay="0"/>
                                          </p:stCondLst>
                                        </p:cTn>
                                        <p:tgtEl>
                                          <p:spTgt spid="2049"/>
                                        </p:tgtEl>
                                        <p:attrNameLst>
                                          <p:attrName>style.visibility</p:attrName>
                                        </p:attrNameLst>
                                      </p:cBhvr>
                                      <p:to>
                                        <p:strVal val="visible"/>
                                      </p:to>
                                    </p:set>
                                    <p:anim calcmode="lin" valueType="num">
                                      <p:cBhvr additive="base">
                                        <p:cTn id="12" dur="750" fill="hold"/>
                                        <p:tgtEl>
                                          <p:spTgt spid="2049"/>
                                        </p:tgtEl>
                                        <p:attrNameLst>
                                          <p:attrName>ppt_x</p:attrName>
                                        </p:attrNameLst>
                                      </p:cBhvr>
                                      <p:tavLst>
                                        <p:tav tm="0">
                                          <p:val>
                                            <p:strVal val="1+#ppt_w/2"/>
                                          </p:val>
                                        </p:tav>
                                        <p:tav tm="100000">
                                          <p:val>
                                            <p:strVal val="#ppt_x"/>
                                          </p:val>
                                        </p:tav>
                                      </p:tavLst>
                                    </p:anim>
                                    <p:anim calcmode="lin" valueType="num">
                                      <p:cBhvr additive="base">
                                        <p:cTn id="13" dur="750" fill="hold"/>
                                        <p:tgtEl>
                                          <p:spTgt spid="2049"/>
                                        </p:tgtEl>
                                        <p:attrNameLst>
                                          <p:attrName>ppt_y</p:attrName>
                                        </p:attrNameLst>
                                      </p:cBhvr>
                                      <p:tavLst>
                                        <p:tav tm="0">
                                          <p:val>
                                            <p:strVal val="0-#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3" name="Rectangle 22"/>
          <p:cNvSpPr/>
          <p:nvPr/>
        </p:nvSpPr>
        <p:spPr>
          <a:xfrm>
            <a:off x="8363415" y="1996068"/>
            <a:ext cx="813243" cy="3189439"/>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27314" y="304800"/>
            <a:ext cx="3918857" cy="2536371"/>
          </a:xfrm>
          <a:prstGeom prst="rect">
            <a:avLst/>
          </a:prstGeom>
          <a:solidFill>
            <a:schemeClr val="accent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5161" y="2102591"/>
            <a:ext cx="2578709" cy="1262025"/>
          </a:xfrm>
          <a:prstGeom prst="rect">
            <a:avLst/>
          </a:prstGeom>
          <a:solidFill>
            <a:schemeClr val="tx1">
              <a:lumMod val="25000"/>
              <a:lumOff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3" descr="Description: https://scontent.fhph1-1.fna.fbcdn.net/v/t1.18169-9/p552x414/12115984_937321586347147_4273746954740449344_n.jpg?_nc_cat=106&amp;ccb=1-5&amp;_nc_sid=730e14&amp;_nc_ohc=x_ydkXUye18AX9EiQw6&amp;_nc_ht=scontent.fhph1-1.fna&amp;oh=5dae00603a58a2d6c0f3d57a65f41f09&amp;oe=614E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746" y="1572985"/>
            <a:ext cx="3385457" cy="227571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12773;p63"/>
          <p:cNvGrpSpPr/>
          <p:nvPr/>
        </p:nvGrpSpPr>
        <p:grpSpPr>
          <a:xfrm>
            <a:off x="1040970" y="518585"/>
            <a:ext cx="288448" cy="357120"/>
            <a:chOff x="2795053" y="3352594"/>
            <a:chExt cx="288448" cy="357120"/>
          </a:xfrm>
          <a:solidFill>
            <a:schemeClr val="bg1"/>
          </a:solidFill>
        </p:grpSpPr>
        <p:sp>
          <p:nvSpPr>
            <p:cNvPr id="13" name="Google Shape;12774;p63"/>
            <p:cNvSpPr/>
            <p:nvPr/>
          </p:nvSpPr>
          <p:spPr>
            <a:xfrm>
              <a:off x="2839629" y="3550386"/>
              <a:ext cx="19840" cy="16448"/>
            </a:xfrm>
            <a:custGeom>
              <a:avLst/>
              <a:gdLst/>
              <a:ahLst/>
              <a:cxnLst/>
              <a:rect l="l" t="t" r="r" b="b"/>
              <a:pathLst>
                <a:path w="620" h="514" extrusionOk="0">
                  <a:moveTo>
                    <a:pt x="443" y="1"/>
                  </a:moveTo>
                  <a:cubicBezTo>
                    <a:pt x="413" y="1"/>
                    <a:pt x="383" y="9"/>
                    <a:pt x="358" y="26"/>
                  </a:cubicBezTo>
                  <a:lnTo>
                    <a:pt x="84" y="216"/>
                  </a:lnTo>
                  <a:cubicBezTo>
                    <a:pt x="13" y="264"/>
                    <a:pt x="1" y="371"/>
                    <a:pt x="36" y="442"/>
                  </a:cubicBezTo>
                  <a:cubicBezTo>
                    <a:pt x="72" y="490"/>
                    <a:pt x="132" y="514"/>
                    <a:pt x="179" y="514"/>
                  </a:cubicBezTo>
                  <a:cubicBezTo>
                    <a:pt x="203" y="514"/>
                    <a:pt x="239" y="502"/>
                    <a:pt x="263" y="490"/>
                  </a:cubicBezTo>
                  <a:lnTo>
                    <a:pt x="537" y="300"/>
                  </a:lnTo>
                  <a:cubicBezTo>
                    <a:pt x="608" y="240"/>
                    <a:pt x="620" y="145"/>
                    <a:pt x="572" y="73"/>
                  </a:cubicBezTo>
                  <a:cubicBezTo>
                    <a:pt x="549" y="27"/>
                    <a:pt x="496" y="1"/>
                    <a:pt x="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75;p63"/>
            <p:cNvSpPr/>
            <p:nvPr/>
          </p:nvSpPr>
          <p:spPr>
            <a:xfrm>
              <a:off x="2865165" y="3511410"/>
              <a:ext cx="50688" cy="37536"/>
            </a:xfrm>
            <a:custGeom>
              <a:avLst/>
              <a:gdLst/>
              <a:ahLst/>
              <a:cxnLst/>
              <a:rect l="l" t="t" r="r" b="b"/>
              <a:pathLst>
                <a:path w="1584" h="1173" extrusionOk="0">
                  <a:moveTo>
                    <a:pt x="1395" y="1"/>
                  </a:moveTo>
                  <a:cubicBezTo>
                    <a:pt x="1361" y="1"/>
                    <a:pt x="1327" y="10"/>
                    <a:pt x="1298" y="29"/>
                  </a:cubicBezTo>
                  <a:lnTo>
                    <a:pt x="96" y="875"/>
                  </a:lnTo>
                  <a:cubicBezTo>
                    <a:pt x="12" y="922"/>
                    <a:pt x="0" y="1018"/>
                    <a:pt x="48" y="1101"/>
                  </a:cubicBezTo>
                  <a:cubicBezTo>
                    <a:pt x="72" y="1137"/>
                    <a:pt x="131" y="1172"/>
                    <a:pt x="179" y="1172"/>
                  </a:cubicBezTo>
                  <a:cubicBezTo>
                    <a:pt x="215" y="1172"/>
                    <a:pt x="239" y="1160"/>
                    <a:pt x="274" y="1137"/>
                  </a:cubicBezTo>
                  <a:lnTo>
                    <a:pt x="1477" y="291"/>
                  </a:lnTo>
                  <a:cubicBezTo>
                    <a:pt x="1548" y="232"/>
                    <a:pt x="1584" y="125"/>
                    <a:pt x="1524" y="65"/>
                  </a:cubicBezTo>
                  <a:cubicBezTo>
                    <a:pt x="1496" y="22"/>
                    <a:pt x="1446" y="1"/>
                    <a:pt x="13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76;p63"/>
            <p:cNvSpPr/>
            <p:nvPr/>
          </p:nvSpPr>
          <p:spPr>
            <a:xfrm>
              <a:off x="2795053" y="3352594"/>
              <a:ext cx="288448" cy="357120"/>
            </a:xfrm>
            <a:custGeom>
              <a:avLst/>
              <a:gdLst/>
              <a:ahLst/>
              <a:cxnLst/>
              <a:rect l="l" t="t" r="r" b="b"/>
              <a:pathLst>
                <a:path w="9014" h="11160" extrusionOk="0">
                  <a:moveTo>
                    <a:pt x="3311" y="361"/>
                  </a:moveTo>
                  <a:cubicBezTo>
                    <a:pt x="3465" y="361"/>
                    <a:pt x="3620" y="385"/>
                    <a:pt x="3763" y="468"/>
                  </a:cubicBezTo>
                  <a:cubicBezTo>
                    <a:pt x="4454" y="825"/>
                    <a:pt x="4585" y="1861"/>
                    <a:pt x="4573" y="2682"/>
                  </a:cubicBezTo>
                  <a:cubicBezTo>
                    <a:pt x="4561" y="3278"/>
                    <a:pt x="4477" y="3837"/>
                    <a:pt x="4418" y="4171"/>
                  </a:cubicBezTo>
                  <a:cubicBezTo>
                    <a:pt x="4398" y="4220"/>
                    <a:pt x="4355" y="4260"/>
                    <a:pt x="4300" y="4260"/>
                  </a:cubicBezTo>
                  <a:cubicBezTo>
                    <a:pt x="4288" y="4260"/>
                    <a:pt x="4276" y="4258"/>
                    <a:pt x="4263" y="4254"/>
                  </a:cubicBezTo>
                  <a:cubicBezTo>
                    <a:pt x="3930" y="4195"/>
                    <a:pt x="3382" y="4099"/>
                    <a:pt x="2811" y="3885"/>
                  </a:cubicBezTo>
                  <a:cubicBezTo>
                    <a:pt x="2037" y="3623"/>
                    <a:pt x="1120" y="3147"/>
                    <a:pt x="1013" y="2385"/>
                  </a:cubicBezTo>
                  <a:cubicBezTo>
                    <a:pt x="989" y="2111"/>
                    <a:pt x="1060" y="1849"/>
                    <a:pt x="1227" y="1623"/>
                  </a:cubicBezTo>
                  <a:cubicBezTo>
                    <a:pt x="1465" y="1325"/>
                    <a:pt x="1739" y="1218"/>
                    <a:pt x="1953" y="1206"/>
                  </a:cubicBezTo>
                  <a:cubicBezTo>
                    <a:pt x="2120" y="1194"/>
                    <a:pt x="2263" y="1087"/>
                    <a:pt x="2334" y="944"/>
                  </a:cubicBezTo>
                  <a:cubicBezTo>
                    <a:pt x="2430" y="766"/>
                    <a:pt x="2620" y="527"/>
                    <a:pt x="2977" y="408"/>
                  </a:cubicBezTo>
                  <a:cubicBezTo>
                    <a:pt x="3084" y="373"/>
                    <a:pt x="3192" y="361"/>
                    <a:pt x="3311" y="361"/>
                  </a:cubicBezTo>
                  <a:close/>
                  <a:moveTo>
                    <a:pt x="6699" y="947"/>
                  </a:moveTo>
                  <a:cubicBezTo>
                    <a:pt x="6925" y="947"/>
                    <a:pt x="7145" y="1020"/>
                    <a:pt x="7323" y="1158"/>
                  </a:cubicBezTo>
                  <a:cubicBezTo>
                    <a:pt x="7621" y="1397"/>
                    <a:pt x="7728" y="1682"/>
                    <a:pt x="7740" y="1885"/>
                  </a:cubicBezTo>
                  <a:cubicBezTo>
                    <a:pt x="7752" y="2051"/>
                    <a:pt x="7859" y="2206"/>
                    <a:pt x="8014" y="2278"/>
                  </a:cubicBezTo>
                  <a:cubicBezTo>
                    <a:pt x="8192" y="2361"/>
                    <a:pt x="8430" y="2563"/>
                    <a:pt x="8549" y="2921"/>
                  </a:cubicBezTo>
                  <a:cubicBezTo>
                    <a:pt x="8668" y="3183"/>
                    <a:pt x="8645" y="3468"/>
                    <a:pt x="8514" y="3706"/>
                  </a:cubicBezTo>
                  <a:cubicBezTo>
                    <a:pt x="8171" y="4370"/>
                    <a:pt x="7201" y="4517"/>
                    <a:pt x="6397" y="4517"/>
                  </a:cubicBezTo>
                  <a:cubicBezTo>
                    <a:pt x="6364" y="4517"/>
                    <a:pt x="6331" y="4517"/>
                    <a:pt x="6299" y="4516"/>
                  </a:cubicBezTo>
                  <a:cubicBezTo>
                    <a:pt x="5704" y="4492"/>
                    <a:pt x="5144" y="4421"/>
                    <a:pt x="4811" y="4361"/>
                  </a:cubicBezTo>
                  <a:cubicBezTo>
                    <a:pt x="4739" y="4349"/>
                    <a:pt x="4692" y="4290"/>
                    <a:pt x="4704" y="4218"/>
                  </a:cubicBezTo>
                  <a:cubicBezTo>
                    <a:pt x="4763" y="3885"/>
                    <a:pt x="4870" y="3337"/>
                    <a:pt x="5061" y="2766"/>
                  </a:cubicBezTo>
                  <a:cubicBezTo>
                    <a:pt x="5335" y="1992"/>
                    <a:pt x="5811" y="1051"/>
                    <a:pt x="6561" y="956"/>
                  </a:cubicBezTo>
                  <a:cubicBezTo>
                    <a:pt x="6607" y="950"/>
                    <a:pt x="6653" y="947"/>
                    <a:pt x="6699" y="947"/>
                  </a:cubicBezTo>
                  <a:close/>
                  <a:moveTo>
                    <a:pt x="2739" y="4433"/>
                  </a:moveTo>
                  <a:cubicBezTo>
                    <a:pt x="3334" y="4457"/>
                    <a:pt x="3906" y="4528"/>
                    <a:pt x="4227" y="4587"/>
                  </a:cubicBezTo>
                  <a:cubicBezTo>
                    <a:pt x="4231" y="4587"/>
                    <a:pt x="4234" y="4586"/>
                    <a:pt x="4238" y="4586"/>
                  </a:cubicBezTo>
                  <a:cubicBezTo>
                    <a:pt x="4282" y="4586"/>
                    <a:pt x="4323" y="4652"/>
                    <a:pt x="4323" y="4718"/>
                  </a:cubicBezTo>
                  <a:cubicBezTo>
                    <a:pt x="4263" y="5052"/>
                    <a:pt x="4156" y="5600"/>
                    <a:pt x="3965" y="6159"/>
                  </a:cubicBezTo>
                  <a:cubicBezTo>
                    <a:pt x="3692" y="6933"/>
                    <a:pt x="3215" y="7874"/>
                    <a:pt x="2465" y="7981"/>
                  </a:cubicBezTo>
                  <a:cubicBezTo>
                    <a:pt x="2431" y="7984"/>
                    <a:pt x="2397" y="7985"/>
                    <a:pt x="2363" y="7985"/>
                  </a:cubicBezTo>
                  <a:cubicBezTo>
                    <a:pt x="2127" y="7985"/>
                    <a:pt x="1901" y="7912"/>
                    <a:pt x="1703" y="7766"/>
                  </a:cubicBezTo>
                  <a:cubicBezTo>
                    <a:pt x="1406" y="7528"/>
                    <a:pt x="1298" y="7254"/>
                    <a:pt x="1287" y="7040"/>
                  </a:cubicBezTo>
                  <a:cubicBezTo>
                    <a:pt x="1275" y="6873"/>
                    <a:pt x="1168" y="6731"/>
                    <a:pt x="1013" y="6659"/>
                  </a:cubicBezTo>
                  <a:cubicBezTo>
                    <a:pt x="834" y="6564"/>
                    <a:pt x="596" y="6373"/>
                    <a:pt x="477" y="6016"/>
                  </a:cubicBezTo>
                  <a:cubicBezTo>
                    <a:pt x="394" y="5742"/>
                    <a:pt x="417" y="5469"/>
                    <a:pt x="536" y="5242"/>
                  </a:cubicBezTo>
                  <a:cubicBezTo>
                    <a:pt x="882" y="4587"/>
                    <a:pt x="1870" y="4433"/>
                    <a:pt x="2656" y="4433"/>
                  </a:cubicBezTo>
                  <a:close/>
                  <a:moveTo>
                    <a:pt x="4757" y="4645"/>
                  </a:moveTo>
                  <a:cubicBezTo>
                    <a:pt x="4767" y="4645"/>
                    <a:pt x="4777" y="4646"/>
                    <a:pt x="4787" y="4647"/>
                  </a:cubicBezTo>
                  <a:cubicBezTo>
                    <a:pt x="5108" y="4707"/>
                    <a:pt x="5656" y="4814"/>
                    <a:pt x="6228" y="5016"/>
                  </a:cubicBezTo>
                  <a:cubicBezTo>
                    <a:pt x="6990" y="5302"/>
                    <a:pt x="7918" y="5778"/>
                    <a:pt x="8026" y="6540"/>
                  </a:cubicBezTo>
                  <a:cubicBezTo>
                    <a:pt x="8061" y="6802"/>
                    <a:pt x="7978" y="7076"/>
                    <a:pt x="7823" y="7290"/>
                  </a:cubicBezTo>
                  <a:cubicBezTo>
                    <a:pt x="7585" y="7588"/>
                    <a:pt x="7299" y="7695"/>
                    <a:pt x="7085" y="7707"/>
                  </a:cubicBezTo>
                  <a:cubicBezTo>
                    <a:pt x="6930" y="7731"/>
                    <a:pt x="6775" y="7826"/>
                    <a:pt x="6704" y="7981"/>
                  </a:cubicBezTo>
                  <a:cubicBezTo>
                    <a:pt x="6609" y="8159"/>
                    <a:pt x="6418" y="8397"/>
                    <a:pt x="6061" y="8517"/>
                  </a:cubicBezTo>
                  <a:cubicBezTo>
                    <a:pt x="5957" y="8550"/>
                    <a:pt x="5849" y="8566"/>
                    <a:pt x="5742" y="8566"/>
                  </a:cubicBezTo>
                  <a:cubicBezTo>
                    <a:pt x="5581" y="8566"/>
                    <a:pt x="5423" y="8529"/>
                    <a:pt x="5287" y="8457"/>
                  </a:cubicBezTo>
                  <a:cubicBezTo>
                    <a:pt x="4608" y="8100"/>
                    <a:pt x="4466" y="7052"/>
                    <a:pt x="4489" y="6242"/>
                  </a:cubicBezTo>
                  <a:cubicBezTo>
                    <a:pt x="4501" y="5647"/>
                    <a:pt x="4573" y="5076"/>
                    <a:pt x="4632" y="4754"/>
                  </a:cubicBezTo>
                  <a:cubicBezTo>
                    <a:pt x="4643" y="4681"/>
                    <a:pt x="4690" y="4645"/>
                    <a:pt x="4757" y="4645"/>
                  </a:cubicBezTo>
                  <a:close/>
                  <a:moveTo>
                    <a:pt x="3309" y="1"/>
                  </a:moveTo>
                  <a:cubicBezTo>
                    <a:pt x="3162" y="1"/>
                    <a:pt x="3014" y="25"/>
                    <a:pt x="2870" y="75"/>
                  </a:cubicBezTo>
                  <a:cubicBezTo>
                    <a:pt x="2501" y="194"/>
                    <a:pt x="2203" y="444"/>
                    <a:pt x="2037" y="777"/>
                  </a:cubicBezTo>
                  <a:cubicBezTo>
                    <a:pt x="2013" y="837"/>
                    <a:pt x="1965" y="861"/>
                    <a:pt x="1906" y="885"/>
                  </a:cubicBezTo>
                  <a:cubicBezTo>
                    <a:pt x="1537" y="920"/>
                    <a:pt x="1191" y="1123"/>
                    <a:pt x="953" y="1432"/>
                  </a:cubicBezTo>
                  <a:cubicBezTo>
                    <a:pt x="727" y="1718"/>
                    <a:pt x="632" y="2087"/>
                    <a:pt x="667" y="2432"/>
                  </a:cubicBezTo>
                  <a:cubicBezTo>
                    <a:pt x="775" y="3230"/>
                    <a:pt x="1560" y="3754"/>
                    <a:pt x="2382" y="4099"/>
                  </a:cubicBezTo>
                  <a:cubicBezTo>
                    <a:pt x="1489" y="4123"/>
                    <a:pt x="572" y="4349"/>
                    <a:pt x="191" y="5064"/>
                  </a:cubicBezTo>
                  <a:cubicBezTo>
                    <a:pt x="36" y="5373"/>
                    <a:pt x="1" y="5742"/>
                    <a:pt x="120" y="6088"/>
                  </a:cubicBezTo>
                  <a:cubicBezTo>
                    <a:pt x="239" y="6457"/>
                    <a:pt x="489" y="6754"/>
                    <a:pt x="822" y="6921"/>
                  </a:cubicBezTo>
                  <a:cubicBezTo>
                    <a:pt x="882" y="6957"/>
                    <a:pt x="906" y="6993"/>
                    <a:pt x="929" y="7052"/>
                  </a:cubicBezTo>
                  <a:cubicBezTo>
                    <a:pt x="965" y="7433"/>
                    <a:pt x="1168" y="7766"/>
                    <a:pt x="1477" y="8005"/>
                  </a:cubicBezTo>
                  <a:cubicBezTo>
                    <a:pt x="1715" y="8207"/>
                    <a:pt x="2013" y="8290"/>
                    <a:pt x="2311" y="8290"/>
                  </a:cubicBezTo>
                  <a:cubicBezTo>
                    <a:pt x="2370" y="8290"/>
                    <a:pt x="2430" y="8290"/>
                    <a:pt x="2477" y="8278"/>
                  </a:cubicBezTo>
                  <a:cubicBezTo>
                    <a:pt x="3132" y="8183"/>
                    <a:pt x="3584" y="7671"/>
                    <a:pt x="3918" y="7028"/>
                  </a:cubicBezTo>
                  <a:lnTo>
                    <a:pt x="3918" y="7028"/>
                  </a:lnTo>
                  <a:cubicBezTo>
                    <a:pt x="3775" y="9040"/>
                    <a:pt x="4204" y="10326"/>
                    <a:pt x="4620" y="11076"/>
                  </a:cubicBezTo>
                  <a:cubicBezTo>
                    <a:pt x="4644" y="11136"/>
                    <a:pt x="4704" y="11160"/>
                    <a:pt x="4763" y="11160"/>
                  </a:cubicBezTo>
                  <a:cubicBezTo>
                    <a:pt x="4799" y="11160"/>
                    <a:pt x="4823" y="11160"/>
                    <a:pt x="4847" y="11148"/>
                  </a:cubicBezTo>
                  <a:cubicBezTo>
                    <a:pt x="4918" y="11100"/>
                    <a:pt x="4942" y="11005"/>
                    <a:pt x="4906" y="10922"/>
                  </a:cubicBezTo>
                  <a:cubicBezTo>
                    <a:pt x="4525" y="10255"/>
                    <a:pt x="4156" y="9124"/>
                    <a:pt x="4216" y="7385"/>
                  </a:cubicBezTo>
                  <a:lnTo>
                    <a:pt x="4216" y="7385"/>
                  </a:lnTo>
                  <a:cubicBezTo>
                    <a:pt x="4335" y="7969"/>
                    <a:pt x="4608" y="8481"/>
                    <a:pt x="5097" y="8743"/>
                  </a:cubicBezTo>
                  <a:cubicBezTo>
                    <a:pt x="5287" y="8838"/>
                    <a:pt x="5501" y="8886"/>
                    <a:pt x="5704" y="8886"/>
                  </a:cubicBezTo>
                  <a:cubicBezTo>
                    <a:pt x="5859" y="8886"/>
                    <a:pt x="5990" y="8874"/>
                    <a:pt x="6121" y="8826"/>
                  </a:cubicBezTo>
                  <a:cubicBezTo>
                    <a:pt x="6490" y="8707"/>
                    <a:pt x="6787" y="8457"/>
                    <a:pt x="6954" y="8124"/>
                  </a:cubicBezTo>
                  <a:cubicBezTo>
                    <a:pt x="6990" y="8064"/>
                    <a:pt x="7025" y="8040"/>
                    <a:pt x="7085" y="8028"/>
                  </a:cubicBezTo>
                  <a:cubicBezTo>
                    <a:pt x="7454" y="7981"/>
                    <a:pt x="7799" y="7790"/>
                    <a:pt x="8037" y="7469"/>
                  </a:cubicBezTo>
                  <a:cubicBezTo>
                    <a:pt x="8264" y="7195"/>
                    <a:pt x="8371" y="6814"/>
                    <a:pt x="8323" y="6481"/>
                  </a:cubicBezTo>
                  <a:cubicBezTo>
                    <a:pt x="8216" y="5671"/>
                    <a:pt x="7430" y="5147"/>
                    <a:pt x="6609" y="4814"/>
                  </a:cubicBezTo>
                  <a:cubicBezTo>
                    <a:pt x="7502" y="4778"/>
                    <a:pt x="8430" y="4552"/>
                    <a:pt x="8799" y="3837"/>
                  </a:cubicBezTo>
                  <a:cubicBezTo>
                    <a:pt x="8978" y="3540"/>
                    <a:pt x="9014" y="3171"/>
                    <a:pt x="8895" y="2825"/>
                  </a:cubicBezTo>
                  <a:cubicBezTo>
                    <a:pt x="8776" y="2456"/>
                    <a:pt x="8514" y="2159"/>
                    <a:pt x="8192" y="1992"/>
                  </a:cubicBezTo>
                  <a:cubicBezTo>
                    <a:pt x="8133" y="1968"/>
                    <a:pt x="8097" y="1920"/>
                    <a:pt x="8085" y="1861"/>
                  </a:cubicBezTo>
                  <a:cubicBezTo>
                    <a:pt x="8037" y="1492"/>
                    <a:pt x="7847" y="1147"/>
                    <a:pt x="7537" y="908"/>
                  </a:cubicBezTo>
                  <a:cubicBezTo>
                    <a:pt x="7296" y="718"/>
                    <a:pt x="6996" y="612"/>
                    <a:pt x="6701" y="612"/>
                  </a:cubicBezTo>
                  <a:cubicBezTo>
                    <a:pt x="6646" y="612"/>
                    <a:pt x="6591" y="615"/>
                    <a:pt x="6537" y="623"/>
                  </a:cubicBezTo>
                  <a:cubicBezTo>
                    <a:pt x="5728" y="730"/>
                    <a:pt x="5216" y="1516"/>
                    <a:pt x="4870" y="2337"/>
                  </a:cubicBezTo>
                  <a:cubicBezTo>
                    <a:pt x="4835" y="1444"/>
                    <a:pt x="4620" y="527"/>
                    <a:pt x="3906" y="146"/>
                  </a:cubicBezTo>
                  <a:cubicBezTo>
                    <a:pt x="3718" y="49"/>
                    <a:pt x="3515" y="1"/>
                    <a:pt x="33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77;p63"/>
            <p:cNvSpPr/>
            <p:nvPr/>
          </p:nvSpPr>
          <p:spPr>
            <a:xfrm>
              <a:off x="3019853" y="3423794"/>
              <a:ext cx="20224" cy="16576"/>
            </a:xfrm>
            <a:custGeom>
              <a:avLst/>
              <a:gdLst/>
              <a:ahLst/>
              <a:cxnLst/>
              <a:rect l="l" t="t" r="r" b="b"/>
              <a:pathLst>
                <a:path w="632" h="518" extrusionOk="0">
                  <a:moveTo>
                    <a:pt x="454" y="0"/>
                  </a:moveTo>
                  <a:cubicBezTo>
                    <a:pt x="420" y="0"/>
                    <a:pt x="386" y="10"/>
                    <a:pt x="358" y="29"/>
                  </a:cubicBezTo>
                  <a:lnTo>
                    <a:pt x="96" y="219"/>
                  </a:lnTo>
                  <a:cubicBezTo>
                    <a:pt x="24" y="255"/>
                    <a:pt x="0" y="362"/>
                    <a:pt x="48" y="434"/>
                  </a:cubicBezTo>
                  <a:cubicBezTo>
                    <a:pt x="84" y="481"/>
                    <a:pt x="143" y="517"/>
                    <a:pt x="179" y="517"/>
                  </a:cubicBezTo>
                  <a:cubicBezTo>
                    <a:pt x="215" y="517"/>
                    <a:pt x="239" y="493"/>
                    <a:pt x="274" y="481"/>
                  </a:cubicBezTo>
                  <a:lnTo>
                    <a:pt x="536" y="291"/>
                  </a:lnTo>
                  <a:cubicBezTo>
                    <a:pt x="620" y="243"/>
                    <a:pt x="631" y="136"/>
                    <a:pt x="584" y="65"/>
                  </a:cubicBezTo>
                  <a:cubicBezTo>
                    <a:pt x="555" y="22"/>
                    <a:pt x="505"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8;p63"/>
            <p:cNvSpPr/>
            <p:nvPr/>
          </p:nvSpPr>
          <p:spPr>
            <a:xfrm>
              <a:off x="2964237" y="3441810"/>
              <a:ext cx="49920" cy="37408"/>
            </a:xfrm>
            <a:custGeom>
              <a:avLst/>
              <a:gdLst/>
              <a:ahLst/>
              <a:cxnLst/>
              <a:rect l="l" t="t" r="r" b="b"/>
              <a:pathLst>
                <a:path w="1560" h="1169" extrusionOk="0">
                  <a:moveTo>
                    <a:pt x="1383" y="1"/>
                  </a:moveTo>
                  <a:cubicBezTo>
                    <a:pt x="1353" y="1"/>
                    <a:pt x="1323" y="9"/>
                    <a:pt x="1298" y="25"/>
                  </a:cubicBezTo>
                  <a:lnTo>
                    <a:pt x="83" y="871"/>
                  </a:lnTo>
                  <a:cubicBezTo>
                    <a:pt x="12" y="918"/>
                    <a:pt x="0" y="1026"/>
                    <a:pt x="48" y="1097"/>
                  </a:cubicBezTo>
                  <a:cubicBezTo>
                    <a:pt x="72" y="1145"/>
                    <a:pt x="131" y="1168"/>
                    <a:pt x="179" y="1168"/>
                  </a:cubicBezTo>
                  <a:cubicBezTo>
                    <a:pt x="214" y="1168"/>
                    <a:pt x="238" y="1157"/>
                    <a:pt x="274" y="1145"/>
                  </a:cubicBezTo>
                  <a:lnTo>
                    <a:pt x="1476" y="299"/>
                  </a:lnTo>
                  <a:cubicBezTo>
                    <a:pt x="1548" y="252"/>
                    <a:pt x="1560" y="145"/>
                    <a:pt x="1524" y="73"/>
                  </a:cubicBezTo>
                  <a:cubicBezTo>
                    <a:pt x="1493" y="27"/>
                    <a:pt x="1438" y="1"/>
                    <a:pt x="13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79;p63"/>
            <p:cNvSpPr/>
            <p:nvPr/>
          </p:nvSpPr>
          <p:spPr>
            <a:xfrm>
              <a:off x="2867437" y="3395602"/>
              <a:ext cx="17952" cy="18848"/>
            </a:xfrm>
            <a:custGeom>
              <a:avLst/>
              <a:gdLst/>
              <a:ahLst/>
              <a:cxnLst/>
              <a:rect l="l" t="t" r="r" b="b"/>
              <a:pathLst>
                <a:path w="561" h="589" extrusionOk="0">
                  <a:moveTo>
                    <a:pt x="189" y="1"/>
                  </a:moveTo>
                  <a:cubicBezTo>
                    <a:pt x="156" y="1"/>
                    <a:pt x="124" y="10"/>
                    <a:pt x="96" y="29"/>
                  </a:cubicBezTo>
                  <a:cubicBezTo>
                    <a:pt x="25" y="76"/>
                    <a:pt x="1" y="172"/>
                    <a:pt x="49" y="255"/>
                  </a:cubicBezTo>
                  <a:lnTo>
                    <a:pt x="239" y="517"/>
                  </a:lnTo>
                  <a:cubicBezTo>
                    <a:pt x="275" y="565"/>
                    <a:pt x="334" y="588"/>
                    <a:pt x="382" y="588"/>
                  </a:cubicBezTo>
                  <a:cubicBezTo>
                    <a:pt x="406" y="588"/>
                    <a:pt x="430" y="576"/>
                    <a:pt x="465" y="565"/>
                  </a:cubicBezTo>
                  <a:cubicBezTo>
                    <a:pt x="537" y="517"/>
                    <a:pt x="560" y="410"/>
                    <a:pt x="513" y="338"/>
                  </a:cubicBezTo>
                  <a:lnTo>
                    <a:pt x="322" y="76"/>
                  </a:lnTo>
                  <a:cubicBezTo>
                    <a:pt x="293" y="25"/>
                    <a:pt x="241"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80;p63"/>
            <p:cNvSpPr/>
            <p:nvPr/>
          </p:nvSpPr>
          <p:spPr>
            <a:xfrm>
              <a:off x="2885741" y="3421234"/>
              <a:ext cx="38496" cy="49216"/>
            </a:xfrm>
            <a:custGeom>
              <a:avLst/>
              <a:gdLst/>
              <a:ahLst/>
              <a:cxnLst/>
              <a:rect l="l" t="t" r="r" b="b"/>
              <a:pathLst>
                <a:path w="1203" h="1538" extrusionOk="0">
                  <a:moveTo>
                    <a:pt x="169" y="1"/>
                  </a:moveTo>
                  <a:cubicBezTo>
                    <a:pt x="139" y="1"/>
                    <a:pt x="109" y="9"/>
                    <a:pt x="84" y="26"/>
                  </a:cubicBezTo>
                  <a:cubicBezTo>
                    <a:pt x="12" y="73"/>
                    <a:pt x="0" y="180"/>
                    <a:pt x="48" y="252"/>
                  </a:cubicBezTo>
                  <a:lnTo>
                    <a:pt x="893" y="1454"/>
                  </a:lnTo>
                  <a:cubicBezTo>
                    <a:pt x="917" y="1502"/>
                    <a:pt x="977" y="1538"/>
                    <a:pt x="1024" y="1538"/>
                  </a:cubicBezTo>
                  <a:cubicBezTo>
                    <a:pt x="1060" y="1538"/>
                    <a:pt x="1084" y="1514"/>
                    <a:pt x="1120" y="1502"/>
                  </a:cubicBezTo>
                  <a:cubicBezTo>
                    <a:pt x="1191" y="1454"/>
                    <a:pt x="1203" y="1359"/>
                    <a:pt x="1155" y="1276"/>
                  </a:cubicBezTo>
                  <a:lnTo>
                    <a:pt x="310" y="73"/>
                  </a:lnTo>
                  <a:cubicBezTo>
                    <a:pt x="279" y="27"/>
                    <a:pt x="224" y="1"/>
                    <a:pt x="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81;p63"/>
            <p:cNvSpPr/>
            <p:nvPr/>
          </p:nvSpPr>
          <p:spPr>
            <a:xfrm>
              <a:off x="2993933" y="3576178"/>
              <a:ext cx="17952" cy="18848"/>
            </a:xfrm>
            <a:custGeom>
              <a:avLst/>
              <a:gdLst/>
              <a:ahLst/>
              <a:cxnLst/>
              <a:rect l="l" t="t" r="r" b="b"/>
              <a:pathLst>
                <a:path w="561" h="589" extrusionOk="0">
                  <a:moveTo>
                    <a:pt x="181" y="1"/>
                  </a:moveTo>
                  <a:cubicBezTo>
                    <a:pt x="147" y="1"/>
                    <a:pt x="113" y="10"/>
                    <a:pt x="84" y="29"/>
                  </a:cubicBezTo>
                  <a:cubicBezTo>
                    <a:pt x="13" y="65"/>
                    <a:pt x="1" y="172"/>
                    <a:pt x="36" y="244"/>
                  </a:cubicBezTo>
                  <a:lnTo>
                    <a:pt x="239" y="518"/>
                  </a:lnTo>
                  <a:cubicBezTo>
                    <a:pt x="263" y="565"/>
                    <a:pt x="322" y="589"/>
                    <a:pt x="370" y="589"/>
                  </a:cubicBezTo>
                  <a:cubicBezTo>
                    <a:pt x="394" y="589"/>
                    <a:pt x="429" y="577"/>
                    <a:pt x="453" y="565"/>
                  </a:cubicBezTo>
                  <a:cubicBezTo>
                    <a:pt x="537" y="518"/>
                    <a:pt x="560" y="410"/>
                    <a:pt x="501" y="339"/>
                  </a:cubicBezTo>
                  <a:lnTo>
                    <a:pt x="310" y="65"/>
                  </a:lnTo>
                  <a:cubicBezTo>
                    <a:pt x="282" y="22"/>
                    <a:pt x="232"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82;p63"/>
            <p:cNvSpPr/>
            <p:nvPr/>
          </p:nvSpPr>
          <p:spPr>
            <a:xfrm>
              <a:off x="2954701" y="3520466"/>
              <a:ext cx="39264" cy="49056"/>
            </a:xfrm>
            <a:custGeom>
              <a:avLst/>
              <a:gdLst/>
              <a:ahLst/>
              <a:cxnLst/>
              <a:rect l="l" t="t" r="r" b="b"/>
              <a:pathLst>
                <a:path w="1227" h="1533" extrusionOk="0">
                  <a:moveTo>
                    <a:pt x="178" y="1"/>
                  </a:moveTo>
                  <a:cubicBezTo>
                    <a:pt x="147" y="1"/>
                    <a:pt x="114" y="7"/>
                    <a:pt x="84" y="20"/>
                  </a:cubicBezTo>
                  <a:cubicBezTo>
                    <a:pt x="12" y="68"/>
                    <a:pt x="0" y="175"/>
                    <a:pt x="48" y="246"/>
                  </a:cubicBezTo>
                  <a:lnTo>
                    <a:pt x="893" y="1449"/>
                  </a:lnTo>
                  <a:cubicBezTo>
                    <a:pt x="929" y="1497"/>
                    <a:pt x="989" y="1532"/>
                    <a:pt x="1024" y="1532"/>
                  </a:cubicBezTo>
                  <a:cubicBezTo>
                    <a:pt x="1060" y="1532"/>
                    <a:pt x="1084" y="1508"/>
                    <a:pt x="1120" y="1497"/>
                  </a:cubicBezTo>
                  <a:cubicBezTo>
                    <a:pt x="1203" y="1437"/>
                    <a:pt x="1227" y="1354"/>
                    <a:pt x="1167" y="1270"/>
                  </a:cubicBezTo>
                  <a:lnTo>
                    <a:pt x="310" y="68"/>
                  </a:lnTo>
                  <a:cubicBezTo>
                    <a:pt x="287" y="22"/>
                    <a:pt x="235"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4659605" y="622857"/>
            <a:ext cx="3924472" cy="727828"/>
          </a:xfrm>
          <a:prstGeom prst="rect">
            <a:avLst/>
          </a:prstGeom>
        </p:spPr>
        <p:txBody>
          <a:bodyPr wrap="none">
            <a:spAutoFit/>
          </a:bodyPr>
          <a:lstStyle/>
          <a:p>
            <a:pPr>
              <a:lnSpc>
                <a:spcPct val="250000"/>
              </a:lnSpc>
            </a:pPr>
            <a:r>
              <a:rPr lang="en-US" sz="2000" b="1" dirty="0" smtClean="0">
                <a:solidFill>
                  <a:srgbClr val="0070C0"/>
                </a:solidFill>
                <a:latin typeface="+mn-lt"/>
                <a:ea typeface="Arial" panose="020B0604020202020204" pitchFamily="34" charset="0"/>
              </a:rPr>
              <a:t>TRÀNG KÊNH- THỦY NGUYÊN</a:t>
            </a:r>
            <a:endParaRPr lang="en-US" sz="2000" b="1" dirty="0">
              <a:solidFill>
                <a:srgbClr val="0070C0"/>
              </a:solidFill>
              <a:latin typeface="+mn-lt"/>
            </a:endParaRPr>
          </a:p>
        </p:txBody>
      </p:sp>
      <p:sp>
        <p:nvSpPr>
          <p:cNvPr id="24" name="Rectangle 23"/>
          <p:cNvSpPr/>
          <p:nvPr/>
        </p:nvSpPr>
        <p:spPr>
          <a:xfrm>
            <a:off x="14357536" y="4677652"/>
            <a:ext cx="134625" cy="1691467"/>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942045" y="2578150"/>
            <a:ext cx="698111" cy="1449596"/>
          </a:xfrm>
          <a:prstGeom prst="rect">
            <a:avLst/>
          </a:prstGeom>
          <a:solidFill>
            <a:schemeClr val="tx1">
              <a:lumMod val="25000"/>
              <a:lumOff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8" y="2847827"/>
            <a:ext cx="2385510" cy="2385510"/>
          </a:xfrm>
          <a:prstGeom prst="rect">
            <a:avLst/>
          </a:prstGeom>
        </p:spPr>
      </p:pic>
      <p:sp>
        <p:nvSpPr>
          <p:cNvPr id="4" name="Rectangle 3"/>
          <p:cNvSpPr/>
          <p:nvPr/>
        </p:nvSpPr>
        <p:spPr>
          <a:xfrm>
            <a:off x="3357664" y="705842"/>
            <a:ext cx="5170333" cy="4437658"/>
          </a:xfrm>
          <a:prstGeom prst="rect">
            <a:avLst/>
          </a:pr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 </a:t>
            </a:r>
            <a:endParaRPr lang="en-US" dirty="0"/>
          </a:p>
        </p:txBody>
      </p:sp>
      <p:sp>
        <p:nvSpPr>
          <p:cNvPr id="7" name="Horizontal Scroll 6"/>
          <p:cNvSpPr/>
          <p:nvPr/>
        </p:nvSpPr>
        <p:spPr>
          <a:xfrm>
            <a:off x="3859165" y="3976597"/>
            <a:ext cx="4349644" cy="1016733"/>
          </a:xfrm>
          <a:prstGeom prst="horizontalScroll">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2" descr="Núi Tràng Kênh nằm ở phía Bắc huyện Thủy Nguyên,"/>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27341" y="766456"/>
            <a:ext cx="3155497" cy="2318117"/>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4005194" y="4195437"/>
            <a:ext cx="4271140" cy="646331"/>
          </a:xfrm>
          <a:prstGeom prst="rect">
            <a:avLst/>
          </a:prstGeom>
        </p:spPr>
        <p:txBody>
          <a:bodyPr wrap="square">
            <a:spAutoFit/>
          </a:bodyPr>
          <a:lstStyle/>
          <a:p>
            <a:r>
              <a:rPr lang="en-US" sz="1800" dirty="0" err="1">
                <a:solidFill>
                  <a:schemeClr val="bg1"/>
                </a:solidFill>
              </a:rPr>
              <a:t>Hải</a:t>
            </a:r>
            <a:r>
              <a:rPr lang="en-US" sz="1800" dirty="0">
                <a:solidFill>
                  <a:schemeClr val="bg1"/>
                </a:solidFill>
              </a:rPr>
              <a:t> </a:t>
            </a:r>
            <a:r>
              <a:rPr lang="en-US" sz="1800" dirty="0" err="1">
                <a:solidFill>
                  <a:schemeClr val="bg1"/>
                </a:solidFill>
              </a:rPr>
              <a:t>Phòng</a:t>
            </a:r>
            <a:r>
              <a:rPr lang="en-US" sz="1800" dirty="0">
                <a:solidFill>
                  <a:schemeClr val="bg1"/>
                </a:solidFill>
              </a:rPr>
              <a:t> </a:t>
            </a:r>
            <a:r>
              <a:rPr lang="en-US" sz="1800" dirty="0" err="1">
                <a:solidFill>
                  <a:schemeClr val="bg1"/>
                </a:solidFill>
              </a:rPr>
              <a:t>là</a:t>
            </a:r>
            <a:r>
              <a:rPr lang="en-US" sz="1800" dirty="0">
                <a:solidFill>
                  <a:schemeClr val="bg1"/>
                </a:solidFill>
              </a:rPr>
              <a:t> </a:t>
            </a:r>
            <a:r>
              <a:rPr lang="en-US" sz="1800" dirty="0" err="1">
                <a:solidFill>
                  <a:schemeClr val="bg1"/>
                </a:solidFill>
              </a:rPr>
              <a:t>một</a:t>
            </a:r>
            <a:r>
              <a:rPr lang="en-US" sz="1800" dirty="0">
                <a:solidFill>
                  <a:schemeClr val="bg1"/>
                </a:solidFill>
              </a:rPr>
              <a:t> </a:t>
            </a:r>
            <a:r>
              <a:rPr lang="en-US" sz="1800" dirty="0" err="1">
                <a:solidFill>
                  <a:schemeClr val="bg1"/>
                </a:solidFill>
              </a:rPr>
              <a:t>trong</a:t>
            </a:r>
            <a:r>
              <a:rPr lang="en-US" sz="1800" dirty="0">
                <a:solidFill>
                  <a:schemeClr val="bg1"/>
                </a:solidFill>
              </a:rPr>
              <a:t> </a:t>
            </a:r>
            <a:r>
              <a:rPr lang="en-US" sz="1800" dirty="0" err="1">
                <a:solidFill>
                  <a:schemeClr val="bg1"/>
                </a:solidFill>
              </a:rPr>
              <a:t>những</a:t>
            </a:r>
            <a:r>
              <a:rPr lang="en-US" sz="1800" dirty="0">
                <a:solidFill>
                  <a:schemeClr val="bg1"/>
                </a:solidFill>
              </a:rPr>
              <a:t> </a:t>
            </a:r>
            <a:r>
              <a:rPr lang="en-US" sz="1800" dirty="0" err="1">
                <a:solidFill>
                  <a:schemeClr val="bg1"/>
                </a:solidFill>
              </a:rPr>
              <a:t>vùng</a:t>
            </a:r>
            <a:r>
              <a:rPr lang="en-US" sz="1800" dirty="0">
                <a:solidFill>
                  <a:schemeClr val="bg1"/>
                </a:solidFill>
              </a:rPr>
              <a:t> </a:t>
            </a:r>
            <a:r>
              <a:rPr lang="en-US" sz="1800" dirty="0" err="1">
                <a:solidFill>
                  <a:schemeClr val="bg1"/>
                </a:solidFill>
              </a:rPr>
              <a:t>đất</a:t>
            </a:r>
            <a:r>
              <a:rPr lang="en-US" sz="1800" dirty="0">
                <a:solidFill>
                  <a:schemeClr val="bg1"/>
                </a:solidFill>
              </a:rPr>
              <a:t> “ </a:t>
            </a:r>
            <a:r>
              <a:rPr lang="en-US" sz="1800" dirty="0" err="1">
                <a:solidFill>
                  <a:schemeClr val="bg1"/>
                </a:solidFill>
              </a:rPr>
              <a:t>quê</a:t>
            </a:r>
            <a:r>
              <a:rPr lang="en-US" sz="1800" dirty="0">
                <a:solidFill>
                  <a:schemeClr val="bg1"/>
                </a:solidFill>
              </a:rPr>
              <a:t> </a:t>
            </a:r>
            <a:r>
              <a:rPr lang="en-US" sz="1800" dirty="0" err="1">
                <a:solidFill>
                  <a:schemeClr val="bg1"/>
                </a:solidFill>
              </a:rPr>
              <a:t>hương</a:t>
            </a:r>
            <a:r>
              <a:rPr lang="en-US" sz="1800" dirty="0">
                <a:solidFill>
                  <a:schemeClr val="bg1"/>
                </a:solidFill>
              </a:rPr>
              <a:t>” </a:t>
            </a:r>
            <a:r>
              <a:rPr lang="en-US" sz="1800" dirty="0" err="1">
                <a:solidFill>
                  <a:schemeClr val="bg1"/>
                </a:solidFill>
              </a:rPr>
              <a:t>của</a:t>
            </a:r>
            <a:r>
              <a:rPr lang="en-US" sz="1800" dirty="0">
                <a:solidFill>
                  <a:schemeClr val="bg1"/>
                </a:solidFill>
              </a:rPr>
              <a:t> </a:t>
            </a:r>
            <a:r>
              <a:rPr lang="en-US" sz="1800" dirty="0" err="1">
                <a:solidFill>
                  <a:schemeClr val="bg1"/>
                </a:solidFill>
              </a:rPr>
              <a:t>người</a:t>
            </a:r>
            <a:r>
              <a:rPr lang="en-US" sz="1800" dirty="0">
                <a:solidFill>
                  <a:schemeClr val="bg1"/>
                </a:solidFill>
              </a:rPr>
              <a:t> </a:t>
            </a:r>
            <a:r>
              <a:rPr lang="en-US" sz="1800" dirty="0" err="1">
                <a:solidFill>
                  <a:schemeClr val="bg1"/>
                </a:solidFill>
              </a:rPr>
              <a:t>Việt</a:t>
            </a:r>
            <a:r>
              <a:rPr lang="en-US" sz="1800" dirty="0">
                <a:solidFill>
                  <a:schemeClr val="bg1"/>
                </a:solidFill>
              </a:rPr>
              <a:t> </a:t>
            </a:r>
            <a:r>
              <a:rPr lang="en-US" sz="1800" dirty="0" err="1">
                <a:solidFill>
                  <a:schemeClr val="bg1"/>
                </a:solidFill>
              </a:rPr>
              <a:t>cổ</a:t>
            </a:r>
            <a:r>
              <a:rPr lang="en-US" sz="1800" dirty="0">
                <a:solidFill>
                  <a:schemeClr val="bg1"/>
                </a:solidFill>
              </a:rPr>
              <a:t>.</a:t>
            </a:r>
          </a:p>
        </p:txBody>
      </p:sp>
      <p:sp>
        <p:nvSpPr>
          <p:cNvPr id="22" name="Right Arrow 21"/>
          <p:cNvSpPr/>
          <p:nvPr/>
        </p:nvSpPr>
        <p:spPr>
          <a:xfrm>
            <a:off x="2952518" y="4262050"/>
            <a:ext cx="627857" cy="579718"/>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219965" y="244156"/>
            <a:ext cx="1620957" cy="461665"/>
          </a:xfrm>
          <a:prstGeom prst="rect">
            <a:avLst/>
          </a:prstGeom>
        </p:spPr>
        <p:txBody>
          <a:bodyPr wrap="none">
            <a:spAutoFit/>
          </a:bodyPr>
          <a:lstStyle/>
          <a:p>
            <a:r>
              <a:rPr lang="en-US" sz="2400" b="1" dirty="0">
                <a:solidFill>
                  <a:srgbClr val="0070C0"/>
                </a:solidFill>
                <a:ea typeface="Arial" panose="020B0604020202020204" pitchFamily="34" charset="0"/>
              </a:rPr>
              <a:t>KHU VỰC</a:t>
            </a:r>
          </a:p>
        </p:txBody>
      </p:sp>
    </p:spTree>
    <p:extLst>
      <p:ext uri="{BB962C8B-B14F-4D97-AF65-F5344CB8AC3E}">
        <p14:creationId xmlns:p14="http://schemas.microsoft.com/office/powerpoint/2010/main" val="345238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0404" y="4501215"/>
            <a:ext cx="8221274" cy="729430"/>
          </a:xfrm>
          <a:prstGeom prst="rect">
            <a:avLst/>
          </a:prstGeom>
        </p:spPr>
        <p:txBody>
          <a:bodyPr wrap="square">
            <a:spAutoFit/>
          </a:bodyPr>
          <a:lstStyle/>
          <a:p>
            <a:pPr algn="just">
              <a:lnSpc>
                <a:spcPct val="115000"/>
              </a:lnSpc>
              <a:spcAft>
                <a:spcPts val="50"/>
              </a:spcAft>
            </a:pPr>
            <a:r>
              <a:rPr lang="en-US" sz="1800" dirty="0" err="1">
                <a:latin typeface="+mn-lt"/>
                <a:ea typeface="Times New Roman" panose="02020603050405020304" pitchFamily="18" charset="0"/>
                <a:cs typeface="Times New Roman" panose="02020603050405020304" pitchFamily="18" charset="0"/>
              </a:rPr>
              <a:t>Khoảng</a:t>
            </a:r>
            <a:r>
              <a:rPr lang="en-US" sz="1800" dirty="0">
                <a:latin typeface="+mn-lt"/>
                <a:ea typeface="Times New Roman" panose="02020603050405020304" pitchFamily="18" charset="0"/>
                <a:cs typeface="Times New Roman" panose="02020603050405020304" pitchFamily="18" charset="0"/>
              </a:rPr>
              <a:t> 2700 </a:t>
            </a:r>
            <a:r>
              <a:rPr lang="en-US" sz="1800" dirty="0" err="1">
                <a:latin typeface="+mn-lt"/>
                <a:ea typeface="Times New Roman" panose="02020603050405020304" pitchFamily="18" charset="0"/>
                <a:cs typeface="Times New Roman" panose="02020603050405020304" pitchFamily="18" charset="0"/>
              </a:rPr>
              <a:t>năm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biển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dần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tiến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sâu</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vào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liền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vùng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đất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thấp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ngập</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chìm</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trong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nước</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những</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ngọn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núi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cao</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trở</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thành</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đảo</a:t>
            </a:r>
            <a:r>
              <a:rPr lang="en-US" sz="1800" dirty="0">
                <a:latin typeface="+mn-lt"/>
                <a:ea typeface="Times New Roman" panose="02020603050405020304" pitchFamily="18" charset="0"/>
                <a:cs typeface="Times New Roman" panose="02020603050405020304" pitchFamily="18" charset="0"/>
              </a:rPr>
              <a:t> (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Bà</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Cát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Hải</a:t>
            </a:r>
            <a:r>
              <a:rPr lang="en-US" sz="1800" dirty="0" smtClean="0">
                <a:latin typeface="+mn-lt"/>
                <a:ea typeface="Times New Roman" panose="02020603050405020304" pitchFamily="18" charset="0"/>
                <a:cs typeface="Times New Roman" panose="02020603050405020304" pitchFamily="18" charset="0"/>
              </a:rPr>
              <a:t>).</a:t>
            </a:r>
            <a:endParaRPr lang="en-US" dirty="0">
              <a:effectLst/>
              <a:latin typeface="+mn-lt"/>
              <a:ea typeface="Arial" panose="020B0604020202020204" pitchFamily="34" charset="0"/>
              <a:cs typeface="Times New Roman" panose="02020603050405020304" pitchFamily="18" charset="0"/>
            </a:endParaRPr>
          </a:p>
        </p:txBody>
      </p:sp>
      <p:grpSp>
        <p:nvGrpSpPr>
          <p:cNvPr id="5" name="Google Shape;149;p29"/>
          <p:cNvGrpSpPr/>
          <p:nvPr/>
        </p:nvGrpSpPr>
        <p:grpSpPr>
          <a:xfrm>
            <a:off x="1246405" y="178420"/>
            <a:ext cx="6651190" cy="4081346"/>
            <a:chOff x="3013175" y="4489825"/>
            <a:chExt cx="1829000" cy="982850"/>
          </a:xfrm>
        </p:grpSpPr>
        <p:sp>
          <p:nvSpPr>
            <p:cNvPr id="6"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nguyenthuy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7414" y="564297"/>
            <a:ext cx="5821625" cy="3264973"/>
          </a:xfrm>
          <a:prstGeom prst="rect">
            <a:avLst/>
          </a:prstGeom>
        </p:spPr>
      </p:pic>
    </p:spTree>
    <p:extLst>
      <p:ext uri="{BB962C8B-B14F-4D97-AF65-F5344CB8AC3E}">
        <p14:creationId xmlns:p14="http://schemas.microsoft.com/office/powerpoint/2010/main" val="424666396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1087624160"/>
              </p:ext>
            </p:extLst>
          </p:nvPr>
        </p:nvGraphicFramePr>
        <p:xfrm>
          <a:off x="1764370" y="906115"/>
          <a:ext cx="5978580" cy="2313432"/>
        </p:xfrm>
        <a:graphic>
          <a:graphicData uri="http://schemas.openxmlformats.org/drawingml/2006/table">
            <a:tbl>
              <a:tblPr firstRow="1" firstCol="1" bandRow="1">
                <a:tableStyleId>{E269D01E-BC32-4049-B463-5C60D7B0CCD2}</a:tableStyleId>
              </a:tblPr>
              <a:tblGrid>
                <a:gridCol w="1936994"/>
                <a:gridCol w="4041586"/>
              </a:tblGrid>
              <a:tr h="0">
                <a:tc>
                  <a:txBody>
                    <a:bodyPr/>
                    <a:lstStyle/>
                    <a:p>
                      <a:pPr algn="ctr">
                        <a:lnSpc>
                          <a:spcPct val="115000"/>
                        </a:lnSpc>
                        <a:spcAft>
                          <a:spcPts val="50"/>
                        </a:spcAft>
                      </a:pPr>
                      <a:r>
                        <a:rPr lang="en-US" sz="2400" dirty="0" err="1">
                          <a:solidFill>
                            <a:srgbClr val="5A2521"/>
                          </a:solidFill>
                          <a:effectLst/>
                        </a:rPr>
                        <a:t>Thời</a:t>
                      </a:r>
                      <a:r>
                        <a:rPr lang="en-US" sz="2400" dirty="0">
                          <a:solidFill>
                            <a:srgbClr val="5A2521"/>
                          </a:solidFill>
                          <a:effectLst/>
                        </a:rPr>
                        <a:t> </a:t>
                      </a:r>
                      <a:r>
                        <a:rPr lang="en-US" sz="2400" dirty="0" err="1">
                          <a:solidFill>
                            <a:srgbClr val="5A2521"/>
                          </a:solidFill>
                          <a:effectLst/>
                        </a:rPr>
                        <a:t>gian</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2400" dirty="0" err="1">
                          <a:solidFill>
                            <a:srgbClr val="5A2521"/>
                          </a:solidFill>
                          <a:effectLst/>
                        </a:rPr>
                        <a:t>Hải</a:t>
                      </a:r>
                      <a:r>
                        <a:rPr lang="en-US" sz="2400" dirty="0">
                          <a:solidFill>
                            <a:srgbClr val="5A2521"/>
                          </a:solidFill>
                          <a:effectLst/>
                        </a:rPr>
                        <a:t> </a:t>
                      </a:r>
                      <a:r>
                        <a:rPr lang="en-US" sz="2400" dirty="0" err="1">
                          <a:solidFill>
                            <a:srgbClr val="5A2521"/>
                          </a:solidFill>
                          <a:effectLst/>
                        </a:rPr>
                        <a:t>Phòng</a:t>
                      </a:r>
                      <a:r>
                        <a:rPr lang="en-US" sz="2400" dirty="0">
                          <a:solidFill>
                            <a:srgbClr val="5A2521"/>
                          </a:solidFill>
                          <a:effectLst/>
                        </a:rPr>
                        <a:t> </a:t>
                      </a:r>
                      <a:r>
                        <a:rPr lang="en-US" sz="2400" dirty="0" err="1">
                          <a:solidFill>
                            <a:srgbClr val="5A2521"/>
                          </a:solidFill>
                          <a:effectLst/>
                        </a:rPr>
                        <a:t>thuộc</a:t>
                      </a:r>
                      <a:r>
                        <a:rPr lang="en-US" sz="2400" dirty="0">
                          <a:solidFill>
                            <a:srgbClr val="5A2521"/>
                          </a:solidFill>
                          <a:effectLst/>
                        </a:rPr>
                        <a:t> </a:t>
                      </a:r>
                      <a:r>
                        <a:rPr lang="en-US" sz="2400" dirty="0" err="1">
                          <a:solidFill>
                            <a:srgbClr val="5A2521"/>
                          </a:solidFill>
                          <a:effectLst/>
                        </a:rPr>
                        <a:t>đơn</a:t>
                      </a:r>
                      <a:r>
                        <a:rPr lang="en-US" sz="2400" dirty="0">
                          <a:solidFill>
                            <a:srgbClr val="5A2521"/>
                          </a:solidFill>
                          <a:effectLst/>
                        </a:rPr>
                        <a:t> </a:t>
                      </a:r>
                      <a:r>
                        <a:rPr lang="en-US" sz="2400" dirty="0" err="1">
                          <a:solidFill>
                            <a:srgbClr val="5A2521"/>
                          </a:solidFill>
                          <a:effectLst/>
                        </a:rPr>
                        <a:t>vị</a:t>
                      </a:r>
                      <a:r>
                        <a:rPr lang="en-US" sz="2400" dirty="0">
                          <a:solidFill>
                            <a:srgbClr val="5A2521"/>
                          </a:solidFill>
                          <a:effectLst/>
                        </a:rPr>
                        <a:t> </a:t>
                      </a:r>
                      <a:r>
                        <a:rPr lang="en-US" sz="2400" dirty="0" err="1">
                          <a:solidFill>
                            <a:srgbClr val="5A2521"/>
                          </a:solidFill>
                          <a:effectLst/>
                        </a:rPr>
                        <a:t>hành</a:t>
                      </a:r>
                      <a:r>
                        <a:rPr lang="en-US" sz="2400" dirty="0">
                          <a:solidFill>
                            <a:srgbClr val="5A2521"/>
                          </a:solidFill>
                          <a:effectLst/>
                        </a:rPr>
                        <a:t> </a:t>
                      </a:r>
                      <a:r>
                        <a:rPr lang="en-US" sz="2400" dirty="0" err="1">
                          <a:solidFill>
                            <a:srgbClr val="5A2521"/>
                          </a:solidFill>
                          <a:effectLst/>
                        </a:rPr>
                        <a:t>chính</a:t>
                      </a:r>
                      <a:r>
                        <a:rPr lang="en-US" sz="2400" dirty="0">
                          <a:solidFill>
                            <a:srgbClr val="5A2521"/>
                          </a:solidFill>
                          <a:effectLst/>
                        </a:rPr>
                        <a:t> </a:t>
                      </a:r>
                      <a:r>
                        <a:rPr lang="en-US" sz="2400" dirty="0" err="1">
                          <a:solidFill>
                            <a:srgbClr val="5A2521"/>
                          </a:solidFill>
                          <a:effectLst/>
                        </a:rPr>
                        <a:t>nào</a:t>
                      </a:r>
                      <a:r>
                        <a:rPr lang="en-US" sz="2400" dirty="0">
                          <a:solidFill>
                            <a:srgbClr val="5A2521"/>
                          </a:solidFill>
                          <a:effectLst/>
                        </a:rPr>
                        <a:t>?</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179TCN-589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0">
                <a:tc>
                  <a:txBody>
                    <a:bodyPr/>
                    <a:lstStyle/>
                    <a:p>
                      <a:pPr algn="just">
                        <a:lnSpc>
                          <a:spcPct val="115000"/>
                        </a:lnSpc>
                        <a:spcAft>
                          <a:spcPts val="50"/>
                        </a:spcAft>
                      </a:pPr>
                      <a:r>
                        <a:rPr lang="en-US" sz="2400" dirty="0">
                          <a:solidFill>
                            <a:srgbClr val="5A2521"/>
                          </a:solidFill>
                          <a:effectLst/>
                        </a:rPr>
                        <a:t>581 - 618</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solidFill>
                            <a:srgbClr val="5A2521"/>
                          </a:solidFill>
                          <a:effectLst/>
                        </a:rPr>
                        <a:t> </a:t>
                      </a:r>
                      <a:endParaRPr lang="en-US" sz="20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42164">
                <a:tc>
                  <a:txBody>
                    <a:bodyPr/>
                    <a:lstStyle/>
                    <a:p>
                      <a:pPr algn="just">
                        <a:lnSpc>
                          <a:spcPct val="115000"/>
                        </a:lnSpc>
                        <a:spcAft>
                          <a:spcPts val="50"/>
                        </a:spcAft>
                      </a:pPr>
                      <a:r>
                        <a:rPr lang="en-US" sz="2400" dirty="0">
                          <a:effectLst/>
                        </a:rPr>
                        <a:t>679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8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6"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7" name="Trapezoid 16"/>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9" name="Picture 18"/>
          <p:cNvPicPr>
            <a:picLocks noChangeAspect="1"/>
          </p:cNvPicPr>
          <p:nvPr/>
        </p:nvPicPr>
        <p:blipFill>
          <a:blip r:embed="rId4"/>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a:blip r:embed="rId5"/>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pic>
        <p:nvPicPr>
          <p:cNvPr id="3" name="DongDoiNguocXuoi-LmDuyThien_mpg6">
            <a:hlinkClick r:id="" action="ppaction://media"/>
          </p:cNvPr>
          <p:cNvPicPr>
            <a:picLocks noChangeAspect="1"/>
          </p:cNvPicPr>
          <p:nvPr>
            <a:audioFile r:link="rId1"/>
            <p:extLst>
              <p:ext uri="{DAA4B4D4-6D71-4841-9C94-3DE7FCFB9230}">
                <p14:media xmlns:p14="http://schemas.microsoft.com/office/powerpoint/2010/main" r:embed="rId2">
                  <p14:trim end="288909.3125"/>
                </p14:media>
              </p:ext>
            </p:extLst>
          </p:nvPr>
        </p:nvPicPr>
        <p:blipFill>
          <a:blip r:embed="rId7"/>
          <a:stretch>
            <a:fillRect/>
          </a:stretch>
        </p:blipFill>
        <p:spPr>
          <a:xfrm>
            <a:off x="8267779" y="153687"/>
            <a:ext cx="609600" cy="609600"/>
          </a:xfrm>
          <a:prstGeom prst="rect">
            <a:avLst/>
          </a:prstGeom>
        </p:spPr>
      </p:pic>
    </p:spTree>
    <p:extLst>
      <p:ext uri="{BB962C8B-B14F-4D97-AF65-F5344CB8AC3E}">
        <p14:creationId xmlns:p14="http://schemas.microsoft.com/office/powerpoint/2010/main" val="27375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fade">
                                      <p:cBhvr>
                                        <p:cTn id="9" dur="1000"/>
                                        <p:tgtEl>
                                          <p:spTgt spid="21"/>
                                        </p:tgtEl>
                                      </p:cBhvr>
                                    </p:animEffect>
                                    <p:anim calcmode="lin" valueType="num">
                                      <p:cBhvr>
                                        <p:cTn id="10" dur="1000" fill="hold"/>
                                        <p:tgtEl>
                                          <p:spTgt spid="21"/>
                                        </p:tgtEl>
                                        <p:attrNameLst>
                                          <p:attrName>ppt_x</p:attrName>
                                        </p:attrNameLst>
                                      </p:cBhvr>
                                      <p:tavLst>
                                        <p:tav tm="0">
                                          <p:val>
                                            <p:strVal val="#ppt_x"/>
                                          </p:val>
                                        </p:tav>
                                        <p:tav tm="100000">
                                          <p:val>
                                            <p:strVal val="#ppt_x"/>
                                          </p:val>
                                        </p:tav>
                                      </p:tavLst>
                                    </p:anim>
                                    <p:anim calcmode="lin" valueType="num">
                                      <p:cBhvr>
                                        <p:cTn id="11" dur="1000" fill="hold"/>
                                        <p:tgtEl>
                                          <p:spTgt spid="21"/>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644649835"/>
              </p:ext>
            </p:extLst>
          </p:nvPr>
        </p:nvGraphicFramePr>
        <p:xfrm>
          <a:off x="1985276" y="948198"/>
          <a:ext cx="5427896" cy="2033016"/>
        </p:xfrm>
        <a:graphic>
          <a:graphicData uri="http://schemas.openxmlformats.org/drawingml/2006/table">
            <a:tbl>
              <a:tblPr firstRow="1" firstCol="1" bandRow="1">
                <a:tableStyleId>{18603FDC-E32A-4AB5-989C-0864C3EAD2B8}</a:tableStyleId>
              </a:tblPr>
              <a:tblGrid>
                <a:gridCol w="1758662"/>
                <a:gridCol w="3669234"/>
              </a:tblGrid>
              <a:tr h="412115">
                <a:tc>
                  <a:txBody>
                    <a:bodyPr/>
                    <a:lstStyle/>
                    <a:p>
                      <a:pPr algn="ctr">
                        <a:lnSpc>
                          <a:spcPct val="115000"/>
                        </a:lnSpc>
                        <a:spcAft>
                          <a:spcPts val="50"/>
                        </a:spcAft>
                      </a:pPr>
                      <a:r>
                        <a:rPr lang="en-US" sz="1800" dirty="0" err="1">
                          <a:solidFill>
                            <a:srgbClr val="5A2521"/>
                          </a:solidFill>
                          <a:effectLst/>
                        </a:rPr>
                        <a:t>Thời</a:t>
                      </a:r>
                      <a:r>
                        <a:rPr lang="en-US" sz="1800" dirty="0">
                          <a:solidFill>
                            <a:srgbClr val="5A2521"/>
                          </a:solidFill>
                          <a:effectLst/>
                        </a:rPr>
                        <a:t> </a:t>
                      </a:r>
                      <a:r>
                        <a:rPr lang="en-US" sz="1800" dirty="0" err="1">
                          <a:solidFill>
                            <a:srgbClr val="5A2521"/>
                          </a:solidFill>
                          <a:effectLst/>
                        </a:rPr>
                        <a:t>gian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spcAft>
                          <a:spcPts val="50"/>
                        </a:spcAft>
                      </a:pPr>
                      <a:r>
                        <a:rPr lang="en-US" sz="1800">
                          <a:solidFill>
                            <a:srgbClr val="5A2521"/>
                          </a:solidFill>
                          <a:effectLst/>
                        </a:rPr>
                        <a:t>Hải Phòng thuộc đơn vị hành chính nào?</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a:solidFill>
                            <a:srgbClr val="5A2521"/>
                          </a:solidFill>
                          <a:effectLst/>
                        </a:rPr>
                        <a:t>179TCN-589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Quận Giao chỉ</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239395">
                <a:tc>
                  <a:txBody>
                    <a:bodyPr/>
                    <a:lstStyle/>
                    <a:p>
                      <a:pPr algn="just">
                        <a:lnSpc>
                          <a:spcPct val="115000"/>
                        </a:lnSpc>
                        <a:spcAft>
                          <a:spcPts val="50"/>
                        </a:spcAft>
                      </a:pPr>
                      <a:r>
                        <a:rPr lang="en-US" sz="1800" dirty="0">
                          <a:solidFill>
                            <a:srgbClr val="5A2521"/>
                          </a:solidFill>
                          <a:effectLst/>
                        </a:rPr>
                        <a:t>581 - 618</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a:solidFill>
                            <a:srgbClr val="5A2521"/>
                          </a:solidFill>
                          <a:effectLst/>
                        </a:rPr>
                        <a:t>Huyện Chu Diên</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479425">
                <a:tc>
                  <a:txBody>
                    <a:bodyPr/>
                    <a:lstStyle/>
                    <a:p>
                      <a:pPr algn="just">
                        <a:lnSpc>
                          <a:spcPct val="115000"/>
                        </a:lnSpc>
                        <a:spcAft>
                          <a:spcPts val="50"/>
                        </a:spcAft>
                      </a:pPr>
                      <a:r>
                        <a:rPr lang="en-US" sz="1800">
                          <a:solidFill>
                            <a:srgbClr val="5A2521"/>
                          </a:solidFill>
                          <a:effectLst/>
                        </a:rPr>
                        <a:t>679 </a:t>
                      </a:r>
                      <a:endParaRPr lang="en-US" sz="160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15000"/>
                        </a:lnSpc>
                        <a:spcAft>
                          <a:spcPts val="50"/>
                        </a:spcAft>
                      </a:pPr>
                      <a:r>
                        <a:rPr lang="en-US" sz="2000" dirty="0" err="1">
                          <a:solidFill>
                            <a:srgbClr val="5A2521"/>
                          </a:solidFill>
                          <a:effectLst/>
                        </a:rPr>
                        <a:t>Châu</a:t>
                      </a:r>
                      <a:r>
                        <a:rPr lang="en-US" sz="2000" dirty="0">
                          <a:solidFill>
                            <a:srgbClr val="5A2521"/>
                          </a:solidFill>
                          <a:effectLst/>
                        </a:rPr>
                        <a:t> Nam </a:t>
                      </a:r>
                      <a:r>
                        <a:rPr lang="en-US" sz="2000" dirty="0" err="1">
                          <a:solidFill>
                            <a:srgbClr val="5A2521"/>
                          </a:solidFill>
                          <a:effectLst/>
                        </a:rPr>
                        <a:t>Sách</a:t>
                      </a:r>
                      <a:r>
                        <a:rPr lang="en-US" sz="2000" dirty="0">
                          <a:solidFill>
                            <a:srgbClr val="5A2521"/>
                          </a:solidFill>
                          <a:effectLst/>
                        </a:rPr>
                        <a:t>, </a:t>
                      </a:r>
                      <a:r>
                        <a:rPr lang="en-US" sz="2000" dirty="0" err="1">
                          <a:solidFill>
                            <a:srgbClr val="5A2521"/>
                          </a:solidFill>
                          <a:effectLst/>
                        </a:rPr>
                        <a:t>Hạ</a:t>
                      </a:r>
                      <a:r>
                        <a:rPr lang="en-US" sz="2000" dirty="0">
                          <a:solidFill>
                            <a:srgbClr val="5A2521"/>
                          </a:solidFill>
                          <a:effectLst/>
                        </a:rPr>
                        <a:t> </a:t>
                      </a:r>
                      <a:r>
                        <a:rPr lang="en-US" sz="2000" dirty="0" err="1">
                          <a:solidFill>
                            <a:srgbClr val="5A2521"/>
                          </a:solidFill>
                          <a:effectLst/>
                        </a:rPr>
                        <a:t>Hồng</a:t>
                      </a:r>
                      <a:r>
                        <a:rPr lang="en-US" sz="2000" dirty="0">
                          <a:solidFill>
                            <a:srgbClr val="5A2521"/>
                          </a:solidFill>
                          <a:effectLst/>
                        </a:rPr>
                        <a:t> </a:t>
                      </a:r>
                      <a:r>
                        <a:rPr lang="en-US" sz="2000" dirty="0" err="1">
                          <a:solidFill>
                            <a:srgbClr val="5A2521"/>
                          </a:solidFill>
                          <a:effectLst/>
                        </a:rPr>
                        <a:t>phủ</a:t>
                      </a:r>
                      <a:r>
                        <a:rPr lang="en-US" sz="2000" dirty="0">
                          <a:solidFill>
                            <a:srgbClr val="5A2521"/>
                          </a:solidFill>
                          <a:effectLst/>
                        </a:rPr>
                        <a:t> </a:t>
                      </a:r>
                      <a:r>
                        <a:rPr lang="en-US" sz="2000" dirty="0" err="1">
                          <a:solidFill>
                            <a:srgbClr val="5A2521"/>
                          </a:solidFill>
                          <a:effectLst/>
                        </a:rPr>
                        <a:t>Tân</a:t>
                      </a:r>
                      <a:r>
                        <a:rPr lang="en-US" sz="2000" dirty="0">
                          <a:solidFill>
                            <a:srgbClr val="5A2521"/>
                          </a:solidFill>
                          <a:effectLst/>
                        </a:rPr>
                        <a:t> An</a:t>
                      </a:r>
                      <a:endParaRPr lang="en-US" sz="1600" dirty="0">
                        <a:solidFill>
                          <a:srgbClr val="5A252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12"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THẢO LUẬN NHÓM</a:t>
            </a:r>
          </a:p>
        </p:txBody>
      </p:sp>
      <p:sp>
        <p:nvSpPr>
          <p:cNvPr id="13" name="Trapezoid 12"/>
          <p:cNvSpPr/>
          <p:nvPr/>
        </p:nvSpPr>
        <p:spPr>
          <a:xfrm rot="19685891">
            <a:off x="-493752" y="364531"/>
            <a:ext cx="3794668" cy="646310"/>
          </a:xfrm>
          <a:prstGeom prst="trapezoid">
            <a:avLst>
              <a:gd name="adj" fmla="val 661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733638">
            <a:off x="67589" y="660934"/>
            <a:ext cx="2198598" cy="338554"/>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lvl="0" algn="ctr"/>
            <a:r>
              <a:rPr lang="en-US" sz="1600" b="1" dirty="0" err="1">
                <a:solidFill>
                  <a:srgbClr val="0070C0"/>
                </a:solidFill>
              </a:rPr>
              <a:t>Đơn</a:t>
            </a:r>
            <a:r>
              <a:rPr lang="en-US" sz="1600" b="1" dirty="0">
                <a:solidFill>
                  <a:srgbClr val="0070C0"/>
                </a:solidFill>
              </a:rPr>
              <a:t> </a:t>
            </a:r>
            <a:r>
              <a:rPr lang="en-US" sz="1600" b="1" dirty="0" err="1">
                <a:solidFill>
                  <a:srgbClr val="0070C0"/>
                </a:solidFill>
              </a:rPr>
              <a:t>vị</a:t>
            </a:r>
            <a:r>
              <a:rPr lang="en-US" sz="1600" b="1" dirty="0">
                <a:solidFill>
                  <a:srgbClr val="0070C0"/>
                </a:solidFill>
              </a:rPr>
              <a:t> </a:t>
            </a:r>
            <a:r>
              <a:rPr lang="en-US" sz="1600" b="1" dirty="0" err="1">
                <a:solidFill>
                  <a:srgbClr val="0070C0"/>
                </a:solidFill>
              </a:rPr>
              <a:t>hành</a:t>
            </a:r>
            <a:r>
              <a:rPr lang="en-US" sz="1600" b="1" dirty="0">
                <a:solidFill>
                  <a:srgbClr val="0070C0"/>
                </a:solidFill>
              </a:rPr>
              <a:t> </a:t>
            </a:r>
            <a:r>
              <a:rPr lang="en-US" sz="1600" b="1" dirty="0" err="1">
                <a:solidFill>
                  <a:srgbClr val="0070C0"/>
                </a:solidFill>
              </a:rPr>
              <a:t>chính</a:t>
            </a:r>
            <a:endParaRPr lang="en-US" sz="1600" dirty="0">
              <a:solidFill>
                <a:srgbClr val="0070C0"/>
              </a:solidFill>
            </a:endParaRPr>
          </a:p>
        </p:txBody>
      </p:sp>
      <p:pic>
        <p:nvPicPr>
          <p:cNvPr id="15" name="Picture 14"/>
          <p:cNvPicPr>
            <a:picLocks noChangeAspect="1"/>
          </p:cNvPicPr>
          <p:nvPr/>
        </p:nvPicPr>
        <p:blipFill>
          <a:blip r:embed="rId2"/>
          <a:stretch>
            <a:fillRect/>
          </a:stretch>
        </p:blipFill>
        <p:spPr>
          <a:xfrm>
            <a:off x="4944239" y="3280310"/>
            <a:ext cx="3323540"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p:cNvPicPr>
            <a:picLocks noChangeAspect="1"/>
          </p:cNvPicPr>
          <p:nvPr/>
        </p:nvPicPr>
        <p:blipFill>
          <a:blip r:embed="rId3"/>
          <a:stretch>
            <a:fillRect/>
          </a:stretch>
        </p:blipFill>
        <p:spPr>
          <a:xfrm>
            <a:off x="810293" y="3280310"/>
            <a:ext cx="3545297" cy="1733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705" y="1903102"/>
            <a:ext cx="1268866" cy="1268866"/>
          </a:xfrm>
          <a:prstGeom prst="rect">
            <a:avLst/>
          </a:prstGeom>
        </p:spPr>
      </p:pic>
    </p:spTree>
    <p:extLst>
      <p:ext uri="{BB962C8B-B14F-4D97-AF65-F5344CB8AC3E}">
        <p14:creationId xmlns:p14="http://schemas.microsoft.com/office/powerpoint/2010/main" val="858613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8"/>
          <p:cNvPicPr preferRelativeResize="0"/>
          <p:nvPr/>
        </p:nvPicPr>
        <p:blipFill>
          <a:blip r:embed="rId3">
            <a:alphaModFix/>
          </a:blip>
          <a:stretch>
            <a:fillRect/>
          </a:stretch>
        </p:blipFill>
        <p:spPr>
          <a:xfrm>
            <a:off x="593499" y="95095"/>
            <a:ext cx="8088449" cy="2080250"/>
          </a:xfrm>
          <a:prstGeom prst="rect">
            <a:avLst/>
          </a:prstGeom>
          <a:noFill/>
          <a:ln>
            <a:noFill/>
          </a:ln>
        </p:spPr>
      </p:pic>
      <p:sp>
        <p:nvSpPr>
          <p:cNvPr id="135" name="Google Shape;135;p28"/>
          <p:cNvSpPr txBox="1">
            <a:spLocks noGrp="1"/>
          </p:cNvSpPr>
          <p:nvPr>
            <p:ph type="ctrTitle"/>
          </p:nvPr>
        </p:nvSpPr>
        <p:spPr>
          <a:xfrm>
            <a:off x="1480264" y="2058850"/>
            <a:ext cx="2890329" cy="577800"/>
          </a:xfrm>
          <a:prstGeom prst="rect">
            <a:avLst/>
          </a:prstGeom>
        </p:spPr>
        <p:txBody>
          <a:bodyPr spcFirstLastPara="1" wrap="square" lIns="91425" tIns="91425" rIns="91425" bIns="91425" anchor="ctr" anchorCtr="0">
            <a:noAutofit/>
          </a:bodyPr>
          <a:lstStyle/>
          <a:p>
            <a:pPr lvl="0"/>
            <a:r>
              <a:rPr lang="fr-FR" sz="1800" dirty="0" err="1">
                <a:latin typeface="+mn-lt"/>
              </a:rPr>
              <a:t>S</a:t>
            </a:r>
            <a:r>
              <a:rPr lang="fr-FR" sz="1800" dirty="0" err="1" smtClean="0">
                <a:latin typeface="+mn-lt"/>
              </a:rPr>
              <a:t>ự</a:t>
            </a:r>
            <a:r>
              <a:rPr lang="fr-FR" sz="1800" dirty="0" smtClean="0">
                <a:latin typeface="+mn-lt"/>
              </a:rPr>
              <a:t> </a:t>
            </a:r>
            <a:r>
              <a:rPr lang="fr-FR" sz="1800" dirty="0" err="1">
                <a:latin typeface="+mn-lt"/>
              </a:rPr>
              <a:t>xuất</a:t>
            </a:r>
            <a:r>
              <a:rPr lang="fr-FR" sz="1800" dirty="0">
                <a:latin typeface="+mn-lt"/>
              </a:rPr>
              <a:t> </a:t>
            </a:r>
            <a:r>
              <a:rPr lang="fr-FR" sz="1800" dirty="0" err="1">
                <a:latin typeface="+mn-lt"/>
              </a:rPr>
              <a:t>hiện</a:t>
            </a:r>
            <a:r>
              <a:rPr lang="fr-FR" sz="1800" dirty="0">
                <a:latin typeface="+mn-lt"/>
              </a:rPr>
              <a:t> </a:t>
            </a:r>
            <a:r>
              <a:rPr lang="fr-FR" sz="1800" dirty="0" err="1">
                <a:latin typeface="+mn-lt"/>
              </a:rPr>
              <a:t>của</a:t>
            </a:r>
            <a:r>
              <a:rPr lang="fr-FR" sz="1800" dirty="0">
                <a:latin typeface="+mn-lt"/>
              </a:rPr>
              <a:t> con </a:t>
            </a:r>
            <a:r>
              <a:rPr lang="fr-FR" sz="1800" dirty="0" err="1">
                <a:latin typeface="+mn-lt"/>
              </a:rPr>
              <a:t>người</a:t>
            </a:r>
            <a:r>
              <a:rPr lang="fr-FR" sz="1800" dirty="0">
                <a:latin typeface="+mn-lt"/>
              </a:rPr>
              <a:t> ở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smtClean="0">
                <a:latin typeface="+mn-lt"/>
              </a:rPr>
              <a:t>thủy</a:t>
            </a:r>
            <a:r>
              <a:rPr lang="fr-FR" sz="1800" dirty="0" smtClean="0">
                <a:latin typeface="+mn-lt"/>
              </a:rPr>
              <a:t>.</a:t>
            </a:r>
            <a:endParaRPr sz="1800" dirty="0">
              <a:latin typeface="+mn-lt"/>
            </a:endParaRPr>
          </a:p>
        </p:txBody>
      </p:sp>
      <p:sp>
        <p:nvSpPr>
          <p:cNvPr id="136" name="Google Shape;136;p28"/>
          <p:cNvSpPr txBox="1">
            <a:spLocks noGrp="1"/>
          </p:cNvSpPr>
          <p:nvPr>
            <p:ph type="title" idx="2"/>
          </p:nvPr>
        </p:nvSpPr>
        <p:spPr>
          <a:xfrm>
            <a:off x="282069" y="1807992"/>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37" name="Google Shape;137;p28"/>
          <p:cNvSpPr txBox="1">
            <a:spLocks noGrp="1"/>
          </p:cNvSpPr>
          <p:nvPr>
            <p:ph type="ctrTitle" idx="3"/>
          </p:nvPr>
        </p:nvSpPr>
        <p:spPr>
          <a:xfrm>
            <a:off x="1545806" y="3691368"/>
            <a:ext cx="2908968" cy="900900"/>
          </a:xfrm>
          <a:prstGeom prst="rect">
            <a:avLst/>
          </a:prstGeom>
        </p:spPr>
        <p:txBody>
          <a:bodyPr spcFirstLastPara="1" wrap="square" lIns="91425" tIns="91425" rIns="91425" bIns="91425" anchor="ctr" anchorCtr="0">
            <a:noAutofit/>
          </a:bodyPr>
          <a:lstStyle/>
          <a:p>
            <a:pPr lvl="0"/>
            <a:r>
              <a:rPr lang="fr-FR" sz="1800" dirty="0" err="1">
                <a:latin typeface="+mn-lt"/>
              </a:rPr>
              <a:t>D</a:t>
            </a:r>
            <a:r>
              <a:rPr lang="fr-FR" sz="1800" dirty="0" err="1" smtClean="0">
                <a:latin typeface="+mn-lt"/>
              </a:rPr>
              <a:t>ấu</a:t>
            </a:r>
            <a:r>
              <a:rPr lang="fr-FR" sz="1800" dirty="0" smtClean="0">
                <a:latin typeface="+mn-lt"/>
              </a:rPr>
              <a:t>  </a:t>
            </a:r>
            <a:r>
              <a:rPr lang="fr-FR" sz="1800" dirty="0" err="1">
                <a:latin typeface="+mn-lt"/>
              </a:rPr>
              <a:t>tích</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thời</a:t>
            </a:r>
            <a:r>
              <a:rPr lang="fr-FR" sz="1800" dirty="0">
                <a:latin typeface="+mn-lt"/>
              </a:rPr>
              <a:t> </a:t>
            </a:r>
            <a:r>
              <a:rPr lang="fr-FR" sz="1800" dirty="0" err="1">
                <a:latin typeface="+mn-lt"/>
              </a:rPr>
              <a:t>Văn</a:t>
            </a:r>
            <a:r>
              <a:rPr lang="fr-FR" sz="1800" dirty="0">
                <a:latin typeface="+mn-lt"/>
              </a:rPr>
              <a:t> Lang- </a:t>
            </a:r>
            <a:r>
              <a:rPr lang="fr-FR" sz="1800" dirty="0" err="1">
                <a:latin typeface="+mn-lt"/>
              </a:rPr>
              <a:t>Âu</a:t>
            </a:r>
            <a:r>
              <a:rPr lang="fr-FR" sz="1800" dirty="0">
                <a:latin typeface="+mn-lt"/>
              </a:rPr>
              <a:t> </a:t>
            </a:r>
            <a:r>
              <a:rPr lang="fr-FR" sz="1800" dirty="0" err="1">
                <a:latin typeface="+mn-lt"/>
              </a:rPr>
              <a:t>Lạc</a:t>
            </a:r>
            <a:r>
              <a:rPr lang="fr-FR" sz="1800" dirty="0">
                <a:latin typeface="+mn-lt"/>
              </a:rPr>
              <a:t> </a:t>
            </a:r>
            <a:r>
              <a:rPr lang="fr-FR" sz="1800" dirty="0" err="1">
                <a:latin typeface="+mn-lt"/>
              </a:rPr>
              <a:t>và</a:t>
            </a:r>
            <a:r>
              <a:rPr lang="fr-FR" sz="1800" dirty="0">
                <a:latin typeface="+mn-lt"/>
              </a:rPr>
              <a:t> </a:t>
            </a:r>
            <a:r>
              <a:rPr lang="fr-FR" sz="1800" dirty="0" err="1">
                <a:latin typeface="+mn-lt"/>
              </a:rPr>
              <a:t>sự</a:t>
            </a:r>
            <a:r>
              <a:rPr lang="fr-FR" sz="1800" dirty="0">
                <a:latin typeface="+mn-lt"/>
              </a:rPr>
              <a:t> </a:t>
            </a:r>
            <a:r>
              <a:rPr lang="fr-FR" sz="1800" dirty="0" err="1">
                <a:latin typeface="+mn-lt"/>
              </a:rPr>
              <a:t>phát</a:t>
            </a:r>
            <a:r>
              <a:rPr lang="fr-FR" sz="1800" dirty="0">
                <a:latin typeface="+mn-lt"/>
              </a:rPr>
              <a:t> </a:t>
            </a:r>
            <a:r>
              <a:rPr lang="fr-FR" sz="1800" dirty="0" err="1">
                <a:latin typeface="+mn-lt"/>
              </a:rPr>
              <a:t>triển</a:t>
            </a:r>
            <a:r>
              <a:rPr lang="fr-FR" sz="1800" dirty="0">
                <a:latin typeface="+mn-lt"/>
              </a:rPr>
              <a:t> </a:t>
            </a:r>
            <a:r>
              <a:rPr lang="fr-FR" sz="1800" dirty="0" err="1">
                <a:latin typeface="+mn-lt"/>
              </a:rPr>
              <a:t>cộng</a:t>
            </a:r>
            <a:r>
              <a:rPr lang="fr-FR" sz="1800" dirty="0">
                <a:latin typeface="+mn-lt"/>
              </a:rPr>
              <a:t> </a:t>
            </a:r>
            <a:r>
              <a:rPr lang="fr-FR" sz="1800" dirty="0" err="1">
                <a:latin typeface="+mn-lt"/>
              </a:rPr>
              <a:t>đồng</a:t>
            </a:r>
            <a:r>
              <a:rPr lang="fr-FR" sz="1800" dirty="0">
                <a:latin typeface="+mn-lt"/>
              </a:rPr>
              <a:t> </a:t>
            </a:r>
            <a:r>
              <a:rPr lang="fr-FR" sz="1800" dirty="0" err="1">
                <a:latin typeface="+mn-lt"/>
              </a:rPr>
              <a:t>dân</a:t>
            </a:r>
            <a:r>
              <a:rPr lang="fr-FR" sz="1800" dirty="0">
                <a:latin typeface="+mn-lt"/>
              </a:rPr>
              <a:t> </a:t>
            </a:r>
            <a:r>
              <a:rPr lang="fr-FR" sz="1800" dirty="0" err="1">
                <a:latin typeface="+mn-lt"/>
              </a:rPr>
              <a:t>cư</a:t>
            </a:r>
            <a:r>
              <a:rPr lang="fr-FR" sz="1800" dirty="0">
                <a:latin typeface="+mn-lt"/>
              </a:rPr>
              <a:t> </a:t>
            </a:r>
            <a:r>
              <a:rPr lang="fr-FR" sz="1800" dirty="0" err="1">
                <a:latin typeface="+mn-lt"/>
              </a:rPr>
              <a:t>trên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thời</a:t>
            </a:r>
            <a:r>
              <a:rPr lang="fr-FR" sz="1800" dirty="0">
                <a:latin typeface="+mn-lt"/>
              </a:rPr>
              <a:t> </a:t>
            </a:r>
            <a:r>
              <a:rPr lang="fr-FR" sz="1800" dirty="0" err="1">
                <a:latin typeface="+mn-lt"/>
              </a:rPr>
              <a:t>Bắc</a:t>
            </a:r>
            <a:r>
              <a:rPr lang="fr-FR" sz="1800" dirty="0">
                <a:latin typeface="+mn-lt"/>
              </a:rPr>
              <a:t> </a:t>
            </a:r>
            <a:r>
              <a:rPr lang="fr-FR" sz="1800" dirty="0" err="1" smtClean="0">
                <a:latin typeface="+mn-lt"/>
              </a:rPr>
              <a:t>Thuộc</a:t>
            </a:r>
            <a:r>
              <a:rPr lang="fr-FR" sz="1800" dirty="0" smtClean="0">
                <a:latin typeface="+mn-lt"/>
              </a:rPr>
              <a:t>.</a:t>
            </a:r>
            <a:endParaRPr sz="1800" dirty="0">
              <a:latin typeface="+mn-lt"/>
            </a:endParaRPr>
          </a:p>
        </p:txBody>
      </p:sp>
      <p:sp>
        <p:nvSpPr>
          <p:cNvPr id="138" name="Google Shape;138;p28"/>
          <p:cNvSpPr txBox="1">
            <a:spLocks noGrp="1"/>
          </p:cNvSpPr>
          <p:nvPr>
            <p:ph type="title" idx="4"/>
          </p:nvPr>
        </p:nvSpPr>
        <p:spPr>
          <a:xfrm>
            <a:off x="422606"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39" name="Google Shape;139;p28"/>
          <p:cNvSpPr txBox="1">
            <a:spLocks noGrp="1"/>
          </p:cNvSpPr>
          <p:nvPr>
            <p:ph type="ctrTitle" idx="5"/>
          </p:nvPr>
        </p:nvSpPr>
        <p:spPr>
          <a:xfrm>
            <a:off x="5935210" y="1895375"/>
            <a:ext cx="2975261" cy="1515936"/>
          </a:xfrm>
          <a:prstGeom prst="rect">
            <a:avLst/>
          </a:prstGeom>
        </p:spPr>
        <p:txBody>
          <a:bodyPr spcFirstLastPara="1" wrap="square" lIns="91425" tIns="91425" rIns="91425" bIns="91425" anchor="ctr" anchorCtr="0">
            <a:noAutofit/>
          </a:bodyPr>
          <a:lstStyle/>
          <a:p>
            <a:pPr lvl="0"/>
            <a:r>
              <a:rPr lang="fr-FR" sz="1800" dirty="0" err="1">
                <a:latin typeface="+mn-lt"/>
              </a:rPr>
              <a:t>Những</a:t>
            </a:r>
            <a:r>
              <a:rPr lang="fr-FR" sz="1800" dirty="0">
                <a:latin typeface="+mn-lt"/>
              </a:rPr>
              <a:t> </a:t>
            </a:r>
            <a:r>
              <a:rPr lang="fr-FR" sz="1800" dirty="0" err="1">
                <a:latin typeface="+mn-lt"/>
              </a:rPr>
              <a:t>nét</a:t>
            </a:r>
            <a:r>
              <a:rPr lang="fr-FR" sz="1800" dirty="0">
                <a:latin typeface="+mn-lt"/>
              </a:rPr>
              <a:t> </a:t>
            </a:r>
            <a:r>
              <a:rPr lang="fr-FR" sz="1800" dirty="0" err="1">
                <a:latin typeface="+mn-lt"/>
              </a:rPr>
              <a:t>chính</a:t>
            </a:r>
            <a:r>
              <a:rPr lang="fr-FR" sz="1800" dirty="0">
                <a:latin typeface="+mn-lt"/>
              </a:rPr>
              <a:t> </a:t>
            </a:r>
            <a:r>
              <a:rPr lang="fr-FR" sz="1800" dirty="0" err="1">
                <a:latin typeface="+mn-lt"/>
              </a:rPr>
              <a:t>về</a:t>
            </a:r>
            <a:r>
              <a:rPr lang="fr-FR" sz="1800" dirty="0">
                <a:latin typeface="+mn-lt"/>
              </a:rPr>
              <a:t> </a:t>
            </a:r>
            <a:r>
              <a:rPr lang="fr-FR" sz="1800" dirty="0" err="1">
                <a:latin typeface="+mn-lt"/>
              </a:rPr>
              <a:t>đời</a:t>
            </a:r>
            <a:r>
              <a:rPr lang="fr-FR" sz="1800" dirty="0">
                <a:latin typeface="+mn-lt"/>
              </a:rPr>
              <a:t> </a:t>
            </a:r>
            <a:r>
              <a:rPr lang="fr-FR" sz="1800" dirty="0" err="1">
                <a:latin typeface="+mn-lt"/>
              </a:rPr>
              <a:t>sống</a:t>
            </a:r>
            <a:r>
              <a:rPr lang="fr-FR" sz="1800" dirty="0">
                <a:latin typeface="+mn-lt"/>
              </a:rPr>
              <a:t> </a:t>
            </a:r>
            <a:r>
              <a:rPr lang="fr-FR" sz="1800" dirty="0" err="1">
                <a:latin typeface="+mn-lt"/>
              </a:rPr>
              <a:t>kinh</a:t>
            </a:r>
            <a:r>
              <a:rPr lang="fr-FR" sz="1800" dirty="0">
                <a:latin typeface="+mn-lt"/>
              </a:rPr>
              <a:t> </a:t>
            </a:r>
            <a:r>
              <a:rPr lang="fr-FR" sz="1800" dirty="0" err="1">
                <a:latin typeface="+mn-lt"/>
              </a:rPr>
              <a:t>tế</a:t>
            </a:r>
            <a:r>
              <a:rPr lang="fr-FR" sz="1800" dirty="0">
                <a:latin typeface="+mn-lt"/>
              </a:rPr>
              <a:t>, </a:t>
            </a:r>
            <a:r>
              <a:rPr lang="fr-FR" sz="1800" dirty="0" err="1">
                <a:latin typeface="+mn-lt"/>
              </a:rPr>
              <a:t>văn</a:t>
            </a:r>
            <a:r>
              <a:rPr lang="fr-FR" sz="1800" dirty="0">
                <a:latin typeface="+mn-lt"/>
              </a:rPr>
              <a:t> </a:t>
            </a:r>
            <a:r>
              <a:rPr lang="fr-FR" sz="1800" dirty="0" err="1">
                <a:latin typeface="+mn-lt"/>
              </a:rPr>
              <a:t>hóa</a:t>
            </a:r>
            <a:r>
              <a:rPr lang="fr-FR" sz="1800" dirty="0">
                <a:latin typeface="+mn-lt"/>
              </a:rPr>
              <a:t>, </a:t>
            </a:r>
            <a:r>
              <a:rPr lang="fr-FR" sz="1800" dirty="0" err="1">
                <a:latin typeface="+mn-lt"/>
              </a:rPr>
              <a:t>xã</a:t>
            </a:r>
            <a:r>
              <a:rPr lang="fr-FR" sz="1800" dirty="0">
                <a:latin typeface="+mn-lt"/>
              </a:rPr>
              <a:t> </a:t>
            </a:r>
            <a:r>
              <a:rPr lang="fr-FR" sz="1800" dirty="0" err="1">
                <a:latin typeface="+mn-lt"/>
              </a:rPr>
              <a:t>hội</a:t>
            </a:r>
            <a:r>
              <a:rPr lang="fr-FR" sz="1800" dirty="0">
                <a:latin typeface="+mn-lt"/>
              </a:rPr>
              <a:t> </a:t>
            </a:r>
            <a:r>
              <a:rPr lang="fr-FR" sz="1800" dirty="0" err="1">
                <a:latin typeface="+mn-lt"/>
              </a:rPr>
              <a:t>của</a:t>
            </a:r>
            <a:r>
              <a:rPr lang="fr-FR" sz="1800" dirty="0">
                <a:latin typeface="+mn-lt"/>
              </a:rPr>
              <a:t> </a:t>
            </a:r>
            <a:r>
              <a:rPr lang="fr-FR" sz="1800" dirty="0" err="1">
                <a:latin typeface="+mn-lt"/>
              </a:rPr>
              <a:t>cư</a:t>
            </a:r>
            <a:r>
              <a:rPr lang="fr-FR" sz="1800" dirty="0">
                <a:latin typeface="+mn-lt"/>
              </a:rPr>
              <a:t> </a:t>
            </a:r>
            <a:r>
              <a:rPr lang="fr-FR" sz="1800" dirty="0" err="1">
                <a:latin typeface="+mn-lt"/>
              </a:rPr>
              <a:t>dân</a:t>
            </a:r>
            <a:r>
              <a:rPr lang="fr-FR" sz="1800" dirty="0">
                <a:latin typeface="+mn-lt"/>
              </a:rPr>
              <a:t> </a:t>
            </a:r>
            <a:r>
              <a:rPr lang="fr-FR" sz="1800" dirty="0" err="1">
                <a:latin typeface="+mn-lt"/>
              </a:rPr>
              <a:t>vùng</a:t>
            </a:r>
            <a:r>
              <a:rPr lang="fr-FR" sz="1800" dirty="0">
                <a:latin typeface="+mn-lt"/>
              </a:rPr>
              <a:t> </a:t>
            </a:r>
            <a:r>
              <a:rPr lang="fr-FR" sz="1800" dirty="0" err="1">
                <a:latin typeface="+mn-lt"/>
              </a:rPr>
              <a:t>đất</a:t>
            </a:r>
            <a:r>
              <a:rPr lang="fr-FR" sz="1800" dirty="0">
                <a:latin typeface="+mn-lt"/>
              </a:rPr>
              <a:t> </a:t>
            </a:r>
            <a:r>
              <a:rPr lang="fr-FR" sz="1800" dirty="0" err="1">
                <a:latin typeface="+mn-lt"/>
              </a:rPr>
              <a:t>Hải</a:t>
            </a:r>
            <a:r>
              <a:rPr lang="fr-FR" sz="1800" dirty="0">
                <a:latin typeface="+mn-lt"/>
              </a:rPr>
              <a:t> </a:t>
            </a:r>
            <a:r>
              <a:rPr lang="fr-FR" sz="1800" dirty="0" err="1">
                <a:latin typeface="+mn-lt"/>
              </a:rPr>
              <a:t>Phòng</a:t>
            </a:r>
            <a:r>
              <a:rPr lang="fr-FR" sz="1800" dirty="0">
                <a:latin typeface="+mn-lt"/>
              </a:rPr>
              <a:t> </a:t>
            </a:r>
            <a:r>
              <a:rPr lang="fr-FR" sz="1800" dirty="0" err="1">
                <a:latin typeface="+mn-lt"/>
              </a:rPr>
              <a:t>từ</a:t>
            </a:r>
            <a:r>
              <a:rPr lang="fr-FR" sz="1800" dirty="0">
                <a:latin typeface="+mn-lt"/>
              </a:rPr>
              <a:t> </a:t>
            </a:r>
            <a:r>
              <a:rPr lang="fr-FR" sz="1800" dirty="0" err="1">
                <a:latin typeface="+mn-lt"/>
              </a:rPr>
              <a:t>thời</a:t>
            </a:r>
            <a:r>
              <a:rPr lang="fr-FR" sz="1800" dirty="0">
                <a:latin typeface="+mn-lt"/>
              </a:rPr>
              <a:t> </a:t>
            </a:r>
            <a:r>
              <a:rPr lang="fr-FR" sz="1800" dirty="0" err="1">
                <a:latin typeface="+mn-lt"/>
              </a:rPr>
              <a:t>nguyên</a:t>
            </a:r>
            <a:r>
              <a:rPr lang="fr-FR" sz="1800" dirty="0">
                <a:latin typeface="+mn-lt"/>
              </a:rPr>
              <a:t> </a:t>
            </a:r>
            <a:r>
              <a:rPr lang="fr-FR" sz="1800" dirty="0" err="1">
                <a:latin typeface="+mn-lt"/>
              </a:rPr>
              <a:t>thủy</a:t>
            </a:r>
            <a:r>
              <a:rPr lang="fr-FR" sz="1800" dirty="0">
                <a:latin typeface="+mn-lt"/>
              </a:rPr>
              <a:t> </a:t>
            </a:r>
            <a:r>
              <a:rPr lang="fr-FR" sz="1800" dirty="0" err="1">
                <a:latin typeface="+mn-lt"/>
              </a:rPr>
              <a:t>đến</a:t>
            </a:r>
            <a:r>
              <a:rPr lang="fr-FR" sz="1800" dirty="0">
                <a:latin typeface="+mn-lt"/>
              </a:rPr>
              <a:t> </a:t>
            </a:r>
            <a:r>
              <a:rPr lang="fr-FR" sz="1800" dirty="0" err="1" smtClean="0">
                <a:latin typeface="+mn-lt"/>
              </a:rPr>
              <a:t>thế</a:t>
            </a:r>
            <a:r>
              <a:rPr lang="fr-FR" sz="1800" dirty="0" smtClean="0">
                <a:latin typeface="+mn-lt"/>
              </a:rPr>
              <a:t> </a:t>
            </a:r>
            <a:r>
              <a:rPr lang="fr-FR" sz="1800" dirty="0" err="1" smtClean="0">
                <a:latin typeface="+mn-lt"/>
              </a:rPr>
              <a:t>kỉ</a:t>
            </a:r>
            <a:r>
              <a:rPr lang="fr-FR" sz="1800" dirty="0" smtClean="0">
                <a:latin typeface="+mn-lt"/>
              </a:rPr>
              <a:t> </a:t>
            </a:r>
            <a:r>
              <a:rPr lang="fr-FR" sz="1800" dirty="0" err="1">
                <a:latin typeface="+mn-lt"/>
              </a:rPr>
              <a:t>thứ</a:t>
            </a:r>
            <a:r>
              <a:rPr lang="fr-FR" sz="1800" dirty="0">
                <a:latin typeface="+mn-lt"/>
              </a:rPr>
              <a:t> </a:t>
            </a:r>
            <a:r>
              <a:rPr lang="fr-FR" sz="1800" dirty="0" smtClean="0">
                <a:latin typeface="+mn-lt"/>
              </a:rPr>
              <a:t>X.</a:t>
            </a:r>
            <a:endParaRPr sz="1800" dirty="0">
              <a:latin typeface="+mn-lt"/>
            </a:endParaRPr>
          </a:p>
        </p:txBody>
      </p:sp>
      <p:sp>
        <p:nvSpPr>
          <p:cNvPr id="140" name="Google Shape;140;p28"/>
          <p:cNvSpPr txBox="1">
            <a:spLocks noGrp="1"/>
          </p:cNvSpPr>
          <p:nvPr>
            <p:ph type="title" idx="6"/>
          </p:nvPr>
        </p:nvSpPr>
        <p:spPr>
          <a:xfrm>
            <a:off x="4812010" y="1864924"/>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smtClean="0"/>
              <a:t>03</a:t>
            </a:r>
            <a:endParaRPr dirty="0"/>
          </a:p>
        </p:txBody>
      </p:sp>
      <p:sp>
        <p:nvSpPr>
          <p:cNvPr id="141" name="Google Shape;141;p28"/>
          <p:cNvSpPr txBox="1">
            <a:spLocks noGrp="1"/>
          </p:cNvSpPr>
          <p:nvPr>
            <p:ph type="ctrTitle" idx="7"/>
          </p:nvPr>
        </p:nvSpPr>
        <p:spPr>
          <a:xfrm>
            <a:off x="5935210" y="3538623"/>
            <a:ext cx="2466000" cy="90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err="1" smtClean="0">
                <a:latin typeface="+mn-lt"/>
              </a:rPr>
              <a:t>Tổng</a:t>
            </a:r>
            <a:r>
              <a:rPr lang="en-US" sz="1800" dirty="0" smtClean="0">
                <a:latin typeface="+mn-lt"/>
              </a:rPr>
              <a:t> </a:t>
            </a:r>
            <a:r>
              <a:rPr lang="en-US" sz="1800" dirty="0" err="1" smtClean="0">
                <a:latin typeface="+mn-lt"/>
              </a:rPr>
              <a:t>kết</a:t>
            </a:r>
            <a:r>
              <a:rPr lang="en-US" sz="1800" dirty="0" smtClean="0">
                <a:latin typeface="+mn-lt"/>
              </a:rPr>
              <a:t> </a:t>
            </a:r>
            <a:r>
              <a:rPr lang="en-US" sz="1800" dirty="0" err="1" smtClean="0">
                <a:latin typeface="+mn-lt"/>
              </a:rPr>
              <a:t>chủ</a:t>
            </a:r>
            <a:r>
              <a:rPr lang="en-US" sz="1800" dirty="0" smtClean="0">
                <a:latin typeface="+mn-lt"/>
              </a:rPr>
              <a:t> </a:t>
            </a:r>
            <a:r>
              <a:rPr lang="en-US" sz="1800" dirty="0" err="1" smtClean="0">
                <a:latin typeface="+mn-lt"/>
              </a:rPr>
              <a:t>đề</a:t>
            </a:r>
            <a:r>
              <a:rPr lang="en-US" sz="1800" dirty="0" smtClean="0">
                <a:latin typeface="+mn-lt"/>
              </a:rPr>
              <a:t>.</a:t>
            </a:r>
            <a:endParaRPr sz="1800" dirty="0">
              <a:latin typeface="+mn-lt"/>
            </a:endParaRPr>
          </a:p>
        </p:txBody>
      </p:sp>
      <p:sp>
        <p:nvSpPr>
          <p:cNvPr id="142" name="Google Shape;142;p28"/>
          <p:cNvSpPr txBox="1">
            <a:spLocks noGrp="1"/>
          </p:cNvSpPr>
          <p:nvPr>
            <p:ph type="title" idx="8"/>
          </p:nvPr>
        </p:nvSpPr>
        <p:spPr>
          <a:xfrm>
            <a:off x="4812010" y="3525175"/>
            <a:ext cx="1123200" cy="900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2" name="Rectangle 1"/>
          <p:cNvSpPr/>
          <p:nvPr/>
        </p:nvSpPr>
        <p:spPr>
          <a:xfrm>
            <a:off x="2374123" y="708396"/>
            <a:ext cx="4527200" cy="612732"/>
          </a:xfrm>
          <a:prstGeom prst="rect">
            <a:avLst/>
          </a:prstGeom>
        </p:spPr>
        <p:txBody>
          <a:bodyPr wrap="none">
            <a:spAutoFit/>
          </a:bodyPr>
          <a:lstStyle/>
          <a:p>
            <a:pPr algn="ctr">
              <a:lnSpc>
                <a:spcPct val="115000"/>
              </a:lnSpc>
              <a:spcAft>
                <a:spcPts val="50"/>
              </a:spcAft>
              <a:tabLst>
                <a:tab pos="577850" algn="l"/>
              </a:tabLst>
            </a:pPr>
            <a:r>
              <a:rPr lang="fr-FR" sz="3200" b="1" dirty="0" smtClean="0">
                <a:solidFill>
                  <a:srgbClr val="0000FF"/>
                </a:solidFill>
                <a:latin typeface="Times New Roman" panose="02020603050405020304" pitchFamily="18" charset="0"/>
                <a:ea typeface="Arial" panose="020B0604020202020204" pitchFamily="34" charset="0"/>
                <a:cs typeface="Times New Roman" panose="02020603050405020304" pitchFamily="18" charset="0"/>
              </a:rPr>
              <a:t>THỜI LƯỢNG : 4 TIẾT</a:t>
            </a:r>
            <a:endParaRPr lang="en-US" sz="2400" dirty="0">
              <a:effectLst/>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1000" fill="hold"/>
                                        <p:tgtEl>
                                          <p:spTgt spid="136"/>
                                        </p:tgtEl>
                                        <p:attrNameLst>
                                          <p:attrName>ppt_x</p:attrName>
                                        </p:attrNameLst>
                                      </p:cBhvr>
                                      <p:tavLst>
                                        <p:tav tm="0">
                                          <p:val>
                                            <p:strVal val="#ppt_x"/>
                                          </p:val>
                                        </p:tav>
                                        <p:tav tm="100000">
                                          <p:val>
                                            <p:strVal val="#ppt_x"/>
                                          </p:val>
                                        </p:tav>
                                      </p:tavLst>
                                    </p:anim>
                                    <p:anim calcmode="lin" valueType="num">
                                      <p:cBhvr additive="base">
                                        <p:cTn id="8" dur="1000" fill="hold"/>
                                        <p:tgtEl>
                                          <p:spTgt spid="13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anim calcmode="lin" valueType="num">
                                      <p:cBhvr additive="base">
                                        <p:cTn id="11" dur="1000" fill="hold"/>
                                        <p:tgtEl>
                                          <p:spTgt spid="135"/>
                                        </p:tgtEl>
                                        <p:attrNameLst>
                                          <p:attrName>ppt_x</p:attrName>
                                        </p:attrNameLst>
                                      </p:cBhvr>
                                      <p:tavLst>
                                        <p:tav tm="0">
                                          <p:val>
                                            <p:strVal val="#ppt_x"/>
                                          </p:val>
                                        </p:tav>
                                        <p:tav tm="100000">
                                          <p:val>
                                            <p:strVal val="#ppt_x"/>
                                          </p:val>
                                        </p:tav>
                                      </p:tavLst>
                                    </p:anim>
                                    <p:anim calcmode="lin" valueType="num">
                                      <p:cBhvr additive="base">
                                        <p:cTn id="12" dur="1000" fill="hold"/>
                                        <p:tgtEl>
                                          <p:spTgt spid="13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000" fill="hold"/>
                                        <p:tgtEl>
                                          <p:spTgt spid="139"/>
                                        </p:tgtEl>
                                        <p:attrNameLst>
                                          <p:attrName>ppt_x</p:attrName>
                                        </p:attrNameLst>
                                      </p:cBhvr>
                                      <p:tavLst>
                                        <p:tav tm="0">
                                          <p:val>
                                            <p:strVal val="#ppt_x"/>
                                          </p:val>
                                        </p:tav>
                                        <p:tav tm="100000">
                                          <p:val>
                                            <p:strVal val="#ppt_x"/>
                                          </p:val>
                                        </p:tav>
                                      </p:tavLst>
                                    </p:anim>
                                    <p:anim calcmode="lin" valueType="num">
                                      <p:cBhvr additive="base">
                                        <p:cTn id="16" dur="1000" fill="hold"/>
                                        <p:tgtEl>
                                          <p:spTgt spid="13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0"/>
                                        </p:tgtEl>
                                        <p:attrNameLst>
                                          <p:attrName>style.visibility</p:attrName>
                                        </p:attrNameLst>
                                      </p:cBhvr>
                                      <p:to>
                                        <p:strVal val="visible"/>
                                      </p:to>
                                    </p:set>
                                    <p:anim calcmode="lin" valueType="num">
                                      <p:cBhvr additive="base">
                                        <p:cTn id="19" dur="1000" fill="hold"/>
                                        <p:tgtEl>
                                          <p:spTgt spid="140"/>
                                        </p:tgtEl>
                                        <p:attrNameLst>
                                          <p:attrName>ppt_x</p:attrName>
                                        </p:attrNameLst>
                                      </p:cBhvr>
                                      <p:tavLst>
                                        <p:tav tm="0">
                                          <p:val>
                                            <p:strVal val="#ppt_x"/>
                                          </p:val>
                                        </p:tav>
                                        <p:tav tm="100000">
                                          <p:val>
                                            <p:strVal val="#ppt_x"/>
                                          </p:val>
                                        </p:tav>
                                      </p:tavLst>
                                    </p:anim>
                                    <p:anim calcmode="lin" valueType="num">
                                      <p:cBhvr additive="base">
                                        <p:cTn id="20" dur="1000" fill="hold"/>
                                        <p:tgtEl>
                                          <p:spTgt spid="140"/>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anim calcmode="lin" valueType="num">
                                      <p:cBhvr additive="base">
                                        <p:cTn id="23" dur="1000" fill="hold"/>
                                        <p:tgtEl>
                                          <p:spTgt spid="138"/>
                                        </p:tgtEl>
                                        <p:attrNameLst>
                                          <p:attrName>ppt_x</p:attrName>
                                        </p:attrNameLst>
                                      </p:cBhvr>
                                      <p:tavLst>
                                        <p:tav tm="0">
                                          <p:val>
                                            <p:strVal val="#ppt_x"/>
                                          </p:val>
                                        </p:tav>
                                        <p:tav tm="100000">
                                          <p:val>
                                            <p:strVal val="#ppt_x"/>
                                          </p:val>
                                        </p:tav>
                                      </p:tavLst>
                                    </p:anim>
                                    <p:anim calcmode="lin" valueType="num">
                                      <p:cBhvr additive="base">
                                        <p:cTn id="24" dur="1000" fill="hold"/>
                                        <p:tgtEl>
                                          <p:spTgt spid="13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7"/>
                                        </p:tgtEl>
                                        <p:attrNameLst>
                                          <p:attrName>style.visibility</p:attrName>
                                        </p:attrNameLst>
                                      </p:cBhvr>
                                      <p:to>
                                        <p:strVal val="visible"/>
                                      </p:to>
                                    </p:set>
                                    <p:anim calcmode="lin" valueType="num">
                                      <p:cBhvr additive="base">
                                        <p:cTn id="27" dur="1000" fill="hold"/>
                                        <p:tgtEl>
                                          <p:spTgt spid="137"/>
                                        </p:tgtEl>
                                        <p:attrNameLst>
                                          <p:attrName>ppt_x</p:attrName>
                                        </p:attrNameLst>
                                      </p:cBhvr>
                                      <p:tavLst>
                                        <p:tav tm="0">
                                          <p:val>
                                            <p:strVal val="#ppt_x"/>
                                          </p:val>
                                        </p:tav>
                                        <p:tav tm="100000">
                                          <p:val>
                                            <p:strVal val="#ppt_x"/>
                                          </p:val>
                                        </p:tav>
                                      </p:tavLst>
                                    </p:anim>
                                    <p:anim calcmode="lin" valueType="num">
                                      <p:cBhvr additive="base">
                                        <p:cTn id="28" dur="1000" fill="hold"/>
                                        <p:tgtEl>
                                          <p:spTgt spid="1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2"/>
                                        </p:tgtEl>
                                        <p:attrNameLst>
                                          <p:attrName>style.visibility</p:attrName>
                                        </p:attrNameLst>
                                      </p:cBhvr>
                                      <p:to>
                                        <p:strVal val="visible"/>
                                      </p:to>
                                    </p:set>
                                    <p:anim calcmode="lin" valueType="num">
                                      <p:cBhvr additive="base">
                                        <p:cTn id="31" dur="1000" fill="hold"/>
                                        <p:tgtEl>
                                          <p:spTgt spid="142"/>
                                        </p:tgtEl>
                                        <p:attrNameLst>
                                          <p:attrName>ppt_x</p:attrName>
                                        </p:attrNameLst>
                                      </p:cBhvr>
                                      <p:tavLst>
                                        <p:tav tm="0">
                                          <p:val>
                                            <p:strVal val="#ppt_x"/>
                                          </p:val>
                                        </p:tav>
                                        <p:tav tm="100000">
                                          <p:val>
                                            <p:strVal val="#ppt_x"/>
                                          </p:val>
                                        </p:tav>
                                      </p:tavLst>
                                    </p:anim>
                                    <p:anim calcmode="lin" valueType="num">
                                      <p:cBhvr additive="base">
                                        <p:cTn id="32" dur="1000" fill="hold"/>
                                        <p:tgtEl>
                                          <p:spTgt spid="14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1000" fill="hold"/>
                                        <p:tgtEl>
                                          <p:spTgt spid="141"/>
                                        </p:tgtEl>
                                        <p:attrNameLst>
                                          <p:attrName>ppt_x</p:attrName>
                                        </p:attrNameLst>
                                      </p:cBhvr>
                                      <p:tavLst>
                                        <p:tav tm="0">
                                          <p:val>
                                            <p:strVal val="#ppt_x"/>
                                          </p:val>
                                        </p:tav>
                                        <p:tav tm="100000">
                                          <p:val>
                                            <p:strVal val="#ppt_x"/>
                                          </p:val>
                                        </p:tav>
                                      </p:tavLst>
                                    </p:anim>
                                    <p:anim calcmode="lin" valueType="num">
                                      <p:cBhvr additive="base">
                                        <p:cTn id="36" dur="1000" fill="hold"/>
                                        <p:tgtEl>
                                          <p:spTgt spid="141"/>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36" grpId="0"/>
      <p:bldP spid="137" grpId="0"/>
      <p:bldP spid="138" grpId="0"/>
      <p:bldP spid="139" grpId="0"/>
      <p:bldP spid="140" grpId="0"/>
      <p:bldP spid="141" grpId="0"/>
      <p:bldP spid="14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95942" y="-817788"/>
            <a:ext cx="9339942" cy="7127420"/>
          </a:xfrm>
          <a:prstGeom prst="rect">
            <a:avLst/>
          </a:prstGeom>
        </p:spPr>
      </p:pic>
      <p:pic>
        <p:nvPicPr>
          <p:cNvPr id="11" name="Picture 10"/>
          <p:cNvPicPr>
            <a:picLocks noChangeAspect="1"/>
          </p:cNvPicPr>
          <p:nvPr/>
        </p:nvPicPr>
        <p:blipFill>
          <a:blip r:embed="rId3"/>
          <a:stretch>
            <a:fillRect/>
          </a:stretch>
        </p:blipFill>
        <p:spPr>
          <a:xfrm>
            <a:off x="968287" y="1847820"/>
            <a:ext cx="2857500" cy="2093158"/>
          </a:xfrm>
          <a:prstGeom prst="ellipse">
            <a:avLst/>
          </a:prstGeom>
          <a:ln>
            <a:noFill/>
          </a:ln>
          <a:effectLst>
            <a:softEdge rad="112500"/>
          </a:effectLst>
        </p:spPr>
      </p:pic>
      <p:sp>
        <p:nvSpPr>
          <p:cNvPr id="15" name="Rectangle 14"/>
          <p:cNvSpPr/>
          <p:nvPr/>
        </p:nvSpPr>
        <p:spPr>
          <a:xfrm>
            <a:off x="3919530" y="1586349"/>
            <a:ext cx="3820886" cy="2616101"/>
          </a:xfrm>
          <a:prstGeom prst="rect">
            <a:avLst/>
          </a:prstGeom>
        </p:spPr>
        <p:txBody>
          <a:bodyPr wrap="square">
            <a:spAutoFit/>
          </a:bodyPr>
          <a:lstStyle/>
          <a:p>
            <a:r>
              <a:rPr lang="en-CA" sz="2000" b="1" i="1" dirty="0">
                <a:latin typeface="Times New Roman" panose="02020603050405020304" pitchFamily="18" charset="0"/>
                <a:ea typeface="Arial" panose="020B0604020202020204" pitchFamily="34" charset="0"/>
              </a:rPr>
              <a:t>- </a:t>
            </a:r>
            <a:r>
              <a:rPr lang="vi-VN" sz="1800" b="1" i="1" dirty="0">
                <a:solidFill>
                  <a:srgbClr val="333333"/>
                </a:solidFill>
                <a:latin typeface="Times New Roman" panose="02020603050405020304" pitchFamily="18" charset="0"/>
                <a:ea typeface="Arial" panose="020B0604020202020204" pitchFamily="34" charset="0"/>
              </a:rPr>
              <a:t>Theo thần tích, Nữ tướng Lê Chân sinh ngày tám tháng hai năm Canh Thìn (năm 20 sau công nguyên) tại xã An Biên, huyện Đông Triều, phủ Kinh Môn, xứ Hải Dương (nay là xã An Thủy, huyện Đông Triều, tỉnh Quảng Ninh), con cụ Lê Đạo và bà Trần Thị Châu - một gia đình chuyên nghề chữa bệnh giúp người. </a:t>
            </a:r>
            <a:endParaRPr lang="en-US" sz="1800" dirty="0"/>
          </a:p>
        </p:txBody>
      </p:sp>
      <p:sp>
        <p:nvSpPr>
          <p:cNvPr id="17"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186088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4800" y="-896181"/>
            <a:ext cx="9655629" cy="7127420"/>
          </a:xfrm>
          <a:prstGeom prst="rect">
            <a:avLst/>
          </a:prstGeom>
        </p:spPr>
      </p:pic>
      <p:sp>
        <p:nvSpPr>
          <p:cNvPr id="2" name="Rectangle 1"/>
          <p:cNvSpPr/>
          <p:nvPr/>
        </p:nvSpPr>
        <p:spPr>
          <a:xfrm>
            <a:off x="3531873" y="1806207"/>
            <a:ext cx="4572000" cy="1938992"/>
          </a:xfrm>
          <a:prstGeom prst="rect">
            <a:avLst/>
          </a:prstGeom>
        </p:spPr>
        <p:txBody>
          <a:bodyPr>
            <a:spAutoFit/>
          </a:bodyPr>
          <a:lstStyle/>
          <a:p>
            <a:r>
              <a:rPr lang="vi-VN" sz="2000" b="1" i="1" dirty="0">
                <a:solidFill>
                  <a:srgbClr val="333333"/>
                </a:solidFill>
                <a:latin typeface="Times New Roman" panose="02020603050405020304" pitchFamily="18" charset="0"/>
                <a:ea typeface="Arial" panose="020B0604020202020204" pitchFamily="34" charset="0"/>
              </a:rPr>
              <a:t>Sinh thời, Lê Chân nổi tiếng xinh đẹp, thông minh, giỏi võ nghệ và có chí hơn người. Thái thú Tô Định nghe danh, đòi lấy làm tỳ thiếp. Ông bà Lê Đạo kiên quyết khước từ. Thái thú Tô Định tức giận đã hãm hại cụ Lê Đạo. </a:t>
            </a:r>
            <a:endParaRPr lang="en-US" sz="2000" dirty="0"/>
          </a:p>
        </p:txBody>
      </p:sp>
      <p:pic>
        <p:nvPicPr>
          <p:cNvPr id="3" name="Picture 2"/>
          <p:cNvPicPr>
            <a:picLocks noChangeAspect="1"/>
          </p:cNvPicPr>
          <p:nvPr/>
        </p:nvPicPr>
        <p:blipFill>
          <a:blip r:embed="rId3"/>
          <a:stretch>
            <a:fillRect/>
          </a:stretch>
        </p:blipFill>
        <p:spPr>
          <a:xfrm>
            <a:off x="910998" y="1480151"/>
            <a:ext cx="2620875" cy="2591105"/>
          </a:xfrm>
          <a:prstGeom prst="rect">
            <a:avLst/>
          </a:prstGeom>
          <a:ln>
            <a:noFill/>
          </a:ln>
          <a:effectLst>
            <a:softEdge rad="112500"/>
          </a:effectLst>
        </p:spPr>
      </p:pic>
      <p:sp>
        <p:nvSpPr>
          <p:cNvPr id="10"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03548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04800" y="-896181"/>
            <a:ext cx="9655629" cy="7127420"/>
          </a:xfrm>
          <a:prstGeom prst="rect">
            <a:avLst/>
          </a:prstGeom>
        </p:spPr>
      </p:pic>
      <p:sp>
        <p:nvSpPr>
          <p:cNvPr id="11" name="Rectangle 10"/>
          <p:cNvSpPr/>
          <p:nvPr/>
        </p:nvSpPr>
        <p:spPr>
          <a:xfrm>
            <a:off x="3385458" y="1314217"/>
            <a:ext cx="4572000" cy="2895152"/>
          </a:xfrm>
          <a:prstGeom prst="rect">
            <a:avLst/>
          </a:prstGeom>
        </p:spPr>
        <p:txBody>
          <a:bodyPr>
            <a:spAutoFit/>
          </a:bodyPr>
          <a:lstStyle/>
          <a:p>
            <a:pPr algn="just">
              <a:lnSpc>
                <a:spcPct val="115000"/>
              </a:lnSpc>
            </a:pPr>
            <a:r>
              <a:rPr lang="vi-VN" sz="2000" b="1" i="1" dirty="0">
                <a:solidFill>
                  <a:srgbClr val="333333"/>
                </a:solidFill>
                <a:latin typeface="Times New Roman" panose="02020603050405020304" pitchFamily="18" charset="0"/>
                <a:ea typeface="Arial" panose="020B0604020202020204" pitchFamily="34" charset="0"/>
                <a:cs typeface="Times New Roman" panose="02020603050405020304" pitchFamily="18" charset="0"/>
              </a:rPr>
              <a:t>Nợ nước, thù nhà, quyết chí phục thù, Lê Chân đã cùng thân quyến đến vùng An Dương, cửa sông Cấm để khai hoang, lập ấp mới, đặt tên là làng Vẻn, sau đổi thành trang An Biên (TP Hải Phòng ngày nay). Tại đây, bà phát triển nghề trồng dâu, nuôi tằm và đánh bắt thủy, hải sản tạo nên một vùng đất trù phú</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rotWithShape="1">
          <a:blip r:embed="rId4"/>
          <a:srcRect b="7143"/>
          <a:stretch/>
        </p:blipFill>
        <p:spPr>
          <a:xfrm>
            <a:off x="904194" y="1411284"/>
            <a:ext cx="2481264" cy="2701018"/>
          </a:xfrm>
          <a:prstGeom prst="rect">
            <a:avLst/>
          </a:prstGeom>
          <a:ln>
            <a:noFill/>
          </a:ln>
          <a:effectLst>
            <a:softEdge rad="112500"/>
          </a:effectLst>
        </p:spPr>
      </p:pic>
      <p:sp>
        <p:nvSpPr>
          <p:cNvPr id="14" name="Google Shape;147;p29"/>
          <p:cNvSpPr txBox="1">
            <a:spLocks noGrp="1"/>
          </p:cNvSpPr>
          <p:nvPr>
            <p:ph type="subTitle" idx="1"/>
          </p:nvPr>
        </p:nvSpPr>
        <p:spPr>
          <a:xfrm>
            <a:off x="2072360" y="83837"/>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NỮ TƯỚNG LÊ CHÂN</a:t>
            </a:r>
          </a:p>
        </p:txBody>
      </p:sp>
    </p:spTree>
    <p:extLst>
      <p:ext uri="{BB962C8B-B14F-4D97-AF65-F5344CB8AC3E}">
        <p14:creationId xmlns:p14="http://schemas.microsoft.com/office/powerpoint/2010/main" val="323459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4"/>
          <p:cNvPicPr preferRelativeResize="0"/>
          <p:nvPr/>
        </p:nvPicPr>
        <p:blipFill rotWithShape="1">
          <a:blip r:embed="rId3">
            <a:alphaModFix/>
          </a:blip>
          <a:srcRect t="6807" b="6799"/>
          <a:stretch/>
        </p:blipFill>
        <p:spPr>
          <a:xfrm>
            <a:off x="-2839807" y="720233"/>
            <a:ext cx="7867426" cy="3823151"/>
          </a:xfrm>
          <a:prstGeom prst="rect">
            <a:avLst/>
          </a:prstGeom>
          <a:noFill/>
          <a:ln>
            <a:noFill/>
          </a:ln>
        </p:spPr>
      </p:pic>
      <p:sp>
        <p:nvSpPr>
          <p:cNvPr id="415" name="Google Shape;415;p34"/>
          <p:cNvSpPr txBox="1">
            <a:spLocks noGrp="1"/>
          </p:cNvSpPr>
          <p:nvPr>
            <p:ph type="title" idx="3"/>
          </p:nvPr>
        </p:nvSpPr>
        <p:spPr>
          <a:xfrm>
            <a:off x="5846825" y="671175"/>
            <a:ext cx="1796100" cy="62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40 - 43</a:t>
            </a:r>
            <a:endParaRPr dirty="0"/>
          </a:p>
        </p:txBody>
      </p:sp>
      <p:sp>
        <p:nvSpPr>
          <p:cNvPr id="416" name="Google Shape;416;p34"/>
          <p:cNvSpPr txBox="1">
            <a:spLocks noGrp="1"/>
          </p:cNvSpPr>
          <p:nvPr>
            <p:ph type="subTitle" idx="1"/>
          </p:nvPr>
        </p:nvSpPr>
        <p:spPr>
          <a:xfrm>
            <a:off x="5629633" y="2311786"/>
            <a:ext cx="2891832" cy="626100"/>
          </a:xfrm>
          <a:prstGeom prst="rect">
            <a:avLst/>
          </a:prstGeom>
        </p:spPr>
        <p:txBody>
          <a:bodyPr spcFirstLastPara="1" wrap="square" lIns="91425" tIns="91425" rIns="91425" bIns="91425" anchor="t" anchorCtr="0">
            <a:noAutofit/>
          </a:bodyPr>
          <a:lstStyle/>
          <a:p>
            <a:pPr marL="0" lvl="0" indent="0" algn="ctr"/>
            <a:r>
              <a:rPr lang="vi-VN" sz="1600" b="1" dirty="0">
                <a:latin typeface="+mn-lt"/>
              </a:rPr>
              <a:t>kh</a:t>
            </a:r>
            <a:r>
              <a:rPr lang="en-US" sz="1600" b="1" dirty="0">
                <a:latin typeface="+mn-lt"/>
              </a:rPr>
              <a:t>ở</a:t>
            </a:r>
            <a:r>
              <a:rPr lang="vi-VN" sz="1600" b="1" dirty="0">
                <a:latin typeface="+mn-lt"/>
              </a:rPr>
              <a:t>i nghĩa Lý Bí dựng nư</a:t>
            </a:r>
            <a:r>
              <a:rPr lang="en-US" sz="1600" b="1" dirty="0">
                <a:latin typeface="+mn-lt"/>
              </a:rPr>
              <a:t>ớ</a:t>
            </a:r>
            <a:r>
              <a:rPr lang="vi-VN" sz="1600" b="1" dirty="0">
                <a:latin typeface="+mn-lt"/>
              </a:rPr>
              <a:t>c Vạn Xuân </a:t>
            </a:r>
            <a:endParaRPr sz="1600" b="1" dirty="0">
              <a:latin typeface="+mn-lt"/>
            </a:endParaRPr>
          </a:p>
        </p:txBody>
      </p:sp>
      <p:sp>
        <p:nvSpPr>
          <p:cNvPr id="417" name="Google Shape;417;p34"/>
          <p:cNvSpPr txBox="1">
            <a:spLocks noGrp="1"/>
          </p:cNvSpPr>
          <p:nvPr>
            <p:ph type="subTitle" idx="2"/>
          </p:nvPr>
        </p:nvSpPr>
        <p:spPr>
          <a:xfrm>
            <a:off x="5846824" y="1265503"/>
            <a:ext cx="2312551" cy="597900"/>
          </a:xfrm>
          <a:prstGeom prst="rect">
            <a:avLst/>
          </a:prstGeom>
        </p:spPr>
        <p:txBody>
          <a:bodyPr spcFirstLastPara="1" wrap="square" lIns="91425" tIns="91425" rIns="91425" bIns="91425" anchor="t" anchorCtr="0">
            <a:noAutofit/>
          </a:bodyPr>
          <a:lstStyle/>
          <a:p>
            <a:pPr marL="0" lvl="0" indent="0" algn="ctr">
              <a:buClr>
                <a:schemeClr val="dk1"/>
              </a:buClr>
              <a:buSzPts val="1100"/>
            </a:pPr>
            <a:r>
              <a:rPr lang="vi-VN" sz="1600" b="1" dirty="0">
                <a:latin typeface="+mn-lt"/>
              </a:rPr>
              <a:t>kh</a:t>
            </a:r>
            <a:r>
              <a:rPr lang="en-US" sz="1600" b="1" dirty="0">
                <a:latin typeface="+mn-lt"/>
              </a:rPr>
              <a:t>ở</a:t>
            </a:r>
            <a:r>
              <a:rPr lang="vi-VN" sz="1600" b="1" dirty="0">
                <a:latin typeface="+mn-lt"/>
              </a:rPr>
              <a:t>i nghĩa Hai Bà Trưng</a:t>
            </a:r>
            <a:endParaRPr sz="1600" b="1" dirty="0">
              <a:latin typeface="+mn-lt"/>
            </a:endParaRPr>
          </a:p>
        </p:txBody>
      </p:sp>
      <p:sp>
        <p:nvSpPr>
          <p:cNvPr id="418" name="Google Shape;418;p34"/>
          <p:cNvSpPr txBox="1">
            <a:spLocks noGrp="1"/>
          </p:cNvSpPr>
          <p:nvPr>
            <p:ph type="title"/>
          </p:nvPr>
        </p:nvSpPr>
        <p:spPr>
          <a:xfrm>
            <a:off x="5792747" y="1776462"/>
            <a:ext cx="2466600" cy="597900"/>
          </a:xfrm>
          <a:prstGeom prst="rect">
            <a:avLst/>
          </a:prstGeom>
        </p:spPr>
        <p:txBody>
          <a:bodyPr spcFirstLastPara="1" wrap="square" lIns="91425" tIns="91425" rIns="91425" bIns="91425" anchor="ctr" anchorCtr="0">
            <a:noAutofit/>
          </a:bodyPr>
          <a:lstStyle/>
          <a:p>
            <a:pPr lvl="0"/>
            <a:r>
              <a:rPr lang="vi-VN" b="1" dirty="0"/>
              <a:t>542 - 602</a:t>
            </a:r>
            <a:endParaRPr dirty="0"/>
          </a:p>
        </p:txBody>
      </p:sp>
      <p:sp>
        <p:nvSpPr>
          <p:cNvPr id="419" name="Google Shape;419;p34"/>
          <p:cNvSpPr txBox="1">
            <a:spLocks noGrp="1"/>
          </p:cNvSpPr>
          <p:nvPr>
            <p:ph type="title" idx="4"/>
          </p:nvPr>
        </p:nvSpPr>
        <p:spPr>
          <a:xfrm>
            <a:off x="5939144" y="2899608"/>
            <a:ext cx="1796100" cy="597900"/>
          </a:xfrm>
          <a:prstGeom prst="rect">
            <a:avLst/>
          </a:prstGeom>
        </p:spPr>
        <p:txBody>
          <a:bodyPr spcFirstLastPara="1" wrap="square" lIns="91425" tIns="91425" rIns="91425" bIns="91425" anchor="ctr" anchorCtr="0">
            <a:noAutofit/>
          </a:bodyPr>
          <a:lstStyle/>
          <a:p>
            <a:pPr lvl="0"/>
            <a:r>
              <a:rPr lang="vi-VN" b="1" dirty="0"/>
              <a:t>713-722</a:t>
            </a:r>
            <a:endParaRPr dirty="0"/>
          </a:p>
        </p:txBody>
      </p:sp>
      <p:sp>
        <p:nvSpPr>
          <p:cNvPr id="420" name="Google Shape;420;p34"/>
          <p:cNvSpPr txBox="1">
            <a:spLocks noGrp="1"/>
          </p:cNvSpPr>
          <p:nvPr>
            <p:ph type="subTitle" idx="5"/>
          </p:nvPr>
        </p:nvSpPr>
        <p:spPr>
          <a:xfrm>
            <a:off x="5828277" y="3457520"/>
            <a:ext cx="2891832" cy="597900"/>
          </a:xfrm>
          <a:prstGeom prst="rect">
            <a:avLst/>
          </a:prstGeom>
        </p:spPr>
        <p:txBody>
          <a:bodyPr spcFirstLastPara="1" wrap="square" lIns="91425" tIns="91425" rIns="91425" bIns="91425" anchor="t" anchorCtr="0">
            <a:noAutofit/>
          </a:bodyPr>
          <a:lstStyle/>
          <a:p>
            <a:pPr marL="0" lvl="0" indent="0"/>
            <a:r>
              <a:rPr lang="en-US" sz="1600" b="1" dirty="0">
                <a:latin typeface="+mn-lt"/>
              </a:rPr>
              <a:t>k</a:t>
            </a:r>
            <a:r>
              <a:rPr lang="vi-VN" sz="1600" b="1" dirty="0" smtClean="0">
                <a:latin typeface="+mn-lt"/>
              </a:rPr>
              <a:t>hởi </a:t>
            </a:r>
            <a:r>
              <a:rPr lang="vi-VN" sz="1600" b="1" dirty="0">
                <a:latin typeface="+mn-lt"/>
              </a:rPr>
              <a:t>nghĩa Mai Thúc Loan </a:t>
            </a:r>
            <a:endParaRPr sz="1600" b="1" dirty="0">
              <a:latin typeface="+mn-lt"/>
            </a:endParaRPr>
          </a:p>
        </p:txBody>
      </p:sp>
      <p:sp>
        <p:nvSpPr>
          <p:cNvPr id="421" name="Google Shape;421;p34"/>
          <p:cNvSpPr/>
          <p:nvPr/>
        </p:nvSpPr>
        <p:spPr>
          <a:xfrm>
            <a:off x="5784082" y="540300"/>
            <a:ext cx="2128" cy="3668125"/>
          </a:xfrm>
          <a:custGeom>
            <a:avLst/>
            <a:gdLst/>
            <a:ahLst/>
            <a:cxnLst/>
            <a:rect l="l" t="t" r="r" b="b"/>
            <a:pathLst>
              <a:path w="1" h="48879" extrusionOk="0">
                <a:moveTo>
                  <a:pt x="1" y="1"/>
                </a:moveTo>
                <a:lnTo>
                  <a:pt x="1" y="48879"/>
                </a:lnTo>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4"/>
          <p:cNvSpPr/>
          <p:nvPr/>
        </p:nvSpPr>
        <p:spPr>
          <a:xfrm flipH="1">
            <a:off x="5298304" y="593947"/>
            <a:ext cx="135421" cy="4899886"/>
          </a:xfrm>
          <a:custGeom>
            <a:avLst/>
            <a:gdLst/>
            <a:ahLst/>
            <a:cxnLst/>
            <a:rect l="l" t="t" r="r" b="b"/>
            <a:pathLst>
              <a:path w="449" h="48883" extrusionOk="0">
                <a:moveTo>
                  <a:pt x="354" y="0"/>
                </a:moveTo>
                <a:cubicBezTo>
                  <a:pt x="317" y="0"/>
                  <a:pt x="276" y="714"/>
                  <a:pt x="239" y="1945"/>
                </a:cubicBezTo>
                <a:cubicBezTo>
                  <a:pt x="223" y="2565"/>
                  <a:pt x="202" y="3308"/>
                  <a:pt x="182" y="4157"/>
                </a:cubicBezTo>
                <a:cubicBezTo>
                  <a:pt x="177" y="4370"/>
                  <a:pt x="173" y="4592"/>
                  <a:pt x="169" y="4814"/>
                </a:cubicBezTo>
                <a:cubicBezTo>
                  <a:pt x="169" y="4924"/>
                  <a:pt x="165" y="5035"/>
                  <a:pt x="165" y="5150"/>
                </a:cubicBezTo>
                <a:cubicBezTo>
                  <a:pt x="161" y="5249"/>
                  <a:pt x="161" y="5351"/>
                  <a:pt x="157" y="5458"/>
                </a:cubicBezTo>
                <a:cubicBezTo>
                  <a:pt x="145" y="5880"/>
                  <a:pt x="124" y="6356"/>
                  <a:pt x="112" y="6902"/>
                </a:cubicBezTo>
                <a:cubicBezTo>
                  <a:pt x="104" y="7157"/>
                  <a:pt x="91" y="7575"/>
                  <a:pt x="95" y="8117"/>
                </a:cubicBezTo>
                <a:cubicBezTo>
                  <a:pt x="99" y="8642"/>
                  <a:pt x="116" y="9241"/>
                  <a:pt x="124" y="9840"/>
                </a:cubicBezTo>
                <a:cubicBezTo>
                  <a:pt x="132" y="10415"/>
                  <a:pt x="112" y="11096"/>
                  <a:pt x="87" y="11966"/>
                </a:cubicBezTo>
                <a:cubicBezTo>
                  <a:pt x="83" y="12183"/>
                  <a:pt x="75" y="12413"/>
                  <a:pt x="75" y="12655"/>
                </a:cubicBezTo>
                <a:cubicBezTo>
                  <a:pt x="71" y="12877"/>
                  <a:pt x="71" y="13106"/>
                  <a:pt x="71" y="13336"/>
                </a:cubicBezTo>
                <a:cubicBezTo>
                  <a:pt x="67" y="13792"/>
                  <a:pt x="67" y="14259"/>
                  <a:pt x="63" y="14748"/>
                </a:cubicBezTo>
                <a:cubicBezTo>
                  <a:pt x="58" y="14994"/>
                  <a:pt x="58" y="15244"/>
                  <a:pt x="58" y="15494"/>
                </a:cubicBezTo>
                <a:cubicBezTo>
                  <a:pt x="58" y="15769"/>
                  <a:pt x="58" y="16040"/>
                  <a:pt x="63" y="16303"/>
                </a:cubicBezTo>
                <a:cubicBezTo>
                  <a:pt x="71" y="16832"/>
                  <a:pt x="79" y="17345"/>
                  <a:pt x="79" y="17837"/>
                </a:cubicBezTo>
                <a:cubicBezTo>
                  <a:pt x="71" y="18900"/>
                  <a:pt x="67" y="20008"/>
                  <a:pt x="58" y="21141"/>
                </a:cubicBezTo>
                <a:cubicBezTo>
                  <a:pt x="50" y="21703"/>
                  <a:pt x="42" y="22285"/>
                  <a:pt x="38" y="22889"/>
                </a:cubicBezTo>
                <a:cubicBezTo>
                  <a:pt x="34" y="23475"/>
                  <a:pt x="34" y="24070"/>
                  <a:pt x="34" y="24669"/>
                </a:cubicBezTo>
                <a:cubicBezTo>
                  <a:pt x="34" y="25855"/>
                  <a:pt x="34" y="27053"/>
                  <a:pt x="34" y="28252"/>
                </a:cubicBezTo>
                <a:lnTo>
                  <a:pt x="34" y="30229"/>
                </a:lnTo>
                <a:cubicBezTo>
                  <a:pt x="34" y="30558"/>
                  <a:pt x="30" y="30878"/>
                  <a:pt x="34" y="31231"/>
                </a:cubicBezTo>
                <a:cubicBezTo>
                  <a:pt x="34" y="31571"/>
                  <a:pt x="42" y="31899"/>
                  <a:pt x="50" y="32219"/>
                </a:cubicBezTo>
                <a:cubicBezTo>
                  <a:pt x="54" y="32539"/>
                  <a:pt x="63" y="32851"/>
                  <a:pt x="63" y="33147"/>
                </a:cubicBezTo>
                <a:cubicBezTo>
                  <a:pt x="67" y="33446"/>
                  <a:pt x="63" y="33754"/>
                  <a:pt x="58" y="34062"/>
                </a:cubicBezTo>
                <a:cubicBezTo>
                  <a:pt x="54" y="34673"/>
                  <a:pt x="38" y="35297"/>
                  <a:pt x="38" y="35925"/>
                </a:cubicBezTo>
                <a:cubicBezTo>
                  <a:pt x="34" y="36552"/>
                  <a:pt x="42" y="37156"/>
                  <a:pt x="42" y="37730"/>
                </a:cubicBezTo>
                <a:lnTo>
                  <a:pt x="42" y="38575"/>
                </a:lnTo>
                <a:cubicBezTo>
                  <a:pt x="38" y="38858"/>
                  <a:pt x="38" y="39138"/>
                  <a:pt x="38" y="39417"/>
                </a:cubicBezTo>
                <a:cubicBezTo>
                  <a:pt x="34" y="39970"/>
                  <a:pt x="34" y="40504"/>
                  <a:pt x="30" y="41021"/>
                </a:cubicBezTo>
                <a:cubicBezTo>
                  <a:pt x="30" y="41526"/>
                  <a:pt x="22" y="42006"/>
                  <a:pt x="13" y="42482"/>
                </a:cubicBezTo>
                <a:cubicBezTo>
                  <a:pt x="5" y="42962"/>
                  <a:pt x="1" y="43442"/>
                  <a:pt x="1" y="43897"/>
                </a:cubicBezTo>
                <a:cubicBezTo>
                  <a:pt x="1" y="44357"/>
                  <a:pt x="5" y="44771"/>
                  <a:pt x="13" y="45161"/>
                </a:cubicBezTo>
                <a:cubicBezTo>
                  <a:pt x="17" y="45547"/>
                  <a:pt x="22" y="45887"/>
                  <a:pt x="26" y="46212"/>
                </a:cubicBezTo>
                <a:cubicBezTo>
                  <a:pt x="26" y="46540"/>
                  <a:pt x="30" y="46852"/>
                  <a:pt x="34" y="47127"/>
                </a:cubicBezTo>
                <a:cubicBezTo>
                  <a:pt x="46" y="48239"/>
                  <a:pt x="75" y="48870"/>
                  <a:pt x="128" y="48883"/>
                </a:cubicBezTo>
                <a:cubicBezTo>
                  <a:pt x="129" y="48883"/>
                  <a:pt x="129" y="48883"/>
                  <a:pt x="129" y="48883"/>
                </a:cubicBezTo>
                <a:cubicBezTo>
                  <a:pt x="178" y="48883"/>
                  <a:pt x="206" y="48256"/>
                  <a:pt x="223" y="47139"/>
                </a:cubicBezTo>
                <a:cubicBezTo>
                  <a:pt x="227" y="46856"/>
                  <a:pt x="231" y="46552"/>
                  <a:pt x="231" y="46203"/>
                </a:cubicBezTo>
                <a:cubicBezTo>
                  <a:pt x="231" y="45842"/>
                  <a:pt x="231" y="45461"/>
                  <a:pt x="227" y="45071"/>
                </a:cubicBezTo>
                <a:cubicBezTo>
                  <a:pt x="223" y="44677"/>
                  <a:pt x="214" y="44267"/>
                  <a:pt x="214" y="43856"/>
                </a:cubicBezTo>
                <a:cubicBezTo>
                  <a:pt x="214" y="43446"/>
                  <a:pt x="218" y="42999"/>
                  <a:pt x="223" y="42523"/>
                </a:cubicBezTo>
                <a:cubicBezTo>
                  <a:pt x="227" y="42047"/>
                  <a:pt x="231" y="41505"/>
                  <a:pt x="231" y="40972"/>
                </a:cubicBezTo>
                <a:cubicBezTo>
                  <a:pt x="227" y="40446"/>
                  <a:pt x="227" y="39905"/>
                  <a:pt x="227" y="39347"/>
                </a:cubicBezTo>
                <a:lnTo>
                  <a:pt x="227" y="38497"/>
                </a:lnTo>
                <a:cubicBezTo>
                  <a:pt x="227" y="38198"/>
                  <a:pt x="223" y="37902"/>
                  <a:pt x="218" y="37607"/>
                </a:cubicBezTo>
                <a:cubicBezTo>
                  <a:pt x="214" y="37016"/>
                  <a:pt x="206" y="36429"/>
                  <a:pt x="206" y="35843"/>
                </a:cubicBezTo>
                <a:cubicBezTo>
                  <a:pt x="206" y="35252"/>
                  <a:pt x="214" y="34636"/>
                  <a:pt x="223" y="33992"/>
                </a:cubicBezTo>
                <a:cubicBezTo>
                  <a:pt x="223" y="33672"/>
                  <a:pt x="227" y="33327"/>
                  <a:pt x="223" y="32991"/>
                </a:cubicBezTo>
                <a:cubicBezTo>
                  <a:pt x="218" y="32654"/>
                  <a:pt x="210" y="32326"/>
                  <a:pt x="202" y="32006"/>
                </a:cubicBezTo>
                <a:cubicBezTo>
                  <a:pt x="198" y="31690"/>
                  <a:pt x="190" y="31378"/>
                  <a:pt x="190" y="31075"/>
                </a:cubicBezTo>
                <a:lnTo>
                  <a:pt x="190" y="30849"/>
                </a:lnTo>
                <a:lnTo>
                  <a:pt x="190" y="30603"/>
                </a:lnTo>
                <a:lnTo>
                  <a:pt x="190" y="30110"/>
                </a:lnTo>
                <a:cubicBezTo>
                  <a:pt x="194" y="29458"/>
                  <a:pt x="198" y="28797"/>
                  <a:pt x="198" y="28137"/>
                </a:cubicBezTo>
                <a:cubicBezTo>
                  <a:pt x="210" y="26943"/>
                  <a:pt x="214" y="25744"/>
                  <a:pt x="227" y="24567"/>
                </a:cubicBezTo>
                <a:cubicBezTo>
                  <a:pt x="231" y="23980"/>
                  <a:pt x="239" y="23397"/>
                  <a:pt x="243" y="22823"/>
                </a:cubicBezTo>
                <a:cubicBezTo>
                  <a:pt x="251" y="22261"/>
                  <a:pt x="264" y="21686"/>
                  <a:pt x="272" y="21104"/>
                </a:cubicBezTo>
                <a:cubicBezTo>
                  <a:pt x="284" y="19922"/>
                  <a:pt x="305" y="18876"/>
                  <a:pt x="313" y="17759"/>
                </a:cubicBezTo>
                <a:cubicBezTo>
                  <a:pt x="317" y="17185"/>
                  <a:pt x="305" y="16656"/>
                  <a:pt x="305" y="16167"/>
                </a:cubicBezTo>
                <a:lnTo>
                  <a:pt x="305" y="15470"/>
                </a:lnTo>
                <a:cubicBezTo>
                  <a:pt x="309" y="15224"/>
                  <a:pt x="309" y="14982"/>
                  <a:pt x="313" y="14739"/>
                </a:cubicBezTo>
                <a:cubicBezTo>
                  <a:pt x="317" y="14259"/>
                  <a:pt x="325" y="13796"/>
                  <a:pt x="329" y="13348"/>
                </a:cubicBezTo>
                <a:cubicBezTo>
                  <a:pt x="333" y="12877"/>
                  <a:pt x="337" y="12520"/>
                  <a:pt x="350" y="12130"/>
                </a:cubicBezTo>
                <a:cubicBezTo>
                  <a:pt x="362" y="11740"/>
                  <a:pt x="374" y="11334"/>
                  <a:pt x="387" y="10944"/>
                </a:cubicBezTo>
                <a:cubicBezTo>
                  <a:pt x="399" y="10554"/>
                  <a:pt x="399" y="10131"/>
                  <a:pt x="399" y="9766"/>
                </a:cubicBezTo>
                <a:cubicBezTo>
                  <a:pt x="395" y="9036"/>
                  <a:pt x="378" y="8490"/>
                  <a:pt x="378" y="8072"/>
                </a:cubicBezTo>
                <a:cubicBezTo>
                  <a:pt x="378" y="7665"/>
                  <a:pt x="387" y="7358"/>
                  <a:pt x="391" y="7124"/>
                </a:cubicBezTo>
                <a:cubicBezTo>
                  <a:pt x="407" y="6652"/>
                  <a:pt x="424" y="6147"/>
                  <a:pt x="436" y="5626"/>
                </a:cubicBezTo>
                <a:cubicBezTo>
                  <a:pt x="440" y="5495"/>
                  <a:pt x="440" y="5363"/>
                  <a:pt x="440" y="5228"/>
                </a:cubicBezTo>
                <a:lnTo>
                  <a:pt x="440" y="4879"/>
                </a:lnTo>
                <a:cubicBezTo>
                  <a:pt x="444" y="4654"/>
                  <a:pt x="444" y="4432"/>
                  <a:pt x="444" y="4219"/>
                </a:cubicBezTo>
                <a:cubicBezTo>
                  <a:pt x="444" y="3365"/>
                  <a:pt x="448" y="2614"/>
                  <a:pt x="440" y="1986"/>
                </a:cubicBezTo>
                <a:cubicBezTo>
                  <a:pt x="424" y="739"/>
                  <a:pt x="395" y="5"/>
                  <a:pt x="354" y="0"/>
                </a:cubicBezTo>
                <a:cubicBezTo>
                  <a:pt x="354" y="0"/>
                  <a:pt x="354" y="0"/>
                  <a:pt x="354" y="0"/>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34"/>
          <p:cNvGrpSpPr/>
          <p:nvPr/>
        </p:nvGrpSpPr>
        <p:grpSpPr>
          <a:xfrm>
            <a:off x="5153233" y="982049"/>
            <a:ext cx="363927" cy="368249"/>
            <a:chOff x="2241250" y="3027000"/>
            <a:chExt cx="98700" cy="99875"/>
          </a:xfrm>
        </p:grpSpPr>
        <p:sp>
          <p:nvSpPr>
            <p:cNvPr id="424" name="Google Shape;424;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34"/>
          <p:cNvGrpSpPr/>
          <p:nvPr/>
        </p:nvGrpSpPr>
        <p:grpSpPr>
          <a:xfrm>
            <a:off x="5172377" y="1943598"/>
            <a:ext cx="363927" cy="368249"/>
            <a:chOff x="2241250" y="3027000"/>
            <a:chExt cx="98700" cy="99875"/>
          </a:xfrm>
        </p:grpSpPr>
        <p:sp>
          <p:nvSpPr>
            <p:cNvPr id="427" name="Google Shape;427;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34"/>
          <p:cNvGrpSpPr/>
          <p:nvPr/>
        </p:nvGrpSpPr>
        <p:grpSpPr>
          <a:xfrm>
            <a:off x="5184052" y="3089271"/>
            <a:ext cx="363927" cy="368249"/>
            <a:chOff x="2241250" y="3027000"/>
            <a:chExt cx="98700" cy="99875"/>
          </a:xfrm>
        </p:grpSpPr>
        <p:sp>
          <p:nvSpPr>
            <p:cNvPr id="430"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456245" y="170442"/>
            <a:ext cx="8536311" cy="417550"/>
          </a:xfrm>
          <a:prstGeom prst="rect">
            <a:avLst/>
          </a:prstGeom>
        </p:spPr>
        <p:txBody>
          <a:bodyPr wrap="none">
            <a:spAutoFit/>
          </a:bodyPr>
          <a:lstStyle/>
          <a:p>
            <a:pPr algn="just">
              <a:lnSpc>
                <a:spcPct val="115000"/>
              </a:lnSpc>
            </a:pPr>
            <a:r>
              <a:rPr lang="nl-NL" sz="2000" b="1" dirty="0" smtClean="0">
                <a:latin typeface="Times New Roman" panose="02020603050405020304" pitchFamily="18" charset="0"/>
                <a:ea typeface="Arial" panose="020B0604020202020204" pitchFamily="34" charset="0"/>
                <a:cs typeface="Times New Roman" panose="02020603050405020304" pitchFamily="18" charset="0"/>
              </a:rPr>
              <a:t>ĐẤU TRANH CHỐNG ÁCH ĐÔ HỘ CỦA PHONG KIẾN PHƯƠNG BẮC.</a:t>
            </a:r>
            <a:endParaRPr lang="en-US" sz="16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21" name="Google Shape;9729;p58"/>
          <p:cNvGrpSpPr/>
          <p:nvPr/>
        </p:nvGrpSpPr>
        <p:grpSpPr>
          <a:xfrm>
            <a:off x="5248517" y="994211"/>
            <a:ext cx="326075" cy="309335"/>
            <a:chOff x="5216456" y="3725484"/>
            <a:chExt cx="356196" cy="265631"/>
          </a:xfrm>
          <a:solidFill>
            <a:srgbClr val="5A2521"/>
          </a:solidFill>
        </p:grpSpPr>
        <p:sp>
          <p:nvSpPr>
            <p:cNvPr id="22"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9729;p58"/>
          <p:cNvGrpSpPr/>
          <p:nvPr/>
        </p:nvGrpSpPr>
        <p:grpSpPr>
          <a:xfrm>
            <a:off x="5231262" y="1895531"/>
            <a:ext cx="326075" cy="309335"/>
            <a:chOff x="5216456" y="3725484"/>
            <a:chExt cx="356196" cy="265631"/>
          </a:xfrm>
          <a:solidFill>
            <a:srgbClr val="5A2521"/>
          </a:solidFill>
        </p:grpSpPr>
        <p:sp>
          <p:nvSpPr>
            <p:cNvPr id="25"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9729;p58"/>
          <p:cNvGrpSpPr/>
          <p:nvPr/>
        </p:nvGrpSpPr>
        <p:grpSpPr>
          <a:xfrm>
            <a:off x="5204975" y="3043890"/>
            <a:ext cx="326075" cy="309335"/>
            <a:chOff x="5216456" y="3725484"/>
            <a:chExt cx="356196" cy="265631"/>
          </a:xfrm>
          <a:solidFill>
            <a:srgbClr val="5A2521"/>
          </a:solidFill>
        </p:grpSpPr>
        <p:sp>
          <p:nvSpPr>
            <p:cNvPr id="28"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419;p34"/>
          <p:cNvSpPr txBox="1">
            <a:spLocks/>
          </p:cNvSpPr>
          <p:nvPr/>
        </p:nvSpPr>
        <p:spPr>
          <a:xfrm>
            <a:off x="5926248" y="3970075"/>
            <a:ext cx="2350590" cy="59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3600"/>
              <a:buFont typeface="Redressed"/>
              <a:buNone/>
              <a:defRPr sz="3600" b="0" i="0" u="none" strike="noStrike" cap="none">
                <a:solidFill>
                  <a:schemeClr val="dk1"/>
                </a:solidFill>
                <a:latin typeface="Redressed"/>
                <a:ea typeface="Redressed"/>
                <a:cs typeface="Redressed"/>
                <a:sym typeface="Redressed"/>
              </a:defRPr>
            </a:lvl1pPr>
            <a:lvl2pPr marR="0" lvl="1"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2pPr>
            <a:lvl3pPr marR="0" lvl="2"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3pPr>
            <a:lvl4pPr marR="0" lvl="3"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4pPr>
            <a:lvl5pPr marR="0" lvl="4"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5pPr>
            <a:lvl6pPr marR="0" lvl="5"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6pPr>
            <a:lvl7pPr marR="0" lvl="6"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7pPr>
            <a:lvl8pPr marR="0" lvl="7"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8pPr>
            <a:lvl9pPr marR="0" lvl="8" algn="ctr" rtl="0">
              <a:lnSpc>
                <a:spcPct val="100000"/>
              </a:lnSpc>
              <a:spcBef>
                <a:spcPts val="0"/>
              </a:spcBef>
              <a:spcAft>
                <a:spcPts val="0"/>
              </a:spcAft>
              <a:buClr>
                <a:schemeClr val="accent3"/>
              </a:buClr>
              <a:buSzPts val="3600"/>
              <a:buFont typeface="Redressed"/>
              <a:buNone/>
              <a:defRPr sz="3600" b="0" i="0" u="none" strike="noStrike" cap="none">
                <a:solidFill>
                  <a:schemeClr val="accent3"/>
                </a:solidFill>
                <a:latin typeface="Redressed"/>
                <a:ea typeface="Redressed"/>
                <a:cs typeface="Redressed"/>
                <a:sym typeface="Redressed"/>
              </a:defRPr>
            </a:lvl9pPr>
          </a:lstStyle>
          <a:p>
            <a:r>
              <a:rPr lang="en-US" dirty="0" smtClean="0"/>
              <a:t>766-779</a:t>
            </a:r>
            <a:endParaRPr lang="en-US" b="1" dirty="0"/>
          </a:p>
        </p:txBody>
      </p:sp>
      <p:sp>
        <p:nvSpPr>
          <p:cNvPr id="31" name="Google Shape;420;p34"/>
          <p:cNvSpPr txBox="1">
            <a:spLocks/>
          </p:cNvSpPr>
          <p:nvPr/>
        </p:nvSpPr>
        <p:spPr>
          <a:xfrm>
            <a:off x="5784082" y="4503803"/>
            <a:ext cx="2891832" cy="597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3"/>
              </a:buClr>
              <a:buSzPts val="1200"/>
              <a:buFont typeface="Livvic"/>
              <a:buNone/>
              <a:defRPr sz="1400" b="0" i="0" u="none" strike="noStrike" cap="none">
                <a:solidFill>
                  <a:schemeClr val="dk1"/>
                </a:solidFill>
                <a:latin typeface="Livvic"/>
                <a:ea typeface="Livvic"/>
                <a:cs typeface="Livvic"/>
                <a:sym typeface="Livvic"/>
              </a:defRPr>
            </a:lvl1pPr>
            <a:lvl2pPr marL="914400" marR="0" lvl="1"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2pPr>
            <a:lvl3pPr marL="1371600" marR="0" lvl="2"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3pPr>
            <a:lvl4pPr marL="1828800" marR="0" lvl="3"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4pPr>
            <a:lvl5pPr marL="2286000" marR="0" lvl="4"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5pPr>
            <a:lvl6pPr marL="2743200" marR="0" lvl="5"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6pPr>
            <a:lvl7pPr marL="3200400" marR="0" lvl="6"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7pPr>
            <a:lvl8pPr marL="3657600" marR="0" lvl="7"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8pPr>
            <a:lvl9pPr marL="4114800" marR="0" lvl="8" indent="-317500" algn="ctr" rtl="0">
              <a:lnSpc>
                <a:spcPct val="100000"/>
              </a:lnSpc>
              <a:spcBef>
                <a:spcPts val="0"/>
              </a:spcBef>
              <a:spcAft>
                <a:spcPts val="0"/>
              </a:spcAft>
              <a:buClr>
                <a:schemeClr val="accent3"/>
              </a:buClr>
              <a:buSzPts val="1200"/>
              <a:buFont typeface="Livvic"/>
              <a:buNone/>
              <a:defRPr sz="1200" b="0" i="0" u="none" strike="noStrike" cap="none">
                <a:solidFill>
                  <a:schemeClr val="accent3"/>
                </a:solidFill>
                <a:latin typeface="Livvic"/>
                <a:ea typeface="Livvic"/>
                <a:cs typeface="Livvic"/>
                <a:sym typeface="Livvic"/>
              </a:defRPr>
            </a:lvl9pPr>
          </a:lstStyle>
          <a:p>
            <a:r>
              <a:rPr lang="en-US" sz="1600" b="1" dirty="0" err="1">
                <a:latin typeface="+mn-lt"/>
              </a:rPr>
              <a:t>khởi</a:t>
            </a:r>
            <a:r>
              <a:rPr lang="en-US" sz="1600" b="1" dirty="0">
                <a:latin typeface="+mn-lt"/>
              </a:rPr>
              <a:t> </a:t>
            </a:r>
            <a:r>
              <a:rPr lang="en-US" sz="1600" b="1" dirty="0" err="1">
                <a:latin typeface="+mn-lt"/>
              </a:rPr>
              <a:t>nghĩa</a:t>
            </a:r>
            <a:r>
              <a:rPr lang="en-US" sz="1600" b="1" dirty="0">
                <a:latin typeface="+mn-lt"/>
              </a:rPr>
              <a:t> </a:t>
            </a:r>
            <a:r>
              <a:rPr lang="en-US" sz="1600" b="1" dirty="0" err="1">
                <a:latin typeface="+mn-lt"/>
              </a:rPr>
              <a:t>Phùng</a:t>
            </a:r>
            <a:r>
              <a:rPr lang="en-US" sz="1600" b="1" dirty="0">
                <a:latin typeface="+mn-lt"/>
              </a:rPr>
              <a:t> </a:t>
            </a:r>
            <a:r>
              <a:rPr lang="en-US" sz="1600" b="1" dirty="0" err="1" smtClean="0">
                <a:latin typeface="+mn-lt"/>
              </a:rPr>
              <a:t>Hưng</a:t>
            </a:r>
            <a:endParaRPr lang="en-US" sz="1600" b="1" dirty="0">
              <a:latin typeface="+mn-lt"/>
            </a:endParaRPr>
          </a:p>
        </p:txBody>
      </p:sp>
      <p:grpSp>
        <p:nvGrpSpPr>
          <p:cNvPr id="32" name="Google Shape;429;p34"/>
          <p:cNvGrpSpPr/>
          <p:nvPr/>
        </p:nvGrpSpPr>
        <p:grpSpPr>
          <a:xfrm>
            <a:off x="5231262" y="4115603"/>
            <a:ext cx="363927" cy="368249"/>
            <a:chOff x="2241250" y="3027000"/>
            <a:chExt cx="98700" cy="99875"/>
          </a:xfrm>
        </p:grpSpPr>
        <p:sp>
          <p:nvSpPr>
            <p:cNvPr id="33" name="Google Shape;430;p34"/>
            <p:cNvSpPr/>
            <p:nvPr/>
          </p:nvSpPr>
          <p:spPr>
            <a:xfrm>
              <a:off x="2243600" y="3027425"/>
              <a:ext cx="94925" cy="94900"/>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1;p34"/>
            <p:cNvSpPr/>
            <p:nvPr/>
          </p:nvSpPr>
          <p:spPr>
            <a:xfrm>
              <a:off x="2241250" y="3027000"/>
              <a:ext cx="98700" cy="99875"/>
            </a:xfrm>
            <a:custGeom>
              <a:avLst/>
              <a:gdLst/>
              <a:ahLst/>
              <a:cxnLst/>
              <a:rect l="l" t="t" r="r" b="b"/>
              <a:pathLst>
                <a:path w="3948" h="3995" extrusionOk="0">
                  <a:moveTo>
                    <a:pt x="3636" y="1"/>
                  </a:moveTo>
                  <a:cubicBezTo>
                    <a:pt x="3427" y="1"/>
                    <a:pt x="3221" y="21"/>
                    <a:pt x="3037" y="33"/>
                  </a:cubicBezTo>
                  <a:cubicBezTo>
                    <a:pt x="2942" y="42"/>
                    <a:pt x="2852" y="50"/>
                    <a:pt x="2758" y="50"/>
                  </a:cubicBezTo>
                  <a:cubicBezTo>
                    <a:pt x="2667" y="50"/>
                    <a:pt x="2573" y="46"/>
                    <a:pt x="2475" y="42"/>
                  </a:cubicBezTo>
                  <a:cubicBezTo>
                    <a:pt x="2278" y="33"/>
                    <a:pt x="2068" y="21"/>
                    <a:pt x="1855" y="21"/>
                  </a:cubicBezTo>
                  <a:lnTo>
                    <a:pt x="1240" y="25"/>
                  </a:lnTo>
                  <a:lnTo>
                    <a:pt x="82" y="13"/>
                  </a:lnTo>
                  <a:lnTo>
                    <a:pt x="70" y="1072"/>
                  </a:lnTo>
                  <a:cubicBezTo>
                    <a:pt x="70" y="1248"/>
                    <a:pt x="66" y="1424"/>
                    <a:pt x="66" y="1597"/>
                  </a:cubicBezTo>
                  <a:cubicBezTo>
                    <a:pt x="62" y="1757"/>
                    <a:pt x="54" y="1921"/>
                    <a:pt x="46" y="2089"/>
                  </a:cubicBezTo>
                  <a:cubicBezTo>
                    <a:pt x="33" y="2253"/>
                    <a:pt x="29" y="2430"/>
                    <a:pt x="29" y="2590"/>
                  </a:cubicBezTo>
                  <a:lnTo>
                    <a:pt x="29" y="3053"/>
                  </a:lnTo>
                  <a:cubicBezTo>
                    <a:pt x="29" y="3127"/>
                    <a:pt x="33" y="3197"/>
                    <a:pt x="29" y="3267"/>
                  </a:cubicBezTo>
                  <a:cubicBezTo>
                    <a:pt x="29" y="3337"/>
                    <a:pt x="29" y="3406"/>
                    <a:pt x="25" y="3468"/>
                  </a:cubicBezTo>
                  <a:cubicBezTo>
                    <a:pt x="21" y="3525"/>
                    <a:pt x="17" y="3587"/>
                    <a:pt x="13" y="3648"/>
                  </a:cubicBezTo>
                  <a:cubicBezTo>
                    <a:pt x="9" y="3735"/>
                    <a:pt x="4" y="3825"/>
                    <a:pt x="0" y="3911"/>
                  </a:cubicBezTo>
                  <a:lnTo>
                    <a:pt x="66" y="3911"/>
                  </a:lnTo>
                  <a:lnTo>
                    <a:pt x="337" y="3923"/>
                  </a:lnTo>
                  <a:lnTo>
                    <a:pt x="431" y="3927"/>
                  </a:lnTo>
                  <a:lnTo>
                    <a:pt x="521" y="3927"/>
                  </a:lnTo>
                  <a:lnTo>
                    <a:pt x="850" y="3936"/>
                  </a:lnTo>
                  <a:cubicBezTo>
                    <a:pt x="1055" y="3944"/>
                    <a:pt x="1231" y="3944"/>
                    <a:pt x="1375" y="3952"/>
                  </a:cubicBezTo>
                  <a:lnTo>
                    <a:pt x="1695" y="3956"/>
                  </a:lnTo>
                  <a:lnTo>
                    <a:pt x="2159" y="3973"/>
                  </a:lnTo>
                  <a:cubicBezTo>
                    <a:pt x="2241" y="3975"/>
                    <a:pt x="2319" y="3976"/>
                    <a:pt x="2393" y="3976"/>
                  </a:cubicBezTo>
                  <a:cubicBezTo>
                    <a:pt x="2466" y="3976"/>
                    <a:pt x="2536" y="3975"/>
                    <a:pt x="2602" y="3973"/>
                  </a:cubicBezTo>
                  <a:cubicBezTo>
                    <a:pt x="2733" y="3969"/>
                    <a:pt x="2848" y="3969"/>
                    <a:pt x="2951" y="3969"/>
                  </a:cubicBezTo>
                  <a:cubicBezTo>
                    <a:pt x="3053" y="3969"/>
                    <a:pt x="3156" y="3973"/>
                    <a:pt x="3246" y="3981"/>
                  </a:cubicBezTo>
                  <a:cubicBezTo>
                    <a:pt x="3397" y="3988"/>
                    <a:pt x="3531" y="3994"/>
                    <a:pt x="3636" y="3994"/>
                  </a:cubicBezTo>
                  <a:cubicBezTo>
                    <a:pt x="3659" y="3994"/>
                    <a:pt x="3681" y="3994"/>
                    <a:pt x="3702" y="3993"/>
                  </a:cubicBezTo>
                  <a:cubicBezTo>
                    <a:pt x="3812" y="3993"/>
                    <a:pt x="3874" y="3981"/>
                    <a:pt x="3878" y="3960"/>
                  </a:cubicBezTo>
                  <a:cubicBezTo>
                    <a:pt x="3886" y="3940"/>
                    <a:pt x="3837" y="3919"/>
                    <a:pt x="3743" y="3886"/>
                  </a:cubicBezTo>
                  <a:cubicBezTo>
                    <a:pt x="3603" y="3845"/>
                    <a:pt x="3464" y="3813"/>
                    <a:pt x="3320" y="3784"/>
                  </a:cubicBezTo>
                  <a:cubicBezTo>
                    <a:pt x="3226" y="3763"/>
                    <a:pt x="3119" y="3747"/>
                    <a:pt x="2992" y="3735"/>
                  </a:cubicBezTo>
                  <a:cubicBezTo>
                    <a:pt x="2864" y="3722"/>
                    <a:pt x="2733" y="3714"/>
                    <a:pt x="2598" y="3710"/>
                  </a:cubicBezTo>
                  <a:cubicBezTo>
                    <a:pt x="2466" y="3706"/>
                    <a:pt x="2331" y="3706"/>
                    <a:pt x="2200" y="3698"/>
                  </a:cubicBezTo>
                  <a:cubicBezTo>
                    <a:pt x="2056" y="3690"/>
                    <a:pt x="1900" y="3681"/>
                    <a:pt x="1740" y="3673"/>
                  </a:cubicBezTo>
                  <a:lnTo>
                    <a:pt x="1400" y="3661"/>
                  </a:lnTo>
                  <a:cubicBezTo>
                    <a:pt x="1252" y="3657"/>
                    <a:pt x="1067" y="3657"/>
                    <a:pt x="858" y="3653"/>
                  </a:cubicBezTo>
                  <a:lnTo>
                    <a:pt x="526" y="3648"/>
                  </a:lnTo>
                  <a:lnTo>
                    <a:pt x="275" y="3648"/>
                  </a:lnTo>
                  <a:lnTo>
                    <a:pt x="263" y="3644"/>
                  </a:lnTo>
                  <a:lnTo>
                    <a:pt x="255" y="3640"/>
                  </a:lnTo>
                  <a:cubicBezTo>
                    <a:pt x="259" y="3636"/>
                    <a:pt x="259" y="3628"/>
                    <a:pt x="263" y="3620"/>
                  </a:cubicBezTo>
                  <a:lnTo>
                    <a:pt x="263" y="3612"/>
                  </a:lnTo>
                  <a:lnTo>
                    <a:pt x="263" y="3566"/>
                  </a:lnTo>
                  <a:cubicBezTo>
                    <a:pt x="267" y="3538"/>
                    <a:pt x="267" y="3509"/>
                    <a:pt x="267" y="3480"/>
                  </a:cubicBezTo>
                  <a:cubicBezTo>
                    <a:pt x="271" y="3328"/>
                    <a:pt x="271" y="3168"/>
                    <a:pt x="267" y="3021"/>
                  </a:cubicBezTo>
                  <a:cubicBezTo>
                    <a:pt x="263" y="2873"/>
                    <a:pt x="263" y="2717"/>
                    <a:pt x="259" y="2561"/>
                  </a:cubicBezTo>
                  <a:cubicBezTo>
                    <a:pt x="255" y="2401"/>
                    <a:pt x="259" y="2249"/>
                    <a:pt x="263" y="2085"/>
                  </a:cubicBezTo>
                  <a:cubicBezTo>
                    <a:pt x="267" y="1921"/>
                    <a:pt x="275" y="1749"/>
                    <a:pt x="275" y="1564"/>
                  </a:cubicBezTo>
                  <a:cubicBezTo>
                    <a:pt x="271" y="1392"/>
                    <a:pt x="271" y="1215"/>
                    <a:pt x="271" y="1039"/>
                  </a:cubicBezTo>
                  <a:cubicBezTo>
                    <a:pt x="267" y="871"/>
                    <a:pt x="267" y="706"/>
                    <a:pt x="267" y="538"/>
                  </a:cubicBezTo>
                  <a:lnTo>
                    <a:pt x="267" y="280"/>
                  </a:lnTo>
                  <a:lnTo>
                    <a:pt x="267" y="206"/>
                  </a:lnTo>
                  <a:lnTo>
                    <a:pt x="267" y="198"/>
                  </a:lnTo>
                  <a:lnTo>
                    <a:pt x="378" y="198"/>
                  </a:lnTo>
                  <a:lnTo>
                    <a:pt x="673" y="194"/>
                  </a:lnTo>
                  <a:lnTo>
                    <a:pt x="1276" y="185"/>
                  </a:lnTo>
                  <a:cubicBezTo>
                    <a:pt x="1486" y="181"/>
                    <a:pt x="1691" y="173"/>
                    <a:pt x="1888" y="173"/>
                  </a:cubicBezTo>
                  <a:cubicBezTo>
                    <a:pt x="1914" y="172"/>
                    <a:pt x="1940" y="172"/>
                    <a:pt x="1965" y="172"/>
                  </a:cubicBezTo>
                  <a:cubicBezTo>
                    <a:pt x="2133" y="172"/>
                    <a:pt x="2301" y="183"/>
                    <a:pt x="2479" y="194"/>
                  </a:cubicBezTo>
                  <a:cubicBezTo>
                    <a:pt x="2551" y="196"/>
                    <a:pt x="2624" y="199"/>
                    <a:pt x="2698" y="199"/>
                  </a:cubicBezTo>
                  <a:cubicBezTo>
                    <a:pt x="2728" y="199"/>
                    <a:pt x="2759" y="199"/>
                    <a:pt x="2791" y="198"/>
                  </a:cubicBezTo>
                  <a:cubicBezTo>
                    <a:pt x="2897" y="198"/>
                    <a:pt x="3000" y="194"/>
                    <a:pt x="3098" y="185"/>
                  </a:cubicBezTo>
                  <a:cubicBezTo>
                    <a:pt x="3251" y="172"/>
                    <a:pt x="3404" y="164"/>
                    <a:pt x="3557" y="164"/>
                  </a:cubicBezTo>
                  <a:cubicBezTo>
                    <a:pt x="3589" y="164"/>
                    <a:pt x="3621" y="164"/>
                    <a:pt x="3652" y="165"/>
                  </a:cubicBezTo>
                  <a:lnTo>
                    <a:pt x="3710" y="165"/>
                  </a:lnTo>
                  <a:cubicBezTo>
                    <a:pt x="3718" y="165"/>
                    <a:pt x="3726" y="165"/>
                    <a:pt x="3730" y="169"/>
                  </a:cubicBezTo>
                  <a:cubicBezTo>
                    <a:pt x="3730" y="181"/>
                    <a:pt x="3722" y="194"/>
                    <a:pt x="3722" y="202"/>
                  </a:cubicBezTo>
                  <a:lnTo>
                    <a:pt x="3722" y="206"/>
                  </a:lnTo>
                  <a:lnTo>
                    <a:pt x="3722" y="214"/>
                  </a:lnTo>
                  <a:lnTo>
                    <a:pt x="3722" y="255"/>
                  </a:lnTo>
                  <a:lnTo>
                    <a:pt x="3722" y="337"/>
                  </a:lnTo>
                  <a:cubicBezTo>
                    <a:pt x="3714" y="522"/>
                    <a:pt x="3714" y="706"/>
                    <a:pt x="3722" y="879"/>
                  </a:cubicBezTo>
                  <a:cubicBezTo>
                    <a:pt x="3726" y="1051"/>
                    <a:pt x="3726" y="1215"/>
                    <a:pt x="3726" y="1371"/>
                  </a:cubicBezTo>
                  <a:cubicBezTo>
                    <a:pt x="3726" y="1539"/>
                    <a:pt x="3730" y="1699"/>
                    <a:pt x="3730" y="1843"/>
                  </a:cubicBezTo>
                  <a:cubicBezTo>
                    <a:pt x="3734" y="1991"/>
                    <a:pt x="3738" y="2130"/>
                    <a:pt x="3734" y="2257"/>
                  </a:cubicBezTo>
                  <a:cubicBezTo>
                    <a:pt x="3734" y="2385"/>
                    <a:pt x="3726" y="2512"/>
                    <a:pt x="3722" y="2631"/>
                  </a:cubicBezTo>
                  <a:cubicBezTo>
                    <a:pt x="3718" y="2754"/>
                    <a:pt x="3714" y="2877"/>
                    <a:pt x="3718" y="2984"/>
                  </a:cubicBezTo>
                  <a:cubicBezTo>
                    <a:pt x="3722" y="3090"/>
                    <a:pt x="3726" y="3185"/>
                    <a:pt x="3730" y="3271"/>
                  </a:cubicBezTo>
                  <a:cubicBezTo>
                    <a:pt x="3751" y="3616"/>
                    <a:pt x="3779" y="3813"/>
                    <a:pt x="3833" y="3813"/>
                  </a:cubicBezTo>
                  <a:cubicBezTo>
                    <a:pt x="3882" y="3813"/>
                    <a:pt x="3907" y="3616"/>
                    <a:pt x="3915" y="3275"/>
                  </a:cubicBezTo>
                  <a:cubicBezTo>
                    <a:pt x="3919" y="3185"/>
                    <a:pt x="3919" y="3082"/>
                    <a:pt x="3919" y="2988"/>
                  </a:cubicBezTo>
                  <a:cubicBezTo>
                    <a:pt x="3919" y="2889"/>
                    <a:pt x="3927" y="2783"/>
                    <a:pt x="3931" y="2664"/>
                  </a:cubicBezTo>
                  <a:cubicBezTo>
                    <a:pt x="3935" y="2545"/>
                    <a:pt x="3944" y="2413"/>
                    <a:pt x="3948" y="2266"/>
                  </a:cubicBezTo>
                  <a:cubicBezTo>
                    <a:pt x="3948" y="2114"/>
                    <a:pt x="3944" y="1970"/>
                    <a:pt x="3935" y="1818"/>
                  </a:cubicBezTo>
                  <a:cubicBezTo>
                    <a:pt x="3931" y="1662"/>
                    <a:pt x="3923" y="1511"/>
                    <a:pt x="3923" y="1355"/>
                  </a:cubicBezTo>
                  <a:cubicBezTo>
                    <a:pt x="3919" y="1187"/>
                    <a:pt x="3915" y="1014"/>
                    <a:pt x="3907" y="842"/>
                  </a:cubicBezTo>
                  <a:cubicBezTo>
                    <a:pt x="3898" y="674"/>
                    <a:pt x="3894" y="505"/>
                    <a:pt x="3898" y="329"/>
                  </a:cubicBezTo>
                  <a:cubicBezTo>
                    <a:pt x="3898" y="230"/>
                    <a:pt x="3903" y="124"/>
                    <a:pt x="3907" y="5"/>
                  </a:cubicBezTo>
                  <a:lnTo>
                    <a:pt x="3775"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729;p58"/>
          <p:cNvGrpSpPr/>
          <p:nvPr/>
        </p:nvGrpSpPr>
        <p:grpSpPr>
          <a:xfrm>
            <a:off x="5252185" y="4070222"/>
            <a:ext cx="326075" cy="309335"/>
            <a:chOff x="5216456" y="3725484"/>
            <a:chExt cx="356196" cy="265631"/>
          </a:xfrm>
          <a:solidFill>
            <a:srgbClr val="5A2521"/>
          </a:solidFill>
        </p:grpSpPr>
        <p:sp>
          <p:nvSpPr>
            <p:cNvPr id="36" name="Google Shape;9730;p58"/>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731;p58"/>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anim calcmode="lin" valueType="num">
                                      <p:cBhvr>
                                        <p:cTn id="7" dur="500" fill="hold"/>
                                        <p:tgtEl>
                                          <p:spTgt spid="423"/>
                                        </p:tgtEl>
                                        <p:attrNameLst>
                                          <p:attrName>ppt_w</p:attrName>
                                        </p:attrNameLst>
                                      </p:cBhvr>
                                      <p:tavLst>
                                        <p:tav tm="0">
                                          <p:val>
                                            <p:fltVal val="0"/>
                                          </p:val>
                                        </p:tav>
                                        <p:tav tm="100000">
                                          <p:val>
                                            <p:strVal val="#ppt_w"/>
                                          </p:val>
                                        </p:tav>
                                      </p:tavLst>
                                    </p:anim>
                                    <p:anim calcmode="lin" valueType="num">
                                      <p:cBhvr>
                                        <p:cTn id="8" dur="500" fill="hold"/>
                                        <p:tgtEl>
                                          <p:spTgt spid="423"/>
                                        </p:tgtEl>
                                        <p:attrNameLst>
                                          <p:attrName>ppt_h</p:attrName>
                                        </p:attrNameLst>
                                      </p:cBhvr>
                                      <p:tavLst>
                                        <p:tav tm="0">
                                          <p:val>
                                            <p:fltVal val="0"/>
                                          </p:val>
                                        </p:tav>
                                        <p:tav tm="100000">
                                          <p:val>
                                            <p:strVal val="#ppt_h"/>
                                          </p:val>
                                        </p:tav>
                                      </p:tavLst>
                                    </p:anim>
                                    <p:animEffect transition="in" filter="fade">
                                      <p:cBhvr>
                                        <p:cTn id="9" dur="500"/>
                                        <p:tgtEl>
                                          <p:spTgt spid="4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5"/>
                                        </p:tgtEl>
                                        <p:attrNameLst>
                                          <p:attrName>style.visibility</p:attrName>
                                        </p:attrNameLst>
                                      </p:cBhvr>
                                      <p:to>
                                        <p:strVal val="visible"/>
                                      </p:to>
                                    </p:set>
                                    <p:anim calcmode="lin" valueType="num">
                                      <p:cBhvr>
                                        <p:cTn id="12" dur="500" fill="hold"/>
                                        <p:tgtEl>
                                          <p:spTgt spid="415"/>
                                        </p:tgtEl>
                                        <p:attrNameLst>
                                          <p:attrName>ppt_w</p:attrName>
                                        </p:attrNameLst>
                                      </p:cBhvr>
                                      <p:tavLst>
                                        <p:tav tm="0">
                                          <p:val>
                                            <p:fltVal val="0"/>
                                          </p:val>
                                        </p:tav>
                                        <p:tav tm="100000">
                                          <p:val>
                                            <p:strVal val="#ppt_w"/>
                                          </p:val>
                                        </p:tav>
                                      </p:tavLst>
                                    </p:anim>
                                    <p:anim calcmode="lin" valueType="num">
                                      <p:cBhvr>
                                        <p:cTn id="13" dur="500" fill="hold"/>
                                        <p:tgtEl>
                                          <p:spTgt spid="415"/>
                                        </p:tgtEl>
                                        <p:attrNameLst>
                                          <p:attrName>ppt_h</p:attrName>
                                        </p:attrNameLst>
                                      </p:cBhvr>
                                      <p:tavLst>
                                        <p:tav tm="0">
                                          <p:val>
                                            <p:fltVal val="0"/>
                                          </p:val>
                                        </p:tav>
                                        <p:tav tm="100000">
                                          <p:val>
                                            <p:strVal val="#ppt_h"/>
                                          </p:val>
                                        </p:tav>
                                      </p:tavLst>
                                    </p:anim>
                                    <p:animEffect transition="in" filter="fade">
                                      <p:cBhvr>
                                        <p:cTn id="14" dur="500"/>
                                        <p:tgtEl>
                                          <p:spTgt spid="4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17">
                                            <p:txEl>
                                              <p:pRg st="0" end="0"/>
                                            </p:txEl>
                                          </p:spTgt>
                                        </p:tgtEl>
                                        <p:attrNameLst>
                                          <p:attrName>style.visibility</p:attrName>
                                        </p:attrNameLst>
                                      </p:cBhvr>
                                      <p:to>
                                        <p:strVal val="visible"/>
                                      </p:to>
                                    </p:set>
                                    <p:anim calcmode="lin" valueType="num">
                                      <p:cBhvr>
                                        <p:cTn id="17" dur="500" fill="hold"/>
                                        <p:tgtEl>
                                          <p:spTgt spid="41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1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26"/>
                                        </p:tgtEl>
                                        <p:attrNameLst>
                                          <p:attrName>style.visibility</p:attrName>
                                        </p:attrNameLst>
                                      </p:cBhvr>
                                      <p:to>
                                        <p:strVal val="visible"/>
                                      </p:to>
                                    </p:set>
                                    <p:anim calcmode="lin" valueType="num">
                                      <p:cBhvr>
                                        <p:cTn id="24" dur="500" fill="hold"/>
                                        <p:tgtEl>
                                          <p:spTgt spid="426"/>
                                        </p:tgtEl>
                                        <p:attrNameLst>
                                          <p:attrName>ppt_w</p:attrName>
                                        </p:attrNameLst>
                                      </p:cBhvr>
                                      <p:tavLst>
                                        <p:tav tm="0">
                                          <p:val>
                                            <p:fltVal val="0"/>
                                          </p:val>
                                        </p:tav>
                                        <p:tav tm="100000">
                                          <p:val>
                                            <p:strVal val="#ppt_w"/>
                                          </p:val>
                                        </p:tav>
                                      </p:tavLst>
                                    </p:anim>
                                    <p:anim calcmode="lin" valueType="num">
                                      <p:cBhvr>
                                        <p:cTn id="25" dur="500" fill="hold"/>
                                        <p:tgtEl>
                                          <p:spTgt spid="426"/>
                                        </p:tgtEl>
                                        <p:attrNameLst>
                                          <p:attrName>ppt_h</p:attrName>
                                        </p:attrNameLst>
                                      </p:cBhvr>
                                      <p:tavLst>
                                        <p:tav tm="0">
                                          <p:val>
                                            <p:fltVal val="0"/>
                                          </p:val>
                                        </p:tav>
                                        <p:tav tm="100000">
                                          <p:val>
                                            <p:strVal val="#ppt_h"/>
                                          </p:val>
                                        </p:tav>
                                      </p:tavLst>
                                    </p:anim>
                                    <p:animEffect transition="in" filter="fade">
                                      <p:cBhvr>
                                        <p:cTn id="26" dur="500"/>
                                        <p:tgtEl>
                                          <p:spTgt spid="4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18"/>
                                        </p:tgtEl>
                                        <p:attrNameLst>
                                          <p:attrName>style.visibility</p:attrName>
                                        </p:attrNameLst>
                                      </p:cBhvr>
                                      <p:to>
                                        <p:strVal val="visible"/>
                                      </p:to>
                                    </p:set>
                                    <p:anim calcmode="lin" valueType="num">
                                      <p:cBhvr>
                                        <p:cTn id="29" dur="500" fill="hold"/>
                                        <p:tgtEl>
                                          <p:spTgt spid="418"/>
                                        </p:tgtEl>
                                        <p:attrNameLst>
                                          <p:attrName>ppt_w</p:attrName>
                                        </p:attrNameLst>
                                      </p:cBhvr>
                                      <p:tavLst>
                                        <p:tav tm="0">
                                          <p:val>
                                            <p:fltVal val="0"/>
                                          </p:val>
                                        </p:tav>
                                        <p:tav tm="100000">
                                          <p:val>
                                            <p:strVal val="#ppt_w"/>
                                          </p:val>
                                        </p:tav>
                                      </p:tavLst>
                                    </p:anim>
                                    <p:anim calcmode="lin" valueType="num">
                                      <p:cBhvr>
                                        <p:cTn id="30" dur="500" fill="hold"/>
                                        <p:tgtEl>
                                          <p:spTgt spid="418"/>
                                        </p:tgtEl>
                                        <p:attrNameLst>
                                          <p:attrName>ppt_h</p:attrName>
                                        </p:attrNameLst>
                                      </p:cBhvr>
                                      <p:tavLst>
                                        <p:tav tm="0">
                                          <p:val>
                                            <p:fltVal val="0"/>
                                          </p:val>
                                        </p:tav>
                                        <p:tav tm="100000">
                                          <p:val>
                                            <p:strVal val="#ppt_h"/>
                                          </p:val>
                                        </p:tav>
                                      </p:tavLst>
                                    </p:anim>
                                    <p:animEffect transition="in" filter="fade">
                                      <p:cBhvr>
                                        <p:cTn id="31" dur="500"/>
                                        <p:tgtEl>
                                          <p:spTgt spid="4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16">
                                            <p:txEl>
                                              <p:pRg st="0" end="0"/>
                                            </p:txEl>
                                          </p:spTgt>
                                        </p:tgtEl>
                                        <p:attrNameLst>
                                          <p:attrName>style.visibility</p:attrName>
                                        </p:attrNameLst>
                                      </p:cBhvr>
                                      <p:to>
                                        <p:strVal val="visible"/>
                                      </p:to>
                                    </p:set>
                                    <p:anim calcmode="lin" valueType="num">
                                      <p:cBhvr>
                                        <p:cTn id="34" dur="500" fill="hold"/>
                                        <p:tgtEl>
                                          <p:spTgt spid="4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4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4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9"/>
                                        </p:tgtEl>
                                        <p:attrNameLst>
                                          <p:attrName>style.visibility</p:attrName>
                                        </p:attrNameLst>
                                      </p:cBhvr>
                                      <p:to>
                                        <p:strVal val="visible"/>
                                      </p:to>
                                    </p:set>
                                    <p:anim calcmode="lin" valueType="num">
                                      <p:cBhvr>
                                        <p:cTn id="41" dur="500" fill="hold"/>
                                        <p:tgtEl>
                                          <p:spTgt spid="429"/>
                                        </p:tgtEl>
                                        <p:attrNameLst>
                                          <p:attrName>ppt_w</p:attrName>
                                        </p:attrNameLst>
                                      </p:cBhvr>
                                      <p:tavLst>
                                        <p:tav tm="0">
                                          <p:val>
                                            <p:fltVal val="0"/>
                                          </p:val>
                                        </p:tav>
                                        <p:tav tm="100000">
                                          <p:val>
                                            <p:strVal val="#ppt_w"/>
                                          </p:val>
                                        </p:tav>
                                      </p:tavLst>
                                    </p:anim>
                                    <p:anim calcmode="lin" valueType="num">
                                      <p:cBhvr>
                                        <p:cTn id="42" dur="500" fill="hold"/>
                                        <p:tgtEl>
                                          <p:spTgt spid="429"/>
                                        </p:tgtEl>
                                        <p:attrNameLst>
                                          <p:attrName>ppt_h</p:attrName>
                                        </p:attrNameLst>
                                      </p:cBhvr>
                                      <p:tavLst>
                                        <p:tav tm="0">
                                          <p:val>
                                            <p:fltVal val="0"/>
                                          </p:val>
                                        </p:tav>
                                        <p:tav tm="100000">
                                          <p:val>
                                            <p:strVal val="#ppt_h"/>
                                          </p:val>
                                        </p:tav>
                                      </p:tavLst>
                                    </p:anim>
                                    <p:animEffect transition="in" filter="fade">
                                      <p:cBhvr>
                                        <p:cTn id="43" dur="500"/>
                                        <p:tgtEl>
                                          <p:spTgt spid="4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9"/>
                                        </p:tgtEl>
                                        <p:attrNameLst>
                                          <p:attrName>style.visibility</p:attrName>
                                        </p:attrNameLst>
                                      </p:cBhvr>
                                      <p:to>
                                        <p:strVal val="visible"/>
                                      </p:to>
                                    </p:set>
                                    <p:anim calcmode="lin" valueType="num">
                                      <p:cBhvr>
                                        <p:cTn id="46" dur="500" fill="hold"/>
                                        <p:tgtEl>
                                          <p:spTgt spid="419"/>
                                        </p:tgtEl>
                                        <p:attrNameLst>
                                          <p:attrName>ppt_w</p:attrName>
                                        </p:attrNameLst>
                                      </p:cBhvr>
                                      <p:tavLst>
                                        <p:tav tm="0">
                                          <p:val>
                                            <p:fltVal val="0"/>
                                          </p:val>
                                        </p:tav>
                                        <p:tav tm="100000">
                                          <p:val>
                                            <p:strVal val="#ppt_w"/>
                                          </p:val>
                                        </p:tav>
                                      </p:tavLst>
                                    </p:anim>
                                    <p:anim calcmode="lin" valueType="num">
                                      <p:cBhvr>
                                        <p:cTn id="47" dur="500" fill="hold"/>
                                        <p:tgtEl>
                                          <p:spTgt spid="419"/>
                                        </p:tgtEl>
                                        <p:attrNameLst>
                                          <p:attrName>ppt_h</p:attrName>
                                        </p:attrNameLst>
                                      </p:cBhvr>
                                      <p:tavLst>
                                        <p:tav tm="0">
                                          <p:val>
                                            <p:fltVal val="0"/>
                                          </p:val>
                                        </p:tav>
                                        <p:tav tm="100000">
                                          <p:val>
                                            <p:strVal val="#ppt_h"/>
                                          </p:val>
                                        </p:tav>
                                      </p:tavLst>
                                    </p:anim>
                                    <p:animEffect transition="in" filter="fade">
                                      <p:cBhvr>
                                        <p:cTn id="48" dur="500"/>
                                        <p:tgtEl>
                                          <p:spTgt spid="4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0">
                                            <p:txEl>
                                              <p:pRg st="0" end="0"/>
                                            </p:txEl>
                                          </p:spTgt>
                                        </p:tgtEl>
                                        <p:attrNameLst>
                                          <p:attrName>style.visibility</p:attrName>
                                        </p:attrNameLst>
                                      </p:cBhvr>
                                      <p:to>
                                        <p:strVal val="visible"/>
                                      </p:to>
                                    </p:set>
                                    <p:anim calcmode="lin" valueType="num">
                                      <p:cBhvr>
                                        <p:cTn id="51" dur="500" fill="hold"/>
                                        <p:tgtEl>
                                          <p:spTgt spid="420">
                                            <p:txEl>
                                              <p:pRg st="0" end="0"/>
                                            </p:txEl>
                                          </p:spTgt>
                                        </p:tgtEl>
                                        <p:attrNameLst>
                                          <p:attrName>ppt_w</p:attrName>
                                        </p:attrNameLst>
                                      </p:cBhvr>
                                      <p:tavLst>
                                        <p:tav tm="0">
                                          <p:val>
                                            <p:fltVal val="0"/>
                                          </p:val>
                                        </p:tav>
                                        <p:tav tm="100000">
                                          <p:val>
                                            <p:strVal val="#ppt_w"/>
                                          </p:val>
                                        </p:tav>
                                      </p:tavLst>
                                    </p:anim>
                                    <p:anim calcmode="lin" valueType="num">
                                      <p:cBhvr>
                                        <p:cTn id="52" dur="500" fill="hold"/>
                                        <p:tgtEl>
                                          <p:spTgt spid="420">
                                            <p:txEl>
                                              <p:pRg st="0" end="0"/>
                                            </p:txEl>
                                          </p:spTgt>
                                        </p:tgtEl>
                                        <p:attrNameLst>
                                          <p:attrName>ppt_h</p:attrName>
                                        </p:attrNameLst>
                                      </p:cBhvr>
                                      <p:tavLst>
                                        <p:tav tm="0">
                                          <p:val>
                                            <p:fltVal val="0"/>
                                          </p:val>
                                        </p:tav>
                                        <p:tav tm="100000">
                                          <p:val>
                                            <p:strVal val="#ppt_h"/>
                                          </p:val>
                                        </p:tav>
                                      </p:tavLst>
                                    </p:anim>
                                    <p:animEffect transition="in" filter="fade">
                                      <p:cBhvr>
                                        <p:cTn id="53" dur="500"/>
                                        <p:tgtEl>
                                          <p:spTgt spid="420">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 calcmode="lin" valueType="num">
                                      <p:cBhvr>
                                        <p:cTn id="58" dur="500" fill="hold"/>
                                        <p:tgtEl>
                                          <p:spTgt spid="32"/>
                                        </p:tgtEl>
                                        <p:attrNameLst>
                                          <p:attrName>ppt_w</p:attrName>
                                        </p:attrNameLst>
                                      </p:cBhvr>
                                      <p:tavLst>
                                        <p:tav tm="0">
                                          <p:val>
                                            <p:fltVal val="0"/>
                                          </p:val>
                                        </p:tav>
                                        <p:tav tm="100000">
                                          <p:val>
                                            <p:strVal val="#ppt_w"/>
                                          </p:val>
                                        </p:tav>
                                      </p:tavLst>
                                    </p:anim>
                                    <p:anim calcmode="lin" valueType="num">
                                      <p:cBhvr>
                                        <p:cTn id="59" dur="500" fill="hold"/>
                                        <p:tgtEl>
                                          <p:spTgt spid="32"/>
                                        </p:tgtEl>
                                        <p:attrNameLst>
                                          <p:attrName>ppt_h</p:attrName>
                                        </p:attrNameLst>
                                      </p:cBhvr>
                                      <p:tavLst>
                                        <p:tav tm="0">
                                          <p:val>
                                            <p:fltVal val="0"/>
                                          </p:val>
                                        </p:tav>
                                        <p:tav tm="100000">
                                          <p:val>
                                            <p:strVal val="#ppt_h"/>
                                          </p:val>
                                        </p:tav>
                                      </p:tavLst>
                                    </p:anim>
                                    <p:animEffect transition="in" filter="fade">
                                      <p:cBhvr>
                                        <p:cTn id="60" dur="500"/>
                                        <p:tgtEl>
                                          <p:spTgt spid="3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P spid="416" grpId="0" build="p"/>
      <p:bldP spid="417" grpId="0" build="p"/>
      <p:bldP spid="418" grpId="0"/>
      <p:bldP spid="419" grpId="0"/>
      <p:bldP spid="420" grpId="0" build="p"/>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9086" y="304801"/>
            <a:ext cx="7445829" cy="1404257"/>
          </a:xfrm>
          <a:prstGeom prst="rect">
            <a:avLst/>
          </a:prstGeom>
          <a:solidFill>
            <a:srgbClr val="ED7D3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49086" y="1753228"/>
            <a:ext cx="7445829" cy="1585965"/>
          </a:xfrm>
          <a:prstGeom prst="rect">
            <a:avLst/>
          </a:prstGeom>
          <a:solidFill>
            <a:srgbClr val="44546A"/>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9085" y="3420555"/>
            <a:ext cx="7445829" cy="1548774"/>
          </a:xfrm>
          <a:prstGeom prst="rect">
            <a:avLst/>
          </a:prstGeom>
          <a:solidFill>
            <a:srgbClr val="0066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981200" y="554387"/>
            <a:ext cx="6052457"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nl-NL" sz="2000" dirty="0">
                <a:solidFill>
                  <a:schemeClr val="accent1">
                    <a:lumMod val="50000"/>
                    <a:lumOff val="50000"/>
                  </a:schemeClr>
                </a:solidFill>
              </a:rPr>
              <a:t>- Giới thiệu về đời sống vật chất, xã hội, tinh thần</a:t>
            </a:r>
            <a:endParaRPr lang="en-US" sz="1600" dirty="0">
              <a:solidFill>
                <a:schemeClr val="accent1">
                  <a:lumMod val="50000"/>
                  <a:lumOff val="50000"/>
                </a:schemeClr>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Rectangle 8"/>
          <p:cNvSpPr/>
          <p:nvPr/>
        </p:nvSpPr>
        <p:spPr>
          <a:xfrm>
            <a:off x="1981199" y="2201636"/>
            <a:ext cx="6052458"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smtClean="0">
                <a:solidFill>
                  <a:srgbClr val="44546A"/>
                </a:solidFill>
              </a:rPr>
              <a:t>Giới </a:t>
            </a:r>
            <a:r>
              <a:rPr lang="nl-NL" sz="2000" dirty="0">
                <a:solidFill>
                  <a:srgbClr val="44546A"/>
                </a:solidFill>
              </a:rPr>
              <a:t>thiệu về đời sống kinh tế, xã hội, tinh thần</a:t>
            </a:r>
            <a:endParaRPr lang="en-US" sz="2000"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0" name="Rectangle 9"/>
          <p:cNvSpPr/>
          <p:nvPr/>
        </p:nvSpPr>
        <p:spPr>
          <a:xfrm>
            <a:off x="1981199" y="3777342"/>
            <a:ext cx="5949044" cy="97971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nl-NL" sz="2000" dirty="0">
                <a:solidFill>
                  <a:srgbClr val="006600"/>
                </a:solidFill>
              </a:rPr>
              <a:t>- Giới thiệu về đời sống kinh tế, xã hội, văn hóa</a:t>
            </a:r>
            <a:endParaRPr lang="en-US" sz="1600" dirty="0">
              <a:solidFill>
                <a:srgbClr val="006600"/>
              </a:solidFill>
              <a:latin typeface="Arial" panose="020B0604020202020204" pitchFamily="34" charset="0"/>
              <a:ea typeface="Arial" panose="020B0604020202020204" pitchFamily="34" charset="0"/>
              <a:cs typeface="Times New Roman" panose="02020603050405020304" pitchFamily="18" charset="0"/>
            </a:endParaRPr>
          </a:p>
        </p:txBody>
      </p:sp>
      <p:sp>
        <p:nvSpPr>
          <p:cNvPr id="7" name="Diagonal Stripe 6"/>
          <p:cNvSpPr/>
          <p:nvPr/>
        </p:nvSpPr>
        <p:spPr>
          <a:xfrm>
            <a:off x="849085" y="304802"/>
            <a:ext cx="1235530" cy="1469570"/>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849085" y="1753228"/>
            <a:ext cx="1388668" cy="1637671"/>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iagonal Stripe 11"/>
          <p:cNvSpPr/>
          <p:nvPr/>
        </p:nvSpPr>
        <p:spPr>
          <a:xfrm>
            <a:off x="840919" y="3390899"/>
            <a:ext cx="1235530" cy="1623543"/>
          </a:xfrm>
          <a:prstGeom prst="diagStrip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rot="18619711">
            <a:off x="681343" y="671372"/>
            <a:ext cx="1303562" cy="276999"/>
          </a:xfrm>
          <a:prstGeom prst="rect">
            <a:avLst/>
          </a:prstGeom>
        </p:spPr>
        <p:txBody>
          <a:bodyPr wrap="none">
            <a:spAutoFit/>
          </a:bodyPr>
          <a:lstStyle/>
          <a:p>
            <a:r>
              <a:rPr lang="en-US" sz="1200" b="1" dirty="0" smtClean="0">
                <a:solidFill>
                  <a:schemeClr val="tx1">
                    <a:lumMod val="50000"/>
                    <a:lumOff val="50000"/>
                  </a:schemeClr>
                </a:solidFill>
              </a:rPr>
              <a:t>NGUYÊN THỦY</a:t>
            </a:r>
            <a:endParaRPr lang="en-US" sz="1200" b="1" dirty="0">
              <a:solidFill>
                <a:schemeClr val="tx1">
                  <a:lumMod val="50000"/>
                  <a:lumOff val="50000"/>
                </a:schemeClr>
              </a:solidFill>
            </a:endParaRPr>
          </a:p>
        </p:txBody>
      </p:sp>
      <p:sp>
        <p:nvSpPr>
          <p:cNvPr id="14" name="Rectangle 13"/>
          <p:cNvSpPr/>
          <p:nvPr/>
        </p:nvSpPr>
        <p:spPr>
          <a:xfrm rot="18591930">
            <a:off x="549205" y="2337699"/>
            <a:ext cx="1739579" cy="286682"/>
          </a:xfrm>
          <a:prstGeom prst="rect">
            <a:avLst/>
          </a:prstGeom>
        </p:spPr>
        <p:txBody>
          <a:bodyPr wrap="none">
            <a:spAutoFit/>
          </a:bodyPr>
          <a:lstStyle/>
          <a:p>
            <a:pPr algn="just">
              <a:lnSpc>
                <a:spcPct val="115000"/>
              </a:lnSpc>
            </a:pPr>
            <a:r>
              <a:rPr lang="nl-NL" sz="1200" b="1" dirty="0" smtClean="0">
                <a:solidFill>
                  <a:srgbClr val="44546A"/>
                </a:solidFill>
              </a:rPr>
              <a:t>VĂN LANG – ÂU LẠC</a:t>
            </a:r>
            <a:endParaRPr lang="en-US" sz="1050" b="1" dirty="0">
              <a:solidFill>
                <a:srgbClr val="44546A"/>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Rectangle 14"/>
          <p:cNvSpPr/>
          <p:nvPr/>
        </p:nvSpPr>
        <p:spPr>
          <a:xfrm rot="18491508">
            <a:off x="568332" y="3885565"/>
            <a:ext cx="1529586" cy="286682"/>
          </a:xfrm>
          <a:prstGeom prst="rect">
            <a:avLst/>
          </a:prstGeom>
        </p:spPr>
        <p:txBody>
          <a:bodyPr wrap="none">
            <a:spAutoFit/>
          </a:bodyPr>
          <a:lstStyle/>
          <a:p>
            <a:pPr algn="just">
              <a:lnSpc>
                <a:spcPct val="115000"/>
              </a:lnSpc>
            </a:pPr>
            <a:r>
              <a:rPr lang="nl-NL" sz="1200" b="1" dirty="0" smtClean="0">
                <a:solidFill>
                  <a:schemeClr val="tx1"/>
                </a:solidFill>
              </a:rPr>
              <a:t>THỜI BẮC THUỘC</a:t>
            </a:r>
            <a:endParaRPr lang="en-US" sz="1050" b="1" dirty="0">
              <a:solidFill>
                <a:schemeClr val="tx1"/>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66515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DẤU TÍCH ĐỂ LẠI</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3</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327678130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ame 2">
            <a:extLst>
              <a:ext uri="{FF2B5EF4-FFF2-40B4-BE49-F238E27FC236}">
                <a16:creationId xmlns="" xmlns:a16="http://schemas.microsoft.com/office/drawing/2014/main" id="{1461F470-578B-48AE-99E1-B3F2E2BBC7C2}"/>
              </a:ext>
            </a:extLst>
          </p:cNvPr>
          <p:cNvSpPr/>
          <p:nvPr/>
        </p:nvSpPr>
        <p:spPr>
          <a:xfrm>
            <a:off x="219456" y="164592"/>
            <a:ext cx="8750808" cy="4791456"/>
          </a:xfrm>
          <a:prstGeom prst="frame">
            <a:avLst>
              <a:gd name="adj1" fmla="val 1050"/>
            </a:avLst>
          </a:prstGeom>
          <a:solidFill>
            <a:srgbClr val="FE9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black"/>
              </a:solidFill>
              <a:latin typeface="Calibri" panose="020F0502020204030204"/>
            </a:endParaRPr>
          </a:p>
        </p:txBody>
      </p:sp>
      <p:sp>
        <p:nvSpPr>
          <p:cNvPr id="5" name="TextBox 4">
            <a:extLst>
              <a:ext uri="{FF2B5EF4-FFF2-40B4-BE49-F238E27FC236}">
                <a16:creationId xmlns="" xmlns:a16="http://schemas.microsoft.com/office/drawing/2014/main" id="{A08CD95C-B945-4C5D-867F-D96829D7E02D}"/>
              </a:ext>
            </a:extLst>
          </p:cNvPr>
          <p:cNvSpPr txBox="1"/>
          <p:nvPr/>
        </p:nvSpPr>
        <p:spPr>
          <a:xfrm>
            <a:off x="458624" y="345214"/>
            <a:ext cx="3475702" cy="507831"/>
          </a:xfrm>
          <a:prstGeom prst="rect">
            <a:avLst/>
          </a:prstGeom>
          <a:noFill/>
        </p:spPr>
        <p:txBody>
          <a:bodyPr wrap="square" rtlCol="0">
            <a:spAutoFit/>
          </a:bodyPr>
          <a:lstStyle/>
          <a:p>
            <a:pPr defTabSz="685800">
              <a:buClrTx/>
              <a:defRPr/>
            </a:pPr>
            <a:r>
              <a:rPr lang="en-US" sz="2700" b="1" kern="1200" dirty="0" err="1">
                <a:solidFill>
                  <a:prstClr val="black"/>
                </a:solidFill>
                <a:latin typeface="+mn-lt"/>
                <a:ea typeface="Roboto" panose="02000000000000000000" pitchFamily="2" charset="0"/>
                <a:cs typeface="+mn-cs"/>
              </a:rPr>
              <a:t>Trò</a:t>
            </a:r>
            <a:r>
              <a:rPr lang="en-US" sz="2700" b="1" kern="1200" dirty="0">
                <a:solidFill>
                  <a:prstClr val="black"/>
                </a:solidFill>
                <a:latin typeface="+mn-lt"/>
                <a:ea typeface="Roboto" panose="02000000000000000000" pitchFamily="2" charset="0"/>
                <a:cs typeface="+mn-cs"/>
              </a:rPr>
              <a:t> </a:t>
            </a:r>
            <a:r>
              <a:rPr lang="en-US" sz="2700" b="1" kern="1200" dirty="0" err="1">
                <a:solidFill>
                  <a:prstClr val="black"/>
                </a:solidFill>
                <a:latin typeface="+mn-lt"/>
                <a:ea typeface="Roboto" panose="02000000000000000000" pitchFamily="2" charset="0"/>
                <a:cs typeface="+mn-cs"/>
              </a:rPr>
              <a:t>chơi</a:t>
            </a:r>
            <a:r>
              <a:rPr lang="en-US" sz="2700" b="1" kern="1200" dirty="0">
                <a:solidFill>
                  <a:prstClr val="black"/>
                </a:solidFill>
                <a:latin typeface="+mn-lt"/>
                <a:ea typeface="Roboto" panose="02000000000000000000" pitchFamily="2" charset="0"/>
                <a:cs typeface="+mn-cs"/>
              </a:rPr>
              <a:t> – </a:t>
            </a:r>
            <a:r>
              <a:rPr lang="en-US" sz="2700" b="1" kern="1200" dirty="0">
                <a:solidFill>
                  <a:srgbClr val="FE9901"/>
                </a:solidFill>
                <a:latin typeface="+mn-lt"/>
                <a:ea typeface="Roboto" panose="02000000000000000000" pitchFamily="2" charset="0"/>
                <a:cs typeface="+mn-cs"/>
              </a:rPr>
              <a:t>Ô CHỮ</a:t>
            </a:r>
          </a:p>
        </p:txBody>
      </p:sp>
      <p:sp>
        <p:nvSpPr>
          <p:cNvPr id="7" name="Rounded Rectangle 6"/>
          <p:cNvSpPr/>
          <p:nvPr/>
        </p:nvSpPr>
        <p:spPr>
          <a:xfrm>
            <a:off x="3364938"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8" name="Rounded Rectangle 47"/>
          <p:cNvSpPr/>
          <p:nvPr/>
        </p:nvSpPr>
        <p:spPr>
          <a:xfrm>
            <a:off x="3778595"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49" name="Rounded Rectangle 48"/>
          <p:cNvSpPr/>
          <p:nvPr/>
        </p:nvSpPr>
        <p:spPr>
          <a:xfrm>
            <a:off x="4192252"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50" name="Rounded Rectangle 49"/>
          <p:cNvSpPr/>
          <p:nvPr/>
        </p:nvSpPr>
        <p:spPr>
          <a:xfrm>
            <a:off x="4605909"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51" name="Rounded Rectangle 50"/>
          <p:cNvSpPr/>
          <p:nvPr/>
        </p:nvSpPr>
        <p:spPr>
          <a:xfrm>
            <a:off x="5019566"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2" name="Rounded Rectangle 51"/>
          <p:cNvSpPr/>
          <p:nvPr/>
        </p:nvSpPr>
        <p:spPr>
          <a:xfrm>
            <a:off x="543322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Ô</a:t>
            </a:r>
            <a:endParaRPr lang="en-US" dirty="0"/>
          </a:p>
        </p:txBody>
      </p:sp>
      <p:sp>
        <p:nvSpPr>
          <p:cNvPr id="53" name="Rounded Rectangle 52"/>
          <p:cNvSpPr/>
          <p:nvPr/>
        </p:nvSpPr>
        <p:spPr>
          <a:xfrm>
            <a:off x="5864053"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54" name="Rounded Rectangle 53"/>
          <p:cNvSpPr/>
          <p:nvPr/>
        </p:nvSpPr>
        <p:spPr>
          <a:xfrm>
            <a:off x="6277710" y="1069488"/>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56" name="Rounded Rectangle 55"/>
          <p:cNvSpPr/>
          <p:nvPr/>
        </p:nvSpPr>
        <p:spPr>
          <a:xfrm>
            <a:off x="1372856"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57" name="Rounded Rectangle 56"/>
          <p:cNvSpPr/>
          <p:nvPr/>
        </p:nvSpPr>
        <p:spPr>
          <a:xfrm>
            <a:off x="176656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58" name="Rounded Rectangle 57"/>
          <p:cNvSpPr/>
          <p:nvPr/>
        </p:nvSpPr>
        <p:spPr>
          <a:xfrm>
            <a:off x="2161140"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À</a:t>
            </a:r>
          </a:p>
        </p:txBody>
      </p:sp>
      <p:sp>
        <p:nvSpPr>
          <p:cNvPr id="59" name="Rounded Rectangle 58"/>
          <p:cNvSpPr/>
          <p:nvPr/>
        </p:nvSpPr>
        <p:spPr>
          <a:xfrm>
            <a:off x="256151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0" name="Rounded Rectangle 59"/>
          <p:cNvSpPr/>
          <p:nvPr/>
        </p:nvSpPr>
        <p:spPr>
          <a:xfrm>
            <a:off x="297517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61" name="Rounded Rectangle 60"/>
          <p:cNvSpPr/>
          <p:nvPr/>
        </p:nvSpPr>
        <p:spPr>
          <a:xfrm>
            <a:off x="3364938"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sp>
        <p:nvSpPr>
          <p:cNvPr id="62" name="Rounded Rectangle 61"/>
          <p:cNvSpPr/>
          <p:nvPr/>
        </p:nvSpPr>
        <p:spPr>
          <a:xfrm>
            <a:off x="3778595"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Ê</a:t>
            </a:r>
          </a:p>
        </p:txBody>
      </p:sp>
      <p:sp>
        <p:nvSpPr>
          <p:cNvPr id="63" name="Rounded Rectangle 62"/>
          <p:cNvSpPr/>
          <p:nvPr/>
        </p:nvSpPr>
        <p:spPr>
          <a:xfrm>
            <a:off x="4192252"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4" name="Rounded Rectangle 63"/>
          <p:cNvSpPr/>
          <p:nvPr/>
        </p:nvSpPr>
        <p:spPr>
          <a:xfrm>
            <a:off x="4605909" y="151081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23" name="Rounded Rectangle 22"/>
          <p:cNvSpPr/>
          <p:nvPr/>
        </p:nvSpPr>
        <p:spPr>
          <a:xfrm>
            <a:off x="216114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4" name="Rounded Rectangle 23"/>
          <p:cNvSpPr/>
          <p:nvPr/>
        </p:nvSpPr>
        <p:spPr>
          <a:xfrm>
            <a:off x="256151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a:t>
            </a:r>
            <a:endParaRPr lang="en-US" dirty="0"/>
          </a:p>
        </p:txBody>
      </p:sp>
      <p:sp>
        <p:nvSpPr>
          <p:cNvPr id="25" name="Rounded Rectangle 24"/>
          <p:cNvSpPr/>
          <p:nvPr/>
        </p:nvSpPr>
        <p:spPr>
          <a:xfrm>
            <a:off x="297517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sp>
        <p:nvSpPr>
          <p:cNvPr id="26" name="Rounded Rectangle 25"/>
          <p:cNvSpPr/>
          <p:nvPr/>
        </p:nvSpPr>
        <p:spPr>
          <a:xfrm>
            <a:off x="3364938"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27" name="Rounded Rectangle 26"/>
          <p:cNvSpPr/>
          <p:nvPr/>
        </p:nvSpPr>
        <p:spPr>
          <a:xfrm>
            <a:off x="3778595"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28" name="Rounded Rectangle 27"/>
          <p:cNvSpPr/>
          <p:nvPr/>
        </p:nvSpPr>
        <p:spPr>
          <a:xfrm>
            <a:off x="4192252"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29" name="Rounded Rectangle 28"/>
          <p:cNvSpPr/>
          <p:nvPr/>
        </p:nvSpPr>
        <p:spPr>
          <a:xfrm>
            <a:off x="4605909"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Ư</a:t>
            </a:r>
          </a:p>
        </p:txBody>
      </p:sp>
      <p:sp>
        <p:nvSpPr>
          <p:cNvPr id="30" name="Rounded Rectangle 29"/>
          <p:cNvSpPr/>
          <p:nvPr/>
        </p:nvSpPr>
        <p:spPr>
          <a:xfrm>
            <a:off x="5019566"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1" name="Rounded Rectangle 30"/>
          <p:cNvSpPr/>
          <p:nvPr/>
        </p:nvSpPr>
        <p:spPr>
          <a:xfrm>
            <a:off x="5433223"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2" name="Rounded Rectangle 31"/>
          <p:cNvSpPr/>
          <p:nvPr/>
        </p:nvSpPr>
        <p:spPr>
          <a:xfrm>
            <a:off x="1766560" y="19840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3" name="Rounded Rectangle 32"/>
          <p:cNvSpPr/>
          <p:nvPr/>
        </p:nvSpPr>
        <p:spPr>
          <a:xfrm>
            <a:off x="3364938" y="251029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34" name="Rounded Rectangle 33"/>
          <p:cNvSpPr/>
          <p:nvPr/>
        </p:nvSpPr>
        <p:spPr>
          <a:xfrm>
            <a:off x="3778595"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35" name="Rounded Rectangle 34"/>
          <p:cNvSpPr/>
          <p:nvPr/>
        </p:nvSpPr>
        <p:spPr>
          <a:xfrm>
            <a:off x="4192252"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Ề</a:t>
            </a:r>
            <a:endParaRPr lang="en-US" dirty="0"/>
          </a:p>
        </p:txBody>
      </p:sp>
      <p:sp>
        <p:nvSpPr>
          <p:cNvPr id="36" name="Rounded Rectangle 35"/>
          <p:cNvSpPr/>
          <p:nvPr/>
        </p:nvSpPr>
        <p:spPr>
          <a:xfrm>
            <a:off x="4605909" y="251951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Đ</a:t>
            </a:r>
          </a:p>
        </p:txBody>
      </p:sp>
      <p:sp>
        <p:nvSpPr>
          <p:cNvPr id="37" name="Rounded Rectangle 36"/>
          <p:cNvSpPr/>
          <p:nvPr/>
        </p:nvSpPr>
        <p:spPr>
          <a:xfrm>
            <a:off x="5019566"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38" name="Rounded Rectangle 37"/>
          <p:cNvSpPr/>
          <p:nvPr/>
        </p:nvSpPr>
        <p:spPr>
          <a:xfrm>
            <a:off x="5433223" y="251951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39" name="Rounded Rectangle 38"/>
          <p:cNvSpPr/>
          <p:nvPr/>
        </p:nvSpPr>
        <p:spPr>
          <a:xfrm>
            <a:off x="5864053" y="251029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40" name="Rounded Rectangle 39"/>
          <p:cNvSpPr/>
          <p:nvPr/>
        </p:nvSpPr>
        <p:spPr>
          <a:xfrm>
            <a:off x="6277710"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41" name="Rounded Rectangle 40"/>
          <p:cNvSpPr/>
          <p:nvPr/>
        </p:nvSpPr>
        <p:spPr>
          <a:xfrm>
            <a:off x="6691367" y="2510292"/>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Á</a:t>
            </a:r>
            <a:endParaRPr lang="en-US" dirty="0"/>
          </a:p>
        </p:txBody>
      </p:sp>
      <p:sp>
        <p:nvSpPr>
          <p:cNvPr id="42" name="Rounded Rectangle 41"/>
          <p:cNvSpPr/>
          <p:nvPr/>
        </p:nvSpPr>
        <p:spPr>
          <a:xfrm>
            <a:off x="2975175" y="252117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3" name="Rounded Rectangle 42"/>
          <p:cNvSpPr/>
          <p:nvPr/>
        </p:nvSpPr>
        <p:spPr>
          <a:xfrm>
            <a:off x="2189625" y="2990245"/>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t>
            </a:r>
            <a:endParaRPr lang="en-US" dirty="0"/>
          </a:p>
        </p:txBody>
      </p:sp>
      <p:sp>
        <p:nvSpPr>
          <p:cNvPr id="44" name="Rounded Rectangle 43"/>
          <p:cNvSpPr/>
          <p:nvPr/>
        </p:nvSpPr>
        <p:spPr>
          <a:xfrm>
            <a:off x="2590003"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t>
            </a:r>
            <a:endParaRPr lang="en-US" dirty="0"/>
          </a:p>
        </p:txBody>
      </p:sp>
      <p:sp>
        <p:nvSpPr>
          <p:cNvPr id="45" name="Rounded Rectangle 44"/>
          <p:cNvSpPr/>
          <p:nvPr/>
        </p:nvSpPr>
        <p:spPr>
          <a:xfrm>
            <a:off x="3003660"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Ố</a:t>
            </a:r>
            <a:endParaRPr lang="en-US" dirty="0"/>
          </a:p>
        </p:txBody>
      </p:sp>
      <p:sp>
        <p:nvSpPr>
          <p:cNvPr id="46" name="Rounded Rectangle 45"/>
          <p:cNvSpPr/>
          <p:nvPr/>
        </p:nvSpPr>
        <p:spPr>
          <a:xfrm>
            <a:off x="3393423" y="2999467"/>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47" name="Rounded Rectangle 46"/>
          <p:cNvSpPr/>
          <p:nvPr/>
        </p:nvSpPr>
        <p:spPr>
          <a:xfrm>
            <a:off x="3807080"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a:t>
            </a:r>
          </a:p>
        </p:txBody>
      </p:sp>
      <p:sp>
        <p:nvSpPr>
          <p:cNvPr id="55" name="Rounded Rectangle 54"/>
          <p:cNvSpPr/>
          <p:nvPr/>
        </p:nvSpPr>
        <p:spPr>
          <a:xfrm>
            <a:off x="4220737" y="2999466"/>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a:t>
            </a:r>
            <a:endParaRPr lang="en-US" dirty="0"/>
          </a:p>
        </p:txBody>
      </p:sp>
      <p:sp>
        <p:nvSpPr>
          <p:cNvPr id="65" name="Rounded Rectangle 64"/>
          <p:cNvSpPr/>
          <p:nvPr/>
        </p:nvSpPr>
        <p:spPr>
          <a:xfrm>
            <a:off x="4634394" y="2990244"/>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Ồ</a:t>
            </a:r>
            <a:endParaRPr lang="en-US" dirty="0"/>
          </a:p>
        </p:txBody>
      </p:sp>
      <p:sp>
        <p:nvSpPr>
          <p:cNvPr id="66" name="Rounded Rectangle 65"/>
          <p:cNvSpPr/>
          <p:nvPr/>
        </p:nvSpPr>
        <p:spPr>
          <a:xfrm>
            <a:off x="5048051"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67" name="Rounded Rectangle 66"/>
          <p:cNvSpPr/>
          <p:nvPr/>
        </p:nvSpPr>
        <p:spPr>
          <a:xfrm>
            <a:off x="5461708" y="2990243"/>
            <a:ext cx="336205" cy="348343"/>
          </a:xfrm>
          <a:prstGeom prst="roundRect">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2" name="Heart 1"/>
          <p:cNvSpPr/>
          <p:nvPr/>
        </p:nvSpPr>
        <p:spPr>
          <a:xfrm>
            <a:off x="8155378" y="971516"/>
            <a:ext cx="422565" cy="453362"/>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a:t>
            </a:r>
            <a:endParaRPr lang="en-US" b="1" dirty="0"/>
          </a:p>
        </p:txBody>
      </p:sp>
      <p:sp>
        <p:nvSpPr>
          <p:cNvPr id="69" name="Heart 68"/>
          <p:cNvSpPr/>
          <p:nvPr/>
        </p:nvSpPr>
        <p:spPr>
          <a:xfrm>
            <a:off x="8155378" y="1405981"/>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2</a:t>
            </a:r>
            <a:endParaRPr lang="en-US" b="1" dirty="0"/>
          </a:p>
        </p:txBody>
      </p:sp>
      <p:sp>
        <p:nvSpPr>
          <p:cNvPr id="70" name="Heart 69"/>
          <p:cNvSpPr/>
          <p:nvPr/>
        </p:nvSpPr>
        <p:spPr>
          <a:xfrm>
            <a:off x="8155378" y="1786982"/>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3</a:t>
            </a:r>
            <a:endParaRPr lang="en-US" b="1" dirty="0"/>
          </a:p>
        </p:txBody>
      </p:sp>
      <p:sp>
        <p:nvSpPr>
          <p:cNvPr id="71" name="Heart 70"/>
          <p:cNvSpPr/>
          <p:nvPr/>
        </p:nvSpPr>
        <p:spPr>
          <a:xfrm>
            <a:off x="8155378" y="2149086"/>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72" name="Heart 71"/>
          <p:cNvSpPr/>
          <p:nvPr/>
        </p:nvSpPr>
        <p:spPr>
          <a:xfrm>
            <a:off x="8155378" y="2583365"/>
            <a:ext cx="422565" cy="434279"/>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5</a:t>
            </a:r>
            <a:endParaRPr lang="en-US" b="1" dirty="0"/>
          </a:p>
        </p:txBody>
      </p:sp>
      <p:sp>
        <p:nvSpPr>
          <p:cNvPr id="8" name="TextBox 7"/>
          <p:cNvSpPr txBox="1"/>
          <p:nvPr/>
        </p:nvSpPr>
        <p:spPr>
          <a:xfrm>
            <a:off x="1440333" y="3902171"/>
            <a:ext cx="5615487" cy="523220"/>
          </a:xfrm>
          <a:prstGeom prst="rect">
            <a:avLst/>
          </a:prstGeom>
          <a:solidFill>
            <a:schemeClr val="bg1"/>
          </a:solidFill>
        </p:spPr>
        <p:txBody>
          <a:bodyPr wrap="square" rtlCol="0">
            <a:spAutoFit/>
          </a:bodyPr>
          <a:lstStyle/>
          <a:p>
            <a:r>
              <a:rPr lang="en-US" b="1" dirty="0" smtClean="0">
                <a:solidFill>
                  <a:srgbClr val="0070C0"/>
                </a:solidFill>
              </a:rPr>
              <a:t>1. </a:t>
            </a:r>
            <a:r>
              <a:rPr lang="en-US" b="1" dirty="0" err="1" smtClean="0">
                <a:solidFill>
                  <a:srgbClr val="0070C0"/>
                </a:solidFill>
              </a:rPr>
              <a:t>Đây</a:t>
            </a:r>
            <a:r>
              <a:rPr lang="en-US" b="1" dirty="0" smtClean="0">
                <a:solidFill>
                  <a:srgbClr val="0070C0"/>
                </a:solidFill>
              </a:rPr>
              <a:t> </a:t>
            </a:r>
            <a:r>
              <a:rPr lang="en-US" b="1" dirty="0" err="1" smtClean="0">
                <a:solidFill>
                  <a:srgbClr val="0070C0"/>
                </a:solidFill>
              </a:rPr>
              <a:t>là</a:t>
            </a:r>
            <a:r>
              <a:rPr lang="en-US" b="1" dirty="0" smtClean="0">
                <a:solidFill>
                  <a:srgbClr val="0070C0"/>
                </a:solidFill>
              </a:rPr>
              <a:t> </a:t>
            </a:r>
            <a:r>
              <a:rPr lang="en-US" b="1" dirty="0" err="1" smtClean="0">
                <a:solidFill>
                  <a:srgbClr val="0070C0"/>
                </a:solidFill>
              </a:rPr>
              <a:t>một</a:t>
            </a:r>
            <a:r>
              <a:rPr lang="en-US" b="1" dirty="0" smtClean="0">
                <a:solidFill>
                  <a:srgbClr val="0070C0"/>
                </a:solidFill>
              </a:rPr>
              <a:t> </a:t>
            </a:r>
            <a:r>
              <a:rPr lang="en-US" b="1" dirty="0" err="1" smtClean="0">
                <a:solidFill>
                  <a:srgbClr val="0070C0"/>
                </a:solidFill>
              </a:rPr>
              <a:t>hoạt</a:t>
            </a:r>
            <a:r>
              <a:rPr lang="en-US" b="1" dirty="0" smtClean="0">
                <a:solidFill>
                  <a:srgbClr val="0070C0"/>
                </a:solidFill>
              </a:rPr>
              <a:t> </a:t>
            </a:r>
            <a:r>
              <a:rPr lang="en-US" b="1" dirty="0" err="1" smtClean="0">
                <a:solidFill>
                  <a:srgbClr val="0070C0"/>
                </a:solidFill>
              </a:rPr>
              <a:t>động</a:t>
            </a:r>
            <a:r>
              <a:rPr lang="en-US" b="1" dirty="0" smtClean="0">
                <a:solidFill>
                  <a:srgbClr val="0070C0"/>
                </a:solidFill>
              </a:rPr>
              <a:t> </a:t>
            </a:r>
            <a:r>
              <a:rPr lang="en-US" b="1" dirty="0" err="1" smtClean="0">
                <a:solidFill>
                  <a:srgbClr val="0070C0"/>
                </a:solidFill>
              </a:rPr>
              <a:t>kinh</a:t>
            </a:r>
            <a:r>
              <a:rPr lang="en-US" b="1" dirty="0" smtClean="0">
                <a:solidFill>
                  <a:srgbClr val="0070C0"/>
                </a:solidFill>
              </a:rPr>
              <a:t> </a:t>
            </a:r>
            <a:r>
              <a:rPr lang="en-US" b="1" dirty="0" err="1" smtClean="0">
                <a:solidFill>
                  <a:srgbClr val="0070C0"/>
                </a:solidFill>
              </a:rPr>
              <a:t>tế</a:t>
            </a:r>
            <a:r>
              <a:rPr lang="en-US" b="1" dirty="0" smtClean="0">
                <a:solidFill>
                  <a:srgbClr val="0070C0"/>
                </a:solidFill>
              </a:rPr>
              <a:t> </a:t>
            </a:r>
            <a:r>
              <a:rPr lang="en-US" b="1" dirty="0" err="1" smtClean="0">
                <a:solidFill>
                  <a:srgbClr val="0070C0"/>
                </a:solidFill>
              </a:rPr>
              <a:t>của</a:t>
            </a:r>
            <a:r>
              <a:rPr lang="en-US" b="1" dirty="0" smtClean="0">
                <a:solidFill>
                  <a:srgbClr val="0070C0"/>
                </a:solidFill>
              </a:rPr>
              <a:t> </a:t>
            </a:r>
            <a:r>
              <a:rPr lang="en-US" b="1" dirty="0" err="1" smtClean="0">
                <a:solidFill>
                  <a:srgbClr val="0070C0"/>
                </a:solidFill>
              </a:rPr>
              <a:t>cư</a:t>
            </a:r>
            <a:r>
              <a:rPr lang="en-US" b="1" dirty="0" smtClean="0">
                <a:solidFill>
                  <a:srgbClr val="0070C0"/>
                </a:solidFill>
              </a:rPr>
              <a:t> </a:t>
            </a:r>
            <a:r>
              <a:rPr lang="en-US" b="1" dirty="0" err="1" smtClean="0">
                <a:solidFill>
                  <a:srgbClr val="0070C0"/>
                </a:solidFill>
              </a:rPr>
              <a:t>dân</a:t>
            </a:r>
            <a:r>
              <a:rPr lang="en-US" b="1" dirty="0" smtClean="0">
                <a:solidFill>
                  <a:srgbClr val="0070C0"/>
                </a:solidFill>
              </a:rPr>
              <a:t> </a:t>
            </a:r>
            <a:r>
              <a:rPr lang="en-US" b="1" dirty="0" err="1" smtClean="0">
                <a:solidFill>
                  <a:srgbClr val="0070C0"/>
                </a:solidFill>
              </a:rPr>
              <a:t>Tràng</a:t>
            </a:r>
            <a:r>
              <a:rPr lang="en-US" b="1" dirty="0" smtClean="0">
                <a:solidFill>
                  <a:srgbClr val="0070C0"/>
                </a:solidFill>
              </a:rPr>
              <a:t> </a:t>
            </a:r>
            <a:r>
              <a:rPr lang="en-US" b="1" dirty="0" err="1" smtClean="0">
                <a:solidFill>
                  <a:srgbClr val="0070C0"/>
                </a:solidFill>
              </a:rPr>
              <a:t>Kênh</a:t>
            </a:r>
            <a:r>
              <a:rPr lang="en-US" b="1" dirty="0" smtClean="0">
                <a:solidFill>
                  <a:srgbClr val="0070C0"/>
                </a:solidFill>
              </a:rPr>
              <a:t>, </a:t>
            </a:r>
            <a:r>
              <a:rPr lang="en-US" b="1" dirty="0" err="1">
                <a:solidFill>
                  <a:srgbClr val="0070C0"/>
                </a:solidFill>
              </a:rPr>
              <a:t>V</a:t>
            </a:r>
            <a:r>
              <a:rPr lang="en-US" b="1" dirty="0" err="1" smtClean="0">
                <a:solidFill>
                  <a:srgbClr val="0070C0"/>
                </a:solidFill>
              </a:rPr>
              <a:t>iệt</a:t>
            </a:r>
            <a:r>
              <a:rPr lang="en-US" b="1" dirty="0" smtClean="0">
                <a:solidFill>
                  <a:srgbClr val="0070C0"/>
                </a:solidFill>
              </a:rPr>
              <a:t> </a:t>
            </a:r>
            <a:r>
              <a:rPr lang="en-US" b="1" dirty="0" err="1" smtClean="0">
                <a:solidFill>
                  <a:srgbClr val="0070C0"/>
                </a:solidFill>
              </a:rPr>
              <a:t>Khê</a:t>
            </a:r>
            <a:r>
              <a:rPr lang="en-US" b="1" dirty="0" smtClean="0">
                <a:solidFill>
                  <a:srgbClr val="0070C0"/>
                </a:solidFill>
              </a:rPr>
              <a:t>, </a:t>
            </a:r>
            <a:r>
              <a:rPr lang="en-US" b="1" dirty="0" err="1" smtClean="0">
                <a:solidFill>
                  <a:srgbClr val="0070C0"/>
                </a:solidFill>
              </a:rPr>
              <a:t>Núi</a:t>
            </a:r>
            <a:r>
              <a:rPr lang="en-US" b="1" dirty="0" smtClean="0">
                <a:solidFill>
                  <a:srgbClr val="0070C0"/>
                </a:solidFill>
              </a:rPr>
              <a:t> </a:t>
            </a:r>
            <a:r>
              <a:rPr lang="en-US" b="1" dirty="0" err="1" smtClean="0">
                <a:solidFill>
                  <a:srgbClr val="0070C0"/>
                </a:solidFill>
              </a:rPr>
              <a:t>Voi</a:t>
            </a:r>
            <a:r>
              <a:rPr lang="en-US" b="1" dirty="0" smtClean="0">
                <a:solidFill>
                  <a:srgbClr val="0070C0"/>
                </a:solidFill>
              </a:rPr>
              <a:t> </a:t>
            </a:r>
            <a:r>
              <a:rPr lang="en-US" b="1" dirty="0" err="1" smtClean="0">
                <a:solidFill>
                  <a:srgbClr val="0070C0"/>
                </a:solidFill>
              </a:rPr>
              <a:t>thời</a:t>
            </a:r>
            <a:r>
              <a:rPr lang="en-US" b="1" dirty="0" smtClean="0">
                <a:solidFill>
                  <a:srgbClr val="0070C0"/>
                </a:solidFill>
              </a:rPr>
              <a:t> </a:t>
            </a:r>
            <a:r>
              <a:rPr lang="en-US" b="1" dirty="0" err="1" smtClean="0">
                <a:solidFill>
                  <a:srgbClr val="0070C0"/>
                </a:solidFill>
              </a:rPr>
              <a:t>Văn</a:t>
            </a:r>
            <a:r>
              <a:rPr lang="en-US" b="1" dirty="0" smtClean="0">
                <a:solidFill>
                  <a:srgbClr val="0070C0"/>
                </a:solidFill>
              </a:rPr>
              <a:t> Lang – </a:t>
            </a:r>
            <a:r>
              <a:rPr lang="en-US" b="1" dirty="0" err="1" smtClean="0">
                <a:solidFill>
                  <a:srgbClr val="0070C0"/>
                </a:solidFill>
              </a:rPr>
              <a:t>Âu</a:t>
            </a:r>
            <a:r>
              <a:rPr lang="en-US" b="1" dirty="0" smtClean="0">
                <a:solidFill>
                  <a:srgbClr val="0070C0"/>
                </a:solidFill>
              </a:rPr>
              <a:t> </a:t>
            </a:r>
            <a:r>
              <a:rPr lang="en-US" b="1" dirty="0" err="1" smtClean="0">
                <a:solidFill>
                  <a:srgbClr val="0070C0"/>
                </a:solidFill>
              </a:rPr>
              <a:t>Lạc</a:t>
            </a:r>
            <a:r>
              <a:rPr lang="en-US" b="1" dirty="0" smtClean="0">
                <a:solidFill>
                  <a:srgbClr val="0070C0"/>
                </a:solidFill>
              </a:rPr>
              <a:t>.</a:t>
            </a:r>
            <a:endParaRPr lang="en-US" b="1" dirty="0">
              <a:solidFill>
                <a:srgbClr val="0070C0"/>
              </a:solidFill>
            </a:endParaRPr>
          </a:p>
        </p:txBody>
      </p:sp>
      <p:grpSp>
        <p:nvGrpSpPr>
          <p:cNvPr id="9" name="Group 8"/>
          <p:cNvGrpSpPr/>
          <p:nvPr/>
        </p:nvGrpSpPr>
        <p:grpSpPr>
          <a:xfrm>
            <a:off x="3442390" y="971713"/>
            <a:ext cx="3248977" cy="348343"/>
            <a:chOff x="3442390" y="642909"/>
            <a:chExt cx="3248977" cy="348343"/>
          </a:xfrm>
        </p:grpSpPr>
        <p:sp>
          <p:nvSpPr>
            <p:cNvPr id="73" name="Rounded Rectangle 72"/>
            <p:cNvSpPr/>
            <p:nvPr/>
          </p:nvSpPr>
          <p:spPr>
            <a:xfrm>
              <a:off x="3442390"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ounded Rectangle 73"/>
            <p:cNvSpPr/>
            <p:nvPr/>
          </p:nvSpPr>
          <p:spPr>
            <a:xfrm>
              <a:off x="3856047"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ounded Rectangle 74"/>
            <p:cNvSpPr/>
            <p:nvPr/>
          </p:nvSpPr>
          <p:spPr>
            <a:xfrm>
              <a:off x="4269704"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ounded Rectangle 75"/>
            <p:cNvSpPr/>
            <p:nvPr/>
          </p:nvSpPr>
          <p:spPr>
            <a:xfrm>
              <a:off x="4683361"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ounded Rectangle 76"/>
            <p:cNvSpPr/>
            <p:nvPr/>
          </p:nvSpPr>
          <p:spPr>
            <a:xfrm>
              <a:off x="5097018"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ounded Rectangle 77"/>
            <p:cNvSpPr/>
            <p:nvPr/>
          </p:nvSpPr>
          <p:spPr>
            <a:xfrm>
              <a:off x="551067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ounded Rectangle 78"/>
            <p:cNvSpPr/>
            <p:nvPr/>
          </p:nvSpPr>
          <p:spPr>
            <a:xfrm>
              <a:off x="5941505"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ounded Rectangle 79"/>
            <p:cNvSpPr/>
            <p:nvPr/>
          </p:nvSpPr>
          <p:spPr>
            <a:xfrm>
              <a:off x="6355162" y="642909"/>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p:nvPr/>
        </p:nvGrpSpPr>
        <p:grpSpPr>
          <a:xfrm>
            <a:off x="1415648" y="1430385"/>
            <a:ext cx="3569258" cy="348343"/>
            <a:chOff x="1355683" y="1212556"/>
            <a:chExt cx="3569258" cy="348343"/>
          </a:xfrm>
        </p:grpSpPr>
        <p:sp>
          <p:nvSpPr>
            <p:cNvPr id="81" name="Rounded Rectangle 80"/>
            <p:cNvSpPr/>
            <p:nvPr/>
          </p:nvSpPr>
          <p:spPr>
            <a:xfrm>
              <a:off x="1355683"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174938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ed Rectangle 82"/>
            <p:cNvSpPr/>
            <p:nvPr/>
          </p:nvSpPr>
          <p:spPr>
            <a:xfrm>
              <a:off x="2143967"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ed Rectangle 83"/>
            <p:cNvSpPr/>
            <p:nvPr/>
          </p:nvSpPr>
          <p:spPr>
            <a:xfrm>
              <a:off x="254434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ounded Rectangle 84"/>
            <p:cNvSpPr/>
            <p:nvPr/>
          </p:nvSpPr>
          <p:spPr>
            <a:xfrm>
              <a:off x="295800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ounded Rectangle 85"/>
            <p:cNvSpPr/>
            <p:nvPr/>
          </p:nvSpPr>
          <p:spPr>
            <a:xfrm>
              <a:off x="3347765"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ounded Rectangle 86"/>
            <p:cNvSpPr/>
            <p:nvPr/>
          </p:nvSpPr>
          <p:spPr>
            <a:xfrm>
              <a:off x="3761422"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ounded Rectangle 87"/>
            <p:cNvSpPr/>
            <p:nvPr/>
          </p:nvSpPr>
          <p:spPr>
            <a:xfrm>
              <a:off x="4175079"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ounded Rectangle 88"/>
            <p:cNvSpPr/>
            <p:nvPr/>
          </p:nvSpPr>
          <p:spPr>
            <a:xfrm>
              <a:off x="4588736" y="1212556"/>
              <a:ext cx="336205" cy="348343"/>
            </a:xfrm>
            <a:prstGeom prst="round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819953" y="1897396"/>
            <a:ext cx="4002868" cy="348343"/>
            <a:chOff x="2029287" y="1622764"/>
            <a:chExt cx="4002868" cy="348343"/>
          </a:xfrm>
          <a:solidFill>
            <a:srgbClr val="00B0F0"/>
          </a:solidFill>
          <a:scene3d>
            <a:camera prst="orthographicFront">
              <a:rot lat="0" lon="0" rev="0"/>
            </a:camera>
            <a:lightRig rig="glow" dir="t">
              <a:rot lat="0" lon="0" rev="4800000"/>
            </a:lightRig>
          </a:scene3d>
        </p:grpSpPr>
        <p:sp>
          <p:nvSpPr>
            <p:cNvPr id="100" name="Rounded Rectangle 99"/>
            <p:cNvSpPr/>
            <p:nvPr/>
          </p:nvSpPr>
          <p:spPr>
            <a:xfrm>
              <a:off x="242386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282424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323790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ounded Rectangle 102"/>
            <p:cNvSpPr/>
            <p:nvPr/>
          </p:nvSpPr>
          <p:spPr>
            <a:xfrm>
              <a:off x="3627665"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p:cNvSpPr/>
            <p:nvPr/>
          </p:nvSpPr>
          <p:spPr>
            <a:xfrm>
              <a:off x="4041322"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454979"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4868636"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Rounded Rectangle 106"/>
            <p:cNvSpPr/>
            <p:nvPr/>
          </p:nvSpPr>
          <p:spPr>
            <a:xfrm>
              <a:off x="5282293"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ounded Rectangle 107"/>
            <p:cNvSpPr/>
            <p:nvPr/>
          </p:nvSpPr>
          <p:spPr>
            <a:xfrm>
              <a:off x="5695950"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ounded Rectangle 108"/>
            <p:cNvSpPr/>
            <p:nvPr/>
          </p:nvSpPr>
          <p:spPr>
            <a:xfrm>
              <a:off x="2029287" y="162276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246275" y="2909815"/>
            <a:ext cx="3608288" cy="357567"/>
            <a:chOff x="2379354" y="2694817"/>
            <a:chExt cx="3608288" cy="357567"/>
          </a:xfrm>
          <a:solidFill>
            <a:srgbClr val="00B0F0"/>
          </a:solidFill>
          <a:scene3d>
            <a:camera prst="orthographicFront">
              <a:rot lat="0" lon="0" rev="0"/>
            </a:camera>
            <a:lightRig rig="glow" dir="t">
              <a:rot lat="0" lon="0" rev="4800000"/>
            </a:lightRig>
          </a:scene3d>
        </p:grpSpPr>
        <p:sp>
          <p:nvSpPr>
            <p:cNvPr id="110" name="Rounded Rectangle 109"/>
            <p:cNvSpPr/>
            <p:nvPr/>
          </p:nvSpPr>
          <p:spPr>
            <a:xfrm>
              <a:off x="2379354" y="26948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ounded Rectangle 110"/>
            <p:cNvSpPr/>
            <p:nvPr/>
          </p:nvSpPr>
          <p:spPr>
            <a:xfrm>
              <a:off x="2779732"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ounded Rectangle 111"/>
            <p:cNvSpPr/>
            <p:nvPr/>
          </p:nvSpPr>
          <p:spPr>
            <a:xfrm>
              <a:off x="3193389"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ounded Rectangle 112"/>
            <p:cNvSpPr/>
            <p:nvPr/>
          </p:nvSpPr>
          <p:spPr>
            <a:xfrm>
              <a:off x="3583152" y="270404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ounded Rectangle 113"/>
            <p:cNvSpPr/>
            <p:nvPr/>
          </p:nvSpPr>
          <p:spPr>
            <a:xfrm>
              <a:off x="3996809"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ounded Rectangle 114"/>
            <p:cNvSpPr/>
            <p:nvPr/>
          </p:nvSpPr>
          <p:spPr>
            <a:xfrm>
              <a:off x="4410466" y="270404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ounded Rectangle 115"/>
            <p:cNvSpPr/>
            <p:nvPr/>
          </p:nvSpPr>
          <p:spPr>
            <a:xfrm>
              <a:off x="4824123" y="2694818"/>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ounded Rectangle 116"/>
            <p:cNvSpPr/>
            <p:nvPr/>
          </p:nvSpPr>
          <p:spPr>
            <a:xfrm>
              <a:off x="5237780"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ounded Rectangle 117"/>
            <p:cNvSpPr/>
            <p:nvPr/>
          </p:nvSpPr>
          <p:spPr>
            <a:xfrm>
              <a:off x="5651437" y="2694817"/>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3025287" y="2443660"/>
            <a:ext cx="4052397" cy="359228"/>
            <a:chOff x="3021657" y="2357119"/>
            <a:chExt cx="4052397" cy="359228"/>
          </a:xfrm>
          <a:solidFill>
            <a:srgbClr val="00B0F0"/>
          </a:solidFill>
          <a:scene3d>
            <a:camera prst="orthographicFront">
              <a:rot lat="0" lon="0" rev="0"/>
            </a:camera>
            <a:lightRig rig="glow" dir="t">
              <a:rot lat="0" lon="0" rev="4800000"/>
            </a:lightRig>
          </a:scene3d>
        </p:grpSpPr>
        <p:sp>
          <p:nvSpPr>
            <p:cNvPr id="119" name="Rounded Rectangle 118"/>
            <p:cNvSpPr/>
            <p:nvPr/>
          </p:nvSpPr>
          <p:spPr>
            <a:xfrm>
              <a:off x="3411420" y="2357121"/>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a:xfrm>
              <a:off x="3825077"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ounded Rectangle 120"/>
            <p:cNvSpPr/>
            <p:nvPr/>
          </p:nvSpPr>
          <p:spPr>
            <a:xfrm>
              <a:off x="4238734"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ounded Rectangle 121"/>
            <p:cNvSpPr/>
            <p:nvPr/>
          </p:nvSpPr>
          <p:spPr>
            <a:xfrm>
              <a:off x="4652391" y="2366343"/>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ounded Rectangle 122"/>
            <p:cNvSpPr/>
            <p:nvPr/>
          </p:nvSpPr>
          <p:spPr>
            <a:xfrm>
              <a:off x="5066048"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ounded Rectangle 123"/>
            <p:cNvSpPr/>
            <p:nvPr/>
          </p:nvSpPr>
          <p:spPr>
            <a:xfrm>
              <a:off x="5479705" y="2366342"/>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ounded Rectangle 124"/>
            <p:cNvSpPr/>
            <p:nvPr/>
          </p:nvSpPr>
          <p:spPr>
            <a:xfrm>
              <a:off x="5910535" y="2357120"/>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ounded Rectangle 125"/>
            <p:cNvSpPr/>
            <p:nvPr/>
          </p:nvSpPr>
          <p:spPr>
            <a:xfrm>
              <a:off x="6324192"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ounded Rectangle 126"/>
            <p:cNvSpPr/>
            <p:nvPr/>
          </p:nvSpPr>
          <p:spPr>
            <a:xfrm>
              <a:off x="6737849" y="2357119"/>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ounded Rectangle 127"/>
            <p:cNvSpPr/>
            <p:nvPr/>
          </p:nvSpPr>
          <p:spPr>
            <a:xfrm>
              <a:off x="3021657" y="2368004"/>
              <a:ext cx="336205" cy="348343"/>
            </a:xfrm>
            <a:prstGeom prst="roundRect">
              <a:avLst/>
            </a:prstGeom>
            <a:grp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464914" y="3931109"/>
            <a:ext cx="5600821" cy="584775"/>
          </a:xfrm>
          <a:prstGeom prst="rect">
            <a:avLst/>
          </a:prstGeom>
          <a:solidFill>
            <a:schemeClr val="bg1"/>
          </a:solidFill>
        </p:spPr>
        <p:txBody>
          <a:bodyPr wrap="square" rtlCol="0">
            <a:spAutoFit/>
          </a:bodyPr>
          <a:lstStyle/>
          <a:p>
            <a:r>
              <a:rPr lang="en-US" sz="1600" dirty="0" smtClean="0">
                <a:solidFill>
                  <a:srgbClr val="0070C0"/>
                </a:solidFill>
              </a:rPr>
              <a:t>2.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gọi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a:solidFill>
                  <a:srgbClr val="0070C0"/>
                </a:solidFill>
              </a:rPr>
              <a:t>N</a:t>
            </a:r>
            <a:r>
              <a:rPr lang="en-US" sz="1600" dirty="0" err="1" smtClean="0">
                <a:solidFill>
                  <a:srgbClr val="0070C0"/>
                </a:solidFill>
              </a:rPr>
              <a:t>guyên</a:t>
            </a:r>
            <a:r>
              <a:rPr lang="en-US" sz="1600" dirty="0" smtClean="0">
                <a:solidFill>
                  <a:srgbClr val="0070C0"/>
                </a:solidFill>
              </a:rPr>
              <a:t> </a:t>
            </a:r>
            <a:r>
              <a:rPr lang="en-US" sz="1600" dirty="0" err="1" smtClean="0">
                <a:solidFill>
                  <a:srgbClr val="0070C0"/>
                </a:solidFill>
              </a:rPr>
              <a:t>Thủy</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29" name="TextBox 128"/>
          <p:cNvSpPr txBox="1"/>
          <p:nvPr/>
        </p:nvSpPr>
        <p:spPr>
          <a:xfrm>
            <a:off x="1333089" y="3819561"/>
            <a:ext cx="6350683" cy="584775"/>
          </a:xfrm>
          <a:prstGeom prst="rect">
            <a:avLst/>
          </a:prstGeom>
          <a:solidFill>
            <a:schemeClr val="bg1"/>
          </a:solidFill>
        </p:spPr>
        <p:txBody>
          <a:bodyPr wrap="square" rtlCol="0">
            <a:spAutoFit/>
          </a:bodyPr>
          <a:lstStyle/>
          <a:p>
            <a:r>
              <a:rPr lang="en-US" sz="1600" dirty="0" smtClean="0">
                <a:solidFill>
                  <a:srgbClr val="0070C0"/>
                </a:solidFill>
              </a:rPr>
              <a:t>3.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tên</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cuộc</a:t>
            </a:r>
            <a:r>
              <a:rPr lang="en-US" sz="1600" dirty="0" smtClean="0">
                <a:solidFill>
                  <a:srgbClr val="0070C0"/>
                </a:solidFill>
              </a:rPr>
              <a:t> </a:t>
            </a:r>
            <a:r>
              <a:rPr lang="en-US" sz="1600" dirty="0" err="1" smtClean="0">
                <a:solidFill>
                  <a:srgbClr val="0070C0"/>
                </a:solidFill>
              </a:rPr>
              <a:t>khởi</a:t>
            </a:r>
            <a:r>
              <a:rPr lang="en-US" sz="1600" dirty="0" smtClean="0">
                <a:solidFill>
                  <a:srgbClr val="0070C0"/>
                </a:solidFill>
              </a:rPr>
              <a:t> </a:t>
            </a:r>
            <a:r>
              <a:rPr lang="en-US" sz="1600" dirty="0" err="1" smtClean="0">
                <a:solidFill>
                  <a:srgbClr val="0070C0"/>
                </a:solidFill>
              </a:rPr>
              <a:t>nghĩa</a:t>
            </a:r>
            <a:r>
              <a:rPr lang="en-US" sz="1600" dirty="0" smtClean="0">
                <a:solidFill>
                  <a:srgbClr val="0070C0"/>
                </a:solidFill>
              </a:rPr>
              <a:t> </a:t>
            </a:r>
            <a:r>
              <a:rPr lang="en-US" sz="1600" dirty="0" err="1" smtClean="0">
                <a:solidFill>
                  <a:srgbClr val="0070C0"/>
                </a:solidFill>
              </a:rPr>
              <a:t>chống</a:t>
            </a:r>
            <a:r>
              <a:rPr lang="en-US" sz="1600" dirty="0" smtClean="0">
                <a:solidFill>
                  <a:srgbClr val="0070C0"/>
                </a:solidFill>
              </a:rPr>
              <a:t> </a:t>
            </a:r>
            <a:r>
              <a:rPr lang="en-US" sz="1600" dirty="0" err="1" smtClean="0">
                <a:solidFill>
                  <a:srgbClr val="0070C0"/>
                </a:solidFill>
              </a:rPr>
              <a:t>ách</a:t>
            </a:r>
            <a:r>
              <a:rPr lang="en-US" sz="1600" dirty="0" smtClean="0">
                <a:solidFill>
                  <a:srgbClr val="0070C0"/>
                </a:solidFill>
              </a:rPr>
              <a:t> </a:t>
            </a:r>
            <a:r>
              <a:rPr lang="en-US" sz="1600" dirty="0" err="1" smtClean="0">
                <a:solidFill>
                  <a:srgbClr val="0070C0"/>
                </a:solidFill>
              </a:rPr>
              <a:t>đô</a:t>
            </a:r>
            <a:r>
              <a:rPr lang="en-US" sz="1600" dirty="0" smtClean="0">
                <a:solidFill>
                  <a:srgbClr val="0070C0"/>
                </a:solidFill>
              </a:rPr>
              <a:t> </a:t>
            </a:r>
            <a:r>
              <a:rPr lang="en-US" sz="1600" dirty="0" err="1" smtClean="0">
                <a:solidFill>
                  <a:srgbClr val="0070C0"/>
                </a:solidFill>
              </a:rPr>
              <a:t>hộ</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phong</a:t>
            </a:r>
            <a:r>
              <a:rPr lang="en-US" sz="1600" dirty="0" smtClean="0">
                <a:solidFill>
                  <a:srgbClr val="0070C0"/>
                </a:solidFill>
              </a:rPr>
              <a:t> </a:t>
            </a:r>
            <a:r>
              <a:rPr lang="en-US" sz="1600" dirty="0" err="1" smtClean="0">
                <a:solidFill>
                  <a:srgbClr val="0070C0"/>
                </a:solidFill>
              </a:rPr>
              <a:t>kiến</a:t>
            </a:r>
            <a:r>
              <a:rPr lang="en-US" sz="1600" dirty="0" smtClean="0">
                <a:solidFill>
                  <a:srgbClr val="0070C0"/>
                </a:solidFill>
              </a:rPr>
              <a:t> </a:t>
            </a:r>
            <a:r>
              <a:rPr lang="en-US" sz="1600" dirty="0" err="1" smtClean="0">
                <a:solidFill>
                  <a:srgbClr val="0070C0"/>
                </a:solidFill>
              </a:rPr>
              <a:t>phương</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có</a:t>
            </a:r>
            <a:r>
              <a:rPr lang="en-US" sz="1600" dirty="0" smtClean="0">
                <a:solidFill>
                  <a:srgbClr val="0070C0"/>
                </a:solidFill>
              </a:rPr>
              <a:t> </a:t>
            </a:r>
            <a:r>
              <a:rPr lang="en-US" sz="1600" dirty="0" err="1" smtClean="0">
                <a:solidFill>
                  <a:srgbClr val="0070C0"/>
                </a:solidFill>
              </a:rPr>
              <a:t>sự</a:t>
            </a:r>
            <a:r>
              <a:rPr lang="en-US" sz="1600" dirty="0" smtClean="0">
                <a:solidFill>
                  <a:srgbClr val="0070C0"/>
                </a:solidFill>
              </a:rPr>
              <a:t> </a:t>
            </a:r>
            <a:r>
              <a:rPr lang="en-US" sz="1600" dirty="0" err="1" smtClean="0">
                <a:solidFill>
                  <a:srgbClr val="0070C0"/>
                </a:solidFill>
              </a:rPr>
              <a:t>tham</a:t>
            </a:r>
            <a:r>
              <a:rPr lang="en-US" sz="1600" dirty="0" smtClean="0">
                <a:solidFill>
                  <a:srgbClr val="0070C0"/>
                </a:solidFill>
              </a:rPr>
              <a:t> </a:t>
            </a:r>
            <a:r>
              <a:rPr lang="en-US" sz="1600" dirty="0" err="1" smtClean="0">
                <a:solidFill>
                  <a:srgbClr val="0070C0"/>
                </a:solidFill>
              </a:rPr>
              <a:t>gia</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nhân</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endParaRPr lang="en-US" sz="1600" dirty="0">
              <a:solidFill>
                <a:srgbClr val="0070C0"/>
              </a:solidFill>
            </a:endParaRPr>
          </a:p>
        </p:txBody>
      </p:sp>
      <p:sp>
        <p:nvSpPr>
          <p:cNvPr id="130" name="TextBox 129"/>
          <p:cNvSpPr txBox="1"/>
          <p:nvPr/>
        </p:nvSpPr>
        <p:spPr>
          <a:xfrm>
            <a:off x="1333090" y="3956044"/>
            <a:ext cx="6350683" cy="584775"/>
          </a:xfrm>
          <a:prstGeom prst="rect">
            <a:avLst/>
          </a:prstGeom>
          <a:solidFill>
            <a:schemeClr val="bg1"/>
          </a:solidFill>
        </p:spPr>
        <p:txBody>
          <a:bodyPr wrap="square" rtlCol="0">
            <a:spAutoFit/>
          </a:bodyPr>
          <a:lstStyle/>
          <a:p>
            <a:r>
              <a:rPr lang="en-US" sz="1600" dirty="0" smtClean="0">
                <a:solidFill>
                  <a:srgbClr val="0070C0"/>
                </a:solidFill>
              </a:rPr>
              <a:t> 4.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hoạt</a:t>
            </a:r>
            <a:r>
              <a:rPr lang="en-US" sz="1600" dirty="0" smtClean="0">
                <a:solidFill>
                  <a:srgbClr val="0070C0"/>
                </a:solidFill>
              </a:rPr>
              <a:t> </a:t>
            </a:r>
            <a:r>
              <a:rPr lang="en-US" sz="1600" dirty="0" err="1" smtClean="0">
                <a:solidFill>
                  <a:srgbClr val="0070C0"/>
                </a:solidFill>
              </a:rPr>
              <a:t>động</a:t>
            </a:r>
            <a:r>
              <a:rPr lang="en-US" sz="1600" dirty="0" smtClean="0">
                <a:solidFill>
                  <a:srgbClr val="0070C0"/>
                </a:solidFill>
              </a:rPr>
              <a:t> </a:t>
            </a:r>
            <a:r>
              <a:rPr lang="en-US" sz="1600" dirty="0" err="1" smtClean="0">
                <a:solidFill>
                  <a:srgbClr val="0070C0"/>
                </a:solidFill>
              </a:rPr>
              <a:t>kinh</a:t>
            </a:r>
            <a:r>
              <a:rPr lang="en-US" sz="1600" dirty="0" smtClean="0">
                <a:solidFill>
                  <a:srgbClr val="0070C0"/>
                </a:solidFill>
              </a:rPr>
              <a:t> </a:t>
            </a:r>
            <a:r>
              <a:rPr lang="en-US" sz="1600" dirty="0" err="1" smtClean="0">
                <a:solidFill>
                  <a:srgbClr val="0070C0"/>
                </a:solidFill>
              </a:rPr>
              <a:t>tế</a:t>
            </a:r>
            <a:r>
              <a:rPr lang="en-US" sz="1600" dirty="0" smtClean="0">
                <a:solidFill>
                  <a:srgbClr val="0070C0"/>
                </a:solidFill>
              </a:rPr>
              <a:t> </a:t>
            </a:r>
            <a:r>
              <a:rPr lang="en-US" sz="1600" dirty="0" err="1" smtClean="0">
                <a:solidFill>
                  <a:srgbClr val="0070C0"/>
                </a:solidFill>
              </a:rPr>
              <a:t>của</a:t>
            </a:r>
            <a:r>
              <a:rPr lang="en-US" sz="1600" dirty="0" smtClean="0">
                <a:solidFill>
                  <a:srgbClr val="0070C0"/>
                </a:solidFill>
              </a:rPr>
              <a:t> </a:t>
            </a:r>
            <a:r>
              <a:rPr lang="en-US" sz="1600" dirty="0" err="1" smtClean="0">
                <a:solidFill>
                  <a:srgbClr val="0070C0"/>
                </a:solidFill>
              </a:rPr>
              <a:t>cư</a:t>
            </a:r>
            <a:r>
              <a:rPr lang="en-US" sz="1600" dirty="0" smtClean="0">
                <a:solidFill>
                  <a:srgbClr val="0070C0"/>
                </a:solidFill>
              </a:rPr>
              <a:t> </a:t>
            </a:r>
            <a:r>
              <a:rPr lang="en-US" sz="1600" dirty="0" err="1" smtClean="0">
                <a:solidFill>
                  <a:srgbClr val="0070C0"/>
                </a:solidFill>
              </a:rPr>
              <a:t>dân</a:t>
            </a:r>
            <a:r>
              <a:rPr lang="en-US" sz="1600" dirty="0" smtClean="0">
                <a:solidFill>
                  <a:srgbClr val="0070C0"/>
                </a:solidFill>
              </a:rPr>
              <a:t> </a:t>
            </a:r>
            <a:r>
              <a:rPr lang="en-US" sz="1600" dirty="0" err="1" smtClean="0">
                <a:solidFill>
                  <a:srgbClr val="0070C0"/>
                </a:solidFill>
              </a:rPr>
              <a:t>khu</a:t>
            </a:r>
            <a:r>
              <a:rPr lang="en-US" sz="1600" dirty="0" smtClean="0">
                <a:solidFill>
                  <a:srgbClr val="0070C0"/>
                </a:solidFill>
              </a:rPr>
              <a:t> </a:t>
            </a:r>
            <a:r>
              <a:rPr lang="en-US" sz="1600" dirty="0" err="1" smtClean="0">
                <a:solidFill>
                  <a:srgbClr val="0070C0"/>
                </a:solidFill>
              </a:rPr>
              <a:t>vực</a:t>
            </a:r>
            <a:r>
              <a:rPr lang="en-US" sz="1600" dirty="0" smtClean="0">
                <a:solidFill>
                  <a:srgbClr val="0070C0"/>
                </a:solidFill>
              </a:rPr>
              <a:t> </a:t>
            </a:r>
            <a:r>
              <a:rPr lang="en-US" sz="1600" dirty="0" err="1" smtClean="0">
                <a:solidFill>
                  <a:srgbClr val="0070C0"/>
                </a:solidFill>
              </a:rPr>
              <a:t>ven</a:t>
            </a:r>
            <a:r>
              <a:rPr lang="en-US" sz="1600" dirty="0" smtClean="0">
                <a:solidFill>
                  <a:srgbClr val="0070C0"/>
                </a:solidFill>
              </a:rPr>
              <a:t> </a:t>
            </a:r>
            <a:r>
              <a:rPr lang="en-US" sz="1600" dirty="0" err="1" smtClean="0">
                <a:solidFill>
                  <a:srgbClr val="0070C0"/>
                </a:solidFill>
              </a:rPr>
              <a:t>biển</a:t>
            </a:r>
            <a:r>
              <a:rPr lang="en-US" sz="1600" dirty="0" smtClean="0">
                <a:solidFill>
                  <a:srgbClr val="0070C0"/>
                </a:solidFill>
              </a:rPr>
              <a:t> </a:t>
            </a:r>
            <a:r>
              <a:rPr lang="en-US" sz="1600" dirty="0" err="1" smtClean="0">
                <a:solidFill>
                  <a:srgbClr val="0070C0"/>
                </a:solidFill>
              </a:rPr>
              <a:t>trên</a:t>
            </a:r>
            <a:r>
              <a:rPr lang="en-US" sz="1600" dirty="0" smtClean="0">
                <a:solidFill>
                  <a:srgbClr val="0070C0"/>
                </a:solidFill>
              </a:rPr>
              <a:t> </a:t>
            </a:r>
            <a:r>
              <a:rPr lang="en-US" sz="1600" dirty="0" err="1" smtClean="0">
                <a:solidFill>
                  <a:srgbClr val="0070C0"/>
                </a:solidFill>
              </a:rPr>
              <a:t>vùng</a:t>
            </a:r>
            <a:r>
              <a:rPr lang="en-US" sz="1600" dirty="0" smtClean="0">
                <a:solidFill>
                  <a:srgbClr val="0070C0"/>
                </a:solidFill>
              </a:rPr>
              <a:t> </a:t>
            </a:r>
            <a:r>
              <a:rPr lang="en-US" sz="1600" dirty="0" err="1" smtClean="0">
                <a:solidFill>
                  <a:srgbClr val="0070C0"/>
                </a:solidFill>
              </a:rPr>
              <a:t>đất</a:t>
            </a:r>
            <a:r>
              <a:rPr lang="en-US" sz="1600" dirty="0" smtClean="0">
                <a:solidFill>
                  <a:srgbClr val="0070C0"/>
                </a:solidFill>
              </a:rPr>
              <a:t> </a:t>
            </a:r>
            <a:r>
              <a:rPr lang="en-US" sz="1600" dirty="0" err="1" smtClean="0">
                <a:solidFill>
                  <a:srgbClr val="0070C0"/>
                </a:solidFill>
              </a:rPr>
              <a:t>Hải</a:t>
            </a:r>
            <a:r>
              <a:rPr lang="en-US" sz="1600" dirty="0" smtClean="0">
                <a:solidFill>
                  <a:srgbClr val="0070C0"/>
                </a:solidFill>
              </a:rPr>
              <a:t>  </a:t>
            </a:r>
            <a:r>
              <a:rPr lang="en-US" sz="1600" dirty="0" err="1" smtClean="0">
                <a:solidFill>
                  <a:srgbClr val="0070C0"/>
                </a:solidFill>
              </a:rPr>
              <a:t>Phòng</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r>
              <a:rPr lang="en-US" sz="1600" dirty="0" smtClean="0">
                <a:solidFill>
                  <a:srgbClr val="0070C0"/>
                </a:solidFill>
              </a:rPr>
              <a:t>.</a:t>
            </a:r>
            <a:endParaRPr lang="en-US" sz="1600" dirty="0">
              <a:solidFill>
                <a:srgbClr val="0070C0"/>
              </a:solidFill>
            </a:endParaRPr>
          </a:p>
        </p:txBody>
      </p:sp>
      <p:sp>
        <p:nvSpPr>
          <p:cNvPr id="131" name="TextBox 130"/>
          <p:cNvSpPr txBox="1"/>
          <p:nvPr/>
        </p:nvSpPr>
        <p:spPr>
          <a:xfrm>
            <a:off x="1199892" y="3903380"/>
            <a:ext cx="6714100" cy="584775"/>
          </a:xfrm>
          <a:prstGeom prst="rect">
            <a:avLst/>
          </a:prstGeom>
          <a:solidFill>
            <a:schemeClr val="bg1"/>
          </a:solidFill>
        </p:spPr>
        <p:txBody>
          <a:bodyPr wrap="square" rtlCol="0">
            <a:spAutoFit/>
          </a:bodyPr>
          <a:lstStyle/>
          <a:p>
            <a:r>
              <a:rPr lang="en-US" sz="1600" dirty="0" smtClean="0">
                <a:solidFill>
                  <a:srgbClr val="0070C0"/>
                </a:solidFill>
              </a:rPr>
              <a:t>5. </a:t>
            </a:r>
            <a:r>
              <a:rPr lang="en-US" sz="1600" dirty="0" err="1" smtClean="0">
                <a:solidFill>
                  <a:srgbClr val="0070C0"/>
                </a:solidFill>
              </a:rPr>
              <a:t>Đây</a:t>
            </a:r>
            <a:r>
              <a:rPr lang="en-US" sz="1600" dirty="0" smtClean="0">
                <a:solidFill>
                  <a:srgbClr val="0070C0"/>
                </a:solidFill>
              </a:rPr>
              <a:t> </a:t>
            </a:r>
            <a:r>
              <a:rPr lang="en-US" sz="1600" dirty="0" err="1" smtClean="0">
                <a:solidFill>
                  <a:srgbClr val="0070C0"/>
                </a:solidFill>
              </a:rPr>
              <a:t>là</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loại</a:t>
            </a:r>
            <a:r>
              <a:rPr lang="en-US" sz="1600" dirty="0" smtClean="0">
                <a:solidFill>
                  <a:srgbClr val="0070C0"/>
                </a:solidFill>
              </a:rPr>
              <a:t> </a:t>
            </a:r>
            <a:r>
              <a:rPr lang="en-US" sz="1600" dirty="0" err="1" smtClean="0">
                <a:solidFill>
                  <a:srgbClr val="0070C0"/>
                </a:solidFill>
              </a:rPr>
              <a:t>nhạc</a:t>
            </a:r>
            <a:r>
              <a:rPr lang="en-US" sz="1600" dirty="0" smtClean="0">
                <a:solidFill>
                  <a:srgbClr val="0070C0"/>
                </a:solidFill>
              </a:rPr>
              <a:t> </a:t>
            </a:r>
            <a:r>
              <a:rPr lang="en-US" sz="1600" dirty="0" err="1" smtClean="0">
                <a:solidFill>
                  <a:srgbClr val="0070C0"/>
                </a:solidFill>
              </a:rPr>
              <a:t>khí</a:t>
            </a:r>
            <a:r>
              <a:rPr lang="en-US" sz="1600" dirty="0" smtClean="0">
                <a:solidFill>
                  <a:srgbClr val="0070C0"/>
                </a:solidFill>
              </a:rPr>
              <a:t> </a:t>
            </a:r>
            <a:r>
              <a:rPr lang="en-US" sz="1600" dirty="0" err="1" smtClean="0">
                <a:solidFill>
                  <a:srgbClr val="0070C0"/>
                </a:solidFill>
              </a:rPr>
              <a:t>bằng</a:t>
            </a:r>
            <a:r>
              <a:rPr lang="en-US" sz="1600" dirty="0" smtClean="0">
                <a:solidFill>
                  <a:srgbClr val="0070C0"/>
                </a:solidFill>
              </a:rPr>
              <a:t> </a:t>
            </a:r>
            <a:r>
              <a:rPr lang="en-US" sz="1600" dirty="0" err="1" smtClean="0">
                <a:solidFill>
                  <a:srgbClr val="0070C0"/>
                </a:solidFill>
              </a:rPr>
              <a:t>đồng</a:t>
            </a:r>
            <a:r>
              <a:rPr lang="en-US" sz="1600" dirty="0" smtClean="0">
                <a:solidFill>
                  <a:srgbClr val="0070C0"/>
                </a:solidFill>
              </a:rPr>
              <a:t> </a:t>
            </a:r>
            <a:r>
              <a:rPr lang="en-US" sz="1600" dirty="0" err="1" smtClean="0">
                <a:solidFill>
                  <a:srgbClr val="0070C0"/>
                </a:solidFill>
              </a:rPr>
              <a:t>được</a:t>
            </a:r>
            <a:r>
              <a:rPr lang="en-US" sz="1600" dirty="0" smtClean="0">
                <a:solidFill>
                  <a:srgbClr val="0070C0"/>
                </a:solidFill>
              </a:rPr>
              <a:t> </a:t>
            </a:r>
            <a:r>
              <a:rPr lang="en-US" sz="1600" dirty="0" err="1" smtClean="0">
                <a:solidFill>
                  <a:srgbClr val="0070C0"/>
                </a:solidFill>
              </a:rPr>
              <a:t>tìm</a:t>
            </a:r>
            <a:r>
              <a:rPr lang="en-US" sz="1600" dirty="0" smtClean="0">
                <a:solidFill>
                  <a:srgbClr val="0070C0"/>
                </a:solidFill>
              </a:rPr>
              <a:t> </a:t>
            </a:r>
            <a:r>
              <a:rPr lang="en-US" sz="1600" dirty="0" err="1" smtClean="0">
                <a:solidFill>
                  <a:srgbClr val="0070C0"/>
                </a:solidFill>
              </a:rPr>
              <a:t>thấy</a:t>
            </a:r>
            <a:r>
              <a:rPr lang="en-US" sz="1600" dirty="0" smtClean="0">
                <a:solidFill>
                  <a:srgbClr val="0070C0"/>
                </a:solidFill>
              </a:rPr>
              <a:t> </a:t>
            </a:r>
            <a:r>
              <a:rPr lang="en-US" sz="1600" dirty="0" err="1" smtClean="0">
                <a:solidFill>
                  <a:srgbClr val="0070C0"/>
                </a:solidFill>
              </a:rPr>
              <a:t>tại</a:t>
            </a:r>
            <a:r>
              <a:rPr lang="en-US" sz="1600" dirty="0" smtClean="0">
                <a:solidFill>
                  <a:srgbClr val="0070C0"/>
                </a:solidFill>
              </a:rPr>
              <a:t> </a:t>
            </a:r>
            <a:r>
              <a:rPr lang="en-US" sz="1600" dirty="0" err="1" smtClean="0">
                <a:solidFill>
                  <a:srgbClr val="0070C0"/>
                </a:solidFill>
              </a:rPr>
              <a:t>một</a:t>
            </a:r>
            <a:r>
              <a:rPr lang="en-US" sz="1600" dirty="0" smtClean="0">
                <a:solidFill>
                  <a:srgbClr val="0070C0"/>
                </a:solidFill>
              </a:rPr>
              <a:t> </a:t>
            </a:r>
            <a:r>
              <a:rPr lang="en-US" sz="1600" dirty="0" err="1" smtClean="0">
                <a:solidFill>
                  <a:srgbClr val="0070C0"/>
                </a:solidFill>
              </a:rPr>
              <a:t>số</a:t>
            </a:r>
            <a:r>
              <a:rPr lang="en-US" sz="1600" dirty="0" smtClean="0">
                <a:solidFill>
                  <a:srgbClr val="0070C0"/>
                </a:solidFill>
              </a:rPr>
              <a:t> di </a:t>
            </a:r>
            <a:r>
              <a:rPr lang="en-US" sz="1600" dirty="0" err="1" smtClean="0">
                <a:solidFill>
                  <a:srgbClr val="0070C0"/>
                </a:solidFill>
              </a:rPr>
              <a:t>chỉ</a:t>
            </a:r>
            <a:r>
              <a:rPr lang="en-US" sz="1600" dirty="0" smtClean="0">
                <a:solidFill>
                  <a:srgbClr val="0070C0"/>
                </a:solidFill>
              </a:rPr>
              <a:t> </a:t>
            </a:r>
            <a:r>
              <a:rPr lang="en-US" sz="1600" dirty="0" err="1" smtClean="0">
                <a:solidFill>
                  <a:srgbClr val="0070C0"/>
                </a:solidFill>
              </a:rPr>
              <a:t>khảo</a:t>
            </a:r>
            <a:r>
              <a:rPr lang="en-US" sz="1600" dirty="0" smtClean="0">
                <a:solidFill>
                  <a:srgbClr val="0070C0"/>
                </a:solidFill>
              </a:rPr>
              <a:t> </a:t>
            </a:r>
            <a:r>
              <a:rPr lang="en-US" sz="1600" dirty="0" err="1" smtClean="0">
                <a:solidFill>
                  <a:srgbClr val="0070C0"/>
                </a:solidFill>
              </a:rPr>
              <a:t>cổ</a:t>
            </a:r>
            <a:r>
              <a:rPr lang="en-US" sz="1600" dirty="0" smtClean="0">
                <a:solidFill>
                  <a:srgbClr val="0070C0"/>
                </a:solidFill>
              </a:rPr>
              <a:t> </a:t>
            </a:r>
            <a:r>
              <a:rPr lang="en-US" sz="1600" dirty="0" err="1" smtClean="0">
                <a:solidFill>
                  <a:srgbClr val="0070C0"/>
                </a:solidFill>
              </a:rPr>
              <a:t>dấu</a:t>
            </a:r>
            <a:r>
              <a:rPr lang="en-US" sz="1600" dirty="0" smtClean="0">
                <a:solidFill>
                  <a:srgbClr val="0070C0"/>
                </a:solidFill>
              </a:rPr>
              <a:t> </a:t>
            </a:r>
            <a:r>
              <a:rPr lang="en-US" sz="1600" dirty="0" err="1" smtClean="0">
                <a:solidFill>
                  <a:srgbClr val="0070C0"/>
                </a:solidFill>
              </a:rPr>
              <a:t>tích</a:t>
            </a:r>
            <a:r>
              <a:rPr lang="en-US" sz="1600" dirty="0" smtClean="0">
                <a:solidFill>
                  <a:srgbClr val="0070C0"/>
                </a:solidFill>
              </a:rPr>
              <a:t> </a:t>
            </a:r>
            <a:r>
              <a:rPr lang="en-US" sz="1600" dirty="0" err="1" smtClean="0">
                <a:solidFill>
                  <a:srgbClr val="0070C0"/>
                </a:solidFill>
              </a:rPr>
              <a:t>người</a:t>
            </a:r>
            <a:r>
              <a:rPr lang="en-US" sz="1600" dirty="0" smtClean="0">
                <a:solidFill>
                  <a:srgbClr val="0070C0"/>
                </a:solidFill>
              </a:rPr>
              <a:t> </a:t>
            </a:r>
            <a:r>
              <a:rPr lang="en-US" sz="1600" dirty="0" err="1" smtClean="0">
                <a:solidFill>
                  <a:srgbClr val="0070C0"/>
                </a:solidFill>
              </a:rPr>
              <a:t>Việt</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Văn</a:t>
            </a:r>
            <a:r>
              <a:rPr lang="en-US" sz="1600" dirty="0" smtClean="0">
                <a:solidFill>
                  <a:srgbClr val="0070C0"/>
                </a:solidFill>
              </a:rPr>
              <a:t> Lang – </a:t>
            </a:r>
            <a:r>
              <a:rPr lang="en-US" sz="1600" dirty="0" err="1" smtClean="0">
                <a:solidFill>
                  <a:srgbClr val="0070C0"/>
                </a:solidFill>
              </a:rPr>
              <a:t>Âu</a:t>
            </a:r>
            <a:r>
              <a:rPr lang="en-US" sz="1600" dirty="0" smtClean="0">
                <a:solidFill>
                  <a:srgbClr val="0070C0"/>
                </a:solidFill>
              </a:rPr>
              <a:t> </a:t>
            </a:r>
            <a:r>
              <a:rPr lang="en-US" sz="1600" dirty="0" err="1" smtClean="0">
                <a:solidFill>
                  <a:srgbClr val="0070C0"/>
                </a:solidFill>
              </a:rPr>
              <a:t>Lạc</a:t>
            </a:r>
            <a:r>
              <a:rPr lang="en-US" sz="1600" dirty="0" smtClean="0">
                <a:solidFill>
                  <a:srgbClr val="0070C0"/>
                </a:solidFill>
              </a:rPr>
              <a:t> </a:t>
            </a:r>
            <a:r>
              <a:rPr lang="en-US" sz="1600" dirty="0" err="1" smtClean="0">
                <a:solidFill>
                  <a:srgbClr val="0070C0"/>
                </a:solidFill>
              </a:rPr>
              <a:t>và</a:t>
            </a:r>
            <a:r>
              <a:rPr lang="en-US" sz="1600" dirty="0" smtClean="0">
                <a:solidFill>
                  <a:srgbClr val="0070C0"/>
                </a:solidFill>
              </a:rPr>
              <a:t> </a:t>
            </a:r>
            <a:r>
              <a:rPr lang="en-US" sz="1600" dirty="0" err="1" smtClean="0">
                <a:solidFill>
                  <a:srgbClr val="0070C0"/>
                </a:solidFill>
              </a:rPr>
              <a:t>thời</a:t>
            </a:r>
            <a:r>
              <a:rPr lang="en-US" sz="1600" dirty="0" smtClean="0">
                <a:solidFill>
                  <a:srgbClr val="0070C0"/>
                </a:solidFill>
              </a:rPr>
              <a:t> </a:t>
            </a:r>
            <a:r>
              <a:rPr lang="en-US" sz="1600" dirty="0" err="1" smtClean="0">
                <a:solidFill>
                  <a:srgbClr val="0070C0"/>
                </a:solidFill>
              </a:rPr>
              <a:t>Bắc</a:t>
            </a:r>
            <a:r>
              <a:rPr lang="en-US" sz="1600" dirty="0" smtClean="0">
                <a:solidFill>
                  <a:srgbClr val="0070C0"/>
                </a:solidFill>
              </a:rPr>
              <a:t> </a:t>
            </a:r>
            <a:r>
              <a:rPr lang="en-US" sz="1600" dirty="0" err="1" smtClean="0">
                <a:solidFill>
                  <a:srgbClr val="0070C0"/>
                </a:solidFill>
              </a:rPr>
              <a:t>Thuộc</a:t>
            </a:r>
            <a:endParaRPr lang="en-US" sz="1600" dirty="0">
              <a:solidFill>
                <a:srgbClr val="0070C0"/>
              </a:solidFill>
            </a:endParaRPr>
          </a:p>
        </p:txBody>
      </p:sp>
    </p:spTree>
    <p:extLst>
      <p:ext uri="{BB962C8B-B14F-4D97-AF65-F5344CB8AC3E}">
        <p14:creationId xmlns:p14="http://schemas.microsoft.com/office/powerpoint/2010/main" val="498733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10"/>
                                        </p:tgtEl>
                                      </p:cBhvr>
                                    </p:animEffect>
                                    <p:anim calcmode="lin" valueType="num">
                                      <p:cBhvr>
                                        <p:cTn id="15" dur="1000"/>
                                        <p:tgtEl>
                                          <p:spTgt spid="10"/>
                                        </p:tgtEl>
                                        <p:attrNameLst>
                                          <p:attrName>ppt_x</p:attrName>
                                        </p:attrNameLst>
                                      </p:cBhvr>
                                      <p:tavLst>
                                        <p:tav tm="0">
                                          <p:val>
                                            <p:strVal val="ppt_x"/>
                                          </p:val>
                                        </p:tav>
                                        <p:tav tm="100000">
                                          <p:val>
                                            <p:strVal val="ppt_x"/>
                                          </p:val>
                                        </p:tav>
                                      </p:tavLst>
                                    </p:anim>
                                    <p:anim calcmode="lin" valueType="num">
                                      <p:cBhvr>
                                        <p:cTn id="16" dur="1000"/>
                                        <p:tgtEl>
                                          <p:spTgt spid="10"/>
                                        </p:tgtEl>
                                        <p:attrNameLst>
                                          <p:attrName>ppt_y</p:attrName>
                                        </p:attrNameLst>
                                      </p:cBhvr>
                                      <p:tavLst>
                                        <p:tav tm="0">
                                          <p:val>
                                            <p:strVal val="ppt_y"/>
                                          </p:val>
                                        </p:tav>
                                        <p:tav tm="100000">
                                          <p:val>
                                            <p:strVal val="ppt_y+.1"/>
                                          </p:val>
                                        </p:tav>
                                      </p:tavLst>
                                    </p:anim>
                                    <p:set>
                                      <p:cBhvr>
                                        <p:cTn id="1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nodeType="clickEffect">
                                  <p:stCondLst>
                                    <p:cond delay="0"/>
                                  </p:stCondLst>
                                  <p:childTnLst>
                                    <p:animEffect transition="out" filter="fade">
                                      <p:cBhvr>
                                        <p:cTn id="22" dur="1000"/>
                                        <p:tgtEl>
                                          <p:spTgt spid="12"/>
                                        </p:tgtEl>
                                      </p:cBhvr>
                                    </p:animEffect>
                                    <p:anim calcmode="lin" valueType="num">
                                      <p:cBhvr>
                                        <p:cTn id="23" dur="1000"/>
                                        <p:tgtEl>
                                          <p:spTgt spid="12"/>
                                        </p:tgtEl>
                                        <p:attrNameLst>
                                          <p:attrName>ppt_x</p:attrName>
                                        </p:attrNameLst>
                                      </p:cBhvr>
                                      <p:tavLst>
                                        <p:tav tm="0">
                                          <p:val>
                                            <p:strVal val="ppt_x"/>
                                          </p:val>
                                        </p:tav>
                                        <p:tav tm="100000">
                                          <p:val>
                                            <p:strVal val="ppt_x"/>
                                          </p:val>
                                        </p:tav>
                                      </p:tavLst>
                                    </p:anim>
                                    <p:anim calcmode="lin" valueType="num">
                                      <p:cBhvr>
                                        <p:cTn id="24" dur="1000"/>
                                        <p:tgtEl>
                                          <p:spTgt spid="12"/>
                                        </p:tgtEl>
                                        <p:attrNameLst>
                                          <p:attrName>ppt_y</p:attrName>
                                        </p:attrNameLst>
                                      </p:cBhvr>
                                      <p:tavLst>
                                        <p:tav tm="0">
                                          <p:val>
                                            <p:strVal val="ppt_y"/>
                                          </p:val>
                                        </p:tav>
                                        <p:tav tm="100000">
                                          <p:val>
                                            <p:strVal val="ppt_y+.1"/>
                                          </p:val>
                                        </p:tav>
                                      </p:tavLst>
                                    </p:anim>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1"/>
                                        </p:tgtEl>
                                      </p:cBhvr>
                                    </p:animEffect>
                                    <p:anim calcmode="lin" valueType="num">
                                      <p:cBhvr>
                                        <p:cTn id="39" dur="1000"/>
                                        <p:tgtEl>
                                          <p:spTgt spid="11"/>
                                        </p:tgtEl>
                                        <p:attrNameLst>
                                          <p:attrName>ppt_x</p:attrName>
                                        </p:attrNameLst>
                                      </p:cBhvr>
                                      <p:tavLst>
                                        <p:tav tm="0">
                                          <p:val>
                                            <p:strVal val="ppt_x"/>
                                          </p:val>
                                        </p:tav>
                                        <p:tav tm="100000">
                                          <p:val>
                                            <p:strVal val="ppt_x"/>
                                          </p:val>
                                        </p:tav>
                                      </p:tavLst>
                                    </p:anim>
                                    <p:anim calcmode="lin" valueType="num">
                                      <p:cBhvr>
                                        <p:cTn id="40" dur="1000"/>
                                        <p:tgtEl>
                                          <p:spTgt spid="11"/>
                                        </p:tgtEl>
                                        <p:attrNameLst>
                                          <p:attrName>ppt_y</p:attrName>
                                        </p:attrNameLst>
                                      </p:cBhvr>
                                      <p:tavLst>
                                        <p:tav tm="0">
                                          <p:val>
                                            <p:strVal val="ppt_y"/>
                                          </p:val>
                                        </p:tav>
                                        <p:tav tm="100000">
                                          <p:val>
                                            <p:strVal val="ppt_y+.1"/>
                                          </p:val>
                                        </p:tav>
                                      </p:tavLst>
                                    </p:anim>
                                    <p:set>
                                      <p:cBhvr>
                                        <p:cTn id="4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9"/>
                    </p:tgtEl>
                  </p:cond>
                </p:stCondLst>
                <p:endSync evt="end" delay="0">
                  <p:rtn val="all"/>
                </p:endSync>
                <p:childTnLst>
                  <p:par>
                    <p:cTn id="43" fill="hold">
                      <p:stCondLst>
                        <p:cond delay="0"/>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8"/>
                                        </p:tgtEl>
                                        <p:attrNameLst>
                                          <p:attrName>ppt_x</p:attrName>
                                        </p:attrNameLst>
                                      </p:cBhvr>
                                      <p:tavLst>
                                        <p:tav tm="0">
                                          <p:val>
                                            <p:strVal val="ppt_x"/>
                                          </p:val>
                                        </p:tav>
                                        <p:tav tm="100000">
                                          <p:val>
                                            <p:strVal val="ppt_x"/>
                                          </p:val>
                                        </p:tav>
                                      </p:tavLst>
                                    </p:anim>
                                    <p:anim calcmode="lin" valueType="num">
                                      <p:cBhvr additive="base">
                                        <p:cTn id="47" dur="500"/>
                                        <p:tgtEl>
                                          <p:spTgt spid="8"/>
                                        </p:tgtEl>
                                        <p:attrNameLst>
                                          <p:attrName>ppt_y</p:attrName>
                                        </p:attrNameLst>
                                      </p:cBhvr>
                                      <p:tavLst>
                                        <p:tav tm="0">
                                          <p:val>
                                            <p:strVal val="ppt_y"/>
                                          </p:val>
                                        </p:tav>
                                        <p:tav tm="100000">
                                          <p:val>
                                            <p:strVal val="1+ppt_h/2"/>
                                          </p:val>
                                        </p:tav>
                                      </p:tavLst>
                                    </p:anim>
                                    <p:set>
                                      <p:cBhvr>
                                        <p:cTn id="48" dur="1" fill="hold">
                                          <p:stCondLst>
                                            <p:cond delay="499"/>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42" presetClass="exit" presetSubtype="0" fill="hold" grpId="1" nodeType="clickEffect">
                                  <p:stCondLst>
                                    <p:cond delay="0"/>
                                  </p:stCondLst>
                                  <p:childTnLst>
                                    <p:animEffect transition="out" filter="fade">
                                      <p:cBhvr>
                                        <p:cTn id="60" dur="1000"/>
                                        <p:tgtEl>
                                          <p:spTgt spid="14"/>
                                        </p:tgtEl>
                                      </p:cBhvr>
                                    </p:animEffect>
                                    <p:anim calcmode="lin" valueType="num">
                                      <p:cBhvr>
                                        <p:cTn id="61" dur="1000"/>
                                        <p:tgtEl>
                                          <p:spTgt spid="14"/>
                                        </p:tgtEl>
                                        <p:attrNameLst>
                                          <p:attrName>ppt_x</p:attrName>
                                        </p:attrNameLst>
                                      </p:cBhvr>
                                      <p:tavLst>
                                        <p:tav tm="0">
                                          <p:val>
                                            <p:strVal val="ppt_x"/>
                                          </p:val>
                                        </p:tav>
                                        <p:tav tm="100000">
                                          <p:val>
                                            <p:strVal val="ppt_x"/>
                                          </p:val>
                                        </p:tav>
                                      </p:tavLst>
                                    </p:anim>
                                    <p:anim calcmode="lin" valueType="num">
                                      <p:cBhvr>
                                        <p:cTn id="62" dur="1000"/>
                                        <p:tgtEl>
                                          <p:spTgt spid="14"/>
                                        </p:tgtEl>
                                        <p:attrNameLst>
                                          <p:attrName>ppt_y</p:attrName>
                                        </p:attrNameLst>
                                      </p:cBhvr>
                                      <p:tavLst>
                                        <p:tav tm="0">
                                          <p:val>
                                            <p:strVal val="ppt_y"/>
                                          </p:val>
                                        </p:tav>
                                        <p:tav tm="100000">
                                          <p:val>
                                            <p:strVal val="ppt_y+.1"/>
                                          </p:val>
                                        </p:tav>
                                      </p:tavLst>
                                    </p:anim>
                                    <p:set>
                                      <p:cBhvr>
                                        <p:cTn id="63" dur="1" fill="hold">
                                          <p:stCondLst>
                                            <p:cond delay="999"/>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1000"/>
                                        <p:tgtEl>
                                          <p:spTgt spid="129"/>
                                        </p:tgtEl>
                                      </p:cBhvr>
                                    </p:animEffect>
                                    <p:anim calcmode="lin" valueType="num">
                                      <p:cBhvr>
                                        <p:cTn id="69" dur="1000" fill="hold"/>
                                        <p:tgtEl>
                                          <p:spTgt spid="129"/>
                                        </p:tgtEl>
                                        <p:attrNameLst>
                                          <p:attrName>ppt_x</p:attrName>
                                        </p:attrNameLst>
                                      </p:cBhvr>
                                      <p:tavLst>
                                        <p:tav tm="0">
                                          <p:val>
                                            <p:strVal val="#ppt_x"/>
                                          </p:val>
                                        </p:tav>
                                        <p:tav tm="100000">
                                          <p:val>
                                            <p:strVal val="#ppt_x"/>
                                          </p:val>
                                        </p:tav>
                                      </p:tavLst>
                                    </p:anim>
                                    <p:anim calcmode="lin" valueType="num">
                                      <p:cBhvr>
                                        <p:cTn id="70"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29"/>
                                        </p:tgtEl>
                                        <p:attrNameLst>
                                          <p:attrName>ppt_x</p:attrName>
                                        </p:attrNameLst>
                                      </p:cBhvr>
                                      <p:tavLst>
                                        <p:tav tm="0">
                                          <p:val>
                                            <p:strVal val="ppt_x"/>
                                          </p:val>
                                        </p:tav>
                                        <p:tav tm="100000">
                                          <p:val>
                                            <p:strVal val="ppt_x"/>
                                          </p:val>
                                        </p:tav>
                                      </p:tavLst>
                                    </p:anim>
                                    <p:anim calcmode="lin" valueType="num">
                                      <p:cBhvr additive="base">
                                        <p:cTn id="76" dur="500"/>
                                        <p:tgtEl>
                                          <p:spTgt spid="129"/>
                                        </p:tgtEl>
                                        <p:attrNameLst>
                                          <p:attrName>ppt_y</p:attrName>
                                        </p:attrNameLst>
                                      </p:cBhvr>
                                      <p:tavLst>
                                        <p:tav tm="0">
                                          <p:val>
                                            <p:strVal val="ppt_y"/>
                                          </p:val>
                                        </p:tav>
                                        <p:tav tm="100000">
                                          <p:val>
                                            <p:strVal val="1+ppt_h/2"/>
                                          </p:val>
                                        </p:tav>
                                      </p:tavLst>
                                    </p:anim>
                                    <p:set>
                                      <p:cBhvr>
                                        <p:cTn id="77" dur="1" fill="hold">
                                          <p:stCondLst>
                                            <p:cond delay="499"/>
                                          </p:stCondLst>
                                        </p:cTn>
                                        <p:tgtEl>
                                          <p:spTgt spid="1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1000"/>
                                        <p:tgtEl>
                                          <p:spTgt spid="130"/>
                                        </p:tgtEl>
                                      </p:cBhvr>
                                    </p:animEffect>
                                    <p:anim calcmode="lin" valueType="num">
                                      <p:cBhvr>
                                        <p:cTn id="83" dur="1000" fill="hold"/>
                                        <p:tgtEl>
                                          <p:spTgt spid="130"/>
                                        </p:tgtEl>
                                        <p:attrNameLst>
                                          <p:attrName>ppt_x</p:attrName>
                                        </p:attrNameLst>
                                      </p:cBhvr>
                                      <p:tavLst>
                                        <p:tav tm="0">
                                          <p:val>
                                            <p:strVal val="#ppt_x"/>
                                          </p:val>
                                        </p:tav>
                                        <p:tav tm="100000">
                                          <p:val>
                                            <p:strVal val="#ppt_x"/>
                                          </p:val>
                                        </p:tav>
                                      </p:tavLst>
                                    </p:anim>
                                    <p:anim calcmode="lin" valueType="num">
                                      <p:cBhvr>
                                        <p:cTn id="84"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
                  </p:tgtEl>
                </p:cond>
              </p:nextCondLst>
            </p:seq>
            <p:seq concurrent="1" nextAc="seek">
              <p:cTn id="85" restart="whenNotActive" fill="hold" evtFilter="cancelBubble" nodeType="interactiveSeq">
                <p:stCondLst>
                  <p:cond evt="onClick" delay="0">
                    <p:tgtEl>
                      <p:spTgt spid="72"/>
                    </p:tgtEl>
                  </p:cond>
                </p:stCondLst>
                <p:endSync evt="end" delay="0">
                  <p:rtn val="all"/>
                </p:endSync>
                <p:childTnLst>
                  <p:par>
                    <p:cTn id="86" fill="hold">
                      <p:stCondLst>
                        <p:cond delay="0"/>
                      </p:stCondLst>
                      <p:childTnLst>
                        <p:par>
                          <p:cTn id="87" fill="hold">
                            <p:stCondLst>
                              <p:cond delay="0"/>
                            </p:stCondLst>
                            <p:childTnLst>
                              <p:par>
                                <p:cTn id="88" presetID="2" presetClass="exit" presetSubtype="4" fill="hold" grpId="1" nodeType="clickEffect">
                                  <p:stCondLst>
                                    <p:cond delay="0"/>
                                  </p:stCondLst>
                                  <p:childTnLst>
                                    <p:anim calcmode="lin" valueType="num">
                                      <p:cBhvr additive="base">
                                        <p:cTn id="89" dur="500"/>
                                        <p:tgtEl>
                                          <p:spTgt spid="130"/>
                                        </p:tgtEl>
                                        <p:attrNameLst>
                                          <p:attrName>ppt_x</p:attrName>
                                        </p:attrNameLst>
                                      </p:cBhvr>
                                      <p:tavLst>
                                        <p:tav tm="0">
                                          <p:val>
                                            <p:strVal val="ppt_x"/>
                                          </p:val>
                                        </p:tav>
                                        <p:tav tm="100000">
                                          <p:val>
                                            <p:strVal val="ppt_x"/>
                                          </p:val>
                                        </p:tav>
                                      </p:tavLst>
                                    </p:anim>
                                    <p:anim calcmode="lin" valueType="num">
                                      <p:cBhvr additive="base">
                                        <p:cTn id="90" dur="500"/>
                                        <p:tgtEl>
                                          <p:spTgt spid="130"/>
                                        </p:tgtEl>
                                        <p:attrNameLst>
                                          <p:attrName>ppt_y</p:attrName>
                                        </p:attrNameLst>
                                      </p:cBhvr>
                                      <p:tavLst>
                                        <p:tav tm="0">
                                          <p:val>
                                            <p:strVal val="ppt_y"/>
                                          </p:val>
                                        </p:tav>
                                        <p:tav tm="100000">
                                          <p:val>
                                            <p:strVal val="1+ppt_h/2"/>
                                          </p:val>
                                        </p:tav>
                                      </p:tavLst>
                                    </p:anim>
                                    <p:set>
                                      <p:cBhvr>
                                        <p:cTn id="91" dur="1" fill="hold">
                                          <p:stCondLst>
                                            <p:cond delay="499"/>
                                          </p:stCondLst>
                                        </p:cTn>
                                        <p:tgtEl>
                                          <p:spTgt spid="13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fade">
                                      <p:cBhvr>
                                        <p:cTn id="96" dur="1000"/>
                                        <p:tgtEl>
                                          <p:spTgt spid="131"/>
                                        </p:tgtEl>
                                      </p:cBhvr>
                                    </p:animEffect>
                                    <p:anim calcmode="lin" valueType="num">
                                      <p:cBhvr>
                                        <p:cTn id="97" dur="1000" fill="hold"/>
                                        <p:tgtEl>
                                          <p:spTgt spid="131"/>
                                        </p:tgtEl>
                                        <p:attrNameLst>
                                          <p:attrName>ppt_x</p:attrName>
                                        </p:attrNameLst>
                                      </p:cBhvr>
                                      <p:tavLst>
                                        <p:tav tm="0">
                                          <p:val>
                                            <p:strVal val="#ppt_x"/>
                                          </p:val>
                                        </p:tav>
                                        <p:tav tm="100000">
                                          <p:val>
                                            <p:strVal val="#ppt_x"/>
                                          </p:val>
                                        </p:tav>
                                      </p:tavLst>
                                    </p:anim>
                                    <p:anim calcmode="lin" valueType="num">
                                      <p:cBhvr>
                                        <p:cTn id="98"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2"/>
                  </p:tgtEl>
                </p:cond>
              </p:nextCondLst>
            </p:seq>
            <p:seq concurrent="1" nextAc="seek">
              <p:cTn id="99" restart="whenNotActive" fill="hold" evtFilter="cancelBubble" nodeType="interactiveSeq">
                <p:stCondLst>
                  <p:cond evt="onClick" delay="0">
                    <p:tgtEl>
                      <p:spTgt spid="2"/>
                    </p:tgtEl>
                  </p:cond>
                </p:stCondLst>
                <p:endSync evt="end" delay="0">
                  <p:rtn val="all"/>
                </p:endSync>
                <p:childTnLst>
                  <p:par>
                    <p:cTn id="100" fill="hold">
                      <p:stCondLst>
                        <p:cond delay="0"/>
                      </p:stCondLst>
                      <p:childTnLst>
                        <p:par>
                          <p:cTn id="101" fill="hold">
                            <p:stCondLst>
                              <p:cond delay="0"/>
                            </p:stCondLst>
                            <p:childTnLst>
                              <p:par>
                                <p:cTn id="102" presetID="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 calcmode="lin" valueType="num">
                                      <p:cBhvr additive="base">
                                        <p:cTn id="104" dur="500" fill="hold"/>
                                        <p:tgtEl>
                                          <p:spTgt spid="8"/>
                                        </p:tgtEl>
                                        <p:attrNameLst>
                                          <p:attrName>ppt_x</p:attrName>
                                        </p:attrNameLst>
                                      </p:cBhvr>
                                      <p:tavLst>
                                        <p:tav tm="0">
                                          <p:val>
                                            <p:strVal val="0-#ppt_w/2"/>
                                          </p:val>
                                        </p:tav>
                                        <p:tav tm="100000">
                                          <p:val>
                                            <p:strVal val="#ppt_x"/>
                                          </p:val>
                                        </p:tav>
                                      </p:tavLst>
                                    </p:anim>
                                    <p:anim calcmode="lin" valueType="num">
                                      <p:cBhvr additive="base">
                                        <p:cTn id="10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8" grpId="0" animBg="1"/>
      <p:bldP spid="8" grpId="1" animBg="1"/>
      <p:bldP spid="14" grpId="0" animBg="1"/>
      <p:bldP spid="14" grpId="1" animBg="1"/>
      <p:bldP spid="129" grpId="0" animBg="1"/>
      <p:bldP spid="129" grpId="1" animBg="1"/>
      <p:bldP spid="130" grpId="0" animBg="1"/>
      <p:bldP spid="130" grpId="1" animBg="1"/>
      <p:bldP spid="1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398022" y="313931"/>
            <a:ext cx="7038406"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GIÁ TRỊ LỊCH SỬ</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328" name="TextBox 327"/>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4</a:t>
            </a:r>
            <a:endParaRPr lang="en-US" sz="5400" b="1" dirty="0">
              <a:solidFill>
                <a:schemeClr val="tx1">
                  <a:lumMod val="50000"/>
                  <a:lumOff val="50000"/>
                </a:schemeClr>
              </a:solidFill>
            </a:endParaRPr>
          </a:p>
        </p:txBody>
      </p:sp>
    </p:spTree>
    <p:extLst>
      <p:ext uri="{BB962C8B-B14F-4D97-AF65-F5344CB8AC3E}">
        <p14:creationId xmlns:p14="http://schemas.microsoft.com/office/powerpoint/2010/main" val="69534955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 calcmode="lin" valueType="num">
                                      <p:cBhvr>
                                        <p:cTn id="18" dur="1000" fill="hold"/>
                                        <p:tgtEl>
                                          <p:spTgt spid="328"/>
                                        </p:tgtEl>
                                        <p:attrNameLst>
                                          <p:attrName>ppt_w</p:attrName>
                                        </p:attrNameLst>
                                      </p:cBhvr>
                                      <p:tavLst>
                                        <p:tav tm="0">
                                          <p:val>
                                            <p:fltVal val="0"/>
                                          </p:val>
                                        </p:tav>
                                        <p:tav tm="100000">
                                          <p:val>
                                            <p:strVal val="#ppt_w"/>
                                          </p:val>
                                        </p:tav>
                                      </p:tavLst>
                                    </p:anim>
                                    <p:anim calcmode="lin" valueType="num">
                                      <p:cBhvr>
                                        <p:cTn id="19" dur="1000" fill="hold"/>
                                        <p:tgtEl>
                                          <p:spTgt spid="328"/>
                                        </p:tgtEl>
                                        <p:attrNameLst>
                                          <p:attrName>ppt_h</p:attrName>
                                        </p:attrNameLst>
                                      </p:cBhvr>
                                      <p:tavLst>
                                        <p:tav tm="0">
                                          <p:val>
                                            <p:fltVal val="0"/>
                                          </p:val>
                                        </p:tav>
                                        <p:tav tm="100000">
                                          <p:val>
                                            <p:strVal val="#ppt_h"/>
                                          </p:val>
                                        </p:tav>
                                      </p:tavLst>
                                    </p:anim>
                                    <p:animEffect transition="in" filter="fade">
                                      <p:cBhvr>
                                        <p:cTn id="20" dur="10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3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30" name="Google Shape;454;p36"/>
          <p:cNvPicPr preferRelativeResize="0"/>
          <p:nvPr/>
        </p:nvPicPr>
        <p:blipFill rotWithShape="1">
          <a:blip r:embed="rId3">
            <a:alphaModFix amt="90000"/>
          </a:blip>
          <a:srcRect t="759" b="35945"/>
          <a:stretch/>
        </p:blipFill>
        <p:spPr>
          <a:xfrm>
            <a:off x="4620126" y="1169410"/>
            <a:ext cx="4299754" cy="3066852"/>
          </a:xfrm>
          <a:prstGeom prst="rect">
            <a:avLst/>
          </a:prstGeom>
          <a:noFill/>
          <a:ln>
            <a:noFill/>
          </a:ln>
        </p:spPr>
      </p:pic>
      <p:sp>
        <p:nvSpPr>
          <p:cNvPr id="3" name="Horizontal Scroll 2"/>
          <p:cNvSpPr/>
          <p:nvPr/>
        </p:nvSpPr>
        <p:spPr>
          <a:xfrm rot="5400000">
            <a:off x="38097" y="593272"/>
            <a:ext cx="4386943" cy="4288971"/>
          </a:xfrm>
          <a:prstGeom prst="horizontalScroll">
            <a:avLst/>
          </a:prstGeom>
          <a:gradFill flip="none" rotWithShape="1">
            <a:gsLst>
              <a:gs pos="0">
                <a:srgbClr val="FCD582">
                  <a:shade val="30000"/>
                  <a:satMod val="115000"/>
                </a:srgbClr>
              </a:gs>
              <a:gs pos="50000">
                <a:srgbClr val="FCD582">
                  <a:shade val="67500"/>
                  <a:satMod val="115000"/>
                </a:srgbClr>
              </a:gs>
              <a:gs pos="100000">
                <a:srgbClr val="FCD582">
                  <a:shade val="100000"/>
                  <a:satMod val="115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7432" y="1057164"/>
            <a:ext cx="3087876" cy="3293209"/>
          </a:xfrm>
          <a:prstGeom prst="rect">
            <a:avLst/>
          </a:prstGeom>
          <a:noFill/>
        </p:spPr>
        <p:txBody>
          <a:bodyPr wrap="square" rtlCol="0">
            <a:spAutoFit/>
          </a:bodyPr>
          <a:lstStyle/>
          <a:p>
            <a:r>
              <a:rPr lang="en-US" sz="1600" dirty="0" err="1" smtClean="0"/>
              <a:t>Hải</a:t>
            </a:r>
            <a:r>
              <a:rPr lang="en-US" sz="1600" dirty="0" smtClean="0"/>
              <a:t> </a:t>
            </a:r>
            <a:r>
              <a:rPr lang="en-US" sz="1600" dirty="0" err="1" smtClean="0"/>
              <a:t>phòng</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trong</a:t>
            </a:r>
            <a:r>
              <a:rPr lang="en-US" sz="1600" dirty="0" smtClean="0"/>
              <a:t> </a:t>
            </a:r>
            <a:r>
              <a:rPr lang="en-US" sz="1600" dirty="0" err="1" smtClean="0"/>
              <a:t>những</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dirty="0" err="1" smtClean="0"/>
              <a:t>quê</a:t>
            </a:r>
            <a:r>
              <a:rPr lang="en-US" sz="1600" dirty="0" smtClean="0"/>
              <a:t> </a:t>
            </a:r>
            <a:r>
              <a:rPr lang="en-US" sz="1600" dirty="0" err="1" smtClean="0"/>
              <a:t>hương</a:t>
            </a:r>
            <a:r>
              <a:rPr lang="en-US" sz="1600" dirty="0" smtClean="0"/>
              <a:t>” </a:t>
            </a:r>
            <a:r>
              <a:rPr lang="en-US" sz="1600" dirty="0" err="1" smtClean="0"/>
              <a:t>của</a:t>
            </a:r>
            <a:r>
              <a:rPr lang="en-US" sz="1600" dirty="0" smtClean="0"/>
              <a:t> </a:t>
            </a:r>
            <a:r>
              <a:rPr lang="en-US" sz="1600" dirty="0" err="1" smtClean="0"/>
              <a:t>người</a:t>
            </a:r>
            <a:r>
              <a:rPr lang="en-US" sz="1600" dirty="0" smtClean="0"/>
              <a:t> </a:t>
            </a:r>
            <a:r>
              <a:rPr lang="en-US" sz="1600" dirty="0" err="1" smtClean="0"/>
              <a:t>Việt</a:t>
            </a:r>
            <a:r>
              <a:rPr lang="en-US" sz="1600" dirty="0" smtClean="0"/>
              <a:t> </a:t>
            </a:r>
            <a:r>
              <a:rPr lang="en-US" sz="1600" dirty="0" err="1" smtClean="0"/>
              <a:t>cổ</a:t>
            </a:r>
            <a:r>
              <a:rPr lang="en-US" sz="1600" dirty="0" smtClean="0"/>
              <a:t>. </a:t>
            </a:r>
            <a:r>
              <a:rPr lang="en-US" sz="1600" dirty="0" err="1" smtClean="0"/>
              <a:t>Từ</a:t>
            </a:r>
            <a:r>
              <a:rPr lang="en-US" sz="1600" dirty="0" smtClean="0"/>
              <a:t> </a:t>
            </a:r>
            <a:r>
              <a:rPr lang="en-US" sz="1600" dirty="0" err="1" smtClean="0"/>
              <a:t>thời</a:t>
            </a:r>
            <a:r>
              <a:rPr lang="en-US" sz="1600" dirty="0" smtClean="0"/>
              <a:t> </a:t>
            </a:r>
            <a:r>
              <a:rPr lang="en-US" sz="1600" dirty="0" err="1" smtClean="0"/>
              <a:t>Nguyên</a:t>
            </a:r>
            <a:r>
              <a:rPr lang="en-US" sz="1600" dirty="0" smtClean="0"/>
              <a:t> </a:t>
            </a:r>
            <a:r>
              <a:rPr lang="en-US" sz="1600" dirty="0" err="1" smtClean="0"/>
              <a:t>Thủy</a:t>
            </a:r>
            <a:r>
              <a:rPr lang="en-US" sz="1600" dirty="0" smtClean="0"/>
              <a:t> </a:t>
            </a:r>
            <a:r>
              <a:rPr lang="en-US" sz="1600" dirty="0" err="1" smtClean="0"/>
              <a:t>đến</a:t>
            </a:r>
            <a:r>
              <a:rPr lang="en-US" sz="1600" dirty="0" smtClean="0"/>
              <a:t> </a:t>
            </a:r>
            <a:r>
              <a:rPr lang="en-US" sz="1600" dirty="0" err="1" smtClean="0"/>
              <a:t>thời</a:t>
            </a:r>
            <a:r>
              <a:rPr lang="en-US" sz="1600" dirty="0" smtClean="0"/>
              <a:t> </a:t>
            </a:r>
            <a:r>
              <a:rPr lang="en-US" sz="1600" dirty="0" err="1" smtClean="0"/>
              <a:t>các</a:t>
            </a:r>
            <a:r>
              <a:rPr lang="en-US" sz="1600" dirty="0" smtClean="0"/>
              <a:t> </a:t>
            </a:r>
            <a:r>
              <a:rPr lang="en-US" sz="1600" dirty="0" err="1" smtClean="0"/>
              <a:t>vua</a:t>
            </a:r>
            <a:r>
              <a:rPr lang="en-US" sz="1600" dirty="0" smtClean="0"/>
              <a:t> </a:t>
            </a:r>
            <a:r>
              <a:rPr lang="en-US" sz="1600" dirty="0" err="1" smtClean="0"/>
              <a:t>Hùng</a:t>
            </a:r>
            <a:r>
              <a:rPr lang="en-US" sz="1600" dirty="0" smtClean="0"/>
              <a:t> </a:t>
            </a:r>
            <a:r>
              <a:rPr lang="en-US" sz="1600" dirty="0" err="1" smtClean="0"/>
              <a:t>và</a:t>
            </a:r>
            <a:r>
              <a:rPr lang="en-US" sz="1600" dirty="0" smtClean="0"/>
              <a:t> An </a:t>
            </a:r>
            <a:r>
              <a:rPr lang="en-US" sz="1600" dirty="0" err="1" smtClean="0"/>
              <a:t>Dương</a:t>
            </a:r>
            <a:r>
              <a:rPr lang="en-US" sz="1600" dirty="0" smtClean="0"/>
              <a:t> </a:t>
            </a:r>
            <a:r>
              <a:rPr lang="en-US" sz="1600" dirty="0" err="1" smtClean="0"/>
              <a:t>Vương</a:t>
            </a:r>
            <a:r>
              <a:rPr lang="en-US" sz="1600" dirty="0" smtClean="0"/>
              <a:t> </a:t>
            </a:r>
            <a:r>
              <a:rPr lang="en-US" sz="1600" dirty="0" err="1" smtClean="0"/>
              <a:t>dựng</a:t>
            </a:r>
            <a:r>
              <a:rPr lang="en-US" sz="1600" dirty="0" smtClean="0"/>
              <a:t> </a:t>
            </a:r>
            <a:r>
              <a:rPr lang="en-US" sz="1600" dirty="0" err="1" smtClean="0"/>
              <a:t>nước</a:t>
            </a:r>
            <a:r>
              <a:rPr lang="en-US" sz="1600" dirty="0" smtClean="0"/>
              <a:t>, </a:t>
            </a:r>
            <a:r>
              <a:rPr lang="en-US" sz="1600" smtClean="0"/>
              <a:t>qua hàng </a:t>
            </a:r>
            <a:r>
              <a:rPr lang="en-US" sz="1600" dirty="0" err="1" smtClean="0"/>
              <a:t>ngàn</a:t>
            </a:r>
            <a:r>
              <a:rPr lang="en-US" sz="1600" dirty="0" smtClean="0"/>
              <a:t> </a:t>
            </a:r>
            <a:r>
              <a:rPr lang="en-US" sz="1600" dirty="0" err="1" smtClean="0"/>
              <a:t>năm</a:t>
            </a:r>
            <a:r>
              <a:rPr lang="en-US" sz="1600" dirty="0" smtClean="0"/>
              <a:t> </a:t>
            </a:r>
            <a:r>
              <a:rPr lang="en-US" sz="1600" dirty="0" err="1" smtClean="0"/>
              <a:t>Bắc</a:t>
            </a:r>
            <a:r>
              <a:rPr lang="en-US" sz="1600" dirty="0" smtClean="0"/>
              <a:t> </a:t>
            </a:r>
            <a:r>
              <a:rPr lang="en-US" sz="1600" dirty="0" err="1" smtClean="0"/>
              <a:t>Thuộc</a:t>
            </a:r>
            <a:r>
              <a:rPr lang="en-US" sz="1600" dirty="0" smtClean="0"/>
              <a:t> </a:t>
            </a:r>
            <a:r>
              <a:rPr lang="en-US" sz="1600" err="1" smtClean="0"/>
              <a:t>người</a:t>
            </a:r>
            <a:r>
              <a:rPr lang="en-US" sz="1600" smtClean="0"/>
              <a:t> Hải </a:t>
            </a:r>
            <a:r>
              <a:rPr lang="en-US" sz="1600" dirty="0" err="1" smtClean="0"/>
              <a:t>Phòng</a:t>
            </a:r>
            <a:r>
              <a:rPr lang="en-US" sz="1600" dirty="0" smtClean="0"/>
              <a:t> </a:t>
            </a:r>
            <a:r>
              <a:rPr lang="en-US" sz="1600" dirty="0" err="1" smtClean="0"/>
              <a:t>biết</a:t>
            </a:r>
            <a:r>
              <a:rPr lang="en-US" sz="1600" dirty="0" smtClean="0"/>
              <a:t> </a:t>
            </a:r>
            <a:r>
              <a:rPr lang="en-US" sz="1600" dirty="0" err="1" smtClean="0"/>
              <a:t>thuận</a:t>
            </a:r>
            <a:r>
              <a:rPr lang="en-US" sz="1600" dirty="0" smtClean="0"/>
              <a:t> </a:t>
            </a:r>
            <a:r>
              <a:rPr lang="en-US" sz="1600" dirty="0" err="1" smtClean="0"/>
              <a:t>với</a:t>
            </a:r>
            <a:r>
              <a:rPr lang="en-US" sz="1600" dirty="0" smtClean="0"/>
              <a:t> </a:t>
            </a:r>
            <a:r>
              <a:rPr lang="en-US" sz="1600" dirty="0" err="1" smtClean="0"/>
              <a:t>thiên</a:t>
            </a:r>
            <a:r>
              <a:rPr lang="en-US" sz="1600" dirty="0" smtClean="0"/>
              <a:t> </a:t>
            </a:r>
            <a:r>
              <a:rPr lang="en-US" sz="1600" dirty="0" err="1" smtClean="0"/>
              <a:t>nhiên</a:t>
            </a:r>
            <a:r>
              <a:rPr lang="en-US" sz="1600" dirty="0" smtClean="0"/>
              <a:t> </a:t>
            </a:r>
            <a:r>
              <a:rPr lang="en-US" sz="1600" dirty="0" err="1" smtClean="0"/>
              <a:t>để</a:t>
            </a:r>
            <a:r>
              <a:rPr lang="en-US" sz="1600" dirty="0" smtClean="0"/>
              <a:t> </a:t>
            </a:r>
            <a:r>
              <a:rPr lang="en-US" sz="1600" dirty="0" err="1" smtClean="0"/>
              <a:t>mở</a:t>
            </a:r>
            <a:r>
              <a:rPr lang="en-US" sz="1600" dirty="0" smtClean="0"/>
              <a:t> </a:t>
            </a:r>
            <a:r>
              <a:rPr lang="en-US" sz="1600" dirty="0" err="1" smtClean="0"/>
              <a:t>mang</a:t>
            </a:r>
            <a:r>
              <a:rPr lang="en-US" sz="1600" dirty="0" smtClean="0"/>
              <a:t> </a:t>
            </a:r>
            <a:r>
              <a:rPr lang="en-US" sz="1600" dirty="0" err="1" smtClean="0"/>
              <a:t>đồng</a:t>
            </a:r>
            <a:r>
              <a:rPr lang="en-US" sz="1600" dirty="0" smtClean="0"/>
              <a:t> </a:t>
            </a:r>
            <a:r>
              <a:rPr lang="en-US" sz="1600" dirty="0" err="1" smtClean="0"/>
              <a:t>đất</a:t>
            </a:r>
            <a:r>
              <a:rPr lang="en-US" sz="1600" dirty="0" smtClean="0"/>
              <a:t>, </a:t>
            </a:r>
            <a:r>
              <a:rPr lang="en-US" sz="1600" dirty="0" err="1" smtClean="0"/>
              <a:t>hình</a:t>
            </a:r>
            <a:r>
              <a:rPr lang="en-US" sz="1600" dirty="0" smtClean="0"/>
              <a:t> </a:t>
            </a:r>
            <a:r>
              <a:rPr lang="en-US" sz="1600" dirty="0" err="1" smtClean="0"/>
              <a:t>thành</a:t>
            </a:r>
            <a:r>
              <a:rPr lang="en-US" sz="1600" dirty="0" smtClean="0"/>
              <a:t> </a:t>
            </a:r>
            <a:r>
              <a:rPr lang="en-US" sz="1600" dirty="0" err="1" smtClean="0"/>
              <a:t>cộng</a:t>
            </a:r>
            <a:r>
              <a:rPr lang="en-US" sz="1600" dirty="0" smtClean="0"/>
              <a:t> </a:t>
            </a:r>
            <a:r>
              <a:rPr lang="en-US" sz="1600" dirty="0" err="1" smtClean="0"/>
              <a:t>đồng</a:t>
            </a:r>
            <a:r>
              <a:rPr lang="en-US" sz="1600" dirty="0" smtClean="0"/>
              <a:t> </a:t>
            </a:r>
            <a:r>
              <a:rPr lang="en-US" sz="1600" dirty="0" err="1" smtClean="0"/>
              <a:t>đân</a:t>
            </a:r>
            <a:r>
              <a:rPr lang="en-US" sz="1600" dirty="0" smtClean="0"/>
              <a:t> </a:t>
            </a:r>
            <a:r>
              <a:rPr lang="en-US" sz="1600" dirty="0" err="1" smtClean="0"/>
              <a:t>cư</a:t>
            </a:r>
            <a:r>
              <a:rPr lang="en-US" sz="1600" dirty="0" smtClean="0"/>
              <a:t>, </a:t>
            </a:r>
            <a:r>
              <a:rPr lang="en-US" sz="1600" dirty="0" err="1" smtClean="0"/>
              <a:t>làng</a:t>
            </a:r>
            <a:r>
              <a:rPr lang="en-US" sz="1600" dirty="0" smtClean="0"/>
              <a:t> </a:t>
            </a:r>
            <a:r>
              <a:rPr lang="en-US" sz="1600" dirty="0" err="1" smtClean="0"/>
              <a:t>xóm</a:t>
            </a:r>
            <a:r>
              <a:rPr lang="en-US" sz="1600" dirty="0" smtClean="0"/>
              <a:t>, </a:t>
            </a:r>
            <a:r>
              <a:rPr lang="en-US" sz="1600" dirty="0" err="1" smtClean="0"/>
              <a:t>phát</a:t>
            </a:r>
            <a:r>
              <a:rPr lang="en-US" sz="1600" dirty="0" smtClean="0"/>
              <a:t> </a:t>
            </a:r>
            <a:r>
              <a:rPr lang="en-US" sz="1600" dirty="0" err="1" smtClean="0"/>
              <a:t>triển</a:t>
            </a:r>
            <a:r>
              <a:rPr lang="en-US" sz="1600" dirty="0" smtClean="0"/>
              <a:t> </a:t>
            </a:r>
            <a:r>
              <a:rPr lang="en-US" sz="1600" dirty="0" err="1" smtClean="0"/>
              <a:t>kinh</a:t>
            </a:r>
            <a:r>
              <a:rPr lang="en-US" sz="1600" dirty="0" smtClean="0"/>
              <a:t> </a:t>
            </a:r>
            <a:r>
              <a:rPr lang="en-US" sz="1600" dirty="0" err="1" smtClean="0"/>
              <a:t>tế</a:t>
            </a:r>
            <a:r>
              <a:rPr lang="en-US" sz="1600" dirty="0" smtClean="0"/>
              <a:t>, </a:t>
            </a:r>
            <a:r>
              <a:rPr lang="en-US" sz="1600" dirty="0" err="1" smtClean="0"/>
              <a:t>có</a:t>
            </a:r>
            <a:r>
              <a:rPr lang="en-US" sz="1600" dirty="0" smtClean="0"/>
              <a:t> </a:t>
            </a:r>
            <a:r>
              <a:rPr lang="en-US" sz="1600" dirty="0" err="1" smtClean="0"/>
              <a:t>tư</a:t>
            </a:r>
            <a:r>
              <a:rPr lang="en-US" sz="1600" dirty="0" smtClean="0"/>
              <a:t> </a:t>
            </a:r>
            <a:r>
              <a:rPr lang="en-US" sz="1600" dirty="0" err="1" smtClean="0"/>
              <a:t>duy</a:t>
            </a:r>
            <a:r>
              <a:rPr lang="en-US" sz="1600" dirty="0" smtClean="0"/>
              <a:t> </a:t>
            </a:r>
            <a:r>
              <a:rPr lang="en-US" sz="1600" dirty="0" err="1" smtClean="0"/>
              <a:t>về</a:t>
            </a:r>
            <a:r>
              <a:rPr lang="en-US" sz="1600" dirty="0" smtClean="0"/>
              <a:t> </a:t>
            </a:r>
            <a:r>
              <a:rPr lang="en-US" sz="1600" dirty="0" err="1" smtClean="0"/>
              <a:t>cái</a:t>
            </a:r>
            <a:r>
              <a:rPr lang="en-US" sz="1600" dirty="0" smtClean="0"/>
              <a:t> </a:t>
            </a:r>
            <a:r>
              <a:rPr lang="en-US" sz="1600" dirty="0" err="1" smtClean="0"/>
              <a:t>đẹp</a:t>
            </a:r>
            <a:r>
              <a:rPr lang="en-US" sz="1600" dirty="0" smtClean="0"/>
              <a:t> </a:t>
            </a:r>
            <a:r>
              <a:rPr lang="en-US" sz="1600" dirty="0" err="1" smtClean="0"/>
              <a:t>và</a:t>
            </a:r>
            <a:r>
              <a:rPr lang="en-US" sz="1600" dirty="0" smtClean="0"/>
              <a:t> </a:t>
            </a:r>
            <a:r>
              <a:rPr lang="en-US" sz="1600" dirty="0" err="1" smtClean="0"/>
              <a:t>xác</a:t>
            </a:r>
            <a:r>
              <a:rPr lang="en-US" sz="1600" dirty="0" smtClean="0"/>
              <a:t> </a:t>
            </a:r>
            <a:r>
              <a:rPr lang="en-US" sz="1600" dirty="0" err="1" smtClean="0"/>
              <a:t>lập</a:t>
            </a:r>
            <a:r>
              <a:rPr lang="en-US" sz="1600" dirty="0" smtClean="0"/>
              <a:t> </a:t>
            </a:r>
            <a:r>
              <a:rPr lang="en-US" sz="1600" dirty="0" err="1" smtClean="0"/>
              <a:t>bản</a:t>
            </a:r>
            <a:r>
              <a:rPr lang="en-US" sz="1600" dirty="0" smtClean="0"/>
              <a:t> </a:t>
            </a:r>
            <a:r>
              <a:rPr lang="en-US" sz="1600" dirty="0" err="1" smtClean="0"/>
              <a:t>sắc</a:t>
            </a:r>
            <a:r>
              <a:rPr lang="en-US" sz="1600" dirty="0" smtClean="0"/>
              <a:t> </a:t>
            </a:r>
            <a:r>
              <a:rPr lang="en-US" sz="1600" dirty="0" err="1" smtClean="0"/>
              <a:t>văn</a:t>
            </a:r>
            <a:r>
              <a:rPr lang="en-US" sz="1600" dirty="0" smtClean="0"/>
              <a:t> </a:t>
            </a:r>
            <a:r>
              <a:rPr lang="en-US" sz="1600" dirty="0" err="1" smtClean="0"/>
              <a:t>hóa</a:t>
            </a:r>
            <a:r>
              <a:rPr lang="en-US" sz="1600" dirty="0" smtClean="0"/>
              <a:t> </a:t>
            </a:r>
            <a:r>
              <a:rPr lang="en-US" sz="1600" dirty="0" err="1" smtClean="0"/>
              <a:t>của</a:t>
            </a:r>
            <a:r>
              <a:rPr lang="en-US" sz="1600" dirty="0" smtClean="0"/>
              <a:t> </a:t>
            </a:r>
            <a:r>
              <a:rPr lang="en-US" sz="1600" dirty="0" err="1" smtClean="0"/>
              <a:t>vùng</a:t>
            </a:r>
            <a:r>
              <a:rPr lang="en-US" sz="1600" dirty="0" smtClean="0"/>
              <a:t> </a:t>
            </a:r>
            <a:r>
              <a:rPr lang="en-US" sz="1600" dirty="0" err="1" smtClean="0"/>
              <a:t>đất</a:t>
            </a:r>
            <a:r>
              <a:rPr lang="en-US" sz="1600" dirty="0" smtClean="0"/>
              <a:t> </a:t>
            </a:r>
            <a:r>
              <a:rPr lang="en-US" sz="1600" err="1" smtClean="0"/>
              <a:t>ven</a:t>
            </a:r>
            <a:r>
              <a:rPr lang="en-US" sz="1600" smtClean="0"/>
              <a:t> biển.</a:t>
            </a:r>
            <a:endParaRPr lang="en-US" sz="1600"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8"/>
        <p:cNvGrpSpPr/>
        <p:nvPr/>
      </p:nvGrpSpPr>
      <p:grpSpPr>
        <a:xfrm>
          <a:off x="0" y="0"/>
          <a:ext cx="0" cy="0"/>
          <a:chOff x="0" y="0"/>
          <a:chExt cx="0" cy="0"/>
        </a:xfrm>
      </p:grpSpPr>
      <p:sp>
        <p:nvSpPr>
          <p:cNvPr id="479" name="Google Shape;479;p37"/>
          <p:cNvSpPr/>
          <p:nvPr/>
        </p:nvSpPr>
        <p:spPr>
          <a:xfrm>
            <a:off x="661125" y="495350"/>
            <a:ext cx="3783426" cy="1294626"/>
          </a:xfrm>
          <a:custGeom>
            <a:avLst/>
            <a:gdLst/>
            <a:ahLst/>
            <a:cxnLst/>
            <a:rect l="l" t="t" r="r" b="b"/>
            <a:pathLst>
              <a:path w="3797" h="3796" extrusionOk="0">
                <a:moveTo>
                  <a:pt x="1" y="0"/>
                </a:moveTo>
                <a:lnTo>
                  <a:pt x="1" y="3796"/>
                </a:lnTo>
                <a:lnTo>
                  <a:pt x="3796" y="3796"/>
                </a:lnTo>
                <a:lnTo>
                  <a:pt x="3796" y="0"/>
                </a:lnTo>
                <a:close/>
              </a:path>
            </a:pathLst>
          </a:custGeom>
          <a:solidFill>
            <a:srgbClr val="C1AD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txBox="1">
            <a:spLocks noGrp="1"/>
          </p:cNvSpPr>
          <p:nvPr>
            <p:ph type="title"/>
          </p:nvPr>
        </p:nvSpPr>
        <p:spPr>
          <a:xfrm>
            <a:off x="529730" y="495350"/>
            <a:ext cx="3955500" cy="9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b="1" dirty="0" smtClean="0">
                <a:solidFill>
                  <a:srgbClr val="FF0000"/>
                </a:solidFill>
                <a:latin typeface="+mn-lt"/>
              </a:rPr>
              <a:t>TRÒ CHƠI </a:t>
            </a:r>
            <a:r>
              <a:rPr lang="en-US" sz="3600" b="1" dirty="0" smtClean="0">
                <a:solidFill>
                  <a:srgbClr val="FF0000"/>
                </a:solidFill>
                <a:latin typeface="+mn-lt"/>
              </a:rPr>
              <a:t/>
            </a:r>
            <a:br>
              <a:rPr lang="en-US" sz="3600" b="1" dirty="0" smtClean="0">
                <a:solidFill>
                  <a:srgbClr val="FF0000"/>
                </a:solidFill>
                <a:latin typeface="+mn-lt"/>
              </a:rPr>
            </a:br>
            <a:r>
              <a:rPr lang="vi-VN" sz="3600" b="1" dirty="0" smtClean="0">
                <a:solidFill>
                  <a:srgbClr val="FF0000"/>
                </a:solidFill>
                <a:latin typeface="+mn-lt"/>
              </a:rPr>
              <a:t>TIẾP SỨC</a:t>
            </a:r>
            <a:endParaRPr lang="vi-VN" sz="3600" b="1" dirty="0">
              <a:solidFill>
                <a:srgbClr val="FF0000"/>
              </a:solidFill>
              <a:latin typeface="+mn-lt"/>
            </a:endParaRPr>
          </a:p>
        </p:txBody>
      </p:sp>
      <p:sp>
        <p:nvSpPr>
          <p:cNvPr id="481" name="Google Shape;481;p37"/>
          <p:cNvSpPr/>
          <p:nvPr/>
        </p:nvSpPr>
        <p:spPr>
          <a:xfrm>
            <a:off x="661125" y="495350"/>
            <a:ext cx="3824105" cy="1343634"/>
          </a:xfrm>
          <a:custGeom>
            <a:avLst/>
            <a:gdLst/>
            <a:ahLst/>
            <a:cxnLst/>
            <a:rect l="l" t="t" r="r" b="b"/>
            <a:pathLst>
              <a:path w="34280" h="12281" extrusionOk="0">
                <a:moveTo>
                  <a:pt x="31358" y="1"/>
                </a:moveTo>
                <a:lnTo>
                  <a:pt x="28289" y="9"/>
                </a:lnTo>
                <a:lnTo>
                  <a:pt x="26680" y="9"/>
                </a:lnTo>
                <a:lnTo>
                  <a:pt x="24994" y="13"/>
                </a:lnTo>
                <a:cubicBezTo>
                  <a:pt x="23874" y="21"/>
                  <a:pt x="22758" y="30"/>
                  <a:pt x="21654" y="30"/>
                </a:cubicBezTo>
                <a:lnTo>
                  <a:pt x="18154" y="13"/>
                </a:lnTo>
                <a:cubicBezTo>
                  <a:pt x="17752" y="13"/>
                  <a:pt x="17331" y="11"/>
                  <a:pt x="16905" y="11"/>
                </a:cubicBezTo>
                <a:cubicBezTo>
                  <a:pt x="16692" y="11"/>
                  <a:pt x="16477" y="12"/>
                  <a:pt x="16262" y="13"/>
                </a:cubicBezTo>
                <a:lnTo>
                  <a:pt x="14403" y="30"/>
                </a:lnTo>
                <a:cubicBezTo>
                  <a:pt x="13800" y="38"/>
                  <a:pt x="13209" y="46"/>
                  <a:pt x="12635" y="46"/>
                </a:cubicBezTo>
                <a:lnTo>
                  <a:pt x="10817" y="46"/>
                </a:lnTo>
                <a:lnTo>
                  <a:pt x="7079" y="34"/>
                </a:lnTo>
                <a:lnTo>
                  <a:pt x="325" y="5"/>
                </a:lnTo>
                <a:lnTo>
                  <a:pt x="83" y="5"/>
                </a:lnTo>
                <a:lnTo>
                  <a:pt x="66" y="3070"/>
                </a:lnTo>
                <a:cubicBezTo>
                  <a:pt x="58" y="4137"/>
                  <a:pt x="50" y="5216"/>
                  <a:pt x="38" y="6316"/>
                </a:cubicBezTo>
                <a:cubicBezTo>
                  <a:pt x="25" y="8376"/>
                  <a:pt x="13" y="10226"/>
                  <a:pt x="1" y="12146"/>
                </a:cubicBezTo>
                <a:lnTo>
                  <a:pt x="666" y="12151"/>
                </a:lnTo>
                <a:cubicBezTo>
                  <a:pt x="1761" y="12151"/>
                  <a:pt x="2762" y="12142"/>
                  <a:pt x="3686" y="12142"/>
                </a:cubicBezTo>
                <a:cubicBezTo>
                  <a:pt x="3992" y="12142"/>
                  <a:pt x="4289" y="12141"/>
                  <a:pt x="4577" y="12141"/>
                </a:cubicBezTo>
                <a:cubicBezTo>
                  <a:pt x="4721" y="12141"/>
                  <a:pt x="4863" y="12141"/>
                  <a:pt x="5003" y="12142"/>
                </a:cubicBezTo>
                <a:lnTo>
                  <a:pt x="6381" y="12151"/>
                </a:lnTo>
                <a:lnTo>
                  <a:pt x="9016" y="12163"/>
                </a:lnTo>
                <a:cubicBezTo>
                  <a:pt x="9910" y="12167"/>
                  <a:pt x="10575" y="12175"/>
                  <a:pt x="11326" y="12188"/>
                </a:cubicBezTo>
                <a:lnTo>
                  <a:pt x="13566" y="12220"/>
                </a:lnTo>
                <a:cubicBezTo>
                  <a:pt x="14305" y="12233"/>
                  <a:pt x="15105" y="12237"/>
                  <a:pt x="15798" y="12237"/>
                </a:cubicBezTo>
                <a:lnTo>
                  <a:pt x="19003" y="12216"/>
                </a:lnTo>
                <a:cubicBezTo>
                  <a:pt x="19144" y="12215"/>
                  <a:pt x="19278" y="12215"/>
                  <a:pt x="19407" y="12215"/>
                </a:cubicBezTo>
                <a:cubicBezTo>
                  <a:pt x="19979" y="12215"/>
                  <a:pt x="20434" y="12222"/>
                  <a:pt x="20796" y="12229"/>
                </a:cubicBezTo>
                <a:cubicBezTo>
                  <a:pt x="21695" y="12241"/>
                  <a:pt x="22643" y="12261"/>
                  <a:pt x="23632" y="12270"/>
                </a:cubicBezTo>
                <a:lnTo>
                  <a:pt x="24378" y="12274"/>
                </a:lnTo>
                <a:lnTo>
                  <a:pt x="25043" y="12274"/>
                </a:lnTo>
                <a:lnTo>
                  <a:pt x="26290" y="12278"/>
                </a:lnTo>
                <a:cubicBezTo>
                  <a:pt x="26962" y="12279"/>
                  <a:pt x="27599" y="12280"/>
                  <a:pt x="28198" y="12280"/>
                </a:cubicBezTo>
                <a:cubicBezTo>
                  <a:pt x="29047" y="12280"/>
                  <a:pt x="29820" y="12279"/>
                  <a:pt x="30513" y="12274"/>
                </a:cubicBezTo>
                <a:cubicBezTo>
                  <a:pt x="31694" y="12265"/>
                  <a:pt x="32630" y="12257"/>
                  <a:pt x="33274" y="12241"/>
                </a:cubicBezTo>
                <a:cubicBezTo>
                  <a:pt x="33914" y="12224"/>
                  <a:pt x="34263" y="12208"/>
                  <a:pt x="34271" y="12192"/>
                </a:cubicBezTo>
                <a:cubicBezTo>
                  <a:pt x="34279" y="12171"/>
                  <a:pt x="33939" y="12151"/>
                  <a:pt x="33311" y="12130"/>
                </a:cubicBezTo>
                <a:cubicBezTo>
                  <a:pt x="32683" y="12110"/>
                  <a:pt x="31760" y="12089"/>
                  <a:pt x="30595" y="12073"/>
                </a:cubicBezTo>
                <a:lnTo>
                  <a:pt x="26409" y="12015"/>
                </a:lnTo>
                <a:lnTo>
                  <a:pt x="25166" y="12003"/>
                </a:lnTo>
                <a:lnTo>
                  <a:pt x="24530" y="11999"/>
                </a:lnTo>
                <a:lnTo>
                  <a:pt x="23952" y="11991"/>
                </a:lnTo>
                <a:lnTo>
                  <a:pt x="21219" y="11945"/>
                </a:lnTo>
                <a:cubicBezTo>
                  <a:pt x="20739" y="11937"/>
                  <a:pt x="19943" y="11929"/>
                  <a:pt x="18921" y="11929"/>
                </a:cubicBezTo>
                <a:cubicBezTo>
                  <a:pt x="17924" y="11933"/>
                  <a:pt x="16795" y="11954"/>
                  <a:pt x="15655" y="11958"/>
                </a:cubicBezTo>
                <a:cubicBezTo>
                  <a:pt x="15489" y="11959"/>
                  <a:pt x="15319" y="11960"/>
                  <a:pt x="15143" y="11960"/>
                </a:cubicBezTo>
                <a:cubicBezTo>
                  <a:pt x="14170" y="11960"/>
                  <a:pt x="13035" y="11942"/>
                  <a:pt x="11638" y="11921"/>
                </a:cubicBezTo>
                <a:lnTo>
                  <a:pt x="10337" y="11909"/>
                </a:lnTo>
                <a:lnTo>
                  <a:pt x="9044" y="11904"/>
                </a:lnTo>
                <a:lnTo>
                  <a:pt x="6377" y="11896"/>
                </a:lnTo>
                <a:lnTo>
                  <a:pt x="4962" y="11892"/>
                </a:lnTo>
                <a:cubicBezTo>
                  <a:pt x="4441" y="11892"/>
                  <a:pt x="3932" y="11896"/>
                  <a:pt x="3431" y="11896"/>
                </a:cubicBezTo>
                <a:cubicBezTo>
                  <a:pt x="2430" y="11904"/>
                  <a:pt x="1462" y="11917"/>
                  <a:pt x="530" y="11917"/>
                </a:cubicBezTo>
                <a:lnTo>
                  <a:pt x="231" y="11917"/>
                </a:lnTo>
                <a:lnTo>
                  <a:pt x="251" y="6254"/>
                </a:lnTo>
                <a:cubicBezTo>
                  <a:pt x="259" y="5191"/>
                  <a:pt x="263" y="4088"/>
                  <a:pt x="268" y="2947"/>
                </a:cubicBezTo>
                <a:lnTo>
                  <a:pt x="272" y="194"/>
                </a:lnTo>
                <a:lnTo>
                  <a:pt x="514" y="194"/>
                </a:lnTo>
                <a:lnTo>
                  <a:pt x="7292" y="198"/>
                </a:lnTo>
                <a:lnTo>
                  <a:pt x="12926" y="198"/>
                </a:lnTo>
                <a:lnTo>
                  <a:pt x="14801" y="181"/>
                </a:lnTo>
                <a:cubicBezTo>
                  <a:pt x="15404" y="173"/>
                  <a:pt x="15991" y="169"/>
                  <a:pt x="16562" y="165"/>
                </a:cubicBezTo>
                <a:cubicBezTo>
                  <a:pt x="17116" y="165"/>
                  <a:pt x="17702" y="169"/>
                  <a:pt x="18285" y="169"/>
                </a:cubicBezTo>
                <a:cubicBezTo>
                  <a:pt x="19446" y="177"/>
                  <a:pt x="20624" y="190"/>
                  <a:pt x="21814" y="194"/>
                </a:cubicBezTo>
                <a:cubicBezTo>
                  <a:pt x="22051" y="194"/>
                  <a:pt x="22286" y="195"/>
                  <a:pt x="22520" y="195"/>
                </a:cubicBezTo>
                <a:cubicBezTo>
                  <a:pt x="23455" y="195"/>
                  <a:pt x="24362" y="190"/>
                  <a:pt x="25232" y="190"/>
                </a:cubicBezTo>
                <a:lnTo>
                  <a:pt x="26828" y="190"/>
                </a:lnTo>
                <a:lnTo>
                  <a:pt x="28416" y="194"/>
                </a:lnTo>
                <a:lnTo>
                  <a:pt x="31456" y="198"/>
                </a:lnTo>
                <a:lnTo>
                  <a:pt x="32852" y="206"/>
                </a:lnTo>
                <a:lnTo>
                  <a:pt x="33537" y="210"/>
                </a:lnTo>
                <a:lnTo>
                  <a:pt x="33877" y="214"/>
                </a:lnTo>
                <a:lnTo>
                  <a:pt x="34062" y="214"/>
                </a:lnTo>
                <a:cubicBezTo>
                  <a:pt x="34058" y="255"/>
                  <a:pt x="34058" y="296"/>
                  <a:pt x="34058" y="337"/>
                </a:cubicBezTo>
                <a:cubicBezTo>
                  <a:pt x="34058" y="448"/>
                  <a:pt x="34058" y="559"/>
                  <a:pt x="34058" y="666"/>
                </a:cubicBezTo>
                <a:cubicBezTo>
                  <a:pt x="34054" y="887"/>
                  <a:pt x="34054" y="1109"/>
                  <a:pt x="34054" y="1326"/>
                </a:cubicBezTo>
                <a:cubicBezTo>
                  <a:pt x="34050" y="1765"/>
                  <a:pt x="34050" y="2200"/>
                  <a:pt x="34050" y="2627"/>
                </a:cubicBezTo>
                <a:cubicBezTo>
                  <a:pt x="34050" y="3493"/>
                  <a:pt x="34058" y="4285"/>
                  <a:pt x="34062" y="5015"/>
                </a:cubicBezTo>
                <a:cubicBezTo>
                  <a:pt x="34066" y="5741"/>
                  <a:pt x="34070" y="6402"/>
                  <a:pt x="34074" y="7005"/>
                </a:cubicBezTo>
                <a:cubicBezTo>
                  <a:pt x="34078" y="7621"/>
                  <a:pt x="34078" y="8216"/>
                  <a:pt x="34083" y="8737"/>
                </a:cubicBezTo>
                <a:cubicBezTo>
                  <a:pt x="34091" y="9787"/>
                  <a:pt x="34099" y="10612"/>
                  <a:pt x="34115" y="11178"/>
                </a:cubicBezTo>
                <a:cubicBezTo>
                  <a:pt x="34132" y="11744"/>
                  <a:pt x="34148" y="12048"/>
                  <a:pt x="34177" y="12056"/>
                </a:cubicBezTo>
                <a:cubicBezTo>
                  <a:pt x="34177" y="12056"/>
                  <a:pt x="34178" y="12057"/>
                  <a:pt x="34178" y="12057"/>
                </a:cubicBezTo>
                <a:cubicBezTo>
                  <a:pt x="34202" y="12057"/>
                  <a:pt x="34218" y="11766"/>
                  <a:pt x="34230" y="11215"/>
                </a:cubicBezTo>
                <a:cubicBezTo>
                  <a:pt x="34247" y="10653"/>
                  <a:pt x="34255" y="9828"/>
                  <a:pt x="34263" y="8770"/>
                </a:cubicBezTo>
                <a:cubicBezTo>
                  <a:pt x="34267" y="8232"/>
                  <a:pt x="34267" y="7666"/>
                  <a:pt x="34271" y="7001"/>
                </a:cubicBezTo>
                <a:cubicBezTo>
                  <a:pt x="34275" y="6320"/>
                  <a:pt x="34271" y="5602"/>
                  <a:pt x="34267" y="4855"/>
                </a:cubicBezTo>
                <a:cubicBezTo>
                  <a:pt x="34263" y="4112"/>
                  <a:pt x="34259" y="3345"/>
                  <a:pt x="34255" y="2561"/>
                </a:cubicBezTo>
                <a:cubicBezTo>
                  <a:pt x="34255" y="1790"/>
                  <a:pt x="34259" y="949"/>
                  <a:pt x="34263" y="38"/>
                </a:cubicBezTo>
                <a:lnTo>
                  <a:pt x="34263" y="13"/>
                </a:lnTo>
                <a:cubicBezTo>
                  <a:pt x="33377" y="5"/>
                  <a:pt x="32359" y="1"/>
                  <a:pt x="31358"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66290"/>
            <a:ext cx="5377498" cy="3675074"/>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0" b="99500" l="2688" r="100000"/>
                    </a14:imgEffect>
                  </a14:imgLayer>
                </a14:imgProps>
              </a:ext>
              <a:ext uri="{28A0092B-C50C-407E-A947-70E740481C1C}">
                <a14:useLocalDpi xmlns:a14="http://schemas.microsoft.com/office/drawing/2010/main" val="0"/>
              </a:ext>
            </a:extLst>
          </a:blip>
          <a:stretch>
            <a:fillRect/>
          </a:stretch>
        </p:blipFill>
        <p:spPr>
          <a:xfrm>
            <a:off x="5269339" y="978268"/>
            <a:ext cx="3600342" cy="3749040"/>
          </a:xfrm>
          <a:prstGeom prst="rect">
            <a:avLst/>
          </a:prstGeom>
        </p:spPr>
      </p:pic>
      <p:sp>
        <p:nvSpPr>
          <p:cNvPr id="4" name="Rectangle 3"/>
          <p:cNvSpPr/>
          <p:nvPr/>
        </p:nvSpPr>
        <p:spPr>
          <a:xfrm>
            <a:off x="5907228" y="1441888"/>
            <a:ext cx="2535732" cy="2959272"/>
          </a:xfrm>
          <a:prstGeom prst="rect">
            <a:avLst/>
          </a:prstGeom>
          <a:noFill/>
        </p:spPr>
        <p:txBody>
          <a:bodyPr wrap="square">
            <a:spAutoFit/>
          </a:bodyPr>
          <a:lstStyle/>
          <a:p>
            <a:pPr>
              <a:lnSpc>
                <a:spcPct val="115000"/>
              </a:lnSpc>
            </a:pPr>
            <a:r>
              <a:rPr lang="en-US" sz="1800" dirty="0" err="1" smtClean="0">
                <a:latin typeface="Times New Roman" panose="02020603050405020304" pitchFamily="18" charset="0"/>
                <a:ea typeface="Times New Roman" panose="02020603050405020304" pitchFamily="18" charset="0"/>
                <a:cs typeface="Times New Roman" panose="02020603050405020304" pitchFamily="18" charset="0"/>
              </a:rPr>
              <a:t>Mỗi</a:t>
            </a:r>
            <a:r>
              <a:rPr lang="en-US" sz="1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lần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lượt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phút</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thắng</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6" name="intro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48990" y="36866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9"/>
          <p:cNvSpPr txBox="1">
            <a:spLocks noGrp="1"/>
          </p:cNvSpPr>
          <p:nvPr>
            <p:ph type="subTitle" idx="1"/>
          </p:nvPr>
        </p:nvSpPr>
        <p:spPr>
          <a:xfrm>
            <a:off x="1756674" y="258008"/>
            <a:ext cx="5634900" cy="76151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b="1" dirty="0" smtClean="0">
                <a:latin typeface="+mn-lt"/>
              </a:rPr>
              <a:t>KHỞI ĐỘNG</a:t>
            </a: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Sun 329"/>
          <p:cNvSpPr/>
          <p:nvPr/>
        </p:nvSpPr>
        <p:spPr>
          <a:xfrm>
            <a:off x="3161442" y="1128140"/>
            <a:ext cx="2868865" cy="2942771"/>
          </a:xfrm>
          <a:prstGeom prst="sun">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Arc 330"/>
          <p:cNvSpPr/>
          <p:nvPr/>
        </p:nvSpPr>
        <p:spPr>
          <a:xfrm rot="19210504">
            <a:off x="3418293" y="1460901"/>
            <a:ext cx="2303142" cy="2404588"/>
          </a:xfrm>
          <a:prstGeom prst="arc">
            <a:avLst>
              <a:gd name="adj1" fmla="val 5228542"/>
              <a:gd name="adj2" fmla="val 20331502"/>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2" name="Arc 331"/>
          <p:cNvSpPr/>
          <p:nvPr/>
        </p:nvSpPr>
        <p:spPr>
          <a:xfrm rot="14960775">
            <a:off x="3010135" y="1238741"/>
            <a:ext cx="2976734" cy="2848909"/>
          </a:xfrm>
          <a:prstGeom prst="arc">
            <a:avLst>
              <a:gd name="adj1" fmla="val 5228542"/>
              <a:gd name="adj2" fmla="val 20331502"/>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33" name="Arc 332"/>
          <p:cNvSpPr/>
          <p:nvPr/>
        </p:nvSpPr>
        <p:spPr>
          <a:xfrm rot="10064973">
            <a:off x="2867697" y="1154842"/>
            <a:ext cx="3397482" cy="3248983"/>
          </a:xfrm>
          <a:prstGeom prst="arc">
            <a:avLst>
              <a:gd name="adj1" fmla="val 5228542"/>
              <a:gd name="adj2" fmla="val 20331502"/>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pic>
        <p:nvPicPr>
          <p:cNvPr id="334" name="Google Shape;1245;p47"/>
          <p:cNvPicPr preferRelativeResize="0"/>
          <p:nvPr/>
        </p:nvPicPr>
        <p:blipFill rotWithShape="1">
          <a:blip r:embed="rId3">
            <a:alphaModFix/>
          </a:blip>
          <a:srcRect l="89" r="89"/>
          <a:stretch/>
        </p:blipFill>
        <p:spPr>
          <a:xfrm>
            <a:off x="413343" y="1932700"/>
            <a:ext cx="8450187" cy="2911712"/>
          </a:xfrm>
          <a:prstGeom prst="rect">
            <a:avLst/>
          </a:prstGeom>
          <a:noFill/>
          <a:ln>
            <a:noFill/>
          </a:ln>
        </p:spPr>
      </p:pic>
      <p:sp>
        <p:nvSpPr>
          <p:cNvPr id="2" name="TextBox 1"/>
          <p:cNvSpPr txBox="1"/>
          <p:nvPr/>
        </p:nvSpPr>
        <p:spPr>
          <a:xfrm>
            <a:off x="4278086" y="2109823"/>
            <a:ext cx="1012371" cy="923330"/>
          </a:xfrm>
          <a:prstGeom prst="rect">
            <a:avLst/>
          </a:prstGeom>
          <a:noFill/>
        </p:spPr>
        <p:txBody>
          <a:bodyPr wrap="square" rtlCol="0">
            <a:spAutoFit/>
          </a:bodyPr>
          <a:lstStyle/>
          <a:p>
            <a:r>
              <a:rPr lang="en-US" sz="5400" b="1" dirty="0" smtClean="0">
                <a:solidFill>
                  <a:schemeClr val="tx1">
                    <a:lumMod val="50000"/>
                    <a:lumOff val="50000"/>
                  </a:schemeClr>
                </a:solidFill>
              </a:rPr>
              <a:t>1</a:t>
            </a:r>
            <a:endParaRPr lang="en-US" sz="5400" b="1" dirty="0">
              <a:solidFill>
                <a:schemeClr val="tx1">
                  <a:lumMod val="50000"/>
                  <a:lumOff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330"/>
                                        </p:tgtEl>
                                        <p:attrNameLst>
                                          <p:attrName>r</p:attrName>
                                        </p:attrNameLst>
                                      </p:cBhvr>
                                    </p:animRot>
                                  </p:childTnLst>
                                </p:cTn>
                              </p:par>
                              <p:par>
                                <p:cTn id="7" presetID="22" presetClass="entr" presetSubtype="1" fill="hold" nodeType="withEffect">
                                  <p:stCondLst>
                                    <p:cond delay="0"/>
                                  </p:stCondLst>
                                  <p:childTnLst>
                                    <p:set>
                                      <p:cBhvr>
                                        <p:cTn id="8" dur="1" fill="hold">
                                          <p:stCondLst>
                                            <p:cond delay="0"/>
                                          </p:stCondLst>
                                        </p:cTn>
                                        <p:tgtEl>
                                          <p:spTgt spid="331"/>
                                        </p:tgtEl>
                                        <p:attrNameLst>
                                          <p:attrName>style.visibility</p:attrName>
                                        </p:attrNameLst>
                                      </p:cBhvr>
                                      <p:to>
                                        <p:strVal val="visible"/>
                                      </p:to>
                                    </p:set>
                                    <p:animEffect transition="in" filter="wipe(up)">
                                      <p:cBhvr>
                                        <p:cTn id="9" dur="2750"/>
                                        <p:tgtEl>
                                          <p:spTgt spid="331"/>
                                        </p:tgtEl>
                                      </p:cBhvr>
                                    </p:animEffect>
                                  </p:childTnLst>
                                </p:cTn>
                              </p:par>
                              <p:par>
                                <p:cTn id="10" presetID="22" presetClass="entr" presetSubtype="4" fill="hold" nodeType="with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wipe(down)">
                                      <p:cBhvr>
                                        <p:cTn id="12" dur="2750"/>
                                        <p:tgtEl>
                                          <p:spTgt spid="332"/>
                                        </p:tgtEl>
                                      </p:cBhvr>
                                    </p:animEffect>
                                  </p:childTnLst>
                                </p:cTn>
                              </p:par>
                              <p:par>
                                <p:cTn id="13" presetID="22" presetClass="entr" presetSubtype="4" fill="hold" nodeType="withEffect">
                                  <p:stCondLst>
                                    <p:cond delay="0"/>
                                  </p:stCondLst>
                                  <p:childTnLst>
                                    <p:set>
                                      <p:cBhvr>
                                        <p:cTn id="14" dur="1" fill="hold">
                                          <p:stCondLst>
                                            <p:cond delay="0"/>
                                          </p:stCondLst>
                                        </p:cTn>
                                        <p:tgtEl>
                                          <p:spTgt spid="333"/>
                                        </p:tgtEl>
                                        <p:attrNameLst>
                                          <p:attrName>style.visibility</p:attrName>
                                        </p:attrNameLst>
                                      </p:cBhvr>
                                      <p:to>
                                        <p:strVal val="visible"/>
                                      </p:to>
                                    </p:set>
                                    <p:animEffect transition="in" filter="wipe(down)">
                                      <p:cBhvr>
                                        <p:cTn id="15" dur="2750"/>
                                        <p:tgtEl>
                                          <p:spTgt spid="33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Google Shape;1245;p47"/>
          <p:cNvPicPr preferRelativeResize="0"/>
          <p:nvPr/>
        </p:nvPicPr>
        <p:blipFill rotWithShape="1">
          <a:blip r:embed="rId3">
            <a:alphaModFix/>
          </a:blip>
          <a:srcRect l="89" r="89"/>
          <a:stretch/>
        </p:blipFill>
        <p:spPr>
          <a:xfrm>
            <a:off x="263426" y="1044498"/>
            <a:ext cx="8748494" cy="4169131"/>
          </a:xfrm>
          <a:prstGeom prst="rect">
            <a:avLst/>
          </a:prstGeom>
          <a:noFill/>
          <a:ln>
            <a:noFill/>
          </a:ln>
        </p:spPr>
      </p:pic>
      <p:sp>
        <p:nvSpPr>
          <p:cNvPr id="1246" name="Google Shape;1246;p47"/>
          <p:cNvSpPr txBox="1">
            <a:spLocks noGrp="1"/>
          </p:cNvSpPr>
          <p:nvPr>
            <p:ph type="title"/>
          </p:nvPr>
        </p:nvSpPr>
        <p:spPr>
          <a:xfrm>
            <a:off x="719774" y="387403"/>
            <a:ext cx="3246600" cy="58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249" name="Google Shape;1249;p47"/>
          <p:cNvSpPr/>
          <p:nvPr/>
        </p:nvSpPr>
        <p:spPr>
          <a:xfrm>
            <a:off x="3966374" y="313208"/>
            <a:ext cx="33233" cy="731290"/>
          </a:xfrm>
          <a:custGeom>
            <a:avLst/>
            <a:gdLst/>
            <a:ahLst/>
            <a:cxnLst/>
            <a:rect l="l" t="t" r="r" b="b"/>
            <a:pathLst>
              <a:path w="387" h="8516" extrusionOk="0">
                <a:moveTo>
                  <a:pt x="349" y="1"/>
                </a:moveTo>
                <a:cubicBezTo>
                  <a:pt x="330" y="1"/>
                  <a:pt x="306" y="29"/>
                  <a:pt x="279" y="79"/>
                </a:cubicBezTo>
                <a:cubicBezTo>
                  <a:pt x="238" y="153"/>
                  <a:pt x="206" y="235"/>
                  <a:pt x="177" y="313"/>
                </a:cubicBezTo>
                <a:cubicBezTo>
                  <a:pt x="156" y="375"/>
                  <a:pt x="140" y="436"/>
                  <a:pt x="128" y="498"/>
                </a:cubicBezTo>
                <a:cubicBezTo>
                  <a:pt x="115" y="572"/>
                  <a:pt x="107" y="645"/>
                  <a:pt x="103" y="719"/>
                </a:cubicBezTo>
                <a:cubicBezTo>
                  <a:pt x="99" y="793"/>
                  <a:pt x="99" y="871"/>
                  <a:pt x="91" y="945"/>
                </a:cubicBezTo>
                <a:cubicBezTo>
                  <a:pt x="82" y="1023"/>
                  <a:pt x="74" y="1113"/>
                  <a:pt x="66" y="1203"/>
                </a:cubicBezTo>
                <a:cubicBezTo>
                  <a:pt x="62" y="1249"/>
                  <a:pt x="58" y="1310"/>
                  <a:pt x="54" y="1396"/>
                </a:cubicBezTo>
                <a:cubicBezTo>
                  <a:pt x="50" y="1478"/>
                  <a:pt x="50" y="1581"/>
                  <a:pt x="46" y="1696"/>
                </a:cubicBezTo>
                <a:cubicBezTo>
                  <a:pt x="46" y="1757"/>
                  <a:pt x="41" y="1819"/>
                  <a:pt x="41" y="1885"/>
                </a:cubicBezTo>
                <a:cubicBezTo>
                  <a:pt x="37" y="1917"/>
                  <a:pt x="41" y="1950"/>
                  <a:pt x="37" y="1983"/>
                </a:cubicBezTo>
                <a:cubicBezTo>
                  <a:pt x="37" y="2016"/>
                  <a:pt x="33" y="2049"/>
                  <a:pt x="33" y="2086"/>
                </a:cubicBezTo>
                <a:cubicBezTo>
                  <a:pt x="25" y="2155"/>
                  <a:pt x="17" y="2233"/>
                  <a:pt x="13" y="2315"/>
                </a:cubicBezTo>
                <a:cubicBezTo>
                  <a:pt x="9" y="2402"/>
                  <a:pt x="9" y="2488"/>
                  <a:pt x="13" y="2574"/>
                </a:cubicBezTo>
                <a:cubicBezTo>
                  <a:pt x="17" y="2660"/>
                  <a:pt x="21" y="2746"/>
                  <a:pt x="21" y="2832"/>
                </a:cubicBezTo>
                <a:cubicBezTo>
                  <a:pt x="25" y="2923"/>
                  <a:pt x="21" y="3005"/>
                  <a:pt x="17" y="3099"/>
                </a:cubicBezTo>
                <a:cubicBezTo>
                  <a:pt x="13" y="3194"/>
                  <a:pt x="0" y="3296"/>
                  <a:pt x="5" y="3395"/>
                </a:cubicBezTo>
                <a:cubicBezTo>
                  <a:pt x="9" y="3489"/>
                  <a:pt x="9" y="3587"/>
                  <a:pt x="9" y="3690"/>
                </a:cubicBezTo>
                <a:cubicBezTo>
                  <a:pt x="17" y="4088"/>
                  <a:pt x="21" y="4503"/>
                  <a:pt x="33" y="4925"/>
                </a:cubicBezTo>
                <a:cubicBezTo>
                  <a:pt x="37" y="5044"/>
                  <a:pt x="46" y="5159"/>
                  <a:pt x="46" y="5270"/>
                </a:cubicBezTo>
                <a:cubicBezTo>
                  <a:pt x="50" y="5377"/>
                  <a:pt x="33" y="5487"/>
                  <a:pt x="25" y="5602"/>
                </a:cubicBezTo>
                <a:cubicBezTo>
                  <a:pt x="21" y="5660"/>
                  <a:pt x="21" y="5717"/>
                  <a:pt x="21" y="5775"/>
                </a:cubicBezTo>
                <a:cubicBezTo>
                  <a:pt x="21" y="5832"/>
                  <a:pt x="25" y="5889"/>
                  <a:pt x="33" y="5947"/>
                </a:cubicBezTo>
                <a:cubicBezTo>
                  <a:pt x="50" y="6049"/>
                  <a:pt x="58" y="6152"/>
                  <a:pt x="54" y="6255"/>
                </a:cubicBezTo>
                <a:cubicBezTo>
                  <a:pt x="50" y="6357"/>
                  <a:pt x="37" y="6460"/>
                  <a:pt x="29" y="6562"/>
                </a:cubicBezTo>
                <a:cubicBezTo>
                  <a:pt x="25" y="6665"/>
                  <a:pt x="25" y="6768"/>
                  <a:pt x="29" y="6870"/>
                </a:cubicBezTo>
                <a:cubicBezTo>
                  <a:pt x="33" y="6969"/>
                  <a:pt x="37" y="7055"/>
                  <a:pt x="33" y="7149"/>
                </a:cubicBezTo>
                <a:cubicBezTo>
                  <a:pt x="33" y="7243"/>
                  <a:pt x="37" y="7330"/>
                  <a:pt x="41" y="7412"/>
                </a:cubicBezTo>
                <a:cubicBezTo>
                  <a:pt x="46" y="7494"/>
                  <a:pt x="50" y="7572"/>
                  <a:pt x="46" y="7646"/>
                </a:cubicBezTo>
                <a:cubicBezTo>
                  <a:pt x="41" y="7715"/>
                  <a:pt x="37" y="7785"/>
                  <a:pt x="33" y="7855"/>
                </a:cubicBezTo>
                <a:cubicBezTo>
                  <a:pt x="25" y="7921"/>
                  <a:pt x="25" y="7986"/>
                  <a:pt x="25" y="8052"/>
                </a:cubicBezTo>
                <a:cubicBezTo>
                  <a:pt x="29" y="8109"/>
                  <a:pt x="33" y="8163"/>
                  <a:pt x="37" y="8212"/>
                </a:cubicBezTo>
                <a:cubicBezTo>
                  <a:pt x="58" y="8405"/>
                  <a:pt x="87" y="8516"/>
                  <a:pt x="140" y="8516"/>
                </a:cubicBezTo>
                <a:cubicBezTo>
                  <a:pt x="189" y="8516"/>
                  <a:pt x="214" y="8405"/>
                  <a:pt x="222" y="8212"/>
                </a:cubicBezTo>
                <a:cubicBezTo>
                  <a:pt x="226" y="8163"/>
                  <a:pt x="226" y="8105"/>
                  <a:pt x="226" y="8052"/>
                </a:cubicBezTo>
                <a:cubicBezTo>
                  <a:pt x="230" y="7998"/>
                  <a:pt x="234" y="7937"/>
                  <a:pt x="238" y="7871"/>
                </a:cubicBezTo>
                <a:cubicBezTo>
                  <a:pt x="247" y="7806"/>
                  <a:pt x="251" y="7732"/>
                  <a:pt x="255" y="7650"/>
                </a:cubicBezTo>
                <a:cubicBezTo>
                  <a:pt x="255" y="7564"/>
                  <a:pt x="251" y="7481"/>
                  <a:pt x="247" y="7395"/>
                </a:cubicBezTo>
                <a:cubicBezTo>
                  <a:pt x="238" y="7313"/>
                  <a:pt x="230" y="7235"/>
                  <a:pt x="230" y="7141"/>
                </a:cubicBezTo>
                <a:cubicBezTo>
                  <a:pt x="226" y="7047"/>
                  <a:pt x="222" y="6948"/>
                  <a:pt x="214" y="6854"/>
                </a:cubicBezTo>
                <a:cubicBezTo>
                  <a:pt x="206" y="6759"/>
                  <a:pt x="201" y="6661"/>
                  <a:pt x="206" y="6566"/>
                </a:cubicBezTo>
                <a:cubicBezTo>
                  <a:pt x="210" y="6464"/>
                  <a:pt x="218" y="6361"/>
                  <a:pt x="218" y="6246"/>
                </a:cubicBezTo>
                <a:cubicBezTo>
                  <a:pt x="218" y="6136"/>
                  <a:pt x="206" y="6025"/>
                  <a:pt x="185" y="5910"/>
                </a:cubicBezTo>
                <a:cubicBezTo>
                  <a:pt x="177" y="5861"/>
                  <a:pt x="173" y="5811"/>
                  <a:pt x="173" y="5758"/>
                </a:cubicBezTo>
                <a:cubicBezTo>
                  <a:pt x="173" y="5705"/>
                  <a:pt x="177" y="5651"/>
                  <a:pt x="181" y="5598"/>
                </a:cubicBezTo>
                <a:cubicBezTo>
                  <a:pt x="189" y="5487"/>
                  <a:pt x="201" y="5368"/>
                  <a:pt x="201" y="5249"/>
                </a:cubicBezTo>
                <a:cubicBezTo>
                  <a:pt x="201" y="5130"/>
                  <a:pt x="197" y="5015"/>
                  <a:pt x="197" y="4905"/>
                </a:cubicBezTo>
                <a:cubicBezTo>
                  <a:pt x="206" y="4486"/>
                  <a:pt x="214" y="4072"/>
                  <a:pt x="222" y="3674"/>
                </a:cubicBezTo>
                <a:cubicBezTo>
                  <a:pt x="226" y="3575"/>
                  <a:pt x="226" y="3473"/>
                  <a:pt x="230" y="3382"/>
                </a:cubicBezTo>
                <a:cubicBezTo>
                  <a:pt x="230" y="3292"/>
                  <a:pt x="238" y="3198"/>
                  <a:pt x="251" y="3103"/>
                </a:cubicBezTo>
                <a:cubicBezTo>
                  <a:pt x="259" y="3013"/>
                  <a:pt x="263" y="2910"/>
                  <a:pt x="263" y="2820"/>
                </a:cubicBezTo>
                <a:lnTo>
                  <a:pt x="263" y="2562"/>
                </a:lnTo>
                <a:cubicBezTo>
                  <a:pt x="263" y="2521"/>
                  <a:pt x="263" y="2480"/>
                  <a:pt x="263" y="2443"/>
                </a:cubicBezTo>
                <a:cubicBezTo>
                  <a:pt x="263" y="2406"/>
                  <a:pt x="267" y="2369"/>
                  <a:pt x="267" y="2332"/>
                </a:cubicBezTo>
                <a:cubicBezTo>
                  <a:pt x="275" y="2258"/>
                  <a:pt x="284" y="2184"/>
                  <a:pt x="292" y="2110"/>
                </a:cubicBezTo>
                <a:cubicBezTo>
                  <a:pt x="296" y="2073"/>
                  <a:pt x="300" y="2036"/>
                  <a:pt x="304" y="2000"/>
                </a:cubicBezTo>
                <a:cubicBezTo>
                  <a:pt x="308" y="1979"/>
                  <a:pt x="304" y="1963"/>
                  <a:pt x="308" y="1946"/>
                </a:cubicBezTo>
                <a:cubicBezTo>
                  <a:pt x="308" y="1926"/>
                  <a:pt x="308" y="1909"/>
                  <a:pt x="308" y="1893"/>
                </a:cubicBezTo>
                <a:cubicBezTo>
                  <a:pt x="312" y="1827"/>
                  <a:pt x="316" y="1766"/>
                  <a:pt x="320" y="1708"/>
                </a:cubicBezTo>
                <a:cubicBezTo>
                  <a:pt x="325" y="1593"/>
                  <a:pt x="329" y="1495"/>
                  <a:pt x="333" y="1413"/>
                </a:cubicBezTo>
                <a:cubicBezTo>
                  <a:pt x="341" y="1335"/>
                  <a:pt x="345" y="1269"/>
                  <a:pt x="349" y="1228"/>
                </a:cubicBezTo>
                <a:cubicBezTo>
                  <a:pt x="353" y="1142"/>
                  <a:pt x="357" y="1056"/>
                  <a:pt x="366" y="974"/>
                </a:cubicBezTo>
                <a:cubicBezTo>
                  <a:pt x="370" y="888"/>
                  <a:pt x="370" y="805"/>
                  <a:pt x="366" y="723"/>
                </a:cubicBezTo>
                <a:cubicBezTo>
                  <a:pt x="362" y="650"/>
                  <a:pt x="357" y="584"/>
                  <a:pt x="362" y="526"/>
                </a:cubicBezTo>
                <a:cubicBezTo>
                  <a:pt x="362" y="469"/>
                  <a:pt x="366" y="412"/>
                  <a:pt x="370" y="362"/>
                </a:cubicBezTo>
                <a:cubicBezTo>
                  <a:pt x="382" y="276"/>
                  <a:pt x="386" y="190"/>
                  <a:pt x="386" y="104"/>
                </a:cubicBezTo>
                <a:cubicBezTo>
                  <a:pt x="386" y="38"/>
                  <a:pt x="374" y="5"/>
                  <a:pt x="353" y="1"/>
                </a:cubicBezTo>
                <a:cubicBezTo>
                  <a:pt x="352" y="1"/>
                  <a:pt x="351" y="1"/>
                  <a:pt x="349" y="1"/>
                </a:cubicBez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n 1"/>
          <p:cNvSpPr/>
          <p:nvPr/>
        </p:nvSpPr>
        <p:spPr>
          <a:xfrm>
            <a:off x="7702555" y="387403"/>
            <a:ext cx="565145" cy="582900"/>
          </a:xfrm>
          <a:prstGeom prst="su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46"/>
                                        </p:tgtEl>
                                        <p:attrNameLst>
                                          <p:attrName>style.visibility</p:attrName>
                                        </p:attrNameLst>
                                      </p:cBhvr>
                                      <p:to>
                                        <p:strVal val="visible"/>
                                      </p:to>
                                    </p:set>
                                    <p:anim calcmode="lin" valueType="num">
                                      <p:cBhvr>
                                        <p:cTn id="7" dur="500" fill="hold"/>
                                        <p:tgtEl>
                                          <p:spTgt spid="1246"/>
                                        </p:tgtEl>
                                        <p:attrNameLst>
                                          <p:attrName>ppt_w</p:attrName>
                                        </p:attrNameLst>
                                      </p:cBhvr>
                                      <p:tavLst>
                                        <p:tav tm="0">
                                          <p:val>
                                            <p:fltVal val="0"/>
                                          </p:val>
                                        </p:tav>
                                        <p:tav tm="100000">
                                          <p:val>
                                            <p:strVal val="#ppt_w"/>
                                          </p:val>
                                        </p:tav>
                                      </p:tavLst>
                                    </p:anim>
                                    <p:anim calcmode="lin" valueType="num">
                                      <p:cBhvr>
                                        <p:cTn id="8" dur="500" fill="hold"/>
                                        <p:tgtEl>
                                          <p:spTgt spid="1246"/>
                                        </p:tgtEl>
                                        <p:attrNameLst>
                                          <p:attrName>ppt_h</p:attrName>
                                        </p:attrNameLst>
                                      </p:cBhvr>
                                      <p:tavLst>
                                        <p:tav tm="0">
                                          <p:val>
                                            <p:fltVal val="0"/>
                                          </p:val>
                                        </p:tav>
                                        <p:tav tm="100000">
                                          <p:val>
                                            <p:strVal val="#ppt_h"/>
                                          </p:val>
                                        </p:tav>
                                      </p:tavLst>
                                    </p:anim>
                                    <p:animEffect transition="in" filter="fade">
                                      <p:cBhvr>
                                        <p:cTn id="9" dur="500"/>
                                        <p:tgtEl>
                                          <p:spTgt spid="1246"/>
                                        </p:tgtEl>
                                      </p:cBhvr>
                                    </p:animEffect>
                                  </p:childTnLst>
                                </p:cTn>
                              </p:par>
                              <p:par>
                                <p:cTn id="10" presetID="8" presetClass="emph" presetSubtype="0" repeatCount="indefinite" fill="hold" grpId="0" nodeType="withEffect">
                                  <p:stCondLst>
                                    <p:cond delay="0"/>
                                  </p:stCondLst>
                                  <p:childTnLst>
                                    <p:animRot by="21600000">
                                      <p:cBhvr>
                                        <p:cTn id="11"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6" grpId="0"/>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43499"/>
          </a:xfrm>
          <a:prstGeom prst="rect">
            <a:avLst/>
          </a:prstGeom>
        </p:spPr>
      </p:pic>
    </p:spTree>
    <p:extLst>
      <p:ext uri="{BB962C8B-B14F-4D97-AF65-F5344CB8AC3E}">
        <p14:creationId xmlns:p14="http://schemas.microsoft.com/office/powerpoint/2010/main" val="387218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116210" y="2834956"/>
            <a:ext cx="3874001" cy="2594788"/>
          </a:xfrm>
          <a:prstGeom prst="rect">
            <a:avLst/>
          </a:prstGeom>
        </p:spPr>
      </p:pic>
      <p:sp>
        <p:nvSpPr>
          <p:cNvPr id="147" name="Google Shape;147;p29"/>
          <p:cNvSpPr txBox="1">
            <a:spLocks noGrp="1"/>
          </p:cNvSpPr>
          <p:nvPr>
            <p:ph type="subTitle" idx="1"/>
          </p:nvPr>
        </p:nvSpPr>
        <p:spPr>
          <a:xfrm>
            <a:off x="1787314" y="62766"/>
            <a:ext cx="5634900" cy="13845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b="1" dirty="0" smtClean="0">
                <a:solidFill>
                  <a:srgbClr val="0070C0"/>
                </a:solidFill>
                <a:latin typeface="+mn-lt"/>
              </a:rPr>
              <a:t>TRÒ CHƠI HÁI LƯỢM THỜI NGUYÊN THỦY</a:t>
            </a:r>
            <a:endParaRPr sz="3200" b="1" dirty="0">
              <a:solidFill>
                <a:srgbClr val="0070C0"/>
              </a:solidFill>
              <a:latin typeface="+mn-lt"/>
            </a:endParaRPr>
          </a:p>
        </p:txBody>
      </p:sp>
      <p:grpSp>
        <p:nvGrpSpPr>
          <p:cNvPr id="149" name="Google Shape;149;p29"/>
          <p:cNvGrpSpPr/>
          <p:nvPr/>
        </p:nvGrpSpPr>
        <p:grpSpPr>
          <a:xfrm>
            <a:off x="0" y="0"/>
            <a:ext cx="9144000" cy="5143499"/>
            <a:chOff x="3013175" y="4489825"/>
            <a:chExt cx="1829000" cy="982850"/>
          </a:xfrm>
        </p:grpSpPr>
        <p:sp>
          <p:nvSpPr>
            <p:cNvPr id="150"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2045783" y="1912904"/>
            <a:ext cx="1021307" cy="981168"/>
          </a:xfrm>
          <a:prstGeom prst="rect">
            <a:avLst/>
          </a:prstGeom>
        </p:spPr>
      </p:pic>
      <p:pic>
        <p:nvPicPr>
          <p:cNvPr id="328" name="Picture 327">
            <a:hlinkClick r:id="rId8"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3067090" y="1955772"/>
            <a:ext cx="1021307" cy="981168"/>
          </a:xfrm>
          <a:prstGeom prst="rect">
            <a:avLst/>
          </a:prstGeom>
        </p:spPr>
      </p:pic>
      <p:pic>
        <p:nvPicPr>
          <p:cNvPr id="329" name="Picture 328">
            <a:hlinkClick r:id="rId9"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4088397" y="1950965"/>
            <a:ext cx="1021307" cy="981168"/>
          </a:xfrm>
          <a:prstGeom prst="rect">
            <a:avLst/>
          </a:prstGeom>
        </p:spPr>
      </p:pic>
      <p:pic>
        <p:nvPicPr>
          <p:cNvPr id="330" name="Picture 329">
            <a:hlinkClick r:id="rId10"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025588" y="1932631"/>
            <a:ext cx="1021307" cy="981168"/>
          </a:xfrm>
          <a:prstGeom prst="rect">
            <a:avLst/>
          </a:prstGeom>
        </p:spPr>
      </p:pic>
      <p:pic>
        <p:nvPicPr>
          <p:cNvPr id="331" name="Picture 330">
            <a:hlinkClick r:id="rId11"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7273" l="9607" r="89520">
                        <a14:foregroundMark x1="51528" y1="15909" x2="74672" y2="6364"/>
                        <a14:foregroundMark x1="43668" y1="23182" x2="52402" y2="16364"/>
                      </a14:backgroundRemoval>
                    </a14:imgEffect>
                  </a14:imgLayer>
                </a14:imgProps>
              </a:ext>
            </a:extLst>
          </a:blip>
          <a:stretch>
            <a:fillRect/>
          </a:stretch>
        </p:blipFill>
        <p:spPr>
          <a:xfrm>
            <a:off x="5962498" y="1942539"/>
            <a:ext cx="1021307" cy="981168"/>
          </a:xfrm>
          <a:prstGeom prst="rect">
            <a:avLst/>
          </a:prstGeom>
        </p:spPr>
      </p:pic>
      <p:grpSp>
        <p:nvGrpSpPr>
          <p:cNvPr id="334" name="Google Shape;12547;p63"/>
          <p:cNvGrpSpPr/>
          <p:nvPr/>
        </p:nvGrpSpPr>
        <p:grpSpPr>
          <a:xfrm>
            <a:off x="7187902" y="3246599"/>
            <a:ext cx="1216951" cy="1507677"/>
            <a:chOff x="3603533" y="1964946"/>
            <a:chExt cx="347520" cy="353760"/>
          </a:xfrm>
          <a:solidFill>
            <a:schemeClr val="accent1">
              <a:lumMod val="90000"/>
              <a:lumOff val="10000"/>
            </a:schemeClr>
          </a:solidFill>
        </p:grpSpPr>
        <p:sp>
          <p:nvSpPr>
            <p:cNvPr id="335" name="Google Shape;12548;p63"/>
            <p:cNvSpPr/>
            <p:nvPr/>
          </p:nvSpPr>
          <p:spPr>
            <a:xfrm>
              <a:off x="3603533" y="1964946"/>
              <a:ext cx="347520" cy="353760"/>
            </a:xfrm>
            <a:custGeom>
              <a:avLst/>
              <a:gdLst/>
              <a:ahLst/>
              <a:cxnLst/>
              <a:rect l="l" t="t" r="r" b="b"/>
              <a:pathLst>
                <a:path w="10860" h="11055" extrusionOk="0">
                  <a:moveTo>
                    <a:pt x="596" y="5672"/>
                  </a:moveTo>
                  <a:cubicBezTo>
                    <a:pt x="608" y="5672"/>
                    <a:pt x="632" y="5672"/>
                    <a:pt x="656" y="5684"/>
                  </a:cubicBezTo>
                  <a:cubicBezTo>
                    <a:pt x="537" y="5863"/>
                    <a:pt x="513" y="6065"/>
                    <a:pt x="548" y="6184"/>
                  </a:cubicBezTo>
                  <a:cubicBezTo>
                    <a:pt x="560" y="6292"/>
                    <a:pt x="668" y="6339"/>
                    <a:pt x="715" y="6351"/>
                  </a:cubicBezTo>
                  <a:cubicBezTo>
                    <a:pt x="679" y="6363"/>
                    <a:pt x="632" y="6387"/>
                    <a:pt x="596" y="6387"/>
                  </a:cubicBezTo>
                  <a:cubicBezTo>
                    <a:pt x="441" y="6387"/>
                    <a:pt x="322" y="6268"/>
                    <a:pt x="322" y="6113"/>
                  </a:cubicBezTo>
                  <a:lnTo>
                    <a:pt x="322" y="5934"/>
                  </a:lnTo>
                  <a:cubicBezTo>
                    <a:pt x="322" y="5792"/>
                    <a:pt x="441" y="5672"/>
                    <a:pt x="596" y="5672"/>
                  </a:cubicBezTo>
                  <a:close/>
                  <a:moveTo>
                    <a:pt x="4918" y="6857"/>
                  </a:moveTo>
                  <a:cubicBezTo>
                    <a:pt x="5037" y="6857"/>
                    <a:pt x="5130" y="6890"/>
                    <a:pt x="5180" y="6946"/>
                  </a:cubicBezTo>
                  <a:cubicBezTo>
                    <a:pt x="5228" y="7018"/>
                    <a:pt x="5204" y="7161"/>
                    <a:pt x="5085" y="7339"/>
                  </a:cubicBezTo>
                  <a:cubicBezTo>
                    <a:pt x="4918" y="7577"/>
                    <a:pt x="4799" y="7828"/>
                    <a:pt x="4739" y="8066"/>
                  </a:cubicBezTo>
                  <a:cubicBezTo>
                    <a:pt x="4478" y="7673"/>
                    <a:pt x="4287" y="7280"/>
                    <a:pt x="4192" y="7066"/>
                  </a:cubicBezTo>
                  <a:cubicBezTo>
                    <a:pt x="4358" y="7018"/>
                    <a:pt x="4466" y="6982"/>
                    <a:pt x="4537" y="6946"/>
                  </a:cubicBezTo>
                  <a:cubicBezTo>
                    <a:pt x="4678" y="6884"/>
                    <a:pt x="4809" y="6857"/>
                    <a:pt x="4918" y="6857"/>
                  </a:cubicBezTo>
                  <a:close/>
                  <a:moveTo>
                    <a:pt x="8464" y="324"/>
                  </a:moveTo>
                  <a:cubicBezTo>
                    <a:pt x="8714" y="324"/>
                    <a:pt x="8950" y="378"/>
                    <a:pt x="9169" y="481"/>
                  </a:cubicBezTo>
                  <a:cubicBezTo>
                    <a:pt x="9645" y="743"/>
                    <a:pt x="9942" y="1220"/>
                    <a:pt x="10097" y="1541"/>
                  </a:cubicBezTo>
                  <a:cubicBezTo>
                    <a:pt x="9938" y="1498"/>
                    <a:pt x="9780" y="1477"/>
                    <a:pt x="9628" y="1477"/>
                  </a:cubicBezTo>
                  <a:cubicBezTo>
                    <a:pt x="9361" y="1477"/>
                    <a:pt x="9112" y="1543"/>
                    <a:pt x="8907" y="1672"/>
                  </a:cubicBezTo>
                  <a:cubicBezTo>
                    <a:pt x="8585" y="1922"/>
                    <a:pt x="8418" y="2315"/>
                    <a:pt x="8466" y="2827"/>
                  </a:cubicBezTo>
                  <a:cubicBezTo>
                    <a:pt x="8526" y="3458"/>
                    <a:pt x="8942" y="4089"/>
                    <a:pt x="9371" y="4756"/>
                  </a:cubicBezTo>
                  <a:cubicBezTo>
                    <a:pt x="9942" y="5625"/>
                    <a:pt x="10538" y="6494"/>
                    <a:pt x="10538" y="7589"/>
                  </a:cubicBezTo>
                  <a:cubicBezTo>
                    <a:pt x="10514" y="8470"/>
                    <a:pt x="10240" y="9268"/>
                    <a:pt x="9728" y="9816"/>
                  </a:cubicBezTo>
                  <a:cubicBezTo>
                    <a:pt x="9192" y="10399"/>
                    <a:pt x="8454" y="10697"/>
                    <a:pt x="7585" y="10697"/>
                  </a:cubicBezTo>
                  <a:lnTo>
                    <a:pt x="4668" y="10697"/>
                  </a:lnTo>
                  <a:cubicBezTo>
                    <a:pt x="4739" y="10494"/>
                    <a:pt x="4930" y="10328"/>
                    <a:pt x="5180" y="10328"/>
                  </a:cubicBezTo>
                  <a:lnTo>
                    <a:pt x="6383" y="10328"/>
                  </a:lnTo>
                  <a:cubicBezTo>
                    <a:pt x="6466" y="10328"/>
                    <a:pt x="6549" y="10256"/>
                    <a:pt x="6549" y="10161"/>
                  </a:cubicBezTo>
                  <a:cubicBezTo>
                    <a:pt x="6549" y="10066"/>
                    <a:pt x="6466" y="9994"/>
                    <a:pt x="6383" y="9994"/>
                  </a:cubicBezTo>
                  <a:lnTo>
                    <a:pt x="5978" y="9994"/>
                  </a:lnTo>
                  <a:cubicBezTo>
                    <a:pt x="5621" y="9768"/>
                    <a:pt x="5180" y="9328"/>
                    <a:pt x="5049" y="8756"/>
                  </a:cubicBezTo>
                  <a:cubicBezTo>
                    <a:pt x="4966" y="8339"/>
                    <a:pt x="5073" y="7911"/>
                    <a:pt x="5370" y="7494"/>
                  </a:cubicBezTo>
                  <a:cubicBezTo>
                    <a:pt x="5668" y="7077"/>
                    <a:pt x="5513" y="6815"/>
                    <a:pt x="5430" y="6720"/>
                  </a:cubicBezTo>
                  <a:cubicBezTo>
                    <a:pt x="5318" y="6588"/>
                    <a:pt x="5135" y="6522"/>
                    <a:pt x="4926" y="6522"/>
                  </a:cubicBezTo>
                  <a:cubicBezTo>
                    <a:pt x="4759" y="6522"/>
                    <a:pt x="4574" y="6564"/>
                    <a:pt x="4394" y="6649"/>
                  </a:cubicBezTo>
                  <a:cubicBezTo>
                    <a:pt x="4281" y="6705"/>
                    <a:pt x="4082" y="6798"/>
                    <a:pt x="3745" y="6798"/>
                  </a:cubicBezTo>
                  <a:cubicBezTo>
                    <a:pt x="3445" y="6798"/>
                    <a:pt x="3034" y="6724"/>
                    <a:pt x="2477" y="6482"/>
                  </a:cubicBezTo>
                  <a:cubicBezTo>
                    <a:pt x="1882" y="6232"/>
                    <a:pt x="1310" y="6125"/>
                    <a:pt x="989" y="6065"/>
                  </a:cubicBezTo>
                  <a:cubicBezTo>
                    <a:pt x="953" y="6053"/>
                    <a:pt x="882" y="6053"/>
                    <a:pt x="846" y="6042"/>
                  </a:cubicBezTo>
                  <a:cubicBezTo>
                    <a:pt x="846" y="5946"/>
                    <a:pt x="870" y="5803"/>
                    <a:pt x="1060" y="5708"/>
                  </a:cubicBezTo>
                  <a:cubicBezTo>
                    <a:pt x="1092" y="5699"/>
                    <a:pt x="1141" y="5695"/>
                    <a:pt x="1201" y="5695"/>
                  </a:cubicBezTo>
                  <a:cubicBezTo>
                    <a:pt x="1298" y="5695"/>
                    <a:pt x="1423" y="5705"/>
                    <a:pt x="1549" y="5720"/>
                  </a:cubicBezTo>
                  <a:cubicBezTo>
                    <a:pt x="1739" y="5737"/>
                    <a:pt x="1967" y="5757"/>
                    <a:pt x="2218" y="5757"/>
                  </a:cubicBezTo>
                  <a:cubicBezTo>
                    <a:pt x="2877" y="5757"/>
                    <a:pt x="3697" y="5613"/>
                    <a:pt x="4430" y="4863"/>
                  </a:cubicBezTo>
                  <a:cubicBezTo>
                    <a:pt x="4489" y="4803"/>
                    <a:pt x="4489" y="4696"/>
                    <a:pt x="4430" y="4637"/>
                  </a:cubicBezTo>
                  <a:cubicBezTo>
                    <a:pt x="4400" y="4607"/>
                    <a:pt x="4358" y="4592"/>
                    <a:pt x="4317" y="4592"/>
                  </a:cubicBezTo>
                  <a:cubicBezTo>
                    <a:pt x="4275" y="4592"/>
                    <a:pt x="4233" y="4607"/>
                    <a:pt x="4204" y="4637"/>
                  </a:cubicBezTo>
                  <a:cubicBezTo>
                    <a:pt x="3608" y="5232"/>
                    <a:pt x="2977" y="5411"/>
                    <a:pt x="2406" y="5446"/>
                  </a:cubicBezTo>
                  <a:cubicBezTo>
                    <a:pt x="2227" y="5387"/>
                    <a:pt x="2072" y="5280"/>
                    <a:pt x="1977" y="5172"/>
                  </a:cubicBezTo>
                  <a:cubicBezTo>
                    <a:pt x="2120" y="5172"/>
                    <a:pt x="2287" y="5161"/>
                    <a:pt x="2465" y="5113"/>
                  </a:cubicBezTo>
                  <a:cubicBezTo>
                    <a:pt x="2549" y="5101"/>
                    <a:pt x="2596" y="5006"/>
                    <a:pt x="2584" y="4922"/>
                  </a:cubicBezTo>
                  <a:cubicBezTo>
                    <a:pt x="2574" y="4839"/>
                    <a:pt x="2499" y="4801"/>
                    <a:pt x="2425" y="4801"/>
                  </a:cubicBezTo>
                  <a:cubicBezTo>
                    <a:pt x="2415" y="4801"/>
                    <a:pt x="2404" y="4802"/>
                    <a:pt x="2394" y="4803"/>
                  </a:cubicBezTo>
                  <a:cubicBezTo>
                    <a:pt x="2241" y="4843"/>
                    <a:pt x="2103" y="4859"/>
                    <a:pt x="1981" y="4859"/>
                  </a:cubicBezTo>
                  <a:cubicBezTo>
                    <a:pt x="1552" y="4859"/>
                    <a:pt x="1310" y="4660"/>
                    <a:pt x="1227" y="4577"/>
                  </a:cubicBezTo>
                  <a:cubicBezTo>
                    <a:pt x="1275" y="4268"/>
                    <a:pt x="1584" y="3148"/>
                    <a:pt x="2703" y="2767"/>
                  </a:cubicBezTo>
                  <a:lnTo>
                    <a:pt x="2703" y="2827"/>
                  </a:lnTo>
                  <a:cubicBezTo>
                    <a:pt x="2703" y="2910"/>
                    <a:pt x="2775" y="2982"/>
                    <a:pt x="2870" y="2982"/>
                  </a:cubicBezTo>
                  <a:cubicBezTo>
                    <a:pt x="2954" y="2982"/>
                    <a:pt x="3037" y="2910"/>
                    <a:pt x="3037" y="2827"/>
                  </a:cubicBezTo>
                  <a:cubicBezTo>
                    <a:pt x="3049" y="2291"/>
                    <a:pt x="3346" y="2065"/>
                    <a:pt x="3489" y="1993"/>
                  </a:cubicBezTo>
                  <a:cubicBezTo>
                    <a:pt x="3823" y="2386"/>
                    <a:pt x="3727" y="2863"/>
                    <a:pt x="3727" y="2898"/>
                  </a:cubicBezTo>
                  <a:cubicBezTo>
                    <a:pt x="3716" y="2982"/>
                    <a:pt x="3775" y="3077"/>
                    <a:pt x="3846" y="3089"/>
                  </a:cubicBezTo>
                  <a:lnTo>
                    <a:pt x="3882" y="3089"/>
                  </a:lnTo>
                  <a:cubicBezTo>
                    <a:pt x="3930" y="3089"/>
                    <a:pt x="3966" y="3077"/>
                    <a:pt x="4001" y="3029"/>
                  </a:cubicBezTo>
                  <a:cubicBezTo>
                    <a:pt x="4132" y="3160"/>
                    <a:pt x="4311" y="3398"/>
                    <a:pt x="4370" y="3696"/>
                  </a:cubicBezTo>
                  <a:cubicBezTo>
                    <a:pt x="4382" y="3779"/>
                    <a:pt x="4442" y="3815"/>
                    <a:pt x="4525" y="3815"/>
                  </a:cubicBezTo>
                  <a:cubicBezTo>
                    <a:pt x="6037" y="3863"/>
                    <a:pt x="7418" y="4684"/>
                    <a:pt x="8192" y="5982"/>
                  </a:cubicBezTo>
                  <a:cubicBezTo>
                    <a:pt x="8538" y="6554"/>
                    <a:pt x="8752" y="7208"/>
                    <a:pt x="8788" y="7863"/>
                  </a:cubicBezTo>
                  <a:cubicBezTo>
                    <a:pt x="8835" y="8566"/>
                    <a:pt x="8704" y="9256"/>
                    <a:pt x="8371" y="9911"/>
                  </a:cubicBezTo>
                  <a:cubicBezTo>
                    <a:pt x="8335" y="9983"/>
                    <a:pt x="8371" y="10090"/>
                    <a:pt x="8454" y="10125"/>
                  </a:cubicBezTo>
                  <a:cubicBezTo>
                    <a:pt x="8478" y="10149"/>
                    <a:pt x="8490" y="10149"/>
                    <a:pt x="8526" y="10149"/>
                  </a:cubicBezTo>
                  <a:cubicBezTo>
                    <a:pt x="8585" y="10149"/>
                    <a:pt x="8645" y="10113"/>
                    <a:pt x="8669" y="10054"/>
                  </a:cubicBezTo>
                  <a:cubicBezTo>
                    <a:pt x="9014" y="9351"/>
                    <a:pt x="9169" y="8613"/>
                    <a:pt x="9121" y="7851"/>
                  </a:cubicBezTo>
                  <a:cubicBezTo>
                    <a:pt x="9073" y="7137"/>
                    <a:pt x="8847" y="6434"/>
                    <a:pt x="8478" y="5815"/>
                  </a:cubicBezTo>
                  <a:cubicBezTo>
                    <a:pt x="8121" y="5208"/>
                    <a:pt x="7633" y="4696"/>
                    <a:pt x="7061" y="4327"/>
                  </a:cubicBezTo>
                  <a:cubicBezTo>
                    <a:pt x="6787" y="3553"/>
                    <a:pt x="6394" y="2172"/>
                    <a:pt x="6847" y="1243"/>
                  </a:cubicBezTo>
                  <a:cubicBezTo>
                    <a:pt x="7025" y="862"/>
                    <a:pt x="7347" y="589"/>
                    <a:pt x="7799" y="446"/>
                  </a:cubicBezTo>
                  <a:cubicBezTo>
                    <a:pt x="8029" y="364"/>
                    <a:pt x="8252" y="324"/>
                    <a:pt x="8464" y="324"/>
                  </a:cubicBezTo>
                  <a:close/>
                  <a:moveTo>
                    <a:pt x="8449" y="0"/>
                  </a:moveTo>
                  <a:cubicBezTo>
                    <a:pt x="8203" y="0"/>
                    <a:pt x="7947" y="46"/>
                    <a:pt x="7680" y="136"/>
                  </a:cubicBezTo>
                  <a:cubicBezTo>
                    <a:pt x="7145" y="315"/>
                    <a:pt x="6752" y="636"/>
                    <a:pt x="6525" y="1112"/>
                  </a:cubicBezTo>
                  <a:cubicBezTo>
                    <a:pt x="6311" y="1577"/>
                    <a:pt x="6252" y="2172"/>
                    <a:pt x="6335" y="2875"/>
                  </a:cubicBezTo>
                  <a:cubicBezTo>
                    <a:pt x="6383" y="3244"/>
                    <a:pt x="6490" y="3660"/>
                    <a:pt x="6621" y="4077"/>
                  </a:cubicBezTo>
                  <a:cubicBezTo>
                    <a:pt x="6025" y="3744"/>
                    <a:pt x="5335" y="3565"/>
                    <a:pt x="4644" y="3529"/>
                  </a:cubicBezTo>
                  <a:cubicBezTo>
                    <a:pt x="4489" y="3065"/>
                    <a:pt x="4180" y="2767"/>
                    <a:pt x="4025" y="2660"/>
                  </a:cubicBezTo>
                  <a:cubicBezTo>
                    <a:pt x="4013" y="2422"/>
                    <a:pt x="3942" y="2065"/>
                    <a:pt x="3668" y="1767"/>
                  </a:cubicBezTo>
                  <a:lnTo>
                    <a:pt x="3704" y="1589"/>
                  </a:lnTo>
                  <a:cubicBezTo>
                    <a:pt x="3716" y="1505"/>
                    <a:pt x="3656" y="1422"/>
                    <a:pt x="3573" y="1410"/>
                  </a:cubicBezTo>
                  <a:cubicBezTo>
                    <a:pt x="3564" y="1409"/>
                    <a:pt x="3556" y="1409"/>
                    <a:pt x="3549" y="1409"/>
                  </a:cubicBezTo>
                  <a:cubicBezTo>
                    <a:pt x="3466" y="1409"/>
                    <a:pt x="3405" y="1465"/>
                    <a:pt x="3394" y="1541"/>
                  </a:cubicBezTo>
                  <a:lnTo>
                    <a:pt x="3358" y="1720"/>
                  </a:lnTo>
                  <a:cubicBezTo>
                    <a:pt x="3192" y="1803"/>
                    <a:pt x="2882" y="1993"/>
                    <a:pt x="2751" y="2434"/>
                  </a:cubicBezTo>
                  <a:cubicBezTo>
                    <a:pt x="1227" y="2839"/>
                    <a:pt x="894" y="4399"/>
                    <a:pt x="894" y="4672"/>
                  </a:cubicBezTo>
                  <a:cubicBezTo>
                    <a:pt x="894" y="4696"/>
                    <a:pt x="906" y="4744"/>
                    <a:pt x="918" y="4756"/>
                  </a:cubicBezTo>
                  <a:cubicBezTo>
                    <a:pt x="929" y="4780"/>
                    <a:pt x="1108" y="5018"/>
                    <a:pt x="1501" y="5149"/>
                  </a:cubicBezTo>
                  <a:cubicBezTo>
                    <a:pt x="1549" y="5208"/>
                    <a:pt x="1620" y="5339"/>
                    <a:pt x="1763" y="5458"/>
                  </a:cubicBezTo>
                  <a:cubicBezTo>
                    <a:pt x="1703" y="5458"/>
                    <a:pt x="1644" y="5446"/>
                    <a:pt x="1584" y="5446"/>
                  </a:cubicBezTo>
                  <a:cubicBezTo>
                    <a:pt x="1447" y="5428"/>
                    <a:pt x="1325" y="5416"/>
                    <a:pt x="1220" y="5416"/>
                  </a:cubicBezTo>
                  <a:cubicBezTo>
                    <a:pt x="1114" y="5416"/>
                    <a:pt x="1025" y="5428"/>
                    <a:pt x="953" y="5458"/>
                  </a:cubicBezTo>
                  <a:cubicBezTo>
                    <a:pt x="929" y="5458"/>
                    <a:pt x="929" y="5470"/>
                    <a:pt x="918" y="5470"/>
                  </a:cubicBezTo>
                  <a:cubicBezTo>
                    <a:pt x="870" y="5446"/>
                    <a:pt x="810" y="5411"/>
                    <a:pt x="751" y="5399"/>
                  </a:cubicBezTo>
                  <a:lnTo>
                    <a:pt x="751" y="5339"/>
                  </a:lnTo>
                  <a:cubicBezTo>
                    <a:pt x="751" y="5256"/>
                    <a:pt x="679" y="5172"/>
                    <a:pt x="596" y="5172"/>
                  </a:cubicBezTo>
                  <a:cubicBezTo>
                    <a:pt x="501" y="5172"/>
                    <a:pt x="429" y="5256"/>
                    <a:pt x="429" y="5339"/>
                  </a:cubicBezTo>
                  <a:lnTo>
                    <a:pt x="429" y="5399"/>
                  </a:lnTo>
                  <a:cubicBezTo>
                    <a:pt x="167" y="5470"/>
                    <a:pt x="1" y="5696"/>
                    <a:pt x="1" y="5970"/>
                  </a:cubicBezTo>
                  <a:lnTo>
                    <a:pt x="1" y="6149"/>
                  </a:lnTo>
                  <a:cubicBezTo>
                    <a:pt x="1" y="6470"/>
                    <a:pt x="263" y="6744"/>
                    <a:pt x="596" y="6744"/>
                  </a:cubicBezTo>
                  <a:cubicBezTo>
                    <a:pt x="798" y="6744"/>
                    <a:pt x="989" y="6637"/>
                    <a:pt x="1096" y="6458"/>
                  </a:cubicBezTo>
                  <a:cubicBezTo>
                    <a:pt x="1430" y="6518"/>
                    <a:pt x="1870" y="6625"/>
                    <a:pt x="2358" y="6827"/>
                  </a:cubicBezTo>
                  <a:cubicBezTo>
                    <a:pt x="2958" y="7080"/>
                    <a:pt x="3399" y="7165"/>
                    <a:pt x="3740" y="7165"/>
                  </a:cubicBezTo>
                  <a:cubicBezTo>
                    <a:pt x="3785" y="7165"/>
                    <a:pt x="3829" y="7164"/>
                    <a:pt x="3870" y="7161"/>
                  </a:cubicBezTo>
                  <a:cubicBezTo>
                    <a:pt x="3954" y="7375"/>
                    <a:pt x="4239" y="8018"/>
                    <a:pt x="4704" y="8542"/>
                  </a:cubicBezTo>
                  <a:cubicBezTo>
                    <a:pt x="4704" y="8661"/>
                    <a:pt x="4716" y="8768"/>
                    <a:pt x="4739" y="8887"/>
                  </a:cubicBezTo>
                  <a:cubicBezTo>
                    <a:pt x="4847" y="9363"/>
                    <a:pt x="5132" y="9756"/>
                    <a:pt x="5454" y="10042"/>
                  </a:cubicBezTo>
                  <a:lnTo>
                    <a:pt x="5180" y="10042"/>
                  </a:lnTo>
                  <a:cubicBezTo>
                    <a:pt x="4692" y="10042"/>
                    <a:pt x="4323" y="10435"/>
                    <a:pt x="4323" y="10887"/>
                  </a:cubicBezTo>
                  <a:cubicBezTo>
                    <a:pt x="4323" y="10983"/>
                    <a:pt x="4394" y="11054"/>
                    <a:pt x="4489" y="11054"/>
                  </a:cubicBezTo>
                  <a:lnTo>
                    <a:pt x="7597" y="11054"/>
                  </a:lnTo>
                  <a:cubicBezTo>
                    <a:pt x="8561" y="11054"/>
                    <a:pt x="9383" y="10709"/>
                    <a:pt x="9978" y="10078"/>
                  </a:cubicBezTo>
                  <a:cubicBezTo>
                    <a:pt x="10550" y="9459"/>
                    <a:pt x="10859" y="8590"/>
                    <a:pt x="10859" y="7613"/>
                  </a:cubicBezTo>
                  <a:cubicBezTo>
                    <a:pt x="10847" y="6399"/>
                    <a:pt x="10204" y="5434"/>
                    <a:pt x="9645" y="4577"/>
                  </a:cubicBezTo>
                  <a:cubicBezTo>
                    <a:pt x="9228" y="3958"/>
                    <a:pt x="8835" y="3363"/>
                    <a:pt x="8776" y="2791"/>
                  </a:cubicBezTo>
                  <a:cubicBezTo>
                    <a:pt x="8752" y="2410"/>
                    <a:pt x="8847" y="2113"/>
                    <a:pt x="9073" y="1946"/>
                  </a:cubicBezTo>
                  <a:cubicBezTo>
                    <a:pt x="9208" y="1850"/>
                    <a:pt x="9386" y="1802"/>
                    <a:pt x="9584" y="1802"/>
                  </a:cubicBezTo>
                  <a:cubicBezTo>
                    <a:pt x="9806" y="1802"/>
                    <a:pt x="10055" y="1862"/>
                    <a:pt x="10300" y="1982"/>
                  </a:cubicBezTo>
                  <a:cubicBezTo>
                    <a:pt x="10320" y="1989"/>
                    <a:pt x="10339" y="1993"/>
                    <a:pt x="10359" y="1993"/>
                  </a:cubicBezTo>
                  <a:cubicBezTo>
                    <a:pt x="10399" y="1993"/>
                    <a:pt x="10439" y="1978"/>
                    <a:pt x="10478" y="1946"/>
                  </a:cubicBezTo>
                  <a:cubicBezTo>
                    <a:pt x="10514" y="1898"/>
                    <a:pt x="10550" y="1839"/>
                    <a:pt x="10514" y="1779"/>
                  </a:cubicBezTo>
                  <a:cubicBezTo>
                    <a:pt x="10502" y="1743"/>
                    <a:pt x="10181" y="672"/>
                    <a:pt x="9300" y="208"/>
                  </a:cubicBezTo>
                  <a:cubicBezTo>
                    <a:pt x="9036" y="69"/>
                    <a:pt x="8751" y="0"/>
                    <a:pt x="8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549;p63"/>
            <p:cNvSpPr/>
            <p:nvPr/>
          </p:nvSpPr>
          <p:spPr>
            <a:xfrm>
              <a:off x="3823757" y="2285522"/>
              <a:ext cx="16416" cy="10304"/>
            </a:xfrm>
            <a:custGeom>
              <a:avLst/>
              <a:gdLst/>
              <a:ahLst/>
              <a:cxnLst/>
              <a:rect l="l" t="t" r="r" b="b"/>
              <a:pathLst>
                <a:path w="513" h="322" extrusionOk="0">
                  <a:moveTo>
                    <a:pt x="167" y="0"/>
                  </a:moveTo>
                  <a:cubicBezTo>
                    <a:pt x="84" y="0"/>
                    <a:pt x="1" y="72"/>
                    <a:pt x="1" y="155"/>
                  </a:cubicBezTo>
                  <a:cubicBezTo>
                    <a:pt x="1" y="250"/>
                    <a:pt x="84" y="322"/>
                    <a:pt x="167" y="322"/>
                  </a:cubicBezTo>
                  <a:lnTo>
                    <a:pt x="346" y="322"/>
                  </a:lnTo>
                  <a:cubicBezTo>
                    <a:pt x="441" y="322"/>
                    <a:pt x="513" y="250"/>
                    <a:pt x="513" y="155"/>
                  </a:cubicBezTo>
                  <a:cubicBezTo>
                    <a:pt x="513" y="72"/>
                    <a:pt x="441"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550;p63"/>
            <p:cNvSpPr/>
            <p:nvPr/>
          </p:nvSpPr>
          <p:spPr>
            <a:xfrm>
              <a:off x="3664493" y="2075218"/>
              <a:ext cx="26720" cy="26688"/>
            </a:xfrm>
            <a:custGeom>
              <a:avLst/>
              <a:gdLst/>
              <a:ahLst/>
              <a:cxnLst/>
              <a:rect l="l" t="t" r="r" b="b"/>
              <a:pathLst>
                <a:path w="835" h="834" extrusionOk="0">
                  <a:moveTo>
                    <a:pt x="417" y="321"/>
                  </a:moveTo>
                  <a:cubicBezTo>
                    <a:pt x="477" y="321"/>
                    <a:pt x="513" y="357"/>
                    <a:pt x="513" y="417"/>
                  </a:cubicBezTo>
                  <a:cubicBezTo>
                    <a:pt x="513" y="476"/>
                    <a:pt x="453" y="524"/>
                    <a:pt x="417" y="524"/>
                  </a:cubicBezTo>
                  <a:cubicBezTo>
                    <a:pt x="358" y="524"/>
                    <a:pt x="310" y="476"/>
                    <a:pt x="310" y="417"/>
                  </a:cubicBezTo>
                  <a:cubicBezTo>
                    <a:pt x="310" y="357"/>
                    <a:pt x="346" y="321"/>
                    <a:pt x="417" y="321"/>
                  </a:cubicBezTo>
                  <a:close/>
                  <a:moveTo>
                    <a:pt x="417" y="0"/>
                  </a:moveTo>
                  <a:cubicBezTo>
                    <a:pt x="179" y="0"/>
                    <a:pt x="1" y="202"/>
                    <a:pt x="1" y="417"/>
                  </a:cubicBezTo>
                  <a:cubicBezTo>
                    <a:pt x="1" y="655"/>
                    <a:pt x="191" y="833"/>
                    <a:pt x="417" y="833"/>
                  </a:cubicBezTo>
                  <a:cubicBezTo>
                    <a:pt x="656" y="833"/>
                    <a:pt x="834" y="643"/>
                    <a:pt x="834" y="417"/>
                  </a:cubicBezTo>
                  <a:cubicBezTo>
                    <a:pt x="834" y="202"/>
                    <a:pt x="63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 name="Google Shape;12655;p63"/>
          <p:cNvGrpSpPr/>
          <p:nvPr/>
        </p:nvGrpSpPr>
        <p:grpSpPr>
          <a:xfrm>
            <a:off x="1308469" y="3543539"/>
            <a:ext cx="1416970" cy="1177622"/>
            <a:chOff x="1953037" y="2552242"/>
            <a:chExt cx="355136" cy="227072"/>
          </a:xfrm>
          <a:solidFill>
            <a:schemeClr val="accent1">
              <a:lumMod val="90000"/>
              <a:lumOff val="10000"/>
            </a:schemeClr>
          </a:solidFill>
        </p:grpSpPr>
        <p:sp>
          <p:nvSpPr>
            <p:cNvPr id="342" name="Google Shape;12656;p63"/>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657;p63"/>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TextBox 351"/>
          <p:cNvSpPr txBox="1"/>
          <p:nvPr/>
        </p:nvSpPr>
        <p:spPr>
          <a:xfrm>
            <a:off x="895685" y="1297968"/>
            <a:ext cx="7120887" cy="584775"/>
          </a:xfrm>
          <a:prstGeom prst="rect">
            <a:avLst/>
          </a:prstGeom>
          <a:noFill/>
        </p:spPr>
        <p:txBody>
          <a:bodyPr wrap="square" rtlCol="0">
            <a:spAutoFit/>
          </a:bodyPr>
          <a:lstStyle/>
          <a:p>
            <a:r>
              <a:rPr lang="en-US" sz="1600" b="1" dirty="0" err="1" smtClean="0"/>
              <a:t>Luật</a:t>
            </a:r>
            <a:r>
              <a:rPr lang="en-US" sz="1600" b="1" dirty="0" smtClean="0"/>
              <a:t> </a:t>
            </a:r>
            <a:r>
              <a:rPr lang="en-US" sz="1600" b="1" dirty="0" err="1" smtClean="0"/>
              <a:t>chơi</a:t>
            </a:r>
            <a:r>
              <a:rPr lang="en-US" sz="1600" b="1" dirty="0" smtClean="0"/>
              <a:t>: </a:t>
            </a:r>
            <a:r>
              <a:rPr lang="en-US" sz="1600" dirty="0" smtClean="0"/>
              <a:t>2 </a:t>
            </a:r>
            <a:r>
              <a:rPr lang="en-US" sz="1600" dirty="0" err="1" smtClean="0"/>
              <a:t>đội</a:t>
            </a:r>
            <a:r>
              <a:rPr lang="en-US" sz="1600" dirty="0" smtClean="0"/>
              <a:t> </a:t>
            </a:r>
            <a:r>
              <a:rPr lang="en-US" sz="1600" dirty="0" err="1" smtClean="0"/>
              <a:t>lựa</a:t>
            </a:r>
            <a:r>
              <a:rPr lang="en-US" sz="1600" dirty="0" smtClean="0"/>
              <a:t> </a:t>
            </a:r>
            <a:r>
              <a:rPr lang="en-US" sz="1600" dirty="0" err="1" smtClean="0"/>
              <a:t>chọn</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Sau</a:t>
            </a:r>
            <a:r>
              <a:rPr lang="en-US" sz="1600" dirty="0" smtClean="0"/>
              <a:t> </a:t>
            </a:r>
            <a:r>
              <a:rPr lang="en-US" sz="1600" dirty="0" err="1" smtClean="0"/>
              <a:t>mỗi</a:t>
            </a:r>
            <a:r>
              <a:rPr lang="en-US" sz="1600" dirty="0" smtClean="0"/>
              <a:t> </a:t>
            </a:r>
            <a:r>
              <a:rPr lang="en-US" sz="1600" dirty="0" err="1" smtClean="0"/>
              <a:t>trái</a:t>
            </a:r>
            <a:r>
              <a:rPr lang="en-US" sz="1600" dirty="0" smtClean="0"/>
              <a:t> </a:t>
            </a:r>
            <a:r>
              <a:rPr lang="en-US" sz="1600" dirty="0" err="1" smtClean="0"/>
              <a:t>sẽ</a:t>
            </a:r>
            <a:r>
              <a:rPr lang="en-US" sz="1600" dirty="0" smtClean="0"/>
              <a:t> </a:t>
            </a:r>
            <a:r>
              <a:rPr lang="en-US" sz="1600" dirty="0" err="1" smtClean="0"/>
              <a:t>là</a:t>
            </a:r>
            <a:r>
              <a:rPr lang="en-US" sz="1600" dirty="0" smtClean="0"/>
              <a:t> </a:t>
            </a:r>
            <a:r>
              <a:rPr lang="en-US" sz="1600" dirty="0" err="1" smtClean="0"/>
              <a:t>một</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Trả</a:t>
            </a:r>
            <a:r>
              <a:rPr lang="en-US" sz="1600" dirty="0" smtClean="0"/>
              <a:t> </a:t>
            </a:r>
            <a:r>
              <a:rPr lang="en-US" sz="1600" dirty="0" err="1" smtClean="0"/>
              <a:t>lời</a:t>
            </a:r>
            <a:r>
              <a:rPr lang="en-US" sz="1600" dirty="0" smtClean="0"/>
              <a:t> </a:t>
            </a:r>
            <a:r>
              <a:rPr lang="en-US" sz="1600" dirty="0" err="1" smtClean="0"/>
              <a:t>được</a:t>
            </a:r>
            <a:r>
              <a:rPr lang="en-US" sz="1600" dirty="0" smtClean="0"/>
              <a:t> </a:t>
            </a:r>
            <a:r>
              <a:rPr lang="en-US" sz="1600" dirty="0" err="1" smtClean="0"/>
              <a:t>câu</a:t>
            </a:r>
            <a:r>
              <a:rPr lang="en-US" sz="1600" dirty="0" smtClean="0"/>
              <a:t> </a:t>
            </a:r>
            <a:r>
              <a:rPr lang="en-US" sz="1600" dirty="0" err="1" smtClean="0"/>
              <a:t>hỏi</a:t>
            </a:r>
            <a:r>
              <a:rPr lang="en-US" sz="1600" dirty="0" smtClean="0"/>
              <a:t> </a:t>
            </a:r>
            <a:r>
              <a:rPr lang="en-US" sz="1600" dirty="0" err="1" smtClean="0"/>
              <a:t>đó</a:t>
            </a:r>
            <a:r>
              <a:rPr lang="en-US" sz="1600" dirty="0" smtClean="0"/>
              <a:t> </a:t>
            </a:r>
            <a:r>
              <a:rPr lang="en-US" sz="1600" dirty="0" err="1" smtClean="0"/>
              <a:t>trái</a:t>
            </a:r>
            <a:r>
              <a:rPr lang="en-US" sz="1600" dirty="0" smtClean="0"/>
              <a:t> </a:t>
            </a:r>
            <a:r>
              <a:rPr lang="en-US" sz="1600" dirty="0" err="1" smtClean="0"/>
              <a:t>táo</a:t>
            </a:r>
            <a:r>
              <a:rPr lang="en-US" sz="1600" dirty="0" smtClean="0"/>
              <a:t> </a:t>
            </a:r>
            <a:r>
              <a:rPr lang="en-US" sz="1600" dirty="0" err="1" smtClean="0"/>
              <a:t>sẽ</a:t>
            </a:r>
            <a:r>
              <a:rPr lang="en-US" sz="1600" dirty="0" smtClean="0"/>
              <a:t> </a:t>
            </a:r>
            <a:r>
              <a:rPr lang="en-US" sz="1600" dirty="0" err="1" smtClean="0"/>
              <a:t>rơi</a:t>
            </a:r>
            <a:r>
              <a:rPr lang="en-US" sz="1600" dirty="0" smtClean="0"/>
              <a:t> </a:t>
            </a:r>
            <a:r>
              <a:rPr lang="en-US" sz="1600" dirty="0" err="1" smtClean="0"/>
              <a:t>vào</a:t>
            </a:r>
            <a:r>
              <a:rPr lang="en-US" sz="1600" dirty="0" smtClean="0"/>
              <a:t> </a:t>
            </a:r>
            <a:r>
              <a:rPr lang="en-US" sz="1600" dirty="0" err="1" smtClean="0"/>
              <a:t>rổ</a:t>
            </a:r>
            <a:r>
              <a:rPr lang="en-US" sz="1600" dirty="0" smtClean="0"/>
              <a:t>. </a:t>
            </a:r>
            <a:r>
              <a:rPr lang="en-US" sz="1600" dirty="0" err="1" smtClean="0"/>
              <a:t>Đội</a:t>
            </a:r>
            <a:r>
              <a:rPr lang="en-US" sz="1600" dirty="0" smtClean="0"/>
              <a:t> </a:t>
            </a:r>
            <a:r>
              <a:rPr lang="en-US" sz="1600" dirty="0" err="1" smtClean="0"/>
              <a:t>nào</a:t>
            </a:r>
            <a:r>
              <a:rPr lang="en-US" sz="1600" dirty="0" smtClean="0"/>
              <a:t> </a:t>
            </a:r>
            <a:r>
              <a:rPr lang="en-US" sz="1600" dirty="0" err="1" smtClean="0"/>
              <a:t>hái</a:t>
            </a:r>
            <a:r>
              <a:rPr lang="en-US" sz="1600" dirty="0" smtClean="0"/>
              <a:t> </a:t>
            </a:r>
            <a:r>
              <a:rPr lang="en-US" sz="1600" dirty="0" err="1" smtClean="0"/>
              <a:t>được</a:t>
            </a:r>
            <a:r>
              <a:rPr lang="en-US" sz="1600" dirty="0" smtClean="0"/>
              <a:t> </a:t>
            </a:r>
            <a:r>
              <a:rPr lang="en-US" sz="1600" dirty="0" err="1" smtClean="0"/>
              <a:t>nhiều</a:t>
            </a:r>
            <a:r>
              <a:rPr lang="en-US" sz="1600" dirty="0" smtClean="0"/>
              <a:t> </a:t>
            </a:r>
            <a:r>
              <a:rPr lang="en-US" sz="1600" dirty="0" err="1" smtClean="0"/>
              <a:t>đội</a:t>
            </a:r>
            <a:r>
              <a:rPr lang="en-US" sz="1600" dirty="0" smtClean="0"/>
              <a:t> </a:t>
            </a:r>
            <a:r>
              <a:rPr lang="en-US" sz="1600" dirty="0" err="1" smtClean="0"/>
              <a:t>đó</a:t>
            </a:r>
            <a:r>
              <a:rPr lang="en-US" sz="1600" dirty="0" smtClean="0"/>
              <a:t> </a:t>
            </a:r>
            <a:r>
              <a:rPr lang="en-US" sz="1600" dirty="0" err="1" smtClean="0"/>
              <a:t>thắng</a:t>
            </a:r>
            <a:r>
              <a:rPr lang="en-US" sz="1600" dirty="0" smtClean="0"/>
              <a:t>. </a:t>
            </a:r>
            <a:endParaRPr lang="en-US" sz="1600" dirty="0"/>
          </a:p>
        </p:txBody>
      </p:sp>
      <p:sp>
        <p:nvSpPr>
          <p:cNvPr id="2" name="Action Button: Beginning 1">
            <a:hlinkClick r:id="rId12" action="ppaction://hlinksldjump" highlightClick="1"/>
          </p:cNvPr>
          <p:cNvSpPr/>
          <p:nvPr/>
        </p:nvSpPr>
        <p:spPr>
          <a:xfrm>
            <a:off x="665677" y="4240567"/>
            <a:ext cx="504041" cy="475572"/>
          </a:xfrm>
          <a:prstGeom prst="actionButtonBeginning">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5427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3.95062E-6 L 0.21684 0.30494 " pathEditMode="relative" rAng="0" ptsTypes="AA">
                                      <p:cBhvr>
                                        <p:cTn id="6" dur="2000" fill="hold"/>
                                        <p:tgtEl>
                                          <p:spTgt spid="7"/>
                                        </p:tgtEl>
                                        <p:attrNameLst>
                                          <p:attrName>ppt_x</p:attrName>
                                          <p:attrName>ppt_y</p:attrName>
                                        </p:attrNameLst>
                                      </p:cBhvr>
                                      <p:rCtr x="10833" y="15247"/>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32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2.71605E-6 L 0.13628 0.32407 " pathEditMode="relative" rAng="0" ptsTypes="AA">
                                      <p:cBhvr>
                                        <p:cTn id="11" dur="2000" fill="hold"/>
                                        <p:tgtEl>
                                          <p:spTgt spid="328"/>
                                        </p:tgtEl>
                                        <p:attrNameLst>
                                          <p:attrName>ppt_x</p:attrName>
                                          <p:attrName>ppt_y</p:attrName>
                                        </p:attrNameLst>
                                      </p:cBhvr>
                                      <p:rCtr x="6806" y="16204"/>
                                    </p:animMotion>
                                  </p:childTnLst>
                                </p:cTn>
                              </p:par>
                            </p:childTnLst>
                          </p:cTn>
                        </p:par>
                      </p:childTnLst>
                    </p:cTn>
                  </p:par>
                </p:childTnLst>
              </p:cTn>
              <p:nextCondLst>
                <p:cond evt="onClick" delay="0">
                  <p:tgtEl>
                    <p:spTgt spid="328"/>
                  </p:tgtEl>
                </p:cond>
              </p:nextCondLst>
            </p:seq>
            <p:seq concurrent="1" nextAc="seek">
              <p:cTn id="12" restart="whenNotActive" fill="hold" evtFilter="cancelBubble" nodeType="interactiveSeq">
                <p:stCondLst>
                  <p:cond evt="onClick" delay="0">
                    <p:tgtEl>
                      <p:spTgt spid="32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38889E-6 -1.35802E-6 L -1.38889E-6 0.25 " pathEditMode="relative" rAng="0" ptsTypes="AA">
                                      <p:cBhvr>
                                        <p:cTn id="16" dur="2000" fill="hold"/>
                                        <p:tgtEl>
                                          <p:spTgt spid="329"/>
                                        </p:tgtEl>
                                        <p:attrNameLst>
                                          <p:attrName>ppt_x</p:attrName>
                                          <p:attrName>ppt_y</p:attrName>
                                        </p:attrNameLst>
                                      </p:cBhvr>
                                      <p:rCtr x="0" y="12500"/>
                                    </p:animMotion>
                                  </p:childTnLst>
                                </p:cTn>
                              </p:par>
                            </p:childTnLst>
                          </p:cTn>
                        </p:par>
                      </p:childTnLst>
                    </p:cTn>
                  </p:par>
                </p:childTnLst>
              </p:cTn>
              <p:nextCondLst>
                <p:cond evt="onClick" delay="0">
                  <p:tgtEl>
                    <p:spTgt spid="329"/>
                  </p:tgtEl>
                </p:cond>
              </p:nextCondLst>
            </p:seq>
            <p:seq concurrent="1" nextAc="seek">
              <p:cTn id="17" restart="whenNotActive" fill="hold" evtFilter="cancelBubble" nodeType="interactiveSeq">
                <p:stCondLst>
                  <p:cond evt="onClick" delay="0">
                    <p:tgtEl>
                      <p:spTgt spid="3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94444E-6 2.34568E-6 L 0.00052 0.3287 " pathEditMode="relative" rAng="0" ptsTypes="AA">
                                      <p:cBhvr>
                                        <p:cTn id="21" dur="2000" fill="hold"/>
                                        <p:tgtEl>
                                          <p:spTgt spid="330"/>
                                        </p:tgtEl>
                                        <p:attrNameLst>
                                          <p:attrName>ppt_x</p:attrName>
                                          <p:attrName>ppt_y</p:attrName>
                                        </p:attrNameLst>
                                      </p:cBhvr>
                                      <p:rCtr x="17" y="16420"/>
                                    </p:animMotion>
                                  </p:childTnLst>
                                </p:cTn>
                              </p:par>
                            </p:childTnLst>
                          </p:cTn>
                        </p:par>
                      </p:childTnLst>
                    </p:cTn>
                  </p:par>
                </p:childTnLst>
              </p:cTn>
              <p:nextCondLst>
                <p:cond evt="onClick" delay="0">
                  <p:tgtEl>
                    <p:spTgt spid="330"/>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5E-6 1.85185E-6 L -0.06423 0.32037 " pathEditMode="relative" rAng="0" ptsTypes="AA">
                                      <p:cBhvr>
                                        <p:cTn id="26" dur="2000" fill="hold"/>
                                        <p:tgtEl>
                                          <p:spTgt spid="331"/>
                                        </p:tgtEl>
                                        <p:attrNameLst>
                                          <p:attrName>ppt_x</p:attrName>
                                          <p:attrName>ppt_y</p:attrName>
                                        </p:attrNameLst>
                                      </p:cBhvr>
                                      <p:rCtr x="-3212" y="16019"/>
                                    </p:animMotion>
                                  </p:childTnLst>
                                </p:cTn>
                              </p:par>
                            </p:childTnLst>
                          </p:cTn>
                        </p:par>
                      </p:childTnLst>
                    </p:cTn>
                  </p:par>
                </p:childTnLst>
              </p:cTn>
              <p:nextCondLst>
                <p:cond evt="onClick" delay="0">
                  <p:tgtEl>
                    <p:spTgt spid="3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4" y="821406"/>
            <a:ext cx="3526971" cy="4098937"/>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Picture 182"/>
          <p:cNvPicPr>
            <a:picLocks noChangeAspect="1"/>
          </p:cNvPicPr>
          <p:nvPr/>
        </p:nvPicPr>
        <p:blipFill>
          <a:blip r:embed="rId2"/>
          <a:stretch>
            <a:fillRect/>
          </a:stretch>
        </p:blipFill>
        <p:spPr>
          <a:xfrm>
            <a:off x="4795982" y="821406"/>
            <a:ext cx="3958319" cy="3986335"/>
          </a:xfrm>
          <a:prstGeom prst="rect">
            <a:avLst/>
          </a:prstGeom>
        </p:spPr>
      </p:pic>
      <p:sp>
        <p:nvSpPr>
          <p:cNvPr id="184" name="TextBox 183"/>
          <p:cNvSpPr txBox="1"/>
          <p:nvPr/>
        </p:nvSpPr>
        <p:spPr>
          <a:xfrm>
            <a:off x="1398814" y="1119163"/>
            <a:ext cx="2383972" cy="1015663"/>
          </a:xfrm>
          <a:prstGeom prst="rect">
            <a:avLst/>
          </a:prstGeom>
          <a:noFill/>
        </p:spPr>
        <p:txBody>
          <a:bodyPr wrap="square" rtlCol="0">
            <a:spAutoFit/>
          </a:bodyPr>
          <a:lstStyle/>
          <a:p>
            <a:pPr algn="just"/>
            <a:r>
              <a:rPr lang="en-US" sz="2000" smtClean="0"/>
              <a:t>Thời kì đầu tiên và kéo dài nhất trong lịch sử loài người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TextBox 188"/>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0" name="Action Button: Home 189">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2" name="Oval 1"/>
          <p:cNvSpPr/>
          <p:nvPr/>
        </p:nvSpPr>
        <p:spPr>
          <a:xfrm>
            <a:off x="1570122" y="3295322"/>
            <a:ext cx="2280557"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err="1" smtClean="0"/>
              <a:t>Thời</a:t>
            </a:r>
            <a:endParaRPr lang="fr-FR" sz="1600" b="1" dirty="0" smtClean="0"/>
          </a:p>
          <a:p>
            <a:pPr algn="ctr"/>
            <a:r>
              <a:rPr lang="fr-FR" sz="1600" b="1" dirty="0" smtClean="0"/>
              <a:t> </a:t>
            </a:r>
            <a:r>
              <a:rPr lang="fr-FR" sz="1600" b="1" dirty="0" err="1" smtClean="0"/>
              <a:t>nguyên</a:t>
            </a:r>
            <a:r>
              <a:rPr lang="fr-FR" sz="1600" b="1" dirty="0" smtClean="0"/>
              <a:t> </a:t>
            </a:r>
            <a:r>
              <a:rPr lang="fr-FR" sz="1600" b="1" dirty="0" err="1" smtClean="0"/>
              <a:t>thủy</a:t>
            </a:r>
            <a:endParaRPr lang="en-US" sz="1600" b="1" dirty="0"/>
          </a:p>
        </p:txBody>
      </p:sp>
      <p:sp>
        <p:nvSpPr>
          <p:cNvPr id="192" name="Rectangle 191"/>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TextBox 194"/>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1</a:t>
            </a:r>
            <a:endParaRPr lang="en-US" sz="1600" dirty="0">
              <a:solidFill>
                <a:schemeClr val="bg1"/>
              </a:solidFill>
            </a:endParaRPr>
          </a:p>
        </p:txBody>
      </p:sp>
      <p:sp>
        <p:nvSpPr>
          <p:cNvPr id="196" name="TextBox 195"/>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91908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left)">
                                      <p:cBhvr>
                                        <p:cTn id="7" dur="1250"/>
                                        <p:tgtEl>
                                          <p:spTgt spid="19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wipe(up)">
                                      <p:cBhvr>
                                        <p:cTn id="10" dur="1250"/>
                                        <p:tgtEl>
                                          <p:spTgt spid="19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barn(inVertical)">
                                      <p:cBhvr>
                                        <p:cTn id="13" dur="1250"/>
                                        <p:tgtEl>
                                          <p:spTgt spid="19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5"/>
                                        </p:tgtEl>
                                        <p:attrNameLst>
                                          <p:attrName>style.visibility</p:attrName>
                                        </p:attrNameLst>
                                      </p:cBhvr>
                                      <p:to>
                                        <p:strVal val="visible"/>
                                      </p:to>
                                    </p:set>
                                    <p:anim calcmode="lin" valueType="num">
                                      <p:cBhvr>
                                        <p:cTn id="16" dur="1250" fill="hold"/>
                                        <p:tgtEl>
                                          <p:spTgt spid="195"/>
                                        </p:tgtEl>
                                        <p:attrNameLst>
                                          <p:attrName>ppt_w</p:attrName>
                                        </p:attrNameLst>
                                      </p:cBhvr>
                                      <p:tavLst>
                                        <p:tav tm="0">
                                          <p:val>
                                            <p:fltVal val="0"/>
                                          </p:val>
                                        </p:tav>
                                        <p:tav tm="100000">
                                          <p:val>
                                            <p:strVal val="#ppt_w"/>
                                          </p:val>
                                        </p:tav>
                                      </p:tavLst>
                                    </p:anim>
                                    <p:anim calcmode="lin" valueType="num">
                                      <p:cBhvr>
                                        <p:cTn id="17" dur="1250" fill="hold"/>
                                        <p:tgtEl>
                                          <p:spTgt spid="195"/>
                                        </p:tgtEl>
                                        <p:attrNameLst>
                                          <p:attrName>ppt_h</p:attrName>
                                        </p:attrNameLst>
                                      </p:cBhvr>
                                      <p:tavLst>
                                        <p:tav tm="0">
                                          <p:val>
                                            <p:fltVal val="0"/>
                                          </p:val>
                                        </p:tav>
                                        <p:tav tm="100000">
                                          <p:val>
                                            <p:strVal val="#ppt_h"/>
                                          </p:val>
                                        </p:tav>
                                      </p:tavLst>
                                    </p:anim>
                                    <p:animEffect transition="in" filter="fade">
                                      <p:cBhvr>
                                        <p:cTn id="18" dur="1250"/>
                                        <p:tgtEl>
                                          <p:spTgt spid="195"/>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6"/>
                                        </p:tgtEl>
                                        <p:attrNameLst>
                                          <p:attrName>style.visibility</p:attrName>
                                        </p:attrNameLst>
                                      </p:cBhvr>
                                      <p:to>
                                        <p:strVal val="visible"/>
                                      </p:to>
                                    </p:set>
                                    <p:anim calcmode="lin" valueType="num">
                                      <p:cBhvr additive="base">
                                        <p:cTn id="22" dur="500" fill="hold"/>
                                        <p:tgtEl>
                                          <p:spTgt spid="196"/>
                                        </p:tgtEl>
                                        <p:attrNameLst>
                                          <p:attrName>ppt_x</p:attrName>
                                        </p:attrNameLst>
                                      </p:cBhvr>
                                      <p:tavLst>
                                        <p:tav tm="0">
                                          <p:val>
                                            <p:strVal val="#ppt_x"/>
                                          </p:val>
                                        </p:tav>
                                        <p:tav tm="100000">
                                          <p:val>
                                            <p:strVal val="#ppt_x"/>
                                          </p:val>
                                        </p:tav>
                                      </p:tavLst>
                                    </p:anim>
                                    <p:anim calcmode="lin" valueType="num">
                                      <p:cBhvr additive="base">
                                        <p:cTn id="23" dur="500" fill="hold"/>
                                        <p:tgtEl>
                                          <p:spTgt spid="196"/>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2" grpId="0" animBg="1"/>
      <p:bldP spid="193" grpId="0" animBg="1"/>
      <p:bldP spid="194" grpId="0" animBg="1"/>
      <p:bldP spid="195" grpId="0"/>
      <p:bldP spid="1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631216"/>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err="1" smtClean="0"/>
              <a:t>mực</a:t>
            </a:r>
            <a:r>
              <a:rPr lang="en-US" sz="2000" dirty="0" smtClean="0"/>
              <a:t> </a:t>
            </a:r>
            <a:r>
              <a:rPr lang="en-US" sz="2000" dirty="0" err="1" smtClean="0"/>
              <a:t>nước</a:t>
            </a:r>
            <a:r>
              <a:rPr lang="en-US" sz="2000" dirty="0" smtClean="0"/>
              <a:t> </a:t>
            </a:r>
            <a:r>
              <a:rPr lang="en-US" sz="2000" dirty="0" err="1" smtClean="0"/>
              <a:t>biển</a:t>
            </a:r>
            <a:r>
              <a:rPr lang="en-US" sz="2000" dirty="0" smtClean="0"/>
              <a:t> </a:t>
            </a:r>
            <a:r>
              <a:rPr lang="en-US" sz="2000" dirty="0" err="1" smtClean="0"/>
              <a:t>cao</a:t>
            </a:r>
            <a:r>
              <a:rPr lang="en-US" sz="2000" dirty="0" smtClean="0"/>
              <a:t> </a:t>
            </a:r>
            <a:r>
              <a:rPr lang="en-US" sz="2000" dirty="0" err="1" smtClean="0"/>
              <a:t>hơn</a:t>
            </a:r>
            <a:r>
              <a:rPr lang="en-US" sz="2000" dirty="0" smtClean="0"/>
              <a:t> hay </a:t>
            </a:r>
            <a:r>
              <a:rPr lang="en-US" sz="2000" dirty="0" err="1" smtClean="0"/>
              <a:t>thấp</a:t>
            </a:r>
            <a:r>
              <a:rPr lang="en-US" sz="2000" dirty="0" smtClean="0"/>
              <a:t> </a:t>
            </a:r>
            <a:r>
              <a:rPr lang="en-US" sz="2000" dirty="0" err="1" smtClean="0"/>
              <a:t>hơn</a:t>
            </a:r>
            <a:r>
              <a:rPr lang="en-US" sz="2000" dirty="0" smtClean="0"/>
              <a:t> so </a:t>
            </a:r>
            <a:r>
              <a:rPr lang="en-US" sz="2000" dirty="0" err="1" smtClean="0"/>
              <a:t>với</a:t>
            </a:r>
            <a:r>
              <a:rPr lang="en-US" sz="2000" dirty="0" smtClean="0"/>
              <a:t> </a:t>
            </a:r>
            <a:r>
              <a:rPr lang="en-US" sz="2000" dirty="0" err="1" smtClean="0"/>
              <a:t>hiện</a:t>
            </a:r>
            <a:r>
              <a:rPr lang="en-US" sz="2000" dirty="0" smtClean="0"/>
              <a:t> nay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422788" y="261761"/>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Thấp</a:t>
            </a:r>
            <a:r>
              <a:rPr lang="en-US" sz="1600" b="1" dirty="0" smtClean="0"/>
              <a:t> </a:t>
            </a:r>
            <a:r>
              <a:rPr lang="en-US" sz="1600" b="1" dirty="0" err="1" smtClean="0"/>
              <a:t>hơn</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2</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288606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98814" y="1288451"/>
            <a:ext cx="2383972" cy="1015663"/>
          </a:xfrm>
          <a:prstGeom prst="rect">
            <a:avLst/>
          </a:prstGeom>
          <a:noFill/>
        </p:spPr>
        <p:txBody>
          <a:bodyPr wrap="square" rtlCol="0">
            <a:spAutoFit/>
          </a:bodyPr>
          <a:lstStyle/>
          <a:p>
            <a:pPr algn="just"/>
            <a:r>
              <a:rPr lang="en-US" sz="2000" dirty="0" err="1" smtClean="0"/>
              <a:t>Dùng</a:t>
            </a:r>
            <a:r>
              <a:rPr lang="en-US" sz="2000" dirty="0" smtClean="0"/>
              <a:t> </a:t>
            </a:r>
            <a:r>
              <a:rPr lang="en-US" sz="2000" dirty="0" err="1" smtClean="0"/>
              <a:t>một</a:t>
            </a:r>
            <a:r>
              <a:rPr lang="en-US" sz="2000" dirty="0" smtClean="0"/>
              <a:t> </a:t>
            </a:r>
            <a:r>
              <a:rPr lang="en-US" sz="2000" dirty="0" err="1" smtClean="0"/>
              <a:t>tính</a:t>
            </a:r>
            <a:r>
              <a:rPr lang="en-US" sz="2000" dirty="0" smtClean="0"/>
              <a:t> </a:t>
            </a:r>
            <a:r>
              <a:rPr lang="en-US" sz="2000" dirty="0" err="1" smtClean="0"/>
              <a:t>từ</a:t>
            </a:r>
            <a:r>
              <a:rPr lang="en-US" sz="2000" dirty="0" smtClean="0"/>
              <a:t> </a:t>
            </a:r>
            <a:r>
              <a:rPr lang="en-US" sz="2000" dirty="0" err="1" smtClean="0"/>
              <a:t>để</a:t>
            </a:r>
            <a:r>
              <a:rPr lang="en-US" sz="2000" dirty="0" smtClean="0"/>
              <a:t> </a:t>
            </a:r>
            <a:r>
              <a:rPr lang="en-US" sz="2000" dirty="0" err="1" smtClean="0"/>
              <a:t>miêu</a:t>
            </a:r>
            <a:r>
              <a:rPr lang="en-US" sz="2000" dirty="0" smtClean="0"/>
              <a:t> </a:t>
            </a:r>
            <a:r>
              <a:rPr lang="en-US" sz="2000" dirty="0" err="1" smtClean="0"/>
              <a:t>tả</a:t>
            </a:r>
            <a:r>
              <a:rPr lang="en-US" sz="2000" dirty="0" smtClean="0"/>
              <a:t> </a:t>
            </a:r>
            <a:r>
              <a:rPr lang="en-US" sz="2000" dirty="0" err="1" smtClean="0"/>
              <a:t>cây</a:t>
            </a:r>
            <a:r>
              <a:rPr lang="en-US" sz="2000" dirty="0" smtClean="0"/>
              <a:t> </a:t>
            </a:r>
            <a:r>
              <a:rPr lang="en-US" sz="2000" dirty="0" err="1" smtClean="0"/>
              <a:t>cối</a:t>
            </a:r>
            <a:r>
              <a:rPr lang="en-US" sz="2000" dirty="0" smtClean="0"/>
              <a:t> </a:t>
            </a:r>
            <a:r>
              <a:rPr lang="en-US" sz="2000" err="1" smtClean="0"/>
              <a:t>thời</a:t>
            </a:r>
            <a:r>
              <a:rPr lang="en-US" sz="2000" smtClean="0"/>
              <a:t> nguyên thủy</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185"/>
          <p:cNvPicPr>
            <a:picLocks noChangeAspect="1"/>
          </p:cNvPicPr>
          <p:nvPr/>
        </p:nvPicPr>
        <p:blipFill>
          <a:blip r:embed="rId2"/>
          <a:stretch>
            <a:fillRect/>
          </a:stretch>
        </p:blipFill>
        <p:spPr>
          <a:xfrm>
            <a:off x="4718076" y="874569"/>
            <a:ext cx="3968724" cy="3837569"/>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Rậm</a:t>
            </a:r>
            <a:r>
              <a:rPr lang="en-US" sz="1600" b="1" dirty="0"/>
              <a:t> </a:t>
            </a:r>
            <a:r>
              <a:rPr lang="en-US" sz="1600" b="1" dirty="0" err="1" smtClean="0"/>
              <a:t>rạp</a:t>
            </a:r>
            <a:r>
              <a:rPr lang="en-US" sz="1600" b="1" dirty="0" smtClean="0"/>
              <a:t> ….</a:t>
            </a:r>
            <a:endParaRPr lang="en-US" sz="16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3</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3692246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smtClean="0"/>
              <a:t>Theo </a:t>
            </a:r>
            <a:r>
              <a:rPr lang="en-US" sz="2000" dirty="0" err="1" smtClean="0"/>
              <a:t>em</a:t>
            </a:r>
            <a:r>
              <a:rPr lang="en-US" sz="2000" dirty="0" smtClean="0"/>
              <a:t> </a:t>
            </a:r>
            <a:r>
              <a:rPr lang="en-US" sz="2000" err="1" smtClean="0"/>
              <a:t>thời</a:t>
            </a:r>
            <a:r>
              <a:rPr lang="en-US" sz="2000" smtClean="0"/>
              <a:t> nguyên thủy </a:t>
            </a:r>
            <a:r>
              <a:rPr lang="en-US" sz="2000" dirty="0" smtClean="0"/>
              <a:t>ở </a:t>
            </a:r>
            <a:r>
              <a:rPr lang="en-US" sz="2000" dirty="0" err="1" smtClean="0"/>
              <a:t>Hải</a:t>
            </a:r>
            <a:r>
              <a:rPr lang="en-US" sz="2000" dirty="0" smtClean="0"/>
              <a:t> </a:t>
            </a:r>
            <a:r>
              <a:rPr lang="en-US" sz="2000" dirty="0" err="1" smtClean="0"/>
              <a:t>Phòng</a:t>
            </a:r>
            <a:r>
              <a:rPr lang="en-US" sz="2000" dirty="0" smtClean="0"/>
              <a:t> </a:t>
            </a:r>
            <a:r>
              <a:rPr lang="en-US" sz="2000" dirty="0" err="1" smtClean="0"/>
              <a:t>mình</a:t>
            </a:r>
            <a:r>
              <a:rPr lang="en-US" sz="2000" dirty="0"/>
              <a:t> </a:t>
            </a:r>
            <a:r>
              <a:rPr lang="en-US" sz="2000" dirty="0" err="1" smtClean="0"/>
              <a:t>có</a:t>
            </a:r>
            <a:r>
              <a:rPr lang="en-US" sz="2000" dirty="0" smtClean="0"/>
              <a:t> con </a:t>
            </a:r>
            <a:r>
              <a:rPr lang="en-US" sz="2000" dirty="0" err="1" smtClean="0"/>
              <a:t>người</a:t>
            </a:r>
            <a:r>
              <a:rPr lang="en-US" sz="2000" dirty="0" smtClean="0"/>
              <a:t> </a:t>
            </a:r>
            <a:r>
              <a:rPr lang="en-US" sz="2000" dirty="0" err="1" smtClean="0"/>
              <a:t>sinh</a:t>
            </a:r>
            <a:r>
              <a:rPr lang="en-US" sz="2000" dirty="0" smtClean="0"/>
              <a:t> </a:t>
            </a:r>
            <a:r>
              <a:rPr lang="en-US" sz="2000" dirty="0" err="1" smtClean="0"/>
              <a:t>sống</a:t>
            </a:r>
            <a:r>
              <a:rPr lang="en-US" sz="2000" dirty="0" smtClean="0"/>
              <a:t> </a:t>
            </a:r>
            <a:r>
              <a:rPr lang="en-US" sz="2000" dirty="0" err="1" smtClean="0"/>
              <a:t>không</a:t>
            </a:r>
            <a:r>
              <a:rPr lang="en-US" sz="2000" dirty="0" smtClean="0"/>
              <a:t>? </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859313" y="3295322"/>
            <a:ext cx="1730829" cy="740229"/>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có</a:t>
            </a:r>
            <a:endParaRPr lang="en-US" sz="2800" b="1" dirty="0"/>
          </a:p>
        </p:txBody>
      </p:sp>
      <p:sp>
        <p:nvSpPr>
          <p:cNvPr id="194" name="Rectangle 193"/>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4</a:t>
            </a:r>
            <a:endParaRPr lang="en-US" sz="1600" dirty="0">
              <a:solidFill>
                <a:schemeClr val="bg1"/>
              </a:solidFill>
            </a:endParaRPr>
          </a:p>
        </p:txBody>
      </p:sp>
      <p:sp>
        <p:nvSpPr>
          <p:cNvPr id="198" name="TextBox 197"/>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Tree>
    <p:extLst>
      <p:ext uri="{BB962C8B-B14F-4D97-AF65-F5344CB8AC3E}">
        <p14:creationId xmlns:p14="http://schemas.microsoft.com/office/powerpoint/2010/main" val="17444806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wipe(left)">
                                      <p:cBhvr>
                                        <p:cTn id="7" dur="1250"/>
                                        <p:tgtEl>
                                          <p:spTgt spid="19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5"/>
                                        </p:tgtEl>
                                        <p:attrNameLst>
                                          <p:attrName>style.visibility</p:attrName>
                                        </p:attrNameLst>
                                      </p:cBhvr>
                                      <p:to>
                                        <p:strVal val="visible"/>
                                      </p:to>
                                    </p:set>
                                    <p:animEffect transition="in" filter="wipe(up)">
                                      <p:cBhvr>
                                        <p:cTn id="10" dur="1250"/>
                                        <p:tgtEl>
                                          <p:spTgt spid="1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barn(inVertical)">
                                      <p:cBhvr>
                                        <p:cTn id="13" dur="1250"/>
                                        <p:tgtEl>
                                          <p:spTgt spid="19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7"/>
                                        </p:tgtEl>
                                        <p:attrNameLst>
                                          <p:attrName>style.visibility</p:attrName>
                                        </p:attrNameLst>
                                      </p:cBhvr>
                                      <p:to>
                                        <p:strVal val="visible"/>
                                      </p:to>
                                    </p:set>
                                    <p:anim calcmode="lin" valueType="num">
                                      <p:cBhvr>
                                        <p:cTn id="16" dur="1250" fill="hold"/>
                                        <p:tgtEl>
                                          <p:spTgt spid="197"/>
                                        </p:tgtEl>
                                        <p:attrNameLst>
                                          <p:attrName>ppt_w</p:attrName>
                                        </p:attrNameLst>
                                      </p:cBhvr>
                                      <p:tavLst>
                                        <p:tav tm="0">
                                          <p:val>
                                            <p:fltVal val="0"/>
                                          </p:val>
                                        </p:tav>
                                        <p:tav tm="100000">
                                          <p:val>
                                            <p:strVal val="#ppt_w"/>
                                          </p:val>
                                        </p:tav>
                                      </p:tavLst>
                                    </p:anim>
                                    <p:anim calcmode="lin" valueType="num">
                                      <p:cBhvr>
                                        <p:cTn id="17" dur="1250" fill="hold"/>
                                        <p:tgtEl>
                                          <p:spTgt spid="197"/>
                                        </p:tgtEl>
                                        <p:attrNameLst>
                                          <p:attrName>ppt_h</p:attrName>
                                        </p:attrNameLst>
                                      </p:cBhvr>
                                      <p:tavLst>
                                        <p:tav tm="0">
                                          <p:val>
                                            <p:fltVal val="0"/>
                                          </p:val>
                                        </p:tav>
                                        <p:tav tm="100000">
                                          <p:val>
                                            <p:strVal val="#ppt_h"/>
                                          </p:val>
                                        </p:tav>
                                      </p:tavLst>
                                    </p:anim>
                                    <p:animEffect transition="in" filter="fade">
                                      <p:cBhvr>
                                        <p:cTn id="18" dur="1250"/>
                                        <p:tgtEl>
                                          <p:spTgt spid="197"/>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8"/>
                                        </p:tgtEl>
                                        <p:attrNameLst>
                                          <p:attrName>style.visibility</p:attrName>
                                        </p:attrNameLst>
                                      </p:cBhvr>
                                      <p:to>
                                        <p:strVal val="visible"/>
                                      </p:to>
                                    </p:set>
                                    <p:anim calcmode="lin" valueType="num">
                                      <p:cBhvr additive="base">
                                        <p:cTn id="22" dur="500" fill="hold"/>
                                        <p:tgtEl>
                                          <p:spTgt spid="198"/>
                                        </p:tgtEl>
                                        <p:attrNameLst>
                                          <p:attrName>ppt_x</p:attrName>
                                        </p:attrNameLst>
                                      </p:cBhvr>
                                      <p:tavLst>
                                        <p:tav tm="0">
                                          <p:val>
                                            <p:strVal val="#ppt_x"/>
                                          </p:val>
                                        </p:tav>
                                        <p:tav tm="100000">
                                          <p:val>
                                            <p:strVal val="#ppt_x"/>
                                          </p:val>
                                        </p:tav>
                                      </p:tavLst>
                                    </p:anim>
                                    <p:anim calcmode="lin" valueType="num">
                                      <p:cBhvr additive="base">
                                        <p:cTn id="23" dur="500" fill="hold"/>
                                        <p:tgtEl>
                                          <p:spTgt spid="19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animBg="1"/>
      <p:bldP spid="195" grpId="0" animBg="1"/>
      <p:bldP spid="196" grpId="0" animBg="1"/>
      <p:bldP spid="197" grpId="0"/>
      <p:bldP spid="1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9;p29"/>
          <p:cNvGrpSpPr/>
          <p:nvPr/>
        </p:nvGrpSpPr>
        <p:grpSpPr>
          <a:xfrm>
            <a:off x="827315" y="874569"/>
            <a:ext cx="3526971" cy="3915146"/>
            <a:chOff x="3013175" y="4489825"/>
            <a:chExt cx="1829000" cy="982850"/>
          </a:xfrm>
        </p:grpSpPr>
        <p:sp>
          <p:nvSpPr>
            <p:cNvPr id="5" name="Google Shape;150;p29"/>
            <p:cNvSpPr/>
            <p:nvPr/>
          </p:nvSpPr>
          <p:spPr>
            <a:xfrm>
              <a:off x="3053600" y="4530125"/>
              <a:ext cx="1748175" cy="902150"/>
            </a:xfrm>
            <a:custGeom>
              <a:avLst/>
              <a:gdLst/>
              <a:ahLst/>
              <a:cxnLst/>
              <a:rect l="l" t="t" r="r" b="b"/>
              <a:pathLst>
                <a:path w="69927" h="36086" extrusionOk="0">
                  <a:moveTo>
                    <a:pt x="222" y="206"/>
                  </a:moveTo>
                  <a:lnTo>
                    <a:pt x="56543" y="255"/>
                  </a:lnTo>
                  <a:lnTo>
                    <a:pt x="69665" y="268"/>
                  </a:lnTo>
                  <a:cubicBezTo>
                    <a:pt x="69661" y="5585"/>
                    <a:pt x="69657" y="10907"/>
                    <a:pt x="69653" y="16229"/>
                  </a:cubicBezTo>
                  <a:cubicBezTo>
                    <a:pt x="69649" y="22249"/>
                    <a:pt x="69632" y="28145"/>
                    <a:pt x="69706" y="33553"/>
                  </a:cubicBezTo>
                  <a:cubicBezTo>
                    <a:pt x="69724" y="34904"/>
                    <a:pt x="69753" y="35641"/>
                    <a:pt x="69784" y="35863"/>
                  </a:cubicBezTo>
                  <a:lnTo>
                    <a:pt x="69784" y="35863"/>
                  </a:lnTo>
                  <a:cubicBezTo>
                    <a:pt x="69729" y="35857"/>
                    <a:pt x="69545" y="35851"/>
                    <a:pt x="69300" y="35851"/>
                  </a:cubicBezTo>
                  <a:lnTo>
                    <a:pt x="34714" y="35880"/>
                  </a:lnTo>
                  <a:lnTo>
                    <a:pt x="201" y="35880"/>
                  </a:lnTo>
                  <a:cubicBezTo>
                    <a:pt x="209" y="24058"/>
                    <a:pt x="213" y="12216"/>
                    <a:pt x="222" y="346"/>
                  </a:cubicBezTo>
                  <a:lnTo>
                    <a:pt x="222" y="206"/>
                  </a:lnTo>
                  <a:close/>
                  <a:moveTo>
                    <a:pt x="17" y="1"/>
                  </a:moveTo>
                  <a:lnTo>
                    <a:pt x="17" y="8737"/>
                  </a:lnTo>
                  <a:cubicBezTo>
                    <a:pt x="12" y="17579"/>
                    <a:pt x="4" y="26775"/>
                    <a:pt x="0" y="36081"/>
                  </a:cubicBezTo>
                  <a:lnTo>
                    <a:pt x="18030" y="36085"/>
                  </a:lnTo>
                  <a:lnTo>
                    <a:pt x="35809" y="36065"/>
                  </a:lnTo>
                  <a:cubicBezTo>
                    <a:pt x="47540" y="36036"/>
                    <a:pt x="58960" y="35983"/>
                    <a:pt x="69550" y="35876"/>
                  </a:cubicBezTo>
                  <a:cubicBezTo>
                    <a:pt x="69680" y="35875"/>
                    <a:pt x="69755" y="35872"/>
                    <a:pt x="69785" y="35869"/>
                  </a:cubicBezTo>
                  <a:lnTo>
                    <a:pt x="69785" y="35869"/>
                  </a:lnTo>
                  <a:cubicBezTo>
                    <a:pt x="69792" y="35913"/>
                    <a:pt x="69798" y="35935"/>
                    <a:pt x="69805" y="35935"/>
                  </a:cubicBezTo>
                  <a:cubicBezTo>
                    <a:pt x="69865" y="35935"/>
                    <a:pt x="69926" y="34067"/>
                    <a:pt x="69924" y="31046"/>
                  </a:cubicBezTo>
                  <a:cubicBezTo>
                    <a:pt x="69924" y="20706"/>
                    <a:pt x="69924" y="10362"/>
                    <a:pt x="69920" y="13"/>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1;p29"/>
            <p:cNvSpPr/>
            <p:nvPr/>
          </p:nvSpPr>
          <p:spPr>
            <a:xfrm>
              <a:off x="3013175" y="4491050"/>
              <a:ext cx="1829000" cy="981625"/>
            </a:xfrm>
            <a:custGeom>
              <a:avLst/>
              <a:gdLst/>
              <a:ahLst/>
              <a:cxnLst/>
              <a:rect l="l" t="t" r="r" b="b"/>
              <a:pathLst>
                <a:path w="73160" h="39265" extrusionOk="0">
                  <a:moveTo>
                    <a:pt x="222" y="202"/>
                  </a:moveTo>
                  <a:lnTo>
                    <a:pt x="59978" y="255"/>
                  </a:lnTo>
                  <a:lnTo>
                    <a:pt x="72903" y="263"/>
                  </a:lnTo>
                  <a:lnTo>
                    <a:pt x="72891" y="18211"/>
                  </a:lnTo>
                  <a:cubicBezTo>
                    <a:pt x="72887" y="24596"/>
                    <a:pt x="72866" y="30853"/>
                    <a:pt x="72940" y="36585"/>
                  </a:cubicBezTo>
                  <a:cubicBezTo>
                    <a:pt x="72957" y="38029"/>
                    <a:pt x="72986" y="38812"/>
                    <a:pt x="73017" y="39040"/>
                  </a:cubicBezTo>
                  <a:lnTo>
                    <a:pt x="73017" y="39040"/>
                  </a:lnTo>
                  <a:cubicBezTo>
                    <a:pt x="72960" y="39035"/>
                    <a:pt x="72763" y="39031"/>
                    <a:pt x="72501" y="39031"/>
                  </a:cubicBezTo>
                  <a:lnTo>
                    <a:pt x="36314" y="39056"/>
                  </a:lnTo>
                  <a:lnTo>
                    <a:pt x="206" y="39056"/>
                  </a:lnTo>
                  <a:cubicBezTo>
                    <a:pt x="210" y="26184"/>
                    <a:pt x="218" y="13283"/>
                    <a:pt x="222" y="358"/>
                  </a:cubicBezTo>
                  <a:lnTo>
                    <a:pt x="222" y="202"/>
                  </a:lnTo>
                  <a:close/>
                  <a:moveTo>
                    <a:pt x="17" y="1"/>
                  </a:moveTo>
                  <a:lnTo>
                    <a:pt x="17" y="9258"/>
                  </a:lnTo>
                  <a:cubicBezTo>
                    <a:pt x="13" y="18954"/>
                    <a:pt x="9" y="29048"/>
                    <a:pt x="0" y="39261"/>
                  </a:cubicBezTo>
                  <a:lnTo>
                    <a:pt x="18871" y="39265"/>
                  </a:lnTo>
                  <a:lnTo>
                    <a:pt x="37471" y="39240"/>
                  </a:lnTo>
                  <a:cubicBezTo>
                    <a:pt x="49744" y="39216"/>
                    <a:pt x="61681" y="39158"/>
                    <a:pt x="72768" y="39051"/>
                  </a:cubicBezTo>
                  <a:cubicBezTo>
                    <a:pt x="72906" y="39050"/>
                    <a:pt x="72986" y="39048"/>
                    <a:pt x="73017" y="39046"/>
                  </a:cubicBezTo>
                  <a:lnTo>
                    <a:pt x="73017" y="39046"/>
                  </a:lnTo>
                  <a:cubicBezTo>
                    <a:pt x="73024" y="39090"/>
                    <a:pt x="73030" y="39112"/>
                    <a:pt x="73036" y="39112"/>
                  </a:cubicBezTo>
                  <a:cubicBezTo>
                    <a:pt x="73097" y="39112"/>
                    <a:pt x="73160" y="37131"/>
                    <a:pt x="73157" y="33926"/>
                  </a:cubicBezTo>
                  <a:cubicBezTo>
                    <a:pt x="73157" y="22626"/>
                    <a:pt x="73157" y="11321"/>
                    <a:pt x="73153" y="9"/>
                  </a:cubicBezTo>
                  <a:lnTo>
                    <a:pt x="17" y="1"/>
                  </a:lnTo>
                  <a:close/>
                </a:path>
              </a:pathLst>
            </a:custGeom>
            <a:solidFill>
              <a:srgbClr val="5D3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2;p29"/>
            <p:cNvSpPr/>
            <p:nvPr/>
          </p:nvSpPr>
          <p:spPr>
            <a:xfrm>
              <a:off x="4800975" y="5395600"/>
              <a:ext cx="4725" cy="3775"/>
            </a:xfrm>
            <a:custGeom>
              <a:avLst/>
              <a:gdLst/>
              <a:ahLst/>
              <a:cxnLst/>
              <a:rect l="l" t="t" r="r" b="b"/>
              <a:pathLst>
                <a:path w="189" h="151" extrusionOk="0">
                  <a:moveTo>
                    <a:pt x="42" y="1"/>
                  </a:moveTo>
                  <a:cubicBezTo>
                    <a:pt x="32" y="1"/>
                    <a:pt x="23" y="7"/>
                    <a:pt x="12" y="26"/>
                  </a:cubicBezTo>
                  <a:cubicBezTo>
                    <a:pt x="8" y="42"/>
                    <a:pt x="4" y="55"/>
                    <a:pt x="0" y="71"/>
                  </a:cubicBezTo>
                  <a:cubicBezTo>
                    <a:pt x="9" y="121"/>
                    <a:pt x="18" y="150"/>
                    <a:pt x="28" y="150"/>
                  </a:cubicBezTo>
                  <a:cubicBezTo>
                    <a:pt x="32" y="150"/>
                    <a:pt x="37" y="146"/>
                    <a:pt x="41" y="137"/>
                  </a:cubicBezTo>
                  <a:cubicBezTo>
                    <a:pt x="50" y="120"/>
                    <a:pt x="57" y="110"/>
                    <a:pt x="64" y="110"/>
                  </a:cubicBezTo>
                  <a:cubicBezTo>
                    <a:pt x="71" y="110"/>
                    <a:pt x="78" y="119"/>
                    <a:pt x="86" y="137"/>
                  </a:cubicBezTo>
                  <a:cubicBezTo>
                    <a:pt x="90" y="146"/>
                    <a:pt x="95" y="151"/>
                    <a:pt x="100" y="151"/>
                  </a:cubicBezTo>
                  <a:cubicBezTo>
                    <a:pt x="105" y="151"/>
                    <a:pt x="111" y="145"/>
                    <a:pt x="115" y="137"/>
                  </a:cubicBezTo>
                  <a:cubicBezTo>
                    <a:pt x="122" y="127"/>
                    <a:pt x="130" y="119"/>
                    <a:pt x="139" y="119"/>
                  </a:cubicBezTo>
                  <a:cubicBezTo>
                    <a:pt x="146" y="119"/>
                    <a:pt x="153" y="124"/>
                    <a:pt x="160" y="137"/>
                  </a:cubicBezTo>
                  <a:cubicBezTo>
                    <a:pt x="163" y="143"/>
                    <a:pt x="166" y="146"/>
                    <a:pt x="169" y="146"/>
                  </a:cubicBezTo>
                  <a:cubicBezTo>
                    <a:pt x="174" y="146"/>
                    <a:pt x="179" y="136"/>
                    <a:pt x="185" y="112"/>
                  </a:cubicBezTo>
                  <a:cubicBezTo>
                    <a:pt x="189" y="87"/>
                    <a:pt x="189" y="59"/>
                    <a:pt x="185" y="34"/>
                  </a:cubicBezTo>
                  <a:cubicBezTo>
                    <a:pt x="181" y="30"/>
                    <a:pt x="177" y="26"/>
                    <a:pt x="177" y="26"/>
                  </a:cubicBezTo>
                  <a:cubicBezTo>
                    <a:pt x="175" y="26"/>
                    <a:pt x="174" y="26"/>
                    <a:pt x="172" y="26"/>
                  </a:cubicBezTo>
                  <a:cubicBezTo>
                    <a:pt x="146" y="26"/>
                    <a:pt x="122" y="2"/>
                    <a:pt x="99" y="2"/>
                  </a:cubicBezTo>
                  <a:cubicBezTo>
                    <a:pt x="91" y="2"/>
                    <a:pt x="82" y="5"/>
                    <a:pt x="74" y="14"/>
                  </a:cubicBezTo>
                  <a:cubicBezTo>
                    <a:pt x="72" y="14"/>
                    <a:pt x="71" y="15"/>
                    <a:pt x="70" y="15"/>
                  </a:cubicBezTo>
                  <a:cubicBezTo>
                    <a:pt x="64" y="15"/>
                    <a:pt x="61" y="9"/>
                    <a:pt x="58" y="5"/>
                  </a:cubicBezTo>
                  <a:cubicBezTo>
                    <a:pt x="52" y="2"/>
                    <a:pt x="47" y="1"/>
                    <a:pt x="4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3;p29"/>
            <p:cNvSpPr/>
            <p:nvPr/>
          </p:nvSpPr>
          <p:spPr>
            <a:xfrm>
              <a:off x="4810300" y="5395425"/>
              <a:ext cx="3100" cy="3825"/>
            </a:xfrm>
            <a:custGeom>
              <a:avLst/>
              <a:gdLst/>
              <a:ahLst/>
              <a:cxnLst/>
              <a:rect l="l" t="t" r="r" b="b"/>
              <a:pathLst>
                <a:path w="124" h="153" extrusionOk="0">
                  <a:moveTo>
                    <a:pt x="87" y="0"/>
                  </a:moveTo>
                  <a:lnTo>
                    <a:pt x="17" y="12"/>
                  </a:lnTo>
                  <a:lnTo>
                    <a:pt x="13" y="12"/>
                  </a:lnTo>
                  <a:cubicBezTo>
                    <a:pt x="5" y="16"/>
                    <a:pt x="0" y="33"/>
                    <a:pt x="0" y="70"/>
                  </a:cubicBezTo>
                  <a:cubicBezTo>
                    <a:pt x="0" y="107"/>
                    <a:pt x="5" y="144"/>
                    <a:pt x="13" y="144"/>
                  </a:cubicBezTo>
                  <a:cubicBezTo>
                    <a:pt x="19" y="147"/>
                    <a:pt x="31" y="153"/>
                    <a:pt x="42" y="153"/>
                  </a:cubicBezTo>
                  <a:cubicBezTo>
                    <a:pt x="45" y="153"/>
                    <a:pt x="47" y="153"/>
                    <a:pt x="50" y="152"/>
                  </a:cubicBezTo>
                  <a:cubicBezTo>
                    <a:pt x="59" y="146"/>
                    <a:pt x="70" y="121"/>
                    <a:pt x="81" y="121"/>
                  </a:cubicBezTo>
                  <a:cubicBezTo>
                    <a:pt x="84" y="121"/>
                    <a:pt x="88" y="124"/>
                    <a:pt x="91" y="131"/>
                  </a:cubicBezTo>
                  <a:cubicBezTo>
                    <a:pt x="92" y="133"/>
                    <a:pt x="92" y="134"/>
                    <a:pt x="93" y="134"/>
                  </a:cubicBezTo>
                  <a:cubicBezTo>
                    <a:pt x="98" y="134"/>
                    <a:pt x="104" y="121"/>
                    <a:pt x="107" y="111"/>
                  </a:cubicBezTo>
                  <a:cubicBezTo>
                    <a:pt x="119" y="90"/>
                    <a:pt x="124" y="70"/>
                    <a:pt x="119" y="45"/>
                  </a:cubicBezTo>
                  <a:cubicBezTo>
                    <a:pt x="119" y="8"/>
                    <a:pt x="111" y="0"/>
                    <a:pt x="107" y="0"/>
                  </a:cubicBezTo>
                  <a:cubicBezTo>
                    <a:pt x="99" y="0"/>
                    <a:pt x="91" y="0"/>
                    <a:pt x="87" y="4"/>
                  </a:cubicBezTo>
                  <a:lnTo>
                    <a:pt x="87"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4;p29"/>
            <p:cNvSpPr/>
            <p:nvPr/>
          </p:nvSpPr>
          <p:spPr>
            <a:xfrm>
              <a:off x="4813475" y="5395625"/>
              <a:ext cx="1575" cy="2675"/>
            </a:xfrm>
            <a:custGeom>
              <a:avLst/>
              <a:gdLst/>
              <a:ahLst/>
              <a:cxnLst/>
              <a:rect l="l" t="t" r="r" b="b"/>
              <a:pathLst>
                <a:path w="63" h="107" extrusionOk="0">
                  <a:moveTo>
                    <a:pt x="26" y="0"/>
                  </a:moveTo>
                  <a:cubicBezTo>
                    <a:pt x="15" y="0"/>
                    <a:pt x="8" y="3"/>
                    <a:pt x="1" y="70"/>
                  </a:cubicBezTo>
                  <a:cubicBezTo>
                    <a:pt x="13" y="95"/>
                    <a:pt x="25" y="107"/>
                    <a:pt x="36" y="107"/>
                  </a:cubicBezTo>
                  <a:cubicBezTo>
                    <a:pt x="43" y="107"/>
                    <a:pt x="50" y="102"/>
                    <a:pt x="58" y="95"/>
                  </a:cubicBezTo>
                  <a:cubicBezTo>
                    <a:pt x="58" y="82"/>
                    <a:pt x="62" y="70"/>
                    <a:pt x="62" y="58"/>
                  </a:cubicBezTo>
                  <a:cubicBezTo>
                    <a:pt x="62" y="45"/>
                    <a:pt x="58" y="33"/>
                    <a:pt x="58" y="21"/>
                  </a:cubicBezTo>
                  <a:cubicBezTo>
                    <a:pt x="46" y="8"/>
                    <a:pt x="38" y="0"/>
                    <a:pt x="29" y="0"/>
                  </a:cubicBezTo>
                  <a:cubicBezTo>
                    <a:pt x="28" y="0"/>
                    <a:pt x="27" y="0"/>
                    <a:pt x="2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p29"/>
            <p:cNvSpPr/>
            <p:nvPr/>
          </p:nvSpPr>
          <p:spPr>
            <a:xfrm>
              <a:off x="4815225" y="5395350"/>
              <a:ext cx="1250" cy="3250"/>
            </a:xfrm>
            <a:custGeom>
              <a:avLst/>
              <a:gdLst/>
              <a:ahLst/>
              <a:cxnLst/>
              <a:rect l="l" t="t" r="r" b="b"/>
              <a:pathLst>
                <a:path w="50" h="130" extrusionOk="0">
                  <a:moveTo>
                    <a:pt x="30" y="1"/>
                  </a:moveTo>
                  <a:cubicBezTo>
                    <a:pt x="19" y="1"/>
                    <a:pt x="10" y="20"/>
                    <a:pt x="0" y="69"/>
                  </a:cubicBezTo>
                  <a:cubicBezTo>
                    <a:pt x="11" y="107"/>
                    <a:pt x="19" y="130"/>
                    <a:pt x="29" y="130"/>
                  </a:cubicBezTo>
                  <a:cubicBezTo>
                    <a:pt x="34" y="130"/>
                    <a:pt x="39" y="122"/>
                    <a:pt x="46" y="106"/>
                  </a:cubicBezTo>
                  <a:cubicBezTo>
                    <a:pt x="50" y="89"/>
                    <a:pt x="50" y="69"/>
                    <a:pt x="50" y="52"/>
                  </a:cubicBezTo>
                  <a:cubicBezTo>
                    <a:pt x="50" y="36"/>
                    <a:pt x="46" y="19"/>
                    <a:pt x="41" y="7"/>
                  </a:cubicBezTo>
                  <a:cubicBezTo>
                    <a:pt x="37" y="3"/>
                    <a:pt x="33" y="1"/>
                    <a:pt x="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6;p29"/>
            <p:cNvSpPr/>
            <p:nvPr/>
          </p:nvSpPr>
          <p:spPr>
            <a:xfrm>
              <a:off x="4807625" y="5395850"/>
              <a:ext cx="950" cy="3400"/>
            </a:xfrm>
            <a:custGeom>
              <a:avLst/>
              <a:gdLst/>
              <a:ahLst/>
              <a:cxnLst/>
              <a:rect l="l" t="t" r="r" b="b"/>
              <a:pathLst>
                <a:path w="38" h="136" extrusionOk="0">
                  <a:moveTo>
                    <a:pt x="18" y="0"/>
                  </a:moveTo>
                  <a:cubicBezTo>
                    <a:pt x="13" y="0"/>
                    <a:pt x="9" y="18"/>
                    <a:pt x="1" y="53"/>
                  </a:cubicBezTo>
                  <a:cubicBezTo>
                    <a:pt x="1" y="102"/>
                    <a:pt x="9" y="131"/>
                    <a:pt x="17" y="135"/>
                  </a:cubicBezTo>
                  <a:cubicBezTo>
                    <a:pt x="18" y="135"/>
                    <a:pt x="18" y="135"/>
                    <a:pt x="19" y="135"/>
                  </a:cubicBezTo>
                  <a:cubicBezTo>
                    <a:pt x="27" y="135"/>
                    <a:pt x="34" y="110"/>
                    <a:pt x="38" y="53"/>
                  </a:cubicBezTo>
                  <a:cubicBezTo>
                    <a:pt x="27" y="18"/>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7;p29"/>
            <p:cNvSpPr/>
            <p:nvPr/>
          </p:nvSpPr>
          <p:spPr>
            <a:xfrm>
              <a:off x="4808975" y="5395925"/>
              <a:ext cx="1050" cy="3425"/>
            </a:xfrm>
            <a:custGeom>
              <a:avLst/>
              <a:gdLst/>
              <a:ahLst/>
              <a:cxnLst/>
              <a:rect l="l" t="t" r="r" b="b"/>
              <a:pathLst>
                <a:path w="42" h="137" extrusionOk="0">
                  <a:moveTo>
                    <a:pt x="21" y="1"/>
                  </a:moveTo>
                  <a:cubicBezTo>
                    <a:pt x="8" y="1"/>
                    <a:pt x="4" y="25"/>
                    <a:pt x="4" y="58"/>
                  </a:cubicBezTo>
                  <a:cubicBezTo>
                    <a:pt x="0" y="83"/>
                    <a:pt x="4" y="111"/>
                    <a:pt x="21" y="136"/>
                  </a:cubicBezTo>
                  <a:cubicBezTo>
                    <a:pt x="21" y="136"/>
                    <a:pt x="22" y="136"/>
                    <a:pt x="22" y="136"/>
                  </a:cubicBezTo>
                  <a:cubicBezTo>
                    <a:pt x="30" y="136"/>
                    <a:pt x="37" y="109"/>
                    <a:pt x="37" y="70"/>
                  </a:cubicBezTo>
                  <a:cubicBezTo>
                    <a:pt x="41" y="58"/>
                    <a:pt x="37" y="42"/>
                    <a:pt x="37" y="29"/>
                  </a:cubicBezTo>
                  <a:cubicBezTo>
                    <a:pt x="33" y="21"/>
                    <a:pt x="29" y="9"/>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8;p29"/>
            <p:cNvSpPr/>
            <p:nvPr/>
          </p:nvSpPr>
          <p:spPr>
            <a:xfrm>
              <a:off x="4806400" y="5395725"/>
              <a:ext cx="950" cy="3075"/>
            </a:xfrm>
            <a:custGeom>
              <a:avLst/>
              <a:gdLst/>
              <a:ahLst/>
              <a:cxnLst/>
              <a:rect l="l" t="t" r="r" b="b"/>
              <a:pathLst>
                <a:path w="38" h="123" extrusionOk="0">
                  <a:moveTo>
                    <a:pt x="17" y="0"/>
                  </a:moveTo>
                  <a:cubicBezTo>
                    <a:pt x="13" y="9"/>
                    <a:pt x="9" y="21"/>
                    <a:pt x="5" y="33"/>
                  </a:cubicBezTo>
                  <a:cubicBezTo>
                    <a:pt x="1" y="50"/>
                    <a:pt x="1" y="66"/>
                    <a:pt x="5" y="82"/>
                  </a:cubicBezTo>
                  <a:cubicBezTo>
                    <a:pt x="7" y="108"/>
                    <a:pt x="15" y="123"/>
                    <a:pt x="22" y="123"/>
                  </a:cubicBezTo>
                  <a:cubicBezTo>
                    <a:pt x="26" y="123"/>
                    <a:pt x="30" y="118"/>
                    <a:pt x="33" y="107"/>
                  </a:cubicBezTo>
                  <a:cubicBezTo>
                    <a:pt x="33" y="82"/>
                    <a:pt x="37" y="62"/>
                    <a:pt x="37" y="41"/>
                  </a:cubicBezTo>
                  <a:cubicBezTo>
                    <a:pt x="37" y="29"/>
                    <a:pt x="33" y="21"/>
                    <a:pt x="29" y="9"/>
                  </a:cubicBezTo>
                  <a:cubicBezTo>
                    <a:pt x="25" y="4"/>
                    <a:pt x="21" y="4"/>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9;p29"/>
            <p:cNvSpPr/>
            <p:nvPr/>
          </p:nvSpPr>
          <p:spPr>
            <a:xfrm>
              <a:off x="4806925" y="5434200"/>
              <a:ext cx="9350" cy="4400"/>
            </a:xfrm>
            <a:custGeom>
              <a:avLst/>
              <a:gdLst/>
              <a:ahLst/>
              <a:cxnLst/>
              <a:rect l="l" t="t" r="r" b="b"/>
              <a:pathLst>
                <a:path w="374" h="176" extrusionOk="0">
                  <a:moveTo>
                    <a:pt x="357" y="0"/>
                  </a:moveTo>
                  <a:cubicBezTo>
                    <a:pt x="328" y="0"/>
                    <a:pt x="295" y="0"/>
                    <a:pt x="271" y="4"/>
                  </a:cubicBezTo>
                  <a:cubicBezTo>
                    <a:pt x="213" y="16"/>
                    <a:pt x="160" y="29"/>
                    <a:pt x="111" y="45"/>
                  </a:cubicBezTo>
                  <a:cubicBezTo>
                    <a:pt x="99" y="49"/>
                    <a:pt x="85" y="51"/>
                    <a:pt x="72" y="51"/>
                  </a:cubicBezTo>
                  <a:cubicBezTo>
                    <a:pt x="60" y="51"/>
                    <a:pt x="47" y="49"/>
                    <a:pt x="37" y="45"/>
                  </a:cubicBezTo>
                  <a:cubicBezTo>
                    <a:pt x="21" y="45"/>
                    <a:pt x="8" y="45"/>
                    <a:pt x="0" y="90"/>
                  </a:cubicBezTo>
                  <a:cubicBezTo>
                    <a:pt x="4" y="156"/>
                    <a:pt x="12" y="156"/>
                    <a:pt x="21" y="164"/>
                  </a:cubicBezTo>
                  <a:cubicBezTo>
                    <a:pt x="26" y="170"/>
                    <a:pt x="32" y="176"/>
                    <a:pt x="38" y="176"/>
                  </a:cubicBezTo>
                  <a:cubicBezTo>
                    <a:pt x="40" y="176"/>
                    <a:pt x="43" y="175"/>
                    <a:pt x="45" y="172"/>
                  </a:cubicBezTo>
                  <a:cubicBezTo>
                    <a:pt x="55" y="162"/>
                    <a:pt x="65" y="159"/>
                    <a:pt x="74" y="159"/>
                  </a:cubicBezTo>
                  <a:cubicBezTo>
                    <a:pt x="83" y="159"/>
                    <a:pt x="92" y="162"/>
                    <a:pt x="103" y="164"/>
                  </a:cubicBezTo>
                  <a:cubicBezTo>
                    <a:pt x="107" y="166"/>
                    <a:pt x="111" y="167"/>
                    <a:pt x="115" y="167"/>
                  </a:cubicBezTo>
                  <a:cubicBezTo>
                    <a:pt x="127" y="167"/>
                    <a:pt x="140" y="160"/>
                    <a:pt x="152" y="160"/>
                  </a:cubicBezTo>
                  <a:lnTo>
                    <a:pt x="263" y="144"/>
                  </a:lnTo>
                  <a:cubicBezTo>
                    <a:pt x="271" y="140"/>
                    <a:pt x="275" y="140"/>
                    <a:pt x="283" y="135"/>
                  </a:cubicBezTo>
                  <a:cubicBezTo>
                    <a:pt x="292" y="131"/>
                    <a:pt x="301" y="123"/>
                    <a:pt x="310" y="123"/>
                  </a:cubicBezTo>
                  <a:cubicBezTo>
                    <a:pt x="317" y="123"/>
                    <a:pt x="325" y="129"/>
                    <a:pt x="332" y="148"/>
                  </a:cubicBezTo>
                  <a:cubicBezTo>
                    <a:pt x="338" y="159"/>
                    <a:pt x="343" y="164"/>
                    <a:pt x="347" y="164"/>
                  </a:cubicBezTo>
                  <a:cubicBezTo>
                    <a:pt x="357" y="164"/>
                    <a:pt x="363" y="130"/>
                    <a:pt x="369" y="82"/>
                  </a:cubicBezTo>
                  <a:cubicBezTo>
                    <a:pt x="373" y="57"/>
                    <a:pt x="369" y="33"/>
                    <a:pt x="361" y="4"/>
                  </a:cubicBezTo>
                  <a:cubicBezTo>
                    <a:pt x="361" y="4"/>
                    <a:pt x="357" y="0"/>
                    <a:pt x="35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60;p29"/>
            <p:cNvSpPr/>
            <p:nvPr/>
          </p:nvSpPr>
          <p:spPr>
            <a:xfrm>
              <a:off x="4816250" y="5433975"/>
              <a:ext cx="1250" cy="3425"/>
            </a:xfrm>
            <a:custGeom>
              <a:avLst/>
              <a:gdLst/>
              <a:ahLst/>
              <a:cxnLst/>
              <a:rect l="l" t="t" r="r" b="b"/>
              <a:pathLst>
                <a:path w="50" h="137" extrusionOk="0">
                  <a:moveTo>
                    <a:pt x="25" y="0"/>
                  </a:moveTo>
                  <a:cubicBezTo>
                    <a:pt x="17" y="0"/>
                    <a:pt x="9" y="14"/>
                    <a:pt x="0" y="50"/>
                  </a:cubicBezTo>
                  <a:cubicBezTo>
                    <a:pt x="6" y="119"/>
                    <a:pt x="15" y="136"/>
                    <a:pt x="24" y="136"/>
                  </a:cubicBezTo>
                  <a:cubicBezTo>
                    <a:pt x="29" y="136"/>
                    <a:pt x="33" y="132"/>
                    <a:pt x="37" y="128"/>
                  </a:cubicBezTo>
                  <a:cubicBezTo>
                    <a:pt x="50" y="116"/>
                    <a:pt x="50" y="91"/>
                    <a:pt x="50" y="34"/>
                  </a:cubicBezTo>
                  <a:cubicBezTo>
                    <a:pt x="41" y="15"/>
                    <a:pt x="33" y="0"/>
                    <a:pt x="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1;p29"/>
            <p:cNvSpPr/>
            <p:nvPr/>
          </p:nvSpPr>
          <p:spPr>
            <a:xfrm>
              <a:off x="4818000" y="5434525"/>
              <a:ext cx="1250" cy="3325"/>
            </a:xfrm>
            <a:custGeom>
              <a:avLst/>
              <a:gdLst/>
              <a:ahLst/>
              <a:cxnLst/>
              <a:rect l="l" t="t" r="r" b="b"/>
              <a:pathLst>
                <a:path w="50" h="133" extrusionOk="0">
                  <a:moveTo>
                    <a:pt x="27" y="0"/>
                  </a:moveTo>
                  <a:cubicBezTo>
                    <a:pt x="21" y="0"/>
                    <a:pt x="15" y="8"/>
                    <a:pt x="8" y="12"/>
                  </a:cubicBezTo>
                  <a:cubicBezTo>
                    <a:pt x="4" y="36"/>
                    <a:pt x="0" y="57"/>
                    <a:pt x="8" y="81"/>
                  </a:cubicBezTo>
                  <a:cubicBezTo>
                    <a:pt x="12" y="110"/>
                    <a:pt x="19" y="132"/>
                    <a:pt x="26" y="132"/>
                  </a:cubicBezTo>
                  <a:cubicBezTo>
                    <a:pt x="27" y="132"/>
                    <a:pt x="28" y="132"/>
                    <a:pt x="29" y="131"/>
                  </a:cubicBezTo>
                  <a:cubicBezTo>
                    <a:pt x="41" y="122"/>
                    <a:pt x="45" y="86"/>
                    <a:pt x="49" y="32"/>
                  </a:cubicBezTo>
                  <a:cubicBezTo>
                    <a:pt x="41" y="8"/>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2;p29"/>
            <p:cNvSpPr/>
            <p:nvPr/>
          </p:nvSpPr>
          <p:spPr>
            <a:xfrm>
              <a:off x="4802400" y="5435400"/>
              <a:ext cx="750" cy="2600"/>
            </a:xfrm>
            <a:custGeom>
              <a:avLst/>
              <a:gdLst/>
              <a:ahLst/>
              <a:cxnLst/>
              <a:rect l="l" t="t" r="r" b="b"/>
              <a:pathLst>
                <a:path w="30" h="104" extrusionOk="0">
                  <a:moveTo>
                    <a:pt x="19" y="0"/>
                  </a:moveTo>
                  <a:cubicBezTo>
                    <a:pt x="18" y="0"/>
                    <a:pt x="17" y="1"/>
                    <a:pt x="17" y="1"/>
                  </a:cubicBezTo>
                  <a:cubicBezTo>
                    <a:pt x="13" y="1"/>
                    <a:pt x="5" y="1"/>
                    <a:pt x="1" y="30"/>
                  </a:cubicBezTo>
                  <a:cubicBezTo>
                    <a:pt x="1" y="51"/>
                    <a:pt x="5" y="75"/>
                    <a:pt x="5" y="104"/>
                  </a:cubicBezTo>
                  <a:cubicBezTo>
                    <a:pt x="13" y="96"/>
                    <a:pt x="21" y="96"/>
                    <a:pt x="25" y="87"/>
                  </a:cubicBezTo>
                  <a:cubicBezTo>
                    <a:pt x="29" y="75"/>
                    <a:pt x="29" y="63"/>
                    <a:pt x="29" y="51"/>
                  </a:cubicBezTo>
                  <a:cubicBezTo>
                    <a:pt x="29" y="34"/>
                    <a:pt x="29" y="22"/>
                    <a:pt x="25" y="5"/>
                  </a:cubicBezTo>
                  <a:cubicBezTo>
                    <a:pt x="23" y="1"/>
                    <a:pt x="21"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63;p29"/>
            <p:cNvSpPr/>
            <p:nvPr/>
          </p:nvSpPr>
          <p:spPr>
            <a:xfrm>
              <a:off x="4812975" y="5355775"/>
              <a:ext cx="15000" cy="5650"/>
            </a:xfrm>
            <a:custGeom>
              <a:avLst/>
              <a:gdLst/>
              <a:ahLst/>
              <a:cxnLst/>
              <a:rect l="l" t="t" r="r" b="b"/>
              <a:pathLst>
                <a:path w="600" h="226" extrusionOk="0">
                  <a:moveTo>
                    <a:pt x="514" y="0"/>
                  </a:moveTo>
                  <a:cubicBezTo>
                    <a:pt x="507" y="0"/>
                    <a:pt x="499" y="21"/>
                    <a:pt x="488" y="64"/>
                  </a:cubicBezTo>
                  <a:cubicBezTo>
                    <a:pt x="477" y="17"/>
                    <a:pt x="465" y="8"/>
                    <a:pt x="452" y="8"/>
                  </a:cubicBezTo>
                  <a:cubicBezTo>
                    <a:pt x="444" y="8"/>
                    <a:pt x="435" y="12"/>
                    <a:pt x="426" y="12"/>
                  </a:cubicBezTo>
                  <a:cubicBezTo>
                    <a:pt x="424" y="12"/>
                    <a:pt x="421" y="11"/>
                    <a:pt x="419" y="10"/>
                  </a:cubicBezTo>
                  <a:cubicBezTo>
                    <a:pt x="417" y="10"/>
                    <a:pt x="416" y="10"/>
                    <a:pt x="414" y="10"/>
                  </a:cubicBezTo>
                  <a:cubicBezTo>
                    <a:pt x="403" y="10"/>
                    <a:pt x="388" y="23"/>
                    <a:pt x="374" y="23"/>
                  </a:cubicBezTo>
                  <a:cubicBezTo>
                    <a:pt x="347" y="25"/>
                    <a:pt x="320" y="35"/>
                    <a:pt x="291" y="35"/>
                  </a:cubicBezTo>
                  <a:cubicBezTo>
                    <a:pt x="275" y="35"/>
                    <a:pt x="259" y="32"/>
                    <a:pt x="242" y="23"/>
                  </a:cubicBezTo>
                  <a:cubicBezTo>
                    <a:pt x="238" y="21"/>
                    <a:pt x="234" y="20"/>
                    <a:pt x="230" y="20"/>
                  </a:cubicBezTo>
                  <a:cubicBezTo>
                    <a:pt x="218" y="20"/>
                    <a:pt x="205" y="28"/>
                    <a:pt x="193" y="31"/>
                  </a:cubicBezTo>
                  <a:cubicBezTo>
                    <a:pt x="185" y="27"/>
                    <a:pt x="177" y="27"/>
                    <a:pt x="172" y="23"/>
                  </a:cubicBezTo>
                  <a:cubicBezTo>
                    <a:pt x="155" y="20"/>
                    <a:pt x="139" y="12"/>
                    <a:pt x="124" y="12"/>
                  </a:cubicBezTo>
                  <a:cubicBezTo>
                    <a:pt x="114" y="12"/>
                    <a:pt x="104" y="15"/>
                    <a:pt x="95" y="27"/>
                  </a:cubicBezTo>
                  <a:cubicBezTo>
                    <a:pt x="88" y="34"/>
                    <a:pt x="81" y="36"/>
                    <a:pt x="74" y="36"/>
                  </a:cubicBezTo>
                  <a:cubicBezTo>
                    <a:pt x="61" y="36"/>
                    <a:pt x="48" y="27"/>
                    <a:pt x="37" y="27"/>
                  </a:cubicBezTo>
                  <a:cubicBezTo>
                    <a:pt x="29" y="27"/>
                    <a:pt x="17" y="31"/>
                    <a:pt x="12" y="39"/>
                  </a:cubicBezTo>
                  <a:cubicBezTo>
                    <a:pt x="8" y="47"/>
                    <a:pt x="4" y="60"/>
                    <a:pt x="4" y="72"/>
                  </a:cubicBezTo>
                  <a:cubicBezTo>
                    <a:pt x="0" y="80"/>
                    <a:pt x="0" y="84"/>
                    <a:pt x="4" y="92"/>
                  </a:cubicBezTo>
                  <a:cubicBezTo>
                    <a:pt x="4" y="113"/>
                    <a:pt x="4" y="129"/>
                    <a:pt x="4" y="146"/>
                  </a:cubicBezTo>
                  <a:cubicBezTo>
                    <a:pt x="8" y="150"/>
                    <a:pt x="12" y="154"/>
                    <a:pt x="12" y="154"/>
                  </a:cubicBezTo>
                  <a:lnTo>
                    <a:pt x="95" y="142"/>
                  </a:lnTo>
                  <a:cubicBezTo>
                    <a:pt x="95" y="142"/>
                    <a:pt x="99" y="146"/>
                    <a:pt x="103" y="146"/>
                  </a:cubicBezTo>
                  <a:cubicBezTo>
                    <a:pt x="106" y="149"/>
                    <a:pt x="114" y="157"/>
                    <a:pt x="119" y="157"/>
                  </a:cubicBezTo>
                  <a:cubicBezTo>
                    <a:pt x="121" y="157"/>
                    <a:pt x="122" y="156"/>
                    <a:pt x="123" y="154"/>
                  </a:cubicBezTo>
                  <a:cubicBezTo>
                    <a:pt x="130" y="140"/>
                    <a:pt x="145" y="132"/>
                    <a:pt x="160" y="132"/>
                  </a:cubicBezTo>
                  <a:cubicBezTo>
                    <a:pt x="163" y="132"/>
                    <a:pt x="166" y="133"/>
                    <a:pt x="168" y="133"/>
                  </a:cubicBezTo>
                  <a:cubicBezTo>
                    <a:pt x="197" y="142"/>
                    <a:pt x="226" y="158"/>
                    <a:pt x="250" y="170"/>
                  </a:cubicBezTo>
                  <a:cubicBezTo>
                    <a:pt x="283" y="183"/>
                    <a:pt x="308" y="203"/>
                    <a:pt x="337" y="224"/>
                  </a:cubicBezTo>
                  <a:cubicBezTo>
                    <a:pt x="338" y="225"/>
                    <a:pt x="339" y="225"/>
                    <a:pt x="340" y="225"/>
                  </a:cubicBezTo>
                  <a:cubicBezTo>
                    <a:pt x="347" y="225"/>
                    <a:pt x="353" y="211"/>
                    <a:pt x="363" y="211"/>
                  </a:cubicBezTo>
                  <a:cubicBezTo>
                    <a:pt x="363" y="211"/>
                    <a:pt x="364" y="211"/>
                    <a:pt x="365" y="211"/>
                  </a:cubicBezTo>
                  <a:cubicBezTo>
                    <a:pt x="366" y="212"/>
                    <a:pt x="367" y="212"/>
                    <a:pt x="367" y="212"/>
                  </a:cubicBezTo>
                  <a:cubicBezTo>
                    <a:pt x="377" y="212"/>
                    <a:pt x="387" y="193"/>
                    <a:pt x="397" y="193"/>
                  </a:cubicBezTo>
                  <a:cubicBezTo>
                    <a:pt x="403" y="193"/>
                    <a:pt x="409" y="199"/>
                    <a:pt x="415" y="220"/>
                  </a:cubicBezTo>
                  <a:lnTo>
                    <a:pt x="488" y="125"/>
                  </a:lnTo>
                  <a:cubicBezTo>
                    <a:pt x="497" y="158"/>
                    <a:pt x="509" y="162"/>
                    <a:pt x="521" y="166"/>
                  </a:cubicBezTo>
                  <a:cubicBezTo>
                    <a:pt x="531" y="166"/>
                    <a:pt x="549" y="151"/>
                    <a:pt x="566" y="151"/>
                  </a:cubicBezTo>
                  <a:cubicBezTo>
                    <a:pt x="570" y="151"/>
                    <a:pt x="575" y="152"/>
                    <a:pt x="579" y="154"/>
                  </a:cubicBezTo>
                  <a:cubicBezTo>
                    <a:pt x="579" y="154"/>
                    <a:pt x="580" y="154"/>
                    <a:pt x="580" y="154"/>
                  </a:cubicBezTo>
                  <a:cubicBezTo>
                    <a:pt x="588" y="154"/>
                    <a:pt x="595" y="126"/>
                    <a:pt x="599" y="72"/>
                  </a:cubicBezTo>
                  <a:cubicBezTo>
                    <a:pt x="599" y="31"/>
                    <a:pt x="593" y="14"/>
                    <a:pt x="585" y="14"/>
                  </a:cubicBezTo>
                  <a:cubicBezTo>
                    <a:pt x="584" y="14"/>
                    <a:pt x="584" y="14"/>
                    <a:pt x="583" y="14"/>
                  </a:cubicBezTo>
                  <a:cubicBezTo>
                    <a:pt x="575" y="17"/>
                    <a:pt x="566" y="19"/>
                    <a:pt x="558" y="19"/>
                  </a:cubicBezTo>
                  <a:cubicBezTo>
                    <a:pt x="543" y="19"/>
                    <a:pt x="528" y="13"/>
                    <a:pt x="517" y="2"/>
                  </a:cubicBezTo>
                  <a:cubicBezTo>
                    <a:pt x="516" y="1"/>
                    <a:pt x="515" y="0"/>
                    <a:pt x="5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4;p29"/>
            <p:cNvSpPr/>
            <p:nvPr/>
          </p:nvSpPr>
          <p:spPr>
            <a:xfrm>
              <a:off x="4804975" y="5355825"/>
              <a:ext cx="2375" cy="3125"/>
            </a:xfrm>
            <a:custGeom>
              <a:avLst/>
              <a:gdLst/>
              <a:ahLst/>
              <a:cxnLst/>
              <a:rect l="l" t="t" r="r" b="b"/>
              <a:pathLst>
                <a:path w="95" h="125" extrusionOk="0">
                  <a:moveTo>
                    <a:pt x="25" y="0"/>
                  </a:moveTo>
                  <a:cubicBezTo>
                    <a:pt x="12" y="8"/>
                    <a:pt x="12" y="8"/>
                    <a:pt x="0" y="66"/>
                  </a:cubicBezTo>
                  <a:cubicBezTo>
                    <a:pt x="4" y="111"/>
                    <a:pt x="12" y="119"/>
                    <a:pt x="21" y="119"/>
                  </a:cubicBezTo>
                  <a:cubicBezTo>
                    <a:pt x="22" y="119"/>
                    <a:pt x="23" y="120"/>
                    <a:pt x="24" y="120"/>
                  </a:cubicBezTo>
                  <a:cubicBezTo>
                    <a:pt x="34" y="120"/>
                    <a:pt x="45" y="108"/>
                    <a:pt x="56" y="108"/>
                  </a:cubicBezTo>
                  <a:cubicBezTo>
                    <a:pt x="62" y="108"/>
                    <a:pt x="68" y="112"/>
                    <a:pt x="74" y="123"/>
                  </a:cubicBezTo>
                  <a:cubicBezTo>
                    <a:pt x="74" y="124"/>
                    <a:pt x="74" y="125"/>
                    <a:pt x="74" y="125"/>
                  </a:cubicBezTo>
                  <a:cubicBezTo>
                    <a:pt x="74" y="125"/>
                    <a:pt x="75" y="122"/>
                    <a:pt x="78" y="119"/>
                  </a:cubicBezTo>
                  <a:cubicBezTo>
                    <a:pt x="86" y="99"/>
                    <a:pt x="94" y="74"/>
                    <a:pt x="90" y="53"/>
                  </a:cubicBezTo>
                  <a:cubicBezTo>
                    <a:pt x="90" y="21"/>
                    <a:pt x="86" y="0"/>
                    <a:pt x="7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5;p29"/>
            <p:cNvSpPr/>
            <p:nvPr/>
          </p:nvSpPr>
          <p:spPr>
            <a:xfrm>
              <a:off x="4809075" y="5355500"/>
              <a:ext cx="1150" cy="3400"/>
            </a:xfrm>
            <a:custGeom>
              <a:avLst/>
              <a:gdLst/>
              <a:ahLst/>
              <a:cxnLst/>
              <a:rect l="l" t="t" r="r" b="b"/>
              <a:pathLst>
                <a:path w="46" h="136" extrusionOk="0">
                  <a:moveTo>
                    <a:pt x="34" y="0"/>
                  </a:moveTo>
                  <a:cubicBezTo>
                    <a:pt x="34" y="0"/>
                    <a:pt x="33" y="0"/>
                    <a:pt x="33" y="1"/>
                  </a:cubicBezTo>
                  <a:cubicBezTo>
                    <a:pt x="21" y="9"/>
                    <a:pt x="13" y="21"/>
                    <a:pt x="8" y="34"/>
                  </a:cubicBezTo>
                  <a:cubicBezTo>
                    <a:pt x="0" y="62"/>
                    <a:pt x="4" y="95"/>
                    <a:pt x="13" y="124"/>
                  </a:cubicBezTo>
                  <a:cubicBezTo>
                    <a:pt x="18" y="130"/>
                    <a:pt x="22" y="136"/>
                    <a:pt x="27" y="136"/>
                  </a:cubicBezTo>
                  <a:cubicBezTo>
                    <a:pt x="29" y="136"/>
                    <a:pt x="31" y="135"/>
                    <a:pt x="33" y="132"/>
                  </a:cubicBezTo>
                  <a:cubicBezTo>
                    <a:pt x="41" y="112"/>
                    <a:pt x="45" y="87"/>
                    <a:pt x="45" y="66"/>
                  </a:cubicBezTo>
                  <a:cubicBezTo>
                    <a:pt x="42" y="21"/>
                    <a:pt x="38"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6;p29"/>
            <p:cNvSpPr/>
            <p:nvPr/>
          </p:nvSpPr>
          <p:spPr>
            <a:xfrm>
              <a:off x="4810700" y="5355925"/>
              <a:ext cx="1050" cy="3550"/>
            </a:xfrm>
            <a:custGeom>
              <a:avLst/>
              <a:gdLst/>
              <a:ahLst/>
              <a:cxnLst/>
              <a:rect l="l" t="t" r="r" b="b"/>
              <a:pathLst>
                <a:path w="42" h="142" extrusionOk="0">
                  <a:moveTo>
                    <a:pt x="20" y="0"/>
                  </a:moveTo>
                  <a:cubicBezTo>
                    <a:pt x="15" y="0"/>
                    <a:pt x="10" y="6"/>
                    <a:pt x="5" y="13"/>
                  </a:cubicBezTo>
                  <a:cubicBezTo>
                    <a:pt x="1" y="33"/>
                    <a:pt x="1" y="54"/>
                    <a:pt x="1" y="74"/>
                  </a:cubicBezTo>
                  <a:cubicBezTo>
                    <a:pt x="5" y="111"/>
                    <a:pt x="15" y="141"/>
                    <a:pt x="23" y="141"/>
                  </a:cubicBezTo>
                  <a:cubicBezTo>
                    <a:pt x="24" y="141"/>
                    <a:pt x="25" y="141"/>
                    <a:pt x="25" y="140"/>
                  </a:cubicBezTo>
                  <a:cubicBezTo>
                    <a:pt x="38" y="107"/>
                    <a:pt x="42" y="74"/>
                    <a:pt x="42" y="45"/>
                  </a:cubicBezTo>
                  <a:cubicBezTo>
                    <a:pt x="35" y="12"/>
                    <a:pt x="27" y="0"/>
                    <a:pt x="2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67;p29"/>
            <p:cNvSpPr/>
            <p:nvPr/>
          </p:nvSpPr>
          <p:spPr>
            <a:xfrm>
              <a:off x="4811950" y="5356050"/>
              <a:ext cx="825" cy="3500"/>
            </a:xfrm>
            <a:custGeom>
              <a:avLst/>
              <a:gdLst/>
              <a:ahLst/>
              <a:cxnLst/>
              <a:rect l="l" t="t" r="r" b="b"/>
              <a:pathLst>
                <a:path w="33" h="140" extrusionOk="0">
                  <a:moveTo>
                    <a:pt x="18" y="1"/>
                  </a:moveTo>
                  <a:cubicBezTo>
                    <a:pt x="13" y="1"/>
                    <a:pt x="8" y="18"/>
                    <a:pt x="0" y="53"/>
                  </a:cubicBezTo>
                  <a:cubicBezTo>
                    <a:pt x="0" y="114"/>
                    <a:pt x="8" y="135"/>
                    <a:pt x="17" y="139"/>
                  </a:cubicBezTo>
                  <a:cubicBezTo>
                    <a:pt x="17" y="140"/>
                    <a:pt x="18" y="140"/>
                    <a:pt x="19" y="140"/>
                  </a:cubicBezTo>
                  <a:cubicBezTo>
                    <a:pt x="26" y="140"/>
                    <a:pt x="33" y="102"/>
                    <a:pt x="33" y="57"/>
                  </a:cubicBezTo>
                  <a:cubicBezTo>
                    <a:pt x="27" y="19"/>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8;p29"/>
            <p:cNvSpPr/>
            <p:nvPr/>
          </p:nvSpPr>
          <p:spPr>
            <a:xfrm>
              <a:off x="4807950" y="5355750"/>
              <a:ext cx="825" cy="2775"/>
            </a:xfrm>
            <a:custGeom>
              <a:avLst/>
              <a:gdLst/>
              <a:ahLst/>
              <a:cxnLst/>
              <a:rect l="l" t="t" r="r" b="b"/>
              <a:pathLst>
                <a:path w="33" h="111" extrusionOk="0">
                  <a:moveTo>
                    <a:pt x="18" y="0"/>
                  </a:moveTo>
                  <a:cubicBezTo>
                    <a:pt x="12" y="0"/>
                    <a:pt x="6" y="15"/>
                    <a:pt x="0" y="44"/>
                  </a:cubicBezTo>
                  <a:cubicBezTo>
                    <a:pt x="6" y="97"/>
                    <a:pt x="12" y="110"/>
                    <a:pt x="18" y="110"/>
                  </a:cubicBezTo>
                  <a:cubicBezTo>
                    <a:pt x="20" y="110"/>
                    <a:pt x="22" y="108"/>
                    <a:pt x="25" y="106"/>
                  </a:cubicBezTo>
                  <a:cubicBezTo>
                    <a:pt x="33" y="85"/>
                    <a:pt x="33" y="65"/>
                    <a:pt x="33" y="44"/>
                  </a:cubicBezTo>
                  <a:cubicBezTo>
                    <a:pt x="33" y="32"/>
                    <a:pt x="29" y="20"/>
                    <a:pt x="25" y="7"/>
                  </a:cubicBezTo>
                  <a:cubicBezTo>
                    <a:pt x="22" y="3"/>
                    <a:pt x="20"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p29"/>
            <p:cNvSpPr/>
            <p:nvPr/>
          </p:nvSpPr>
          <p:spPr>
            <a:xfrm>
              <a:off x="4827950" y="5356025"/>
              <a:ext cx="850" cy="2800"/>
            </a:xfrm>
            <a:custGeom>
              <a:avLst/>
              <a:gdLst/>
              <a:ahLst/>
              <a:cxnLst/>
              <a:rect l="l" t="t" r="r" b="b"/>
              <a:pathLst>
                <a:path w="34" h="112" extrusionOk="0">
                  <a:moveTo>
                    <a:pt x="18" y="0"/>
                  </a:moveTo>
                  <a:cubicBezTo>
                    <a:pt x="16" y="0"/>
                    <a:pt x="14" y="2"/>
                    <a:pt x="13" y="4"/>
                  </a:cubicBezTo>
                  <a:cubicBezTo>
                    <a:pt x="4" y="33"/>
                    <a:pt x="0" y="66"/>
                    <a:pt x="8" y="95"/>
                  </a:cubicBezTo>
                  <a:lnTo>
                    <a:pt x="25" y="111"/>
                  </a:lnTo>
                  <a:cubicBezTo>
                    <a:pt x="33" y="78"/>
                    <a:pt x="33" y="45"/>
                    <a:pt x="29" y="17"/>
                  </a:cubicBezTo>
                  <a:cubicBezTo>
                    <a:pt x="26" y="6"/>
                    <a:pt x="22"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0;p29"/>
            <p:cNvSpPr/>
            <p:nvPr/>
          </p:nvSpPr>
          <p:spPr>
            <a:xfrm>
              <a:off x="4811225" y="5447725"/>
              <a:ext cx="10600" cy="3650"/>
            </a:xfrm>
            <a:custGeom>
              <a:avLst/>
              <a:gdLst/>
              <a:ahLst/>
              <a:cxnLst/>
              <a:rect l="l" t="t" r="r" b="b"/>
              <a:pathLst>
                <a:path w="424" h="146" extrusionOk="0">
                  <a:moveTo>
                    <a:pt x="374" y="5"/>
                  </a:moveTo>
                  <a:cubicBezTo>
                    <a:pt x="349" y="9"/>
                    <a:pt x="329" y="9"/>
                    <a:pt x="308" y="13"/>
                  </a:cubicBezTo>
                  <a:cubicBezTo>
                    <a:pt x="259" y="13"/>
                    <a:pt x="214" y="17"/>
                    <a:pt x="169" y="21"/>
                  </a:cubicBezTo>
                  <a:cubicBezTo>
                    <a:pt x="166" y="22"/>
                    <a:pt x="163" y="22"/>
                    <a:pt x="161" y="22"/>
                  </a:cubicBezTo>
                  <a:cubicBezTo>
                    <a:pt x="146" y="22"/>
                    <a:pt x="133" y="18"/>
                    <a:pt x="120" y="18"/>
                  </a:cubicBezTo>
                  <a:cubicBezTo>
                    <a:pt x="106" y="18"/>
                    <a:pt x="92" y="22"/>
                    <a:pt x="78" y="42"/>
                  </a:cubicBezTo>
                  <a:cubicBezTo>
                    <a:pt x="78" y="42"/>
                    <a:pt x="77" y="43"/>
                    <a:pt x="76" y="43"/>
                  </a:cubicBezTo>
                  <a:cubicBezTo>
                    <a:pt x="72" y="43"/>
                    <a:pt x="65" y="33"/>
                    <a:pt x="62" y="29"/>
                  </a:cubicBezTo>
                  <a:cubicBezTo>
                    <a:pt x="55" y="22"/>
                    <a:pt x="48" y="18"/>
                    <a:pt x="40" y="18"/>
                  </a:cubicBezTo>
                  <a:cubicBezTo>
                    <a:pt x="27" y="18"/>
                    <a:pt x="14" y="33"/>
                    <a:pt x="0" y="79"/>
                  </a:cubicBezTo>
                  <a:cubicBezTo>
                    <a:pt x="12" y="114"/>
                    <a:pt x="24" y="131"/>
                    <a:pt x="36" y="131"/>
                  </a:cubicBezTo>
                  <a:cubicBezTo>
                    <a:pt x="41" y="131"/>
                    <a:pt x="45" y="128"/>
                    <a:pt x="50" y="124"/>
                  </a:cubicBezTo>
                  <a:cubicBezTo>
                    <a:pt x="56" y="119"/>
                    <a:pt x="62" y="117"/>
                    <a:pt x="68" y="117"/>
                  </a:cubicBezTo>
                  <a:cubicBezTo>
                    <a:pt x="76" y="117"/>
                    <a:pt x="85" y="122"/>
                    <a:pt x="95" y="132"/>
                  </a:cubicBezTo>
                  <a:cubicBezTo>
                    <a:pt x="107" y="141"/>
                    <a:pt x="122" y="146"/>
                    <a:pt x="137" y="146"/>
                  </a:cubicBezTo>
                  <a:cubicBezTo>
                    <a:pt x="142" y="146"/>
                    <a:pt x="147" y="145"/>
                    <a:pt x="152" y="144"/>
                  </a:cubicBezTo>
                  <a:cubicBezTo>
                    <a:pt x="230" y="144"/>
                    <a:pt x="304" y="140"/>
                    <a:pt x="382" y="136"/>
                  </a:cubicBezTo>
                  <a:cubicBezTo>
                    <a:pt x="398" y="136"/>
                    <a:pt x="411" y="132"/>
                    <a:pt x="423" y="91"/>
                  </a:cubicBezTo>
                  <a:lnTo>
                    <a:pt x="423" y="34"/>
                  </a:lnTo>
                  <a:cubicBezTo>
                    <a:pt x="407" y="1"/>
                    <a:pt x="390" y="9"/>
                    <a:pt x="374" y="5"/>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1;p29"/>
            <p:cNvSpPr/>
            <p:nvPr/>
          </p:nvSpPr>
          <p:spPr>
            <a:xfrm>
              <a:off x="4810100" y="5448625"/>
              <a:ext cx="950" cy="2000"/>
            </a:xfrm>
            <a:custGeom>
              <a:avLst/>
              <a:gdLst/>
              <a:ahLst/>
              <a:cxnLst/>
              <a:rect l="l" t="t" r="r" b="b"/>
              <a:pathLst>
                <a:path w="38" h="80" extrusionOk="0">
                  <a:moveTo>
                    <a:pt x="18" y="0"/>
                  </a:moveTo>
                  <a:cubicBezTo>
                    <a:pt x="12" y="0"/>
                    <a:pt x="6" y="9"/>
                    <a:pt x="0" y="34"/>
                  </a:cubicBezTo>
                  <a:cubicBezTo>
                    <a:pt x="8" y="64"/>
                    <a:pt x="14" y="79"/>
                    <a:pt x="19" y="79"/>
                  </a:cubicBezTo>
                  <a:cubicBezTo>
                    <a:pt x="25" y="79"/>
                    <a:pt x="31" y="61"/>
                    <a:pt x="37" y="22"/>
                  </a:cubicBezTo>
                  <a:cubicBezTo>
                    <a:pt x="31" y="11"/>
                    <a:pt x="24"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2;p29"/>
            <p:cNvSpPr/>
            <p:nvPr/>
          </p:nvSpPr>
          <p:spPr>
            <a:xfrm>
              <a:off x="4803225" y="5460875"/>
              <a:ext cx="10075" cy="3500"/>
            </a:xfrm>
            <a:custGeom>
              <a:avLst/>
              <a:gdLst/>
              <a:ahLst/>
              <a:cxnLst/>
              <a:rect l="l" t="t" r="r" b="b"/>
              <a:pathLst>
                <a:path w="403" h="140" extrusionOk="0">
                  <a:moveTo>
                    <a:pt x="64" y="0"/>
                  </a:moveTo>
                  <a:cubicBezTo>
                    <a:pt x="53" y="0"/>
                    <a:pt x="41" y="2"/>
                    <a:pt x="29" y="8"/>
                  </a:cubicBezTo>
                  <a:cubicBezTo>
                    <a:pt x="21" y="12"/>
                    <a:pt x="13" y="29"/>
                    <a:pt x="0" y="41"/>
                  </a:cubicBezTo>
                  <a:cubicBezTo>
                    <a:pt x="9" y="115"/>
                    <a:pt x="17" y="123"/>
                    <a:pt x="29" y="123"/>
                  </a:cubicBezTo>
                  <a:cubicBezTo>
                    <a:pt x="35" y="125"/>
                    <a:pt x="43" y="125"/>
                    <a:pt x="52" y="125"/>
                  </a:cubicBezTo>
                  <a:cubicBezTo>
                    <a:pt x="61" y="125"/>
                    <a:pt x="70" y="125"/>
                    <a:pt x="78" y="127"/>
                  </a:cubicBezTo>
                  <a:cubicBezTo>
                    <a:pt x="132" y="131"/>
                    <a:pt x="185" y="139"/>
                    <a:pt x="242" y="139"/>
                  </a:cubicBezTo>
                  <a:cubicBezTo>
                    <a:pt x="271" y="135"/>
                    <a:pt x="296" y="131"/>
                    <a:pt x="320" y="123"/>
                  </a:cubicBezTo>
                  <a:lnTo>
                    <a:pt x="374" y="123"/>
                  </a:lnTo>
                  <a:cubicBezTo>
                    <a:pt x="382" y="123"/>
                    <a:pt x="390" y="115"/>
                    <a:pt x="394" y="107"/>
                  </a:cubicBezTo>
                  <a:cubicBezTo>
                    <a:pt x="398" y="90"/>
                    <a:pt x="402" y="74"/>
                    <a:pt x="402" y="61"/>
                  </a:cubicBezTo>
                  <a:cubicBezTo>
                    <a:pt x="402" y="45"/>
                    <a:pt x="398" y="33"/>
                    <a:pt x="394" y="20"/>
                  </a:cubicBezTo>
                  <a:cubicBezTo>
                    <a:pt x="390" y="8"/>
                    <a:pt x="386" y="8"/>
                    <a:pt x="378" y="8"/>
                  </a:cubicBezTo>
                  <a:cubicBezTo>
                    <a:pt x="345" y="12"/>
                    <a:pt x="312" y="20"/>
                    <a:pt x="279" y="20"/>
                  </a:cubicBezTo>
                  <a:cubicBezTo>
                    <a:pt x="238" y="20"/>
                    <a:pt x="193" y="20"/>
                    <a:pt x="152" y="16"/>
                  </a:cubicBezTo>
                  <a:cubicBezTo>
                    <a:pt x="123" y="13"/>
                    <a:pt x="94" y="0"/>
                    <a:pt x="6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3;p29"/>
            <p:cNvSpPr/>
            <p:nvPr/>
          </p:nvSpPr>
          <p:spPr>
            <a:xfrm>
              <a:off x="4801175" y="5461000"/>
              <a:ext cx="1775" cy="2950"/>
            </a:xfrm>
            <a:custGeom>
              <a:avLst/>
              <a:gdLst/>
              <a:ahLst/>
              <a:cxnLst/>
              <a:rect l="l" t="t" r="r" b="b"/>
              <a:pathLst>
                <a:path w="71" h="118" extrusionOk="0">
                  <a:moveTo>
                    <a:pt x="34" y="0"/>
                  </a:moveTo>
                  <a:cubicBezTo>
                    <a:pt x="22" y="0"/>
                    <a:pt x="11" y="11"/>
                    <a:pt x="0" y="44"/>
                  </a:cubicBezTo>
                  <a:cubicBezTo>
                    <a:pt x="13" y="104"/>
                    <a:pt x="26" y="118"/>
                    <a:pt x="39" y="118"/>
                  </a:cubicBezTo>
                  <a:cubicBezTo>
                    <a:pt x="47" y="118"/>
                    <a:pt x="54" y="113"/>
                    <a:pt x="62" y="110"/>
                  </a:cubicBezTo>
                  <a:cubicBezTo>
                    <a:pt x="66" y="93"/>
                    <a:pt x="70" y="77"/>
                    <a:pt x="70" y="61"/>
                  </a:cubicBezTo>
                  <a:cubicBezTo>
                    <a:pt x="70" y="44"/>
                    <a:pt x="66" y="32"/>
                    <a:pt x="62" y="15"/>
                  </a:cubicBezTo>
                  <a:cubicBezTo>
                    <a:pt x="52" y="8"/>
                    <a:pt x="43" y="0"/>
                    <a:pt x="3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4;p29"/>
            <p:cNvSpPr/>
            <p:nvPr/>
          </p:nvSpPr>
          <p:spPr>
            <a:xfrm>
              <a:off x="4798700" y="5461275"/>
              <a:ext cx="1775" cy="3000"/>
            </a:xfrm>
            <a:custGeom>
              <a:avLst/>
              <a:gdLst/>
              <a:ahLst/>
              <a:cxnLst/>
              <a:rect l="l" t="t" r="r" b="b"/>
              <a:pathLst>
                <a:path w="71" h="120" extrusionOk="0">
                  <a:moveTo>
                    <a:pt x="50" y="0"/>
                  </a:moveTo>
                  <a:cubicBezTo>
                    <a:pt x="34" y="4"/>
                    <a:pt x="21" y="13"/>
                    <a:pt x="13" y="25"/>
                  </a:cubicBezTo>
                  <a:cubicBezTo>
                    <a:pt x="5" y="45"/>
                    <a:pt x="1" y="66"/>
                    <a:pt x="1" y="86"/>
                  </a:cubicBezTo>
                  <a:cubicBezTo>
                    <a:pt x="5" y="99"/>
                    <a:pt x="9" y="119"/>
                    <a:pt x="13" y="119"/>
                  </a:cubicBezTo>
                  <a:cubicBezTo>
                    <a:pt x="25" y="115"/>
                    <a:pt x="42" y="115"/>
                    <a:pt x="54" y="111"/>
                  </a:cubicBezTo>
                  <a:cubicBezTo>
                    <a:pt x="58" y="107"/>
                    <a:pt x="58" y="107"/>
                    <a:pt x="71" y="33"/>
                  </a:cubicBezTo>
                  <a:cubicBezTo>
                    <a:pt x="62" y="21"/>
                    <a:pt x="54" y="0"/>
                    <a:pt x="5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75;p29"/>
            <p:cNvSpPr/>
            <p:nvPr/>
          </p:nvSpPr>
          <p:spPr>
            <a:xfrm>
              <a:off x="4796975" y="5461450"/>
              <a:ext cx="825" cy="2150"/>
            </a:xfrm>
            <a:custGeom>
              <a:avLst/>
              <a:gdLst/>
              <a:ahLst/>
              <a:cxnLst/>
              <a:rect l="l" t="t" r="r" b="b"/>
              <a:pathLst>
                <a:path w="33" h="86" extrusionOk="0">
                  <a:moveTo>
                    <a:pt x="16" y="0"/>
                  </a:moveTo>
                  <a:cubicBezTo>
                    <a:pt x="12" y="0"/>
                    <a:pt x="8" y="16"/>
                    <a:pt x="0" y="47"/>
                  </a:cubicBezTo>
                  <a:cubicBezTo>
                    <a:pt x="4" y="72"/>
                    <a:pt x="9" y="85"/>
                    <a:pt x="15" y="85"/>
                  </a:cubicBezTo>
                  <a:cubicBezTo>
                    <a:pt x="21" y="85"/>
                    <a:pt x="27" y="73"/>
                    <a:pt x="33" y="47"/>
                  </a:cubicBezTo>
                  <a:cubicBezTo>
                    <a:pt x="25" y="1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76;p29"/>
            <p:cNvSpPr/>
            <p:nvPr/>
          </p:nvSpPr>
          <p:spPr>
            <a:xfrm>
              <a:off x="4810700" y="5342200"/>
              <a:ext cx="1050" cy="2875"/>
            </a:xfrm>
            <a:custGeom>
              <a:avLst/>
              <a:gdLst/>
              <a:ahLst/>
              <a:cxnLst/>
              <a:rect l="l" t="t" r="r" b="b"/>
              <a:pathLst>
                <a:path w="42" h="115" extrusionOk="0">
                  <a:moveTo>
                    <a:pt x="24" y="0"/>
                  </a:moveTo>
                  <a:cubicBezTo>
                    <a:pt x="18" y="0"/>
                    <a:pt x="11" y="13"/>
                    <a:pt x="5" y="28"/>
                  </a:cubicBezTo>
                  <a:cubicBezTo>
                    <a:pt x="1" y="53"/>
                    <a:pt x="1" y="77"/>
                    <a:pt x="5" y="98"/>
                  </a:cubicBezTo>
                  <a:cubicBezTo>
                    <a:pt x="13" y="110"/>
                    <a:pt x="21" y="114"/>
                    <a:pt x="25" y="114"/>
                  </a:cubicBezTo>
                  <a:cubicBezTo>
                    <a:pt x="34" y="114"/>
                    <a:pt x="42" y="94"/>
                    <a:pt x="42" y="40"/>
                  </a:cubicBezTo>
                  <a:cubicBezTo>
                    <a:pt x="36" y="11"/>
                    <a:pt x="30"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7;p29"/>
            <p:cNvSpPr/>
            <p:nvPr/>
          </p:nvSpPr>
          <p:spPr>
            <a:xfrm>
              <a:off x="4818000" y="5342375"/>
              <a:ext cx="850" cy="2725"/>
            </a:xfrm>
            <a:custGeom>
              <a:avLst/>
              <a:gdLst/>
              <a:ahLst/>
              <a:cxnLst/>
              <a:rect l="l" t="t" r="r" b="b"/>
              <a:pathLst>
                <a:path w="34" h="109" extrusionOk="0">
                  <a:moveTo>
                    <a:pt x="16" y="1"/>
                  </a:moveTo>
                  <a:cubicBezTo>
                    <a:pt x="13" y="1"/>
                    <a:pt x="11" y="2"/>
                    <a:pt x="8" y="5"/>
                  </a:cubicBezTo>
                  <a:cubicBezTo>
                    <a:pt x="0" y="13"/>
                    <a:pt x="0" y="25"/>
                    <a:pt x="0" y="38"/>
                  </a:cubicBezTo>
                  <a:cubicBezTo>
                    <a:pt x="0" y="58"/>
                    <a:pt x="0" y="79"/>
                    <a:pt x="4" y="95"/>
                  </a:cubicBezTo>
                  <a:cubicBezTo>
                    <a:pt x="8" y="104"/>
                    <a:pt x="11" y="109"/>
                    <a:pt x="14" y="109"/>
                  </a:cubicBezTo>
                  <a:cubicBezTo>
                    <a:pt x="20" y="109"/>
                    <a:pt x="25" y="88"/>
                    <a:pt x="33" y="46"/>
                  </a:cubicBezTo>
                  <a:cubicBezTo>
                    <a:pt x="27" y="11"/>
                    <a:pt x="21"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8;p29"/>
            <p:cNvSpPr/>
            <p:nvPr/>
          </p:nvSpPr>
          <p:spPr>
            <a:xfrm>
              <a:off x="4812150" y="5342275"/>
              <a:ext cx="5350" cy="3600"/>
            </a:xfrm>
            <a:custGeom>
              <a:avLst/>
              <a:gdLst/>
              <a:ahLst/>
              <a:cxnLst/>
              <a:rect l="l" t="t" r="r" b="b"/>
              <a:pathLst>
                <a:path w="214" h="144" extrusionOk="0">
                  <a:moveTo>
                    <a:pt x="25" y="1"/>
                  </a:moveTo>
                  <a:cubicBezTo>
                    <a:pt x="17" y="1"/>
                    <a:pt x="9" y="13"/>
                    <a:pt x="0" y="37"/>
                  </a:cubicBezTo>
                  <a:cubicBezTo>
                    <a:pt x="7" y="118"/>
                    <a:pt x="16" y="144"/>
                    <a:pt x="26" y="144"/>
                  </a:cubicBezTo>
                  <a:cubicBezTo>
                    <a:pt x="29" y="144"/>
                    <a:pt x="31" y="142"/>
                    <a:pt x="33" y="140"/>
                  </a:cubicBezTo>
                  <a:cubicBezTo>
                    <a:pt x="40" y="134"/>
                    <a:pt x="47" y="132"/>
                    <a:pt x="53" y="132"/>
                  </a:cubicBezTo>
                  <a:cubicBezTo>
                    <a:pt x="68" y="132"/>
                    <a:pt x="83" y="142"/>
                    <a:pt x="97" y="142"/>
                  </a:cubicBezTo>
                  <a:cubicBezTo>
                    <a:pt x="101" y="142"/>
                    <a:pt x="104" y="141"/>
                    <a:pt x="107" y="140"/>
                  </a:cubicBezTo>
                  <a:cubicBezTo>
                    <a:pt x="109" y="140"/>
                    <a:pt x="112" y="139"/>
                    <a:pt x="114" y="139"/>
                  </a:cubicBezTo>
                  <a:cubicBezTo>
                    <a:pt x="123" y="139"/>
                    <a:pt x="132" y="142"/>
                    <a:pt x="139" y="142"/>
                  </a:cubicBezTo>
                  <a:cubicBezTo>
                    <a:pt x="149" y="142"/>
                    <a:pt x="158" y="138"/>
                    <a:pt x="169" y="120"/>
                  </a:cubicBezTo>
                  <a:cubicBezTo>
                    <a:pt x="169" y="118"/>
                    <a:pt x="170" y="118"/>
                    <a:pt x="171" y="118"/>
                  </a:cubicBezTo>
                  <a:cubicBezTo>
                    <a:pt x="175" y="118"/>
                    <a:pt x="182" y="132"/>
                    <a:pt x="185" y="136"/>
                  </a:cubicBezTo>
                  <a:cubicBezTo>
                    <a:pt x="187" y="138"/>
                    <a:pt x="189" y="139"/>
                    <a:pt x="191" y="139"/>
                  </a:cubicBezTo>
                  <a:cubicBezTo>
                    <a:pt x="197" y="139"/>
                    <a:pt x="202" y="129"/>
                    <a:pt x="205" y="99"/>
                  </a:cubicBezTo>
                  <a:cubicBezTo>
                    <a:pt x="214" y="70"/>
                    <a:pt x="210" y="42"/>
                    <a:pt x="201" y="13"/>
                  </a:cubicBezTo>
                  <a:cubicBezTo>
                    <a:pt x="201" y="9"/>
                    <a:pt x="197" y="5"/>
                    <a:pt x="193" y="5"/>
                  </a:cubicBezTo>
                  <a:lnTo>
                    <a:pt x="107" y="5"/>
                  </a:lnTo>
                  <a:cubicBezTo>
                    <a:pt x="82" y="5"/>
                    <a:pt x="54" y="5"/>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79;p29"/>
            <p:cNvSpPr/>
            <p:nvPr/>
          </p:nvSpPr>
          <p:spPr>
            <a:xfrm>
              <a:off x="4807825" y="5342725"/>
              <a:ext cx="1175" cy="3075"/>
            </a:xfrm>
            <a:custGeom>
              <a:avLst/>
              <a:gdLst/>
              <a:ahLst/>
              <a:cxnLst/>
              <a:rect l="l" t="t" r="r" b="b"/>
              <a:pathLst>
                <a:path w="47" h="123" extrusionOk="0">
                  <a:moveTo>
                    <a:pt x="28" y="1"/>
                  </a:moveTo>
                  <a:cubicBezTo>
                    <a:pt x="22" y="1"/>
                    <a:pt x="13" y="19"/>
                    <a:pt x="1" y="56"/>
                  </a:cubicBezTo>
                  <a:cubicBezTo>
                    <a:pt x="5" y="110"/>
                    <a:pt x="13" y="122"/>
                    <a:pt x="22" y="122"/>
                  </a:cubicBezTo>
                  <a:cubicBezTo>
                    <a:pt x="30" y="118"/>
                    <a:pt x="42" y="122"/>
                    <a:pt x="46" y="56"/>
                  </a:cubicBezTo>
                  <a:cubicBezTo>
                    <a:pt x="40" y="19"/>
                    <a:pt x="35"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0;p29"/>
            <p:cNvSpPr/>
            <p:nvPr/>
          </p:nvSpPr>
          <p:spPr>
            <a:xfrm>
              <a:off x="4823025" y="5342800"/>
              <a:ext cx="850" cy="3075"/>
            </a:xfrm>
            <a:custGeom>
              <a:avLst/>
              <a:gdLst/>
              <a:ahLst/>
              <a:cxnLst/>
              <a:rect l="l" t="t" r="r" b="b"/>
              <a:pathLst>
                <a:path w="34" h="123" extrusionOk="0">
                  <a:moveTo>
                    <a:pt x="13" y="0"/>
                  </a:moveTo>
                  <a:cubicBezTo>
                    <a:pt x="4" y="0"/>
                    <a:pt x="0" y="21"/>
                    <a:pt x="0" y="53"/>
                  </a:cubicBezTo>
                  <a:cubicBezTo>
                    <a:pt x="0" y="74"/>
                    <a:pt x="4" y="94"/>
                    <a:pt x="8" y="115"/>
                  </a:cubicBezTo>
                  <a:cubicBezTo>
                    <a:pt x="11" y="120"/>
                    <a:pt x="14" y="122"/>
                    <a:pt x="16" y="122"/>
                  </a:cubicBezTo>
                  <a:cubicBezTo>
                    <a:pt x="23" y="122"/>
                    <a:pt x="27" y="94"/>
                    <a:pt x="33" y="25"/>
                  </a:cubicBezTo>
                  <a:cubicBezTo>
                    <a:pt x="25" y="16"/>
                    <a:pt x="17" y="4"/>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1;p29"/>
            <p:cNvSpPr/>
            <p:nvPr/>
          </p:nvSpPr>
          <p:spPr>
            <a:xfrm>
              <a:off x="4809475" y="5342575"/>
              <a:ext cx="950" cy="3000"/>
            </a:xfrm>
            <a:custGeom>
              <a:avLst/>
              <a:gdLst/>
              <a:ahLst/>
              <a:cxnLst/>
              <a:rect l="l" t="t" r="r" b="b"/>
              <a:pathLst>
                <a:path w="38" h="120" extrusionOk="0">
                  <a:moveTo>
                    <a:pt x="21" y="0"/>
                  </a:moveTo>
                  <a:cubicBezTo>
                    <a:pt x="17" y="0"/>
                    <a:pt x="12" y="6"/>
                    <a:pt x="9" y="13"/>
                  </a:cubicBezTo>
                  <a:cubicBezTo>
                    <a:pt x="1" y="42"/>
                    <a:pt x="1" y="66"/>
                    <a:pt x="9" y="95"/>
                  </a:cubicBezTo>
                  <a:cubicBezTo>
                    <a:pt x="13" y="112"/>
                    <a:pt x="17" y="120"/>
                    <a:pt x="25" y="120"/>
                  </a:cubicBezTo>
                  <a:cubicBezTo>
                    <a:pt x="29" y="120"/>
                    <a:pt x="29" y="116"/>
                    <a:pt x="38" y="38"/>
                  </a:cubicBezTo>
                  <a:cubicBezTo>
                    <a:pt x="33" y="10"/>
                    <a:pt x="27"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p29"/>
            <p:cNvSpPr/>
            <p:nvPr/>
          </p:nvSpPr>
          <p:spPr>
            <a:xfrm>
              <a:off x="4819625" y="5342725"/>
              <a:ext cx="850" cy="3000"/>
            </a:xfrm>
            <a:custGeom>
              <a:avLst/>
              <a:gdLst/>
              <a:ahLst/>
              <a:cxnLst/>
              <a:rect l="l" t="t" r="r" b="b"/>
              <a:pathLst>
                <a:path w="34" h="120" extrusionOk="0">
                  <a:moveTo>
                    <a:pt x="15" y="0"/>
                  </a:moveTo>
                  <a:cubicBezTo>
                    <a:pt x="10" y="0"/>
                    <a:pt x="7" y="14"/>
                    <a:pt x="1" y="40"/>
                  </a:cubicBezTo>
                  <a:cubicBezTo>
                    <a:pt x="5" y="91"/>
                    <a:pt x="8" y="119"/>
                    <a:pt x="18" y="119"/>
                  </a:cubicBezTo>
                  <a:cubicBezTo>
                    <a:pt x="19" y="119"/>
                    <a:pt x="20" y="119"/>
                    <a:pt x="21" y="118"/>
                  </a:cubicBezTo>
                  <a:cubicBezTo>
                    <a:pt x="30" y="97"/>
                    <a:pt x="34" y="73"/>
                    <a:pt x="30" y="52"/>
                  </a:cubicBezTo>
                  <a:cubicBezTo>
                    <a:pt x="30" y="36"/>
                    <a:pt x="25" y="19"/>
                    <a:pt x="21" y="7"/>
                  </a:cubicBezTo>
                  <a:cubicBezTo>
                    <a:pt x="19" y="2"/>
                    <a:pt x="17" y="0"/>
                    <a:pt x="1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p29"/>
            <p:cNvSpPr/>
            <p:nvPr/>
          </p:nvSpPr>
          <p:spPr>
            <a:xfrm>
              <a:off x="4821900" y="5342675"/>
              <a:ext cx="725" cy="3225"/>
            </a:xfrm>
            <a:custGeom>
              <a:avLst/>
              <a:gdLst/>
              <a:ahLst/>
              <a:cxnLst/>
              <a:rect l="l" t="t" r="r" b="b"/>
              <a:pathLst>
                <a:path w="29" h="129" extrusionOk="0">
                  <a:moveTo>
                    <a:pt x="17" y="1"/>
                  </a:moveTo>
                  <a:cubicBezTo>
                    <a:pt x="8" y="1"/>
                    <a:pt x="4" y="26"/>
                    <a:pt x="0" y="108"/>
                  </a:cubicBezTo>
                  <a:cubicBezTo>
                    <a:pt x="7" y="118"/>
                    <a:pt x="11" y="128"/>
                    <a:pt x="15" y="128"/>
                  </a:cubicBezTo>
                  <a:cubicBezTo>
                    <a:pt x="18" y="128"/>
                    <a:pt x="21" y="121"/>
                    <a:pt x="25" y="99"/>
                  </a:cubicBezTo>
                  <a:cubicBezTo>
                    <a:pt x="29" y="79"/>
                    <a:pt x="29" y="58"/>
                    <a:pt x="29" y="38"/>
                  </a:cubicBezTo>
                  <a:cubicBezTo>
                    <a:pt x="29" y="26"/>
                    <a:pt x="25"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4;p29"/>
            <p:cNvSpPr/>
            <p:nvPr/>
          </p:nvSpPr>
          <p:spPr>
            <a:xfrm>
              <a:off x="4806300" y="5343325"/>
              <a:ext cx="850" cy="2425"/>
            </a:xfrm>
            <a:custGeom>
              <a:avLst/>
              <a:gdLst/>
              <a:ahLst/>
              <a:cxnLst/>
              <a:rect l="l" t="t" r="r" b="b"/>
              <a:pathLst>
                <a:path w="34" h="97" extrusionOk="0">
                  <a:moveTo>
                    <a:pt x="17" y="1"/>
                  </a:moveTo>
                  <a:cubicBezTo>
                    <a:pt x="12" y="1"/>
                    <a:pt x="6" y="8"/>
                    <a:pt x="0" y="45"/>
                  </a:cubicBezTo>
                  <a:cubicBezTo>
                    <a:pt x="6" y="81"/>
                    <a:pt x="11" y="96"/>
                    <a:pt x="17" y="96"/>
                  </a:cubicBezTo>
                  <a:cubicBezTo>
                    <a:pt x="20" y="96"/>
                    <a:pt x="22" y="92"/>
                    <a:pt x="25" y="86"/>
                  </a:cubicBezTo>
                  <a:cubicBezTo>
                    <a:pt x="29" y="73"/>
                    <a:pt x="33" y="57"/>
                    <a:pt x="33" y="41"/>
                  </a:cubicBezTo>
                  <a:cubicBezTo>
                    <a:pt x="33" y="28"/>
                    <a:pt x="29" y="16"/>
                    <a:pt x="25" y="4"/>
                  </a:cubicBezTo>
                  <a:cubicBezTo>
                    <a:pt x="22" y="2"/>
                    <a:pt x="20"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5;p29"/>
            <p:cNvSpPr/>
            <p:nvPr/>
          </p:nvSpPr>
          <p:spPr>
            <a:xfrm>
              <a:off x="4820750" y="5342975"/>
              <a:ext cx="550" cy="2625"/>
            </a:xfrm>
            <a:custGeom>
              <a:avLst/>
              <a:gdLst/>
              <a:ahLst/>
              <a:cxnLst/>
              <a:rect l="l" t="t" r="r" b="b"/>
              <a:pathLst>
                <a:path w="22" h="105" extrusionOk="0">
                  <a:moveTo>
                    <a:pt x="12" y="1"/>
                  </a:moveTo>
                  <a:cubicBezTo>
                    <a:pt x="5" y="1"/>
                    <a:pt x="1" y="24"/>
                    <a:pt x="1" y="50"/>
                  </a:cubicBezTo>
                  <a:cubicBezTo>
                    <a:pt x="1" y="79"/>
                    <a:pt x="5" y="104"/>
                    <a:pt x="13" y="104"/>
                  </a:cubicBezTo>
                  <a:cubicBezTo>
                    <a:pt x="14" y="104"/>
                    <a:pt x="14" y="104"/>
                    <a:pt x="14" y="104"/>
                  </a:cubicBezTo>
                  <a:cubicBezTo>
                    <a:pt x="18" y="104"/>
                    <a:pt x="22" y="84"/>
                    <a:pt x="22" y="46"/>
                  </a:cubicBezTo>
                  <a:cubicBezTo>
                    <a:pt x="22" y="22"/>
                    <a:pt x="17" y="1"/>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6;p29"/>
            <p:cNvSpPr/>
            <p:nvPr/>
          </p:nvSpPr>
          <p:spPr>
            <a:xfrm>
              <a:off x="4804650" y="5382225"/>
              <a:ext cx="3725" cy="3400"/>
            </a:xfrm>
            <a:custGeom>
              <a:avLst/>
              <a:gdLst/>
              <a:ahLst/>
              <a:cxnLst/>
              <a:rect l="l" t="t" r="r" b="b"/>
              <a:pathLst>
                <a:path w="149" h="136" extrusionOk="0">
                  <a:moveTo>
                    <a:pt x="41" y="0"/>
                  </a:moveTo>
                  <a:cubicBezTo>
                    <a:pt x="27" y="0"/>
                    <a:pt x="14" y="16"/>
                    <a:pt x="1" y="56"/>
                  </a:cubicBezTo>
                  <a:cubicBezTo>
                    <a:pt x="7" y="113"/>
                    <a:pt x="18" y="136"/>
                    <a:pt x="29" y="136"/>
                  </a:cubicBezTo>
                  <a:cubicBezTo>
                    <a:pt x="32" y="136"/>
                    <a:pt x="35" y="134"/>
                    <a:pt x="38" y="130"/>
                  </a:cubicBezTo>
                  <a:cubicBezTo>
                    <a:pt x="47" y="119"/>
                    <a:pt x="56" y="115"/>
                    <a:pt x="65" y="115"/>
                  </a:cubicBezTo>
                  <a:cubicBezTo>
                    <a:pt x="83" y="115"/>
                    <a:pt x="101" y="130"/>
                    <a:pt x="120" y="130"/>
                  </a:cubicBezTo>
                  <a:cubicBezTo>
                    <a:pt x="128" y="130"/>
                    <a:pt x="136" y="122"/>
                    <a:pt x="149" y="118"/>
                  </a:cubicBezTo>
                  <a:cubicBezTo>
                    <a:pt x="149" y="48"/>
                    <a:pt x="144" y="23"/>
                    <a:pt x="136" y="19"/>
                  </a:cubicBezTo>
                  <a:cubicBezTo>
                    <a:pt x="124" y="11"/>
                    <a:pt x="112" y="7"/>
                    <a:pt x="103" y="7"/>
                  </a:cubicBezTo>
                  <a:cubicBezTo>
                    <a:pt x="83" y="7"/>
                    <a:pt x="66" y="3"/>
                    <a:pt x="50" y="3"/>
                  </a:cubicBezTo>
                  <a:cubicBezTo>
                    <a:pt x="47" y="1"/>
                    <a:pt x="44" y="0"/>
                    <a:pt x="4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7;p29"/>
            <p:cNvSpPr/>
            <p:nvPr/>
          </p:nvSpPr>
          <p:spPr>
            <a:xfrm>
              <a:off x="4802000" y="5383050"/>
              <a:ext cx="1850" cy="2825"/>
            </a:xfrm>
            <a:custGeom>
              <a:avLst/>
              <a:gdLst/>
              <a:ahLst/>
              <a:cxnLst/>
              <a:rect l="l" t="t" r="r" b="b"/>
              <a:pathLst>
                <a:path w="74" h="113" extrusionOk="0">
                  <a:moveTo>
                    <a:pt x="51" y="0"/>
                  </a:moveTo>
                  <a:cubicBezTo>
                    <a:pt x="45" y="0"/>
                    <a:pt x="39" y="7"/>
                    <a:pt x="33" y="11"/>
                  </a:cubicBezTo>
                  <a:cubicBezTo>
                    <a:pt x="17" y="19"/>
                    <a:pt x="8" y="11"/>
                    <a:pt x="0" y="76"/>
                  </a:cubicBezTo>
                  <a:cubicBezTo>
                    <a:pt x="13" y="102"/>
                    <a:pt x="25" y="112"/>
                    <a:pt x="36" y="112"/>
                  </a:cubicBezTo>
                  <a:cubicBezTo>
                    <a:pt x="46" y="112"/>
                    <a:pt x="56" y="105"/>
                    <a:pt x="66" y="93"/>
                  </a:cubicBezTo>
                  <a:cubicBezTo>
                    <a:pt x="70" y="72"/>
                    <a:pt x="74" y="52"/>
                    <a:pt x="74" y="35"/>
                  </a:cubicBezTo>
                  <a:cubicBezTo>
                    <a:pt x="65" y="8"/>
                    <a:pt x="58" y="0"/>
                    <a:pt x="5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8;p29"/>
            <p:cNvSpPr/>
            <p:nvPr/>
          </p:nvSpPr>
          <p:spPr>
            <a:xfrm>
              <a:off x="4799525" y="5382475"/>
              <a:ext cx="1575" cy="3325"/>
            </a:xfrm>
            <a:custGeom>
              <a:avLst/>
              <a:gdLst/>
              <a:ahLst/>
              <a:cxnLst/>
              <a:rect l="l" t="t" r="r" b="b"/>
              <a:pathLst>
                <a:path w="63" h="133" extrusionOk="0">
                  <a:moveTo>
                    <a:pt x="44" y="17"/>
                  </a:moveTo>
                  <a:cubicBezTo>
                    <a:pt x="44" y="17"/>
                    <a:pt x="43" y="17"/>
                    <a:pt x="42" y="17"/>
                  </a:cubicBezTo>
                  <a:cubicBezTo>
                    <a:pt x="29" y="30"/>
                    <a:pt x="13" y="1"/>
                    <a:pt x="1" y="71"/>
                  </a:cubicBezTo>
                  <a:cubicBezTo>
                    <a:pt x="1" y="124"/>
                    <a:pt x="13" y="132"/>
                    <a:pt x="21" y="132"/>
                  </a:cubicBezTo>
                  <a:cubicBezTo>
                    <a:pt x="29" y="132"/>
                    <a:pt x="50" y="132"/>
                    <a:pt x="62" y="79"/>
                  </a:cubicBezTo>
                  <a:cubicBezTo>
                    <a:pt x="59" y="32"/>
                    <a:pt x="52" y="17"/>
                    <a:pt x="44" y="1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p29"/>
            <p:cNvSpPr/>
            <p:nvPr/>
          </p:nvSpPr>
          <p:spPr>
            <a:xfrm>
              <a:off x="4817175" y="5382575"/>
              <a:ext cx="1150" cy="3525"/>
            </a:xfrm>
            <a:custGeom>
              <a:avLst/>
              <a:gdLst/>
              <a:ahLst/>
              <a:cxnLst/>
              <a:rect l="l" t="t" r="r" b="b"/>
              <a:pathLst>
                <a:path w="46" h="141" extrusionOk="0">
                  <a:moveTo>
                    <a:pt x="28" y="1"/>
                  </a:moveTo>
                  <a:cubicBezTo>
                    <a:pt x="20" y="1"/>
                    <a:pt x="7" y="5"/>
                    <a:pt x="0" y="46"/>
                  </a:cubicBezTo>
                  <a:cubicBezTo>
                    <a:pt x="6" y="109"/>
                    <a:pt x="15" y="141"/>
                    <a:pt x="24" y="141"/>
                  </a:cubicBezTo>
                  <a:cubicBezTo>
                    <a:pt x="29" y="141"/>
                    <a:pt x="33" y="133"/>
                    <a:pt x="37" y="116"/>
                  </a:cubicBezTo>
                  <a:cubicBezTo>
                    <a:pt x="41" y="95"/>
                    <a:pt x="46" y="71"/>
                    <a:pt x="46" y="46"/>
                  </a:cubicBezTo>
                  <a:cubicBezTo>
                    <a:pt x="46" y="9"/>
                    <a:pt x="37" y="1"/>
                    <a:pt x="33" y="1"/>
                  </a:cubicBez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0;p29"/>
            <p:cNvSpPr/>
            <p:nvPr/>
          </p:nvSpPr>
          <p:spPr>
            <a:xfrm>
              <a:off x="4815525" y="5382600"/>
              <a:ext cx="950" cy="2850"/>
            </a:xfrm>
            <a:custGeom>
              <a:avLst/>
              <a:gdLst/>
              <a:ahLst/>
              <a:cxnLst/>
              <a:rect l="l" t="t" r="r" b="b"/>
              <a:pathLst>
                <a:path w="38" h="114" extrusionOk="0">
                  <a:moveTo>
                    <a:pt x="17" y="0"/>
                  </a:moveTo>
                  <a:cubicBezTo>
                    <a:pt x="13" y="4"/>
                    <a:pt x="9" y="8"/>
                    <a:pt x="9" y="17"/>
                  </a:cubicBezTo>
                  <a:cubicBezTo>
                    <a:pt x="1" y="41"/>
                    <a:pt x="1" y="66"/>
                    <a:pt x="9" y="94"/>
                  </a:cubicBezTo>
                  <a:cubicBezTo>
                    <a:pt x="12" y="104"/>
                    <a:pt x="18" y="114"/>
                    <a:pt x="22" y="114"/>
                  </a:cubicBezTo>
                  <a:cubicBezTo>
                    <a:pt x="23" y="114"/>
                    <a:pt x="24" y="113"/>
                    <a:pt x="25" y="111"/>
                  </a:cubicBezTo>
                  <a:cubicBezTo>
                    <a:pt x="29" y="94"/>
                    <a:pt x="34" y="78"/>
                    <a:pt x="34" y="62"/>
                  </a:cubicBezTo>
                  <a:cubicBezTo>
                    <a:pt x="38" y="41"/>
                    <a:pt x="34" y="21"/>
                    <a:pt x="25" y="4"/>
                  </a:cubicBezTo>
                  <a:cubicBezTo>
                    <a:pt x="21" y="0"/>
                    <a:pt x="21"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1;p29"/>
            <p:cNvSpPr/>
            <p:nvPr/>
          </p:nvSpPr>
          <p:spPr>
            <a:xfrm>
              <a:off x="4808750" y="5382900"/>
              <a:ext cx="750" cy="2475"/>
            </a:xfrm>
            <a:custGeom>
              <a:avLst/>
              <a:gdLst/>
              <a:ahLst/>
              <a:cxnLst/>
              <a:rect l="l" t="t" r="r" b="b"/>
              <a:pathLst>
                <a:path w="30" h="99" extrusionOk="0">
                  <a:moveTo>
                    <a:pt x="14" y="0"/>
                  </a:moveTo>
                  <a:cubicBezTo>
                    <a:pt x="10" y="0"/>
                    <a:pt x="7" y="13"/>
                    <a:pt x="1" y="37"/>
                  </a:cubicBezTo>
                  <a:cubicBezTo>
                    <a:pt x="1" y="70"/>
                    <a:pt x="1" y="95"/>
                    <a:pt x="9" y="99"/>
                  </a:cubicBezTo>
                  <a:cubicBezTo>
                    <a:pt x="10" y="99"/>
                    <a:pt x="11" y="99"/>
                    <a:pt x="12" y="99"/>
                  </a:cubicBezTo>
                  <a:cubicBezTo>
                    <a:pt x="19" y="99"/>
                    <a:pt x="26" y="96"/>
                    <a:pt x="30" y="37"/>
                  </a:cubicBezTo>
                  <a:cubicBezTo>
                    <a:pt x="21" y="13"/>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2;p29"/>
            <p:cNvSpPr/>
            <p:nvPr/>
          </p:nvSpPr>
          <p:spPr>
            <a:xfrm>
              <a:off x="4812250" y="5382700"/>
              <a:ext cx="650" cy="2600"/>
            </a:xfrm>
            <a:custGeom>
              <a:avLst/>
              <a:gdLst/>
              <a:ahLst/>
              <a:cxnLst/>
              <a:rect l="l" t="t" r="r" b="b"/>
              <a:pathLst>
                <a:path w="26" h="104" extrusionOk="0">
                  <a:moveTo>
                    <a:pt x="9" y="0"/>
                  </a:moveTo>
                  <a:cubicBezTo>
                    <a:pt x="5" y="17"/>
                    <a:pt x="0" y="33"/>
                    <a:pt x="0" y="45"/>
                  </a:cubicBezTo>
                  <a:cubicBezTo>
                    <a:pt x="0" y="78"/>
                    <a:pt x="5" y="99"/>
                    <a:pt x="9" y="103"/>
                  </a:cubicBezTo>
                  <a:cubicBezTo>
                    <a:pt x="9" y="103"/>
                    <a:pt x="10" y="103"/>
                    <a:pt x="11" y="103"/>
                  </a:cubicBezTo>
                  <a:cubicBezTo>
                    <a:pt x="18" y="103"/>
                    <a:pt x="25" y="84"/>
                    <a:pt x="25" y="25"/>
                  </a:cubicBezTo>
                  <a:cubicBezTo>
                    <a:pt x="21" y="17"/>
                    <a:pt x="17"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3;p29"/>
            <p:cNvSpPr/>
            <p:nvPr/>
          </p:nvSpPr>
          <p:spPr>
            <a:xfrm>
              <a:off x="4810700" y="5382775"/>
              <a:ext cx="550" cy="2375"/>
            </a:xfrm>
            <a:custGeom>
              <a:avLst/>
              <a:gdLst/>
              <a:ahLst/>
              <a:cxnLst/>
              <a:rect l="l" t="t" r="r" b="b"/>
              <a:pathLst>
                <a:path w="22" h="95" extrusionOk="0">
                  <a:moveTo>
                    <a:pt x="12" y="1"/>
                  </a:moveTo>
                  <a:cubicBezTo>
                    <a:pt x="8" y="1"/>
                    <a:pt x="4" y="14"/>
                    <a:pt x="1" y="46"/>
                  </a:cubicBezTo>
                  <a:cubicBezTo>
                    <a:pt x="1" y="79"/>
                    <a:pt x="5" y="94"/>
                    <a:pt x="11" y="94"/>
                  </a:cubicBezTo>
                  <a:cubicBezTo>
                    <a:pt x="13" y="94"/>
                    <a:pt x="15" y="92"/>
                    <a:pt x="17" y="87"/>
                  </a:cubicBezTo>
                  <a:cubicBezTo>
                    <a:pt x="21" y="71"/>
                    <a:pt x="21" y="51"/>
                    <a:pt x="21" y="34"/>
                  </a:cubicBezTo>
                  <a:cubicBezTo>
                    <a:pt x="21" y="22"/>
                    <a:pt x="21" y="10"/>
                    <a:pt x="13" y="1"/>
                  </a:cubicBezTo>
                  <a:cubicBezTo>
                    <a:pt x="13" y="1"/>
                    <a:pt x="12" y="1"/>
                    <a:pt x="1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4;p29"/>
            <p:cNvSpPr/>
            <p:nvPr/>
          </p:nvSpPr>
          <p:spPr>
            <a:xfrm>
              <a:off x="4814100" y="5383000"/>
              <a:ext cx="525" cy="2800"/>
            </a:xfrm>
            <a:custGeom>
              <a:avLst/>
              <a:gdLst/>
              <a:ahLst/>
              <a:cxnLst/>
              <a:rect l="l" t="t" r="r" b="b"/>
              <a:pathLst>
                <a:path w="21" h="112" extrusionOk="0">
                  <a:moveTo>
                    <a:pt x="8" y="1"/>
                  </a:moveTo>
                  <a:cubicBezTo>
                    <a:pt x="4" y="1"/>
                    <a:pt x="0" y="13"/>
                    <a:pt x="0" y="25"/>
                  </a:cubicBezTo>
                  <a:cubicBezTo>
                    <a:pt x="0" y="46"/>
                    <a:pt x="0" y="62"/>
                    <a:pt x="0" y="78"/>
                  </a:cubicBezTo>
                  <a:cubicBezTo>
                    <a:pt x="0" y="87"/>
                    <a:pt x="4" y="95"/>
                    <a:pt x="8" y="99"/>
                  </a:cubicBezTo>
                  <a:cubicBezTo>
                    <a:pt x="8" y="103"/>
                    <a:pt x="13" y="107"/>
                    <a:pt x="13" y="111"/>
                  </a:cubicBezTo>
                  <a:cubicBezTo>
                    <a:pt x="21" y="33"/>
                    <a:pt x="21" y="1"/>
                    <a:pt x="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5;p29"/>
            <p:cNvSpPr/>
            <p:nvPr/>
          </p:nvSpPr>
          <p:spPr>
            <a:xfrm>
              <a:off x="4806300" y="5369900"/>
              <a:ext cx="1150" cy="2700"/>
            </a:xfrm>
            <a:custGeom>
              <a:avLst/>
              <a:gdLst/>
              <a:ahLst/>
              <a:cxnLst/>
              <a:rect l="l" t="t" r="r" b="b"/>
              <a:pathLst>
                <a:path w="46" h="108" extrusionOk="0">
                  <a:moveTo>
                    <a:pt x="23" y="1"/>
                  </a:moveTo>
                  <a:cubicBezTo>
                    <a:pt x="15" y="1"/>
                    <a:pt x="8" y="14"/>
                    <a:pt x="0" y="44"/>
                  </a:cubicBezTo>
                  <a:cubicBezTo>
                    <a:pt x="6" y="90"/>
                    <a:pt x="15" y="107"/>
                    <a:pt x="23" y="107"/>
                  </a:cubicBezTo>
                  <a:cubicBezTo>
                    <a:pt x="28" y="107"/>
                    <a:pt x="33" y="102"/>
                    <a:pt x="37" y="94"/>
                  </a:cubicBezTo>
                  <a:cubicBezTo>
                    <a:pt x="46" y="69"/>
                    <a:pt x="46" y="44"/>
                    <a:pt x="41" y="20"/>
                  </a:cubicBezTo>
                  <a:cubicBezTo>
                    <a:pt x="35" y="8"/>
                    <a:pt x="28"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p29"/>
            <p:cNvSpPr/>
            <p:nvPr/>
          </p:nvSpPr>
          <p:spPr>
            <a:xfrm>
              <a:off x="4808450" y="5369900"/>
              <a:ext cx="850" cy="2450"/>
            </a:xfrm>
            <a:custGeom>
              <a:avLst/>
              <a:gdLst/>
              <a:ahLst/>
              <a:cxnLst/>
              <a:rect l="l" t="t" r="r" b="b"/>
              <a:pathLst>
                <a:path w="34" h="98" extrusionOk="0">
                  <a:moveTo>
                    <a:pt x="18" y="1"/>
                  </a:moveTo>
                  <a:cubicBezTo>
                    <a:pt x="13" y="1"/>
                    <a:pt x="8" y="13"/>
                    <a:pt x="1" y="36"/>
                  </a:cubicBezTo>
                  <a:cubicBezTo>
                    <a:pt x="1" y="77"/>
                    <a:pt x="5" y="94"/>
                    <a:pt x="13" y="94"/>
                  </a:cubicBezTo>
                  <a:cubicBezTo>
                    <a:pt x="14" y="95"/>
                    <a:pt x="17" y="97"/>
                    <a:pt x="19" y="97"/>
                  </a:cubicBezTo>
                  <a:cubicBezTo>
                    <a:pt x="25" y="97"/>
                    <a:pt x="31" y="89"/>
                    <a:pt x="33" y="49"/>
                  </a:cubicBezTo>
                  <a:cubicBezTo>
                    <a:pt x="27" y="16"/>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7;p29"/>
            <p:cNvSpPr/>
            <p:nvPr/>
          </p:nvSpPr>
          <p:spPr>
            <a:xfrm>
              <a:off x="4816250" y="5370100"/>
              <a:ext cx="650" cy="2450"/>
            </a:xfrm>
            <a:custGeom>
              <a:avLst/>
              <a:gdLst/>
              <a:ahLst/>
              <a:cxnLst/>
              <a:rect l="l" t="t" r="r" b="b"/>
              <a:pathLst>
                <a:path w="26" h="98" extrusionOk="0">
                  <a:moveTo>
                    <a:pt x="16" y="0"/>
                  </a:moveTo>
                  <a:cubicBezTo>
                    <a:pt x="15" y="0"/>
                    <a:pt x="14" y="1"/>
                    <a:pt x="13" y="4"/>
                  </a:cubicBezTo>
                  <a:cubicBezTo>
                    <a:pt x="5" y="20"/>
                    <a:pt x="0" y="41"/>
                    <a:pt x="5" y="61"/>
                  </a:cubicBezTo>
                  <a:cubicBezTo>
                    <a:pt x="5" y="86"/>
                    <a:pt x="6" y="98"/>
                    <a:pt x="13" y="98"/>
                  </a:cubicBezTo>
                  <a:cubicBezTo>
                    <a:pt x="16" y="98"/>
                    <a:pt x="20" y="95"/>
                    <a:pt x="25" y="90"/>
                  </a:cubicBezTo>
                  <a:cubicBezTo>
                    <a:pt x="22" y="26"/>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8;p29"/>
            <p:cNvSpPr/>
            <p:nvPr/>
          </p:nvSpPr>
          <p:spPr>
            <a:xfrm>
              <a:off x="4818100" y="5421825"/>
              <a:ext cx="1350" cy="2750"/>
            </a:xfrm>
            <a:custGeom>
              <a:avLst/>
              <a:gdLst/>
              <a:ahLst/>
              <a:cxnLst/>
              <a:rect l="l" t="t" r="r" b="b"/>
              <a:pathLst>
                <a:path w="54" h="110" extrusionOk="0">
                  <a:moveTo>
                    <a:pt x="28" y="1"/>
                  </a:moveTo>
                  <a:cubicBezTo>
                    <a:pt x="18" y="1"/>
                    <a:pt x="9" y="16"/>
                    <a:pt x="0" y="48"/>
                  </a:cubicBezTo>
                  <a:cubicBezTo>
                    <a:pt x="16" y="88"/>
                    <a:pt x="26" y="109"/>
                    <a:pt x="33" y="109"/>
                  </a:cubicBezTo>
                  <a:cubicBezTo>
                    <a:pt x="42" y="109"/>
                    <a:pt x="47" y="83"/>
                    <a:pt x="54" y="31"/>
                  </a:cubicBezTo>
                  <a:cubicBezTo>
                    <a:pt x="44" y="11"/>
                    <a:pt x="36"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p29"/>
            <p:cNvSpPr/>
            <p:nvPr/>
          </p:nvSpPr>
          <p:spPr>
            <a:xfrm>
              <a:off x="4814100" y="5422200"/>
              <a:ext cx="950" cy="2500"/>
            </a:xfrm>
            <a:custGeom>
              <a:avLst/>
              <a:gdLst/>
              <a:ahLst/>
              <a:cxnLst/>
              <a:rect l="l" t="t" r="r" b="b"/>
              <a:pathLst>
                <a:path w="38" h="100" extrusionOk="0">
                  <a:moveTo>
                    <a:pt x="18" y="1"/>
                  </a:moveTo>
                  <a:cubicBezTo>
                    <a:pt x="13" y="1"/>
                    <a:pt x="8" y="13"/>
                    <a:pt x="0" y="37"/>
                  </a:cubicBezTo>
                  <a:cubicBezTo>
                    <a:pt x="0" y="78"/>
                    <a:pt x="4" y="90"/>
                    <a:pt x="13" y="98"/>
                  </a:cubicBezTo>
                  <a:cubicBezTo>
                    <a:pt x="13" y="99"/>
                    <a:pt x="14" y="99"/>
                    <a:pt x="15" y="99"/>
                  </a:cubicBezTo>
                  <a:cubicBezTo>
                    <a:pt x="20" y="99"/>
                    <a:pt x="30" y="87"/>
                    <a:pt x="37" y="45"/>
                  </a:cubicBezTo>
                  <a:cubicBezTo>
                    <a:pt x="29" y="15"/>
                    <a:pt x="23"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0;p29"/>
            <p:cNvSpPr/>
            <p:nvPr/>
          </p:nvSpPr>
          <p:spPr>
            <a:xfrm>
              <a:off x="4801375" y="5421875"/>
              <a:ext cx="750" cy="2275"/>
            </a:xfrm>
            <a:custGeom>
              <a:avLst/>
              <a:gdLst/>
              <a:ahLst/>
              <a:cxnLst/>
              <a:rect l="l" t="t" r="r" b="b"/>
              <a:pathLst>
                <a:path w="30" h="91" extrusionOk="0">
                  <a:moveTo>
                    <a:pt x="12" y="0"/>
                  </a:moveTo>
                  <a:cubicBezTo>
                    <a:pt x="7" y="0"/>
                    <a:pt x="4" y="21"/>
                    <a:pt x="0" y="91"/>
                  </a:cubicBezTo>
                  <a:lnTo>
                    <a:pt x="25" y="91"/>
                  </a:lnTo>
                  <a:cubicBezTo>
                    <a:pt x="29" y="38"/>
                    <a:pt x="25" y="13"/>
                    <a:pt x="17" y="5"/>
                  </a:cubicBezTo>
                  <a:cubicBezTo>
                    <a:pt x="15" y="2"/>
                    <a:pt x="13"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1;p29"/>
            <p:cNvSpPr/>
            <p:nvPr/>
          </p:nvSpPr>
          <p:spPr>
            <a:xfrm>
              <a:off x="4803125" y="5422200"/>
              <a:ext cx="625" cy="2325"/>
            </a:xfrm>
            <a:custGeom>
              <a:avLst/>
              <a:gdLst/>
              <a:ahLst/>
              <a:cxnLst/>
              <a:rect l="l" t="t" r="r" b="b"/>
              <a:pathLst>
                <a:path w="25" h="93" extrusionOk="0">
                  <a:moveTo>
                    <a:pt x="14" y="1"/>
                  </a:moveTo>
                  <a:cubicBezTo>
                    <a:pt x="8" y="1"/>
                    <a:pt x="3" y="10"/>
                    <a:pt x="0" y="37"/>
                  </a:cubicBezTo>
                  <a:cubicBezTo>
                    <a:pt x="3" y="76"/>
                    <a:pt x="8" y="92"/>
                    <a:pt x="13" y="92"/>
                  </a:cubicBezTo>
                  <a:cubicBezTo>
                    <a:pt x="15" y="92"/>
                    <a:pt x="18" y="89"/>
                    <a:pt x="21" y="82"/>
                  </a:cubicBezTo>
                  <a:cubicBezTo>
                    <a:pt x="25" y="57"/>
                    <a:pt x="25" y="29"/>
                    <a:pt x="21" y="4"/>
                  </a:cubicBezTo>
                  <a:cubicBezTo>
                    <a:pt x="19" y="2"/>
                    <a:pt x="16" y="1"/>
                    <a:pt x="1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2;p29"/>
            <p:cNvSpPr/>
            <p:nvPr/>
          </p:nvSpPr>
          <p:spPr>
            <a:xfrm>
              <a:off x="4804750" y="5421875"/>
              <a:ext cx="650" cy="2350"/>
            </a:xfrm>
            <a:custGeom>
              <a:avLst/>
              <a:gdLst/>
              <a:ahLst/>
              <a:cxnLst/>
              <a:rect l="l" t="t" r="r" b="b"/>
              <a:pathLst>
                <a:path w="26" h="94" extrusionOk="0">
                  <a:moveTo>
                    <a:pt x="13" y="1"/>
                  </a:moveTo>
                  <a:cubicBezTo>
                    <a:pt x="9" y="1"/>
                    <a:pt x="1" y="25"/>
                    <a:pt x="1" y="75"/>
                  </a:cubicBezTo>
                  <a:cubicBezTo>
                    <a:pt x="5" y="87"/>
                    <a:pt x="9" y="94"/>
                    <a:pt x="14" y="94"/>
                  </a:cubicBezTo>
                  <a:cubicBezTo>
                    <a:pt x="18" y="94"/>
                    <a:pt x="22" y="88"/>
                    <a:pt x="26" y="79"/>
                  </a:cubicBezTo>
                  <a:cubicBezTo>
                    <a:pt x="26" y="29"/>
                    <a:pt x="21" y="5"/>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p29"/>
            <p:cNvSpPr/>
            <p:nvPr/>
          </p:nvSpPr>
          <p:spPr>
            <a:xfrm>
              <a:off x="4800975" y="5408375"/>
              <a:ext cx="3300" cy="3575"/>
            </a:xfrm>
            <a:custGeom>
              <a:avLst/>
              <a:gdLst/>
              <a:ahLst/>
              <a:cxnLst/>
              <a:rect l="l" t="t" r="r" b="b"/>
              <a:pathLst>
                <a:path w="132" h="143" extrusionOk="0">
                  <a:moveTo>
                    <a:pt x="60" y="1"/>
                  </a:moveTo>
                  <a:cubicBezTo>
                    <a:pt x="43" y="1"/>
                    <a:pt x="26" y="9"/>
                    <a:pt x="8" y="40"/>
                  </a:cubicBezTo>
                  <a:cubicBezTo>
                    <a:pt x="4" y="52"/>
                    <a:pt x="0" y="61"/>
                    <a:pt x="0" y="73"/>
                  </a:cubicBezTo>
                  <a:cubicBezTo>
                    <a:pt x="7" y="128"/>
                    <a:pt x="17" y="140"/>
                    <a:pt x="27" y="140"/>
                  </a:cubicBezTo>
                  <a:cubicBezTo>
                    <a:pt x="29" y="140"/>
                    <a:pt x="31" y="139"/>
                    <a:pt x="33" y="139"/>
                  </a:cubicBezTo>
                  <a:cubicBezTo>
                    <a:pt x="45" y="134"/>
                    <a:pt x="55" y="129"/>
                    <a:pt x="66" y="129"/>
                  </a:cubicBezTo>
                  <a:cubicBezTo>
                    <a:pt x="74" y="129"/>
                    <a:pt x="82" y="132"/>
                    <a:pt x="90" y="139"/>
                  </a:cubicBezTo>
                  <a:cubicBezTo>
                    <a:pt x="95" y="141"/>
                    <a:pt x="99" y="143"/>
                    <a:pt x="102" y="143"/>
                  </a:cubicBezTo>
                  <a:cubicBezTo>
                    <a:pt x="115" y="143"/>
                    <a:pt x="122" y="125"/>
                    <a:pt x="131" y="93"/>
                  </a:cubicBezTo>
                  <a:cubicBezTo>
                    <a:pt x="131" y="36"/>
                    <a:pt x="127" y="15"/>
                    <a:pt x="119" y="11"/>
                  </a:cubicBezTo>
                  <a:cubicBezTo>
                    <a:pt x="100" y="11"/>
                    <a:pt x="80" y="1"/>
                    <a:pt x="6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4;p29"/>
            <p:cNvSpPr/>
            <p:nvPr/>
          </p:nvSpPr>
          <p:spPr>
            <a:xfrm>
              <a:off x="4812750" y="5408625"/>
              <a:ext cx="2500" cy="3475"/>
            </a:xfrm>
            <a:custGeom>
              <a:avLst/>
              <a:gdLst/>
              <a:ahLst/>
              <a:cxnLst/>
              <a:rect l="l" t="t" r="r" b="b"/>
              <a:pathLst>
                <a:path w="100" h="139" extrusionOk="0">
                  <a:moveTo>
                    <a:pt x="24" y="0"/>
                  </a:moveTo>
                  <a:cubicBezTo>
                    <a:pt x="21" y="0"/>
                    <a:pt x="17" y="1"/>
                    <a:pt x="13" y="1"/>
                  </a:cubicBezTo>
                  <a:cubicBezTo>
                    <a:pt x="9" y="1"/>
                    <a:pt x="5" y="26"/>
                    <a:pt x="1" y="38"/>
                  </a:cubicBezTo>
                  <a:cubicBezTo>
                    <a:pt x="9" y="107"/>
                    <a:pt x="17" y="139"/>
                    <a:pt x="28" y="139"/>
                  </a:cubicBezTo>
                  <a:cubicBezTo>
                    <a:pt x="33" y="139"/>
                    <a:pt x="39" y="131"/>
                    <a:pt x="46" y="116"/>
                  </a:cubicBezTo>
                  <a:cubicBezTo>
                    <a:pt x="50" y="113"/>
                    <a:pt x="53" y="103"/>
                    <a:pt x="57" y="103"/>
                  </a:cubicBezTo>
                  <a:cubicBezTo>
                    <a:pt x="57" y="103"/>
                    <a:pt x="58" y="103"/>
                    <a:pt x="58" y="104"/>
                  </a:cubicBezTo>
                  <a:cubicBezTo>
                    <a:pt x="64" y="123"/>
                    <a:pt x="70" y="132"/>
                    <a:pt x="76" y="132"/>
                  </a:cubicBezTo>
                  <a:cubicBezTo>
                    <a:pt x="84" y="132"/>
                    <a:pt x="92" y="116"/>
                    <a:pt x="99" y="88"/>
                  </a:cubicBezTo>
                  <a:cubicBezTo>
                    <a:pt x="99" y="20"/>
                    <a:pt x="99" y="1"/>
                    <a:pt x="93" y="1"/>
                  </a:cubicBezTo>
                  <a:cubicBezTo>
                    <a:pt x="93" y="1"/>
                    <a:pt x="92" y="1"/>
                    <a:pt x="91" y="1"/>
                  </a:cubicBezTo>
                  <a:cubicBezTo>
                    <a:pt x="84" y="3"/>
                    <a:pt x="76" y="4"/>
                    <a:pt x="69" y="4"/>
                  </a:cubicBezTo>
                  <a:cubicBezTo>
                    <a:pt x="54" y="4"/>
                    <a:pt x="39" y="0"/>
                    <a:pt x="2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5;p29"/>
            <p:cNvSpPr/>
            <p:nvPr/>
          </p:nvSpPr>
          <p:spPr>
            <a:xfrm>
              <a:off x="4808975" y="5408125"/>
              <a:ext cx="1650" cy="3650"/>
            </a:xfrm>
            <a:custGeom>
              <a:avLst/>
              <a:gdLst/>
              <a:ahLst/>
              <a:cxnLst/>
              <a:rect l="l" t="t" r="r" b="b"/>
              <a:pathLst>
                <a:path w="66" h="146" extrusionOk="0">
                  <a:moveTo>
                    <a:pt x="52" y="7"/>
                  </a:moveTo>
                  <a:cubicBezTo>
                    <a:pt x="51" y="7"/>
                    <a:pt x="50" y="7"/>
                    <a:pt x="49" y="9"/>
                  </a:cubicBezTo>
                  <a:cubicBezTo>
                    <a:pt x="33" y="21"/>
                    <a:pt x="17" y="1"/>
                    <a:pt x="0" y="79"/>
                  </a:cubicBezTo>
                  <a:cubicBezTo>
                    <a:pt x="8" y="134"/>
                    <a:pt x="18" y="145"/>
                    <a:pt x="28" y="145"/>
                  </a:cubicBezTo>
                  <a:cubicBezTo>
                    <a:pt x="33" y="145"/>
                    <a:pt x="39" y="142"/>
                    <a:pt x="45" y="140"/>
                  </a:cubicBezTo>
                  <a:cubicBezTo>
                    <a:pt x="62" y="140"/>
                    <a:pt x="62" y="112"/>
                    <a:pt x="66" y="54"/>
                  </a:cubicBezTo>
                  <a:cubicBezTo>
                    <a:pt x="62" y="21"/>
                    <a:pt x="56" y="7"/>
                    <a:pt x="52" y="7"/>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6;p29"/>
            <p:cNvSpPr/>
            <p:nvPr/>
          </p:nvSpPr>
          <p:spPr>
            <a:xfrm>
              <a:off x="4806800" y="5408500"/>
              <a:ext cx="1475" cy="3075"/>
            </a:xfrm>
            <a:custGeom>
              <a:avLst/>
              <a:gdLst/>
              <a:ahLst/>
              <a:cxnLst/>
              <a:rect l="l" t="t" r="r" b="b"/>
              <a:pathLst>
                <a:path w="59" h="123" extrusionOk="0">
                  <a:moveTo>
                    <a:pt x="38" y="0"/>
                  </a:moveTo>
                  <a:cubicBezTo>
                    <a:pt x="26" y="0"/>
                    <a:pt x="13" y="10"/>
                    <a:pt x="1" y="60"/>
                  </a:cubicBezTo>
                  <a:cubicBezTo>
                    <a:pt x="13" y="101"/>
                    <a:pt x="24" y="122"/>
                    <a:pt x="34" y="122"/>
                  </a:cubicBezTo>
                  <a:cubicBezTo>
                    <a:pt x="41" y="122"/>
                    <a:pt x="48" y="112"/>
                    <a:pt x="54" y="93"/>
                  </a:cubicBezTo>
                  <a:cubicBezTo>
                    <a:pt x="54" y="76"/>
                    <a:pt x="58" y="60"/>
                    <a:pt x="58" y="39"/>
                  </a:cubicBezTo>
                  <a:cubicBezTo>
                    <a:pt x="58" y="27"/>
                    <a:pt x="54" y="15"/>
                    <a:pt x="50" y="2"/>
                  </a:cubicBezTo>
                  <a:cubicBezTo>
                    <a:pt x="46" y="1"/>
                    <a:pt x="42"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p29"/>
            <p:cNvSpPr/>
            <p:nvPr/>
          </p:nvSpPr>
          <p:spPr>
            <a:xfrm>
              <a:off x="4804850" y="5408750"/>
              <a:ext cx="1275" cy="3250"/>
            </a:xfrm>
            <a:custGeom>
              <a:avLst/>
              <a:gdLst/>
              <a:ahLst/>
              <a:cxnLst/>
              <a:rect l="l" t="t" r="r" b="b"/>
              <a:pathLst>
                <a:path w="51" h="130" extrusionOk="0">
                  <a:moveTo>
                    <a:pt x="22" y="0"/>
                  </a:moveTo>
                  <a:cubicBezTo>
                    <a:pt x="13" y="0"/>
                    <a:pt x="5" y="13"/>
                    <a:pt x="1" y="78"/>
                  </a:cubicBezTo>
                  <a:cubicBezTo>
                    <a:pt x="9" y="91"/>
                    <a:pt x="13" y="107"/>
                    <a:pt x="22" y="119"/>
                  </a:cubicBezTo>
                  <a:cubicBezTo>
                    <a:pt x="25" y="126"/>
                    <a:pt x="28" y="129"/>
                    <a:pt x="31" y="129"/>
                  </a:cubicBezTo>
                  <a:cubicBezTo>
                    <a:pt x="38" y="129"/>
                    <a:pt x="43" y="108"/>
                    <a:pt x="46" y="78"/>
                  </a:cubicBezTo>
                  <a:cubicBezTo>
                    <a:pt x="50" y="58"/>
                    <a:pt x="50" y="37"/>
                    <a:pt x="46" y="17"/>
                  </a:cubicBezTo>
                  <a:cubicBezTo>
                    <a:pt x="42" y="5"/>
                    <a:pt x="34"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8;p29"/>
            <p:cNvSpPr/>
            <p:nvPr/>
          </p:nvSpPr>
          <p:spPr>
            <a:xfrm>
              <a:off x="4811225" y="5408475"/>
              <a:ext cx="1150" cy="3275"/>
            </a:xfrm>
            <a:custGeom>
              <a:avLst/>
              <a:gdLst/>
              <a:ahLst/>
              <a:cxnLst/>
              <a:rect l="l" t="t" r="r" b="b"/>
              <a:pathLst>
                <a:path w="46" h="131" extrusionOk="0">
                  <a:moveTo>
                    <a:pt x="25" y="1"/>
                  </a:moveTo>
                  <a:cubicBezTo>
                    <a:pt x="16" y="1"/>
                    <a:pt x="6" y="10"/>
                    <a:pt x="0" y="61"/>
                  </a:cubicBezTo>
                  <a:cubicBezTo>
                    <a:pt x="9" y="109"/>
                    <a:pt x="16" y="131"/>
                    <a:pt x="24" y="131"/>
                  </a:cubicBezTo>
                  <a:cubicBezTo>
                    <a:pt x="27" y="131"/>
                    <a:pt x="30" y="128"/>
                    <a:pt x="33" y="122"/>
                  </a:cubicBezTo>
                  <a:cubicBezTo>
                    <a:pt x="41" y="98"/>
                    <a:pt x="46" y="73"/>
                    <a:pt x="46" y="48"/>
                  </a:cubicBezTo>
                  <a:cubicBezTo>
                    <a:pt x="46" y="11"/>
                    <a:pt x="37" y="3"/>
                    <a:pt x="33" y="3"/>
                  </a:cubicBezTo>
                  <a:cubicBezTo>
                    <a:pt x="31" y="2"/>
                    <a:pt x="28" y="1"/>
                    <a:pt x="2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9;p29"/>
            <p:cNvSpPr/>
            <p:nvPr/>
          </p:nvSpPr>
          <p:spPr>
            <a:xfrm>
              <a:off x="4817475" y="5408425"/>
              <a:ext cx="950" cy="3050"/>
            </a:xfrm>
            <a:custGeom>
              <a:avLst/>
              <a:gdLst/>
              <a:ahLst/>
              <a:cxnLst/>
              <a:rect l="l" t="t" r="r" b="b"/>
              <a:pathLst>
                <a:path w="38" h="122" extrusionOk="0">
                  <a:moveTo>
                    <a:pt x="18" y="1"/>
                  </a:moveTo>
                  <a:cubicBezTo>
                    <a:pt x="15" y="1"/>
                    <a:pt x="12" y="4"/>
                    <a:pt x="9" y="9"/>
                  </a:cubicBezTo>
                  <a:cubicBezTo>
                    <a:pt x="5" y="26"/>
                    <a:pt x="1" y="46"/>
                    <a:pt x="1" y="63"/>
                  </a:cubicBezTo>
                  <a:cubicBezTo>
                    <a:pt x="1" y="79"/>
                    <a:pt x="5" y="96"/>
                    <a:pt x="9" y="112"/>
                  </a:cubicBezTo>
                  <a:cubicBezTo>
                    <a:pt x="12" y="119"/>
                    <a:pt x="15" y="122"/>
                    <a:pt x="17" y="122"/>
                  </a:cubicBezTo>
                  <a:cubicBezTo>
                    <a:pt x="24" y="122"/>
                    <a:pt x="29" y="98"/>
                    <a:pt x="38" y="50"/>
                  </a:cubicBezTo>
                  <a:cubicBezTo>
                    <a:pt x="32" y="14"/>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10;p29"/>
            <p:cNvSpPr/>
            <p:nvPr/>
          </p:nvSpPr>
          <p:spPr>
            <a:xfrm>
              <a:off x="4818600" y="5408550"/>
              <a:ext cx="750" cy="2900"/>
            </a:xfrm>
            <a:custGeom>
              <a:avLst/>
              <a:gdLst/>
              <a:ahLst/>
              <a:cxnLst/>
              <a:rect l="l" t="t" r="r" b="b"/>
              <a:pathLst>
                <a:path w="30" h="116" extrusionOk="0">
                  <a:moveTo>
                    <a:pt x="13" y="0"/>
                  </a:moveTo>
                  <a:cubicBezTo>
                    <a:pt x="9" y="13"/>
                    <a:pt x="5" y="29"/>
                    <a:pt x="5" y="41"/>
                  </a:cubicBezTo>
                  <a:cubicBezTo>
                    <a:pt x="1" y="66"/>
                    <a:pt x="5" y="91"/>
                    <a:pt x="17" y="115"/>
                  </a:cubicBezTo>
                  <a:cubicBezTo>
                    <a:pt x="21" y="115"/>
                    <a:pt x="30" y="82"/>
                    <a:pt x="30" y="49"/>
                  </a:cubicBezTo>
                  <a:cubicBezTo>
                    <a:pt x="30" y="21"/>
                    <a:pt x="25"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11;p29"/>
            <p:cNvSpPr/>
            <p:nvPr/>
          </p:nvSpPr>
          <p:spPr>
            <a:xfrm>
              <a:off x="4816150" y="5408850"/>
              <a:ext cx="625" cy="1925"/>
            </a:xfrm>
            <a:custGeom>
              <a:avLst/>
              <a:gdLst/>
              <a:ahLst/>
              <a:cxnLst/>
              <a:rect l="l" t="t" r="r" b="b"/>
              <a:pathLst>
                <a:path w="25" h="77" extrusionOk="0">
                  <a:moveTo>
                    <a:pt x="12" y="0"/>
                  </a:moveTo>
                  <a:cubicBezTo>
                    <a:pt x="9" y="0"/>
                    <a:pt x="6" y="11"/>
                    <a:pt x="0" y="33"/>
                  </a:cubicBezTo>
                  <a:cubicBezTo>
                    <a:pt x="5" y="63"/>
                    <a:pt x="7" y="77"/>
                    <a:pt x="10" y="77"/>
                  </a:cubicBezTo>
                  <a:cubicBezTo>
                    <a:pt x="13" y="77"/>
                    <a:pt x="17" y="64"/>
                    <a:pt x="25" y="37"/>
                  </a:cubicBezTo>
                  <a:cubicBezTo>
                    <a:pt x="19"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12;p29"/>
            <p:cNvSpPr/>
            <p:nvPr/>
          </p:nvSpPr>
          <p:spPr>
            <a:xfrm>
              <a:off x="4811950" y="5329550"/>
              <a:ext cx="18975" cy="4650"/>
            </a:xfrm>
            <a:custGeom>
              <a:avLst/>
              <a:gdLst/>
              <a:ahLst/>
              <a:cxnLst/>
              <a:rect l="l" t="t" r="r" b="b"/>
              <a:pathLst>
                <a:path w="759" h="186" extrusionOk="0">
                  <a:moveTo>
                    <a:pt x="671" y="0"/>
                  </a:moveTo>
                  <a:cubicBezTo>
                    <a:pt x="662" y="0"/>
                    <a:pt x="653" y="3"/>
                    <a:pt x="644" y="9"/>
                  </a:cubicBezTo>
                  <a:cubicBezTo>
                    <a:pt x="624" y="21"/>
                    <a:pt x="603" y="29"/>
                    <a:pt x="579" y="29"/>
                  </a:cubicBezTo>
                  <a:cubicBezTo>
                    <a:pt x="566" y="34"/>
                    <a:pt x="558" y="42"/>
                    <a:pt x="550" y="46"/>
                  </a:cubicBezTo>
                  <a:lnTo>
                    <a:pt x="476" y="46"/>
                  </a:lnTo>
                  <a:cubicBezTo>
                    <a:pt x="423" y="38"/>
                    <a:pt x="369" y="29"/>
                    <a:pt x="316" y="21"/>
                  </a:cubicBezTo>
                  <a:cubicBezTo>
                    <a:pt x="275" y="13"/>
                    <a:pt x="238" y="1"/>
                    <a:pt x="201" y="1"/>
                  </a:cubicBezTo>
                  <a:cubicBezTo>
                    <a:pt x="189" y="1"/>
                    <a:pt x="177" y="13"/>
                    <a:pt x="160" y="17"/>
                  </a:cubicBezTo>
                  <a:cubicBezTo>
                    <a:pt x="136" y="28"/>
                    <a:pt x="109" y="44"/>
                    <a:pt x="82" y="44"/>
                  </a:cubicBezTo>
                  <a:cubicBezTo>
                    <a:pt x="69" y="44"/>
                    <a:pt x="55" y="40"/>
                    <a:pt x="41" y="29"/>
                  </a:cubicBezTo>
                  <a:cubicBezTo>
                    <a:pt x="38" y="23"/>
                    <a:pt x="31" y="20"/>
                    <a:pt x="24" y="20"/>
                  </a:cubicBezTo>
                  <a:cubicBezTo>
                    <a:pt x="21" y="20"/>
                    <a:pt x="19" y="20"/>
                    <a:pt x="17" y="21"/>
                  </a:cubicBezTo>
                  <a:cubicBezTo>
                    <a:pt x="12" y="21"/>
                    <a:pt x="8" y="34"/>
                    <a:pt x="0" y="46"/>
                  </a:cubicBezTo>
                  <a:cubicBezTo>
                    <a:pt x="0" y="107"/>
                    <a:pt x="8" y="140"/>
                    <a:pt x="17" y="144"/>
                  </a:cubicBezTo>
                  <a:cubicBezTo>
                    <a:pt x="37" y="153"/>
                    <a:pt x="58" y="161"/>
                    <a:pt x="82" y="165"/>
                  </a:cubicBezTo>
                  <a:cubicBezTo>
                    <a:pt x="111" y="161"/>
                    <a:pt x="136" y="157"/>
                    <a:pt x="160" y="144"/>
                  </a:cubicBezTo>
                  <a:cubicBezTo>
                    <a:pt x="168" y="144"/>
                    <a:pt x="177" y="157"/>
                    <a:pt x="181" y="157"/>
                  </a:cubicBezTo>
                  <a:cubicBezTo>
                    <a:pt x="226" y="148"/>
                    <a:pt x="271" y="148"/>
                    <a:pt x="316" y="148"/>
                  </a:cubicBezTo>
                  <a:cubicBezTo>
                    <a:pt x="357" y="161"/>
                    <a:pt x="398" y="165"/>
                    <a:pt x="435" y="173"/>
                  </a:cubicBezTo>
                  <a:cubicBezTo>
                    <a:pt x="476" y="181"/>
                    <a:pt x="513" y="185"/>
                    <a:pt x="554" y="185"/>
                  </a:cubicBezTo>
                  <a:cubicBezTo>
                    <a:pt x="579" y="181"/>
                    <a:pt x="599" y="173"/>
                    <a:pt x="620" y="157"/>
                  </a:cubicBezTo>
                  <a:cubicBezTo>
                    <a:pt x="634" y="152"/>
                    <a:pt x="647" y="140"/>
                    <a:pt x="659" y="140"/>
                  </a:cubicBezTo>
                  <a:cubicBezTo>
                    <a:pt x="668" y="140"/>
                    <a:pt x="677" y="146"/>
                    <a:pt x="685" y="165"/>
                  </a:cubicBezTo>
                  <a:cubicBezTo>
                    <a:pt x="689" y="160"/>
                    <a:pt x="692" y="158"/>
                    <a:pt x="695" y="158"/>
                  </a:cubicBezTo>
                  <a:cubicBezTo>
                    <a:pt x="701" y="158"/>
                    <a:pt x="707" y="166"/>
                    <a:pt x="712" y="166"/>
                  </a:cubicBezTo>
                  <a:cubicBezTo>
                    <a:pt x="717" y="166"/>
                    <a:pt x="722" y="160"/>
                    <a:pt x="726" y="136"/>
                  </a:cubicBezTo>
                  <a:cubicBezTo>
                    <a:pt x="726" y="133"/>
                    <a:pt x="727" y="132"/>
                    <a:pt x="729" y="132"/>
                  </a:cubicBezTo>
                  <a:cubicBezTo>
                    <a:pt x="731" y="132"/>
                    <a:pt x="736" y="136"/>
                    <a:pt x="739" y="136"/>
                  </a:cubicBezTo>
                  <a:cubicBezTo>
                    <a:pt x="739" y="137"/>
                    <a:pt x="740" y="137"/>
                    <a:pt x="740" y="137"/>
                  </a:cubicBezTo>
                  <a:cubicBezTo>
                    <a:pt x="744" y="137"/>
                    <a:pt x="751" y="120"/>
                    <a:pt x="755" y="83"/>
                  </a:cubicBezTo>
                  <a:cubicBezTo>
                    <a:pt x="759" y="49"/>
                    <a:pt x="751" y="26"/>
                    <a:pt x="743" y="26"/>
                  </a:cubicBezTo>
                  <a:cubicBezTo>
                    <a:pt x="742" y="26"/>
                    <a:pt x="740" y="27"/>
                    <a:pt x="739" y="29"/>
                  </a:cubicBezTo>
                  <a:cubicBezTo>
                    <a:pt x="736" y="33"/>
                    <a:pt x="734" y="35"/>
                    <a:pt x="731" y="35"/>
                  </a:cubicBezTo>
                  <a:cubicBezTo>
                    <a:pt x="726" y="35"/>
                    <a:pt x="720" y="27"/>
                    <a:pt x="714" y="21"/>
                  </a:cubicBezTo>
                  <a:cubicBezTo>
                    <a:pt x="701" y="8"/>
                    <a:pt x="686" y="0"/>
                    <a:pt x="67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13;p29"/>
            <p:cNvSpPr/>
            <p:nvPr/>
          </p:nvSpPr>
          <p:spPr>
            <a:xfrm>
              <a:off x="4801375" y="5329500"/>
              <a:ext cx="10275" cy="4075"/>
            </a:xfrm>
            <a:custGeom>
              <a:avLst/>
              <a:gdLst/>
              <a:ahLst/>
              <a:cxnLst/>
              <a:rect l="l" t="t" r="r" b="b"/>
              <a:pathLst>
                <a:path w="411" h="163" extrusionOk="0">
                  <a:moveTo>
                    <a:pt x="230" y="1"/>
                  </a:moveTo>
                  <a:cubicBezTo>
                    <a:pt x="218" y="1"/>
                    <a:pt x="206" y="5"/>
                    <a:pt x="193" y="19"/>
                  </a:cubicBezTo>
                  <a:cubicBezTo>
                    <a:pt x="186" y="14"/>
                    <a:pt x="179" y="12"/>
                    <a:pt x="172" y="12"/>
                  </a:cubicBezTo>
                  <a:cubicBezTo>
                    <a:pt x="145" y="12"/>
                    <a:pt x="119" y="39"/>
                    <a:pt x="92" y="39"/>
                  </a:cubicBezTo>
                  <a:cubicBezTo>
                    <a:pt x="85" y="39"/>
                    <a:pt x="78" y="37"/>
                    <a:pt x="70" y="31"/>
                  </a:cubicBezTo>
                  <a:cubicBezTo>
                    <a:pt x="66" y="27"/>
                    <a:pt x="62" y="26"/>
                    <a:pt x="57" y="26"/>
                  </a:cubicBezTo>
                  <a:cubicBezTo>
                    <a:pt x="47" y="26"/>
                    <a:pt x="37" y="31"/>
                    <a:pt x="29" y="31"/>
                  </a:cubicBezTo>
                  <a:cubicBezTo>
                    <a:pt x="13" y="31"/>
                    <a:pt x="13" y="52"/>
                    <a:pt x="0" y="85"/>
                  </a:cubicBezTo>
                  <a:cubicBezTo>
                    <a:pt x="10" y="124"/>
                    <a:pt x="17" y="142"/>
                    <a:pt x="26" y="142"/>
                  </a:cubicBezTo>
                  <a:cubicBezTo>
                    <a:pt x="28" y="142"/>
                    <a:pt x="31" y="141"/>
                    <a:pt x="33" y="138"/>
                  </a:cubicBezTo>
                  <a:cubicBezTo>
                    <a:pt x="37" y="135"/>
                    <a:pt x="41" y="134"/>
                    <a:pt x="43" y="134"/>
                  </a:cubicBezTo>
                  <a:cubicBezTo>
                    <a:pt x="49" y="134"/>
                    <a:pt x="52" y="138"/>
                    <a:pt x="58" y="138"/>
                  </a:cubicBezTo>
                  <a:lnTo>
                    <a:pt x="83" y="142"/>
                  </a:lnTo>
                  <a:lnTo>
                    <a:pt x="115" y="150"/>
                  </a:lnTo>
                  <a:cubicBezTo>
                    <a:pt x="115" y="150"/>
                    <a:pt x="117" y="152"/>
                    <a:pt x="120" y="152"/>
                  </a:cubicBezTo>
                  <a:cubicBezTo>
                    <a:pt x="121" y="152"/>
                    <a:pt x="122" y="152"/>
                    <a:pt x="124" y="150"/>
                  </a:cubicBezTo>
                  <a:cubicBezTo>
                    <a:pt x="135" y="139"/>
                    <a:pt x="147" y="135"/>
                    <a:pt x="157" y="135"/>
                  </a:cubicBezTo>
                  <a:cubicBezTo>
                    <a:pt x="173" y="135"/>
                    <a:pt x="187" y="142"/>
                    <a:pt x="202" y="142"/>
                  </a:cubicBezTo>
                  <a:cubicBezTo>
                    <a:pt x="206" y="142"/>
                    <a:pt x="210" y="138"/>
                    <a:pt x="214" y="134"/>
                  </a:cubicBezTo>
                  <a:cubicBezTo>
                    <a:pt x="223" y="125"/>
                    <a:pt x="232" y="118"/>
                    <a:pt x="241" y="118"/>
                  </a:cubicBezTo>
                  <a:cubicBezTo>
                    <a:pt x="248" y="118"/>
                    <a:pt x="256" y="123"/>
                    <a:pt x="263" y="134"/>
                  </a:cubicBezTo>
                  <a:cubicBezTo>
                    <a:pt x="263" y="142"/>
                    <a:pt x="271" y="142"/>
                    <a:pt x="280" y="142"/>
                  </a:cubicBezTo>
                  <a:cubicBezTo>
                    <a:pt x="286" y="139"/>
                    <a:pt x="293" y="136"/>
                    <a:pt x="300" y="136"/>
                  </a:cubicBezTo>
                  <a:cubicBezTo>
                    <a:pt x="309" y="136"/>
                    <a:pt x="319" y="142"/>
                    <a:pt x="329" y="159"/>
                  </a:cubicBezTo>
                  <a:cubicBezTo>
                    <a:pt x="330" y="161"/>
                    <a:pt x="331" y="162"/>
                    <a:pt x="333" y="162"/>
                  </a:cubicBezTo>
                  <a:cubicBezTo>
                    <a:pt x="337" y="162"/>
                    <a:pt x="342" y="156"/>
                    <a:pt x="345" y="150"/>
                  </a:cubicBezTo>
                  <a:cubicBezTo>
                    <a:pt x="349" y="142"/>
                    <a:pt x="353" y="113"/>
                    <a:pt x="362" y="97"/>
                  </a:cubicBezTo>
                  <a:cubicBezTo>
                    <a:pt x="377" y="129"/>
                    <a:pt x="385" y="146"/>
                    <a:pt x="391" y="146"/>
                  </a:cubicBezTo>
                  <a:cubicBezTo>
                    <a:pt x="398" y="146"/>
                    <a:pt x="402" y="122"/>
                    <a:pt x="411" y="68"/>
                  </a:cubicBezTo>
                  <a:cubicBezTo>
                    <a:pt x="411" y="36"/>
                    <a:pt x="407" y="15"/>
                    <a:pt x="403" y="15"/>
                  </a:cubicBezTo>
                  <a:cubicBezTo>
                    <a:pt x="397" y="15"/>
                    <a:pt x="393" y="13"/>
                    <a:pt x="390" y="13"/>
                  </a:cubicBezTo>
                  <a:cubicBezTo>
                    <a:pt x="389" y="13"/>
                    <a:pt x="388" y="14"/>
                    <a:pt x="386" y="15"/>
                  </a:cubicBezTo>
                  <a:cubicBezTo>
                    <a:pt x="376" y="26"/>
                    <a:pt x="366" y="30"/>
                    <a:pt x="355" y="30"/>
                  </a:cubicBezTo>
                  <a:cubicBezTo>
                    <a:pt x="339" y="30"/>
                    <a:pt x="321" y="22"/>
                    <a:pt x="304" y="19"/>
                  </a:cubicBezTo>
                  <a:cubicBezTo>
                    <a:pt x="280" y="19"/>
                    <a:pt x="255" y="1"/>
                    <a:pt x="2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14;p29"/>
            <p:cNvSpPr/>
            <p:nvPr/>
          </p:nvSpPr>
          <p:spPr>
            <a:xfrm>
              <a:off x="4791625" y="5330075"/>
              <a:ext cx="7825" cy="3275"/>
            </a:xfrm>
            <a:custGeom>
              <a:avLst/>
              <a:gdLst/>
              <a:ahLst/>
              <a:cxnLst/>
              <a:rect l="l" t="t" r="r" b="b"/>
              <a:pathLst>
                <a:path w="313" h="131" extrusionOk="0">
                  <a:moveTo>
                    <a:pt x="230" y="0"/>
                  </a:moveTo>
                  <a:cubicBezTo>
                    <a:pt x="202" y="0"/>
                    <a:pt x="173" y="0"/>
                    <a:pt x="148" y="4"/>
                  </a:cubicBezTo>
                  <a:cubicBezTo>
                    <a:pt x="132" y="4"/>
                    <a:pt x="116" y="21"/>
                    <a:pt x="103" y="25"/>
                  </a:cubicBezTo>
                  <a:cubicBezTo>
                    <a:pt x="95" y="26"/>
                    <a:pt x="86" y="27"/>
                    <a:pt x="78" y="27"/>
                  </a:cubicBezTo>
                  <a:cubicBezTo>
                    <a:pt x="60" y="27"/>
                    <a:pt x="42" y="25"/>
                    <a:pt x="25" y="25"/>
                  </a:cubicBezTo>
                  <a:cubicBezTo>
                    <a:pt x="17" y="25"/>
                    <a:pt x="9" y="25"/>
                    <a:pt x="1" y="54"/>
                  </a:cubicBezTo>
                  <a:cubicBezTo>
                    <a:pt x="13" y="109"/>
                    <a:pt x="24" y="126"/>
                    <a:pt x="36" y="126"/>
                  </a:cubicBezTo>
                  <a:cubicBezTo>
                    <a:pt x="43" y="126"/>
                    <a:pt x="50" y="119"/>
                    <a:pt x="58" y="111"/>
                  </a:cubicBezTo>
                  <a:cubicBezTo>
                    <a:pt x="62" y="107"/>
                    <a:pt x="66" y="104"/>
                    <a:pt x="70" y="104"/>
                  </a:cubicBezTo>
                  <a:cubicBezTo>
                    <a:pt x="75" y="104"/>
                    <a:pt x="79" y="107"/>
                    <a:pt x="83" y="115"/>
                  </a:cubicBezTo>
                  <a:cubicBezTo>
                    <a:pt x="86" y="124"/>
                    <a:pt x="89" y="131"/>
                    <a:pt x="93" y="131"/>
                  </a:cubicBezTo>
                  <a:cubicBezTo>
                    <a:pt x="95" y="131"/>
                    <a:pt x="97" y="130"/>
                    <a:pt x="99" y="127"/>
                  </a:cubicBezTo>
                  <a:cubicBezTo>
                    <a:pt x="106" y="113"/>
                    <a:pt x="114" y="109"/>
                    <a:pt x="121" y="109"/>
                  </a:cubicBezTo>
                  <a:cubicBezTo>
                    <a:pt x="132" y="109"/>
                    <a:pt x="143" y="118"/>
                    <a:pt x="155" y="118"/>
                  </a:cubicBezTo>
                  <a:cubicBezTo>
                    <a:pt x="158" y="118"/>
                    <a:pt x="161" y="117"/>
                    <a:pt x="165" y="115"/>
                  </a:cubicBezTo>
                  <a:cubicBezTo>
                    <a:pt x="172" y="111"/>
                    <a:pt x="179" y="110"/>
                    <a:pt x="186" y="110"/>
                  </a:cubicBezTo>
                  <a:cubicBezTo>
                    <a:pt x="201" y="110"/>
                    <a:pt x="217" y="115"/>
                    <a:pt x="230" y="115"/>
                  </a:cubicBezTo>
                  <a:cubicBezTo>
                    <a:pt x="239" y="115"/>
                    <a:pt x="243" y="111"/>
                    <a:pt x="251" y="107"/>
                  </a:cubicBezTo>
                  <a:lnTo>
                    <a:pt x="288" y="95"/>
                  </a:lnTo>
                  <a:cubicBezTo>
                    <a:pt x="288" y="94"/>
                    <a:pt x="289" y="94"/>
                    <a:pt x="290" y="94"/>
                  </a:cubicBezTo>
                  <a:cubicBezTo>
                    <a:pt x="293" y="94"/>
                    <a:pt x="296" y="97"/>
                    <a:pt x="300" y="97"/>
                  </a:cubicBezTo>
                  <a:cubicBezTo>
                    <a:pt x="305" y="97"/>
                    <a:pt x="310" y="89"/>
                    <a:pt x="313" y="49"/>
                  </a:cubicBezTo>
                  <a:cubicBezTo>
                    <a:pt x="313" y="13"/>
                    <a:pt x="308" y="0"/>
                    <a:pt x="28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15;p29"/>
            <p:cNvSpPr/>
            <p:nvPr/>
          </p:nvSpPr>
          <p:spPr>
            <a:xfrm>
              <a:off x="4787125" y="5330625"/>
              <a:ext cx="3100" cy="2525"/>
            </a:xfrm>
            <a:custGeom>
              <a:avLst/>
              <a:gdLst/>
              <a:ahLst/>
              <a:cxnLst/>
              <a:rect l="l" t="t" r="r" b="b"/>
              <a:pathLst>
                <a:path w="124" h="101" extrusionOk="0">
                  <a:moveTo>
                    <a:pt x="68" y="1"/>
                  </a:moveTo>
                  <a:cubicBezTo>
                    <a:pt x="50" y="1"/>
                    <a:pt x="33" y="3"/>
                    <a:pt x="17" y="7"/>
                  </a:cubicBezTo>
                  <a:cubicBezTo>
                    <a:pt x="8" y="7"/>
                    <a:pt x="4" y="19"/>
                    <a:pt x="0" y="27"/>
                  </a:cubicBezTo>
                  <a:cubicBezTo>
                    <a:pt x="4" y="81"/>
                    <a:pt x="12" y="97"/>
                    <a:pt x="21" y="97"/>
                  </a:cubicBezTo>
                  <a:cubicBezTo>
                    <a:pt x="27" y="99"/>
                    <a:pt x="33" y="100"/>
                    <a:pt x="40" y="100"/>
                  </a:cubicBezTo>
                  <a:cubicBezTo>
                    <a:pt x="46" y="100"/>
                    <a:pt x="53" y="99"/>
                    <a:pt x="62" y="97"/>
                  </a:cubicBezTo>
                  <a:cubicBezTo>
                    <a:pt x="71" y="94"/>
                    <a:pt x="82" y="83"/>
                    <a:pt x="92" y="83"/>
                  </a:cubicBezTo>
                  <a:cubicBezTo>
                    <a:pt x="96" y="83"/>
                    <a:pt x="99" y="84"/>
                    <a:pt x="103" y="89"/>
                  </a:cubicBezTo>
                  <a:cubicBezTo>
                    <a:pt x="105" y="93"/>
                    <a:pt x="107" y="95"/>
                    <a:pt x="109" y="95"/>
                  </a:cubicBezTo>
                  <a:cubicBezTo>
                    <a:pt x="115" y="95"/>
                    <a:pt x="117" y="63"/>
                    <a:pt x="123" y="7"/>
                  </a:cubicBezTo>
                  <a:cubicBezTo>
                    <a:pt x="105" y="3"/>
                    <a:pt x="86" y="1"/>
                    <a:pt x="6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16;p29"/>
            <p:cNvSpPr/>
            <p:nvPr/>
          </p:nvSpPr>
          <p:spPr>
            <a:xfrm>
              <a:off x="4790500" y="5330650"/>
              <a:ext cx="650" cy="2325"/>
            </a:xfrm>
            <a:custGeom>
              <a:avLst/>
              <a:gdLst/>
              <a:ahLst/>
              <a:cxnLst/>
              <a:rect l="l" t="t" r="r" b="b"/>
              <a:pathLst>
                <a:path w="26" h="93" extrusionOk="0">
                  <a:moveTo>
                    <a:pt x="16" y="1"/>
                  </a:moveTo>
                  <a:cubicBezTo>
                    <a:pt x="15" y="1"/>
                    <a:pt x="14" y="1"/>
                    <a:pt x="13" y="2"/>
                  </a:cubicBezTo>
                  <a:cubicBezTo>
                    <a:pt x="9" y="14"/>
                    <a:pt x="5" y="26"/>
                    <a:pt x="5" y="35"/>
                  </a:cubicBezTo>
                  <a:cubicBezTo>
                    <a:pt x="1" y="59"/>
                    <a:pt x="9" y="92"/>
                    <a:pt x="17" y="92"/>
                  </a:cubicBezTo>
                  <a:cubicBezTo>
                    <a:pt x="21" y="76"/>
                    <a:pt x="25" y="59"/>
                    <a:pt x="25" y="47"/>
                  </a:cubicBezTo>
                  <a:cubicBezTo>
                    <a:pt x="25" y="12"/>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17;p29"/>
            <p:cNvSpPr/>
            <p:nvPr/>
          </p:nvSpPr>
          <p:spPr>
            <a:xfrm>
              <a:off x="4800350" y="5330475"/>
              <a:ext cx="650" cy="1750"/>
            </a:xfrm>
            <a:custGeom>
              <a:avLst/>
              <a:gdLst/>
              <a:ahLst/>
              <a:cxnLst/>
              <a:rect l="l" t="t" r="r" b="b"/>
              <a:pathLst>
                <a:path w="26" h="70" extrusionOk="0">
                  <a:moveTo>
                    <a:pt x="17" y="1"/>
                  </a:moveTo>
                  <a:cubicBezTo>
                    <a:pt x="9" y="1"/>
                    <a:pt x="5" y="5"/>
                    <a:pt x="0" y="9"/>
                  </a:cubicBezTo>
                  <a:cubicBezTo>
                    <a:pt x="0" y="21"/>
                    <a:pt x="0" y="33"/>
                    <a:pt x="0" y="46"/>
                  </a:cubicBezTo>
                  <a:cubicBezTo>
                    <a:pt x="5" y="63"/>
                    <a:pt x="9" y="70"/>
                    <a:pt x="13" y="70"/>
                  </a:cubicBezTo>
                  <a:cubicBezTo>
                    <a:pt x="15" y="70"/>
                    <a:pt x="18" y="67"/>
                    <a:pt x="21" y="62"/>
                  </a:cubicBezTo>
                  <a:cubicBezTo>
                    <a:pt x="25" y="46"/>
                    <a:pt x="25" y="29"/>
                    <a:pt x="21" y="9"/>
                  </a:cubicBezTo>
                  <a:cubicBezTo>
                    <a:pt x="21" y="5"/>
                    <a:pt x="17"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18;p29"/>
            <p:cNvSpPr/>
            <p:nvPr/>
          </p:nvSpPr>
          <p:spPr>
            <a:xfrm>
              <a:off x="4819525" y="5432750"/>
              <a:ext cx="16125" cy="7200"/>
            </a:xfrm>
            <a:custGeom>
              <a:avLst/>
              <a:gdLst/>
              <a:ahLst/>
              <a:cxnLst/>
              <a:rect l="l" t="t" r="r" b="b"/>
              <a:pathLst>
                <a:path w="645" h="288" extrusionOk="0">
                  <a:moveTo>
                    <a:pt x="633" y="1"/>
                  </a:moveTo>
                  <a:cubicBezTo>
                    <a:pt x="608" y="5"/>
                    <a:pt x="588" y="13"/>
                    <a:pt x="567" y="21"/>
                  </a:cubicBezTo>
                  <a:cubicBezTo>
                    <a:pt x="565" y="22"/>
                    <a:pt x="563" y="22"/>
                    <a:pt x="561" y="22"/>
                  </a:cubicBezTo>
                  <a:cubicBezTo>
                    <a:pt x="553" y="22"/>
                    <a:pt x="542" y="17"/>
                    <a:pt x="538" y="17"/>
                  </a:cubicBezTo>
                  <a:cubicBezTo>
                    <a:pt x="534" y="17"/>
                    <a:pt x="530" y="21"/>
                    <a:pt x="522" y="21"/>
                  </a:cubicBezTo>
                  <a:lnTo>
                    <a:pt x="473" y="21"/>
                  </a:lnTo>
                  <a:cubicBezTo>
                    <a:pt x="460" y="21"/>
                    <a:pt x="448" y="9"/>
                    <a:pt x="440" y="9"/>
                  </a:cubicBezTo>
                  <a:cubicBezTo>
                    <a:pt x="395" y="17"/>
                    <a:pt x="350" y="29"/>
                    <a:pt x="304" y="38"/>
                  </a:cubicBezTo>
                  <a:cubicBezTo>
                    <a:pt x="300" y="38"/>
                    <a:pt x="292" y="33"/>
                    <a:pt x="288" y="33"/>
                  </a:cubicBezTo>
                  <a:cubicBezTo>
                    <a:pt x="280" y="30"/>
                    <a:pt x="272" y="26"/>
                    <a:pt x="263" y="26"/>
                  </a:cubicBezTo>
                  <a:cubicBezTo>
                    <a:pt x="253" y="26"/>
                    <a:pt x="243" y="31"/>
                    <a:pt x="235" y="46"/>
                  </a:cubicBezTo>
                  <a:cubicBezTo>
                    <a:pt x="235" y="50"/>
                    <a:pt x="231" y="50"/>
                    <a:pt x="226" y="50"/>
                  </a:cubicBezTo>
                  <a:cubicBezTo>
                    <a:pt x="194" y="54"/>
                    <a:pt x="157" y="58"/>
                    <a:pt x="124" y="74"/>
                  </a:cubicBezTo>
                  <a:cubicBezTo>
                    <a:pt x="112" y="80"/>
                    <a:pt x="101" y="82"/>
                    <a:pt x="89" y="82"/>
                  </a:cubicBezTo>
                  <a:cubicBezTo>
                    <a:pt x="72" y="82"/>
                    <a:pt x="55" y="78"/>
                    <a:pt x="37" y="78"/>
                  </a:cubicBezTo>
                  <a:cubicBezTo>
                    <a:pt x="33" y="78"/>
                    <a:pt x="29" y="78"/>
                    <a:pt x="25" y="79"/>
                  </a:cubicBezTo>
                  <a:cubicBezTo>
                    <a:pt x="17" y="79"/>
                    <a:pt x="9" y="79"/>
                    <a:pt x="1" y="120"/>
                  </a:cubicBezTo>
                  <a:cubicBezTo>
                    <a:pt x="1" y="148"/>
                    <a:pt x="5" y="177"/>
                    <a:pt x="9" y="206"/>
                  </a:cubicBezTo>
                  <a:cubicBezTo>
                    <a:pt x="9" y="206"/>
                    <a:pt x="13" y="210"/>
                    <a:pt x="13" y="210"/>
                  </a:cubicBezTo>
                  <a:cubicBezTo>
                    <a:pt x="16" y="208"/>
                    <a:pt x="19" y="208"/>
                    <a:pt x="22" y="208"/>
                  </a:cubicBezTo>
                  <a:cubicBezTo>
                    <a:pt x="26" y="208"/>
                    <a:pt x="30" y="209"/>
                    <a:pt x="35" y="209"/>
                  </a:cubicBezTo>
                  <a:cubicBezTo>
                    <a:pt x="44" y="209"/>
                    <a:pt x="53" y="205"/>
                    <a:pt x="62" y="177"/>
                  </a:cubicBezTo>
                  <a:cubicBezTo>
                    <a:pt x="64" y="175"/>
                    <a:pt x="65" y="174"/>
                    <a:pt x="66" y="174"/>
                  </a:cubicBezTo>
                  <a:cubicBezTo>
                    <a:pt x="69" y="174"/>
                    <a:pt x="72" y="179"/>
                    <a:pt x="75" y="185"/>
                  </a:cubicBezTo>
                  <a:cubicBezTo>
                    <a:pt x="86" y="210"/>
                    <a:pt x="97" y="222"/>
                    <a:pt x="108" y="222"/>
                  </a:cubicBezTo>
                  <a:cubicBezTo>
                    <a:pt x="113" y="222"/>
                    <a:pt x="119" y="219"/>
                    <a:pt x="124" y="214"/>
                  </a:cubicBezTo>
                  <a:cubicBezTo>
                    <a:pt x="131" y="207"/>
                    <a:pt x="138" y="204"/>
                    <a:pt x="144" y="204"/>
                  </a:cubicBezTo>
                  <a:cubicBezTo>
                    <a:pt x="153" y="204"/>
                    <a:pt x="162" y="210"/>
                    <a:pt x="169" y="222"/>
                  </a:cubicBezTo>
                  <a:cubicBezTo>
                    <a:pt x="172" y="224"/>
                    <a:pt x="174" y="224"/>
                    <a:pt x="177" y="224"/>
                  </a:cubicBezTo>
                  <a:cubicBezTo>
                    <a:pt x="182" y="224"/>
                    <a:pt x="187" y="222"/>
                    <a:pt x="190" y="222"/>
                  </a:cubicBezTo>
                  <a:cubicBezTo>
                    <a:pt x="196" y="219"/>
                    <a:pt x="200" y="208"/>
                    <a:pt x="206" y="208"/>
                  </a:cubicBezTo>
                  <a:cubicBezTo>
                    <a:pt x="207" y="208"/>
                    <a:pt x="208" y="208"/>
                    <a:pt x="210" y="210"/>
                  </a:cubicBezTo>
                  <a:cubicBezTo>
                    <a:pt x="219" y="220"/>
                    <a:pt x="229" y="224"/>
                    <a:pt x="238" y="224"/>
                  </a:cubicBezTo>
                  <a:cubicBezTo>
                    <a:pt x="258" y="224"/>
                    <a:pt x="277" y="209"/>
                    <a:pt x="297" y="209"/>
                  </a:cubicBezTo>
                  <a:cubicBezTo>
                    <a:pt x="305" y="209"/>
                    <a:pt x="313" y="211"/>
                    <a:pt x="321" y="218"/>
                  </a:cubicBezTo>
                  <a:cubicBezTo>
                    <a:pt x="325" y="221"/>
                    <a:pt x="330" y="222"/>
                    <a:pt x="336" y="222"/>
                  </a:cubicBezTo>
                  <a:cubicBezTo>
                    <a:pt x="341" y="222"/>
                    <a:pt x="347" y="221"/>
                    <a:pt x="353" y="221"/>
                  </a:cubicBezTo>
                  <a:cubicBezTo>
                    <a:pt x="356" y="221"/>
                    <a:pt x="359" y="221"/>
                    <a:pt x="362" y="222"/>
                  </a:cubicBezTo>
                  <a:cubicBezTo>
                    <a:pt x="395" y="226"/>
                    <a:pt x="423" y="234"/>
                    <a:pt x="456" y="243"/>
                  </a:cubicBezTo>
                  <a:cubicBezTo>
                    <a:pt x="469" y="247"/>
                    <a:pt x="481" y="255"/>
                    <a:pt x="485" y="267"/>
                  </a:cubicBezTo>
                  <a:cubicBezTo>
                    <a:pt x="492" y="281"/>
                    <a:pt x="499" y="286"/>
                    <a:pt x="506" y="286"/>
                  </a:cubicBezTo>
                  <a:cubicBezTo>
                    <a:pt x="515" y="286"/>
                    <a:pt x="525" y="278"/>
                    <a:pt x="534" y="276"/>
                  </a:cubicBezTo>
                  <a:cubicBezTo>
                    <a:pt x="546" y="271"/>
                    <a:pt x="560" y="269"/>
                    <a:pt x="573" y="269"/>
                  </a:cubicBezTo>
                  <a:cubicBezTo>
                    <a:pt x="582" y="269"/>
                    <a:pt x="591" y="270"/>
                    <a:pt x="600" y="271"/>
                  </a:cubicBezTo>
                  <a:cubicBezTo>
                    <a:pt x="608" y="271"/>
                    <a:pt x="624" y="288"/>
                    <a:pt x="645" y="288"/>
                  </a:cubicBezTo>
                  <a:lnTo>
                    <a:pt x="645" y="9"/>
                  </a:lnTo>
                  <a:cubicBezTo>
                    <a:pt x="641" y="5"/>
                    <a:pt x="637" y="1"/>
                    <a:pt x="63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19;p29"/>
            <p:cNvSpPr/>
            <p:nvPr/>
          </p:nvSpPr>
          <p:spPr>
            <a:xfrm>
              <a:off x="4819525" y="5419700"/>
              <a:ext cx="16125" cy="7200"/>
            </a:xfrm>
            <a:custGeom>
              <a:avLst/>
              <a:gdLst/>
              <a:ahLst/>
              <a:cxnLst/>
              <a:rect l="l" t="t" r="r" b="b"/>
              <a:pathLst>
                <a:path w="645" h="288" extrusionOk="0">
                  <a:moveTo>
                    <a:pt x="587" y="0"/>
                  </a:moveTo>
                  <a:cubicBezTo>
                    <a:pt x="585" y="0"/>
                    <a:pt x="582" y="1"/>
                    <a:pt x="579" y="1"/>
                  </a:cubicBezTo>
                  <a:cubicBezTo>
                    <a:pt x="542" y="18"/>
                    <a:pt x="501" y="34"/>
                    <a:pt x="460" y="47"/>
                  </a:cubicBezTo>
                  <a:cubicBezTo>
                    <a:pt x="457" y="47"/>
                    <a:pt x="454" y="48"/>
                    <a:pt x="451" y="48"/>
                  </a:cubicBezTo>
                  <a:cubicBezTo>
                    <a:pt x="439" y="48"/>
                    <a:pt x="428" y="43"/>
                    <a:pt x="415" y="43"/>
                  </a:cubicBezTo>
                  <a:cubicBezTo>
                    <a:pt x="399" y="43"/>
                    <a:pt x="382" y="47"/>
                    <a:pt x="366" y="59"/>
                  </a:cubicBezTo>
                  <a:cubicBezTo>
                    <a:pt x="360" y="61"/>
                    <a:pt x="353" y="62"/>
                    <a:pt x="345" y="62"/>
                  </a:cubicBezTo>
                  <a:cubicBezTo>
                    <a:pt x="337" y="62"/>
                    <a:pt x="329" y="61"/>
                    <a:pt x="321" y="59"/>
                  </a:cubicBezTo>
                  <a:cubicBezTo>
                    <a:pt x="317" y="56"/>
                    <a:pt x="312" y="55"/>
                    <a:pt x="307" y="55"/>
                  </a:cubicBezTo>
                  <a:cubicBezTo>
                    <a:pt x="297" y="55"/>
                    <a:pt x="284" y="60"/>
                    <a:pt x="276" y="63"/>
                  </a:cubicBezTo>
                  <a:cubicBezTo>
                    <a:pt x="270" y="63"/>
                    <a:pt x="263" y="70"/>
                    <a:pt x="257" y="70"/>
                  </a:cubicBezTo>
                  <a:cubicBezTo>
                    <a:pt x="255" y="70"/>
                    <a:pt x="253" y="69"/>
                    <a:pt x="251" y="67"/>
                  </a:cubicBezTo>
                  <a:cubicBezTo>
                    <a:pt x="239" y="61"/>
                    <a:pt x="224" y="58"/>
                    <a:pt x="210" y="58"/>
                  </a:cubicBezTo>
                  <a:cubicBezTo>
                    <a:pt x="195" y="58"/>
                    <a:pt x="179" y="61"/>
                    <a:pt x="165" y="67"/>
                  </a:cubicBezTo>
                  <a:cubicBezTo>
                    <a:pt x="128" y="84"/>
                    <a:pt x="91" y="92"/>
                    <a:pt x="54" y="96"/>
                  </a:cubicBezTo>
                  <a:cubicBezTo>
                    <a:pt x="53" y="96"/>
                    <a:pt x="52" y="97"/>
                    <a:pt x="51" y="97"/>
                  </a:cubicBezTo>
                  <a:cubicBezTo>
                    <a:pt x="44" y="97"/>
                    <a:pt x="37" y="87"/>
                    <a:pt x="29" y="79"/>
                  </a:cubicBezTo>
                  <a:cubicBezTo>
                    <a:pt x="27" y="78"/>
                    <a:pt x="25" y="77"/>
                    <a:pt x="23" y="77"/>
                  </a:cubicBezTo>
                  <a:cubicBezTo>
                    <a:pt x="14" y="77"/>
                    <a:pt x="7" y="94"/>
                    <a:pt x="1" y="141"/>
                  </a:cubicBezTo>
                  <a:cubicBezTo>
                    <a:pt x="5" y="170"/>
                    <a:pt x="9" y="198"/>
                    <a:pt x="13" y="231"/>
                  </a:cubicBezTo>
                  <a:cubicBezTo>
                    <a:pt x="21" y="227"/>
                    <a:pt x="29" y="231"/>
                    <a:pt x="34" y="211"/>
                  </a:cubicBezTo>
                  <a:cubicBezTo>
                    <a:pt x="39" y="197"/>
                    <a:pt x="44" y="193"/>
                    <a:pt x="49" y="193"/>
                  </a:cubicBezTo>
                  <a:cubicBezTo>
                    <a:pt x="54" y="193"/>
                    <a:pt x="58" y="198"/>
                    <a:pt x="62" y="203"/>
                  </a:cubicBezTo>
                  <a:cubicBezTo>
                    <a:pt x="73" y="220"/>
                    <a:pt x="91" y="228"/>
                    <a:pt x="109" y="228"/>
                  </a:cubicBezTo>
                  <a:cubicBezTo>
                    <a:pt x="113" y="228"/>
                    <a:pt x="116" y="228"/>
                    <a:pt x="120" y="227"/>
                  </a:cubicBezTo>
                  <a:cubicBezTo>
                    <a:pt x="136" y="223"/>
                    <a:pt x="153" y="227"/>
                    <a:pt x="165" y="219"/>
                  </a:cubicBezTo>
                  <a:cubicBezTo>
                    <a:pt x="171" y="214"/>
                    <a:pt x="178" y="212"/>
                    <a:pt x="184" y="212"/>
                  </a:cubicBezTo>
                  <a:cubicBezTo>
                    <a:pt x="200" y="212"/>
                    <a:pt x="215" y="227"/>
                    <a:pt x="231" y="227"/>
                  </a:cubicBezTo>
                  <a:cubicBezTo>
                    <a:pt x="256" y="227"/>
                    <a:pt x="282" y="250"/>
                    <a:pt x="308" y="250"/>
                  </a:cubicBezTo>
                  <a:cubicBezTo>
                    <a:pt x="315" y="250"/>
                    <a:pt x="322" y="248"/>
                    <a:pt x="329" y="244"/>
                  </a:cubicBezTo>
                  <a:cubicBezTo>
                    <a:pt x="330" y="243"/>
                    <a:pt x="331" y="243"/>
                    <a:pt x="333" y="243"/>
                  </a:cubicBezTo>
                  <a:cubicBezTo>
                    <a:pt x="341" y="243"/>
                    <a:pt x="351" y="252"/>
                    <a:pt x="358" y="256"/>
                  </a:cubicBezTo>
                  <a:cubicBezTo>
                    <a:pt x="366" y="260"/>
                    <a:pt x="375" y="261"/>
                    <a:pt x="383" y="261"/>
                  </a:cubicBezTo>
                  <a:cubicBezTo>
                    <a:pt x="402" y="261"/>
                    <a:pt x="420" y="253"/>
                    <a:pt x="440" y="248"/>
                  </a:cubicBezTo>
                  <a:cubicBezTo>
                    <a:pt x="446" y="247"/>
                    <a:pt x="452" y="246"/>
                    <a:pt x="458" y="246"/>
                  </a:cubicBezTo>
                  <a:cubicBezTo>
                    <a:pt x="477" y="246"/>
                    <a:pt x="495" y="251"/>
                    <a:pt x="514" y="260"/>
                  </a:cubicBezTo>
                  <a:cubicBezTo>
                    <a:pt x="534" y="264"/>
                    <a:pt x="555" y="268"/>
                    <a:pt x="575" y="268"/>
                  </a:cubicBezTo>
                  <a:cubicBezTo>
                    <a:pt x="596" y="272"/>
                    <a:pt x="620" y="268"/>
                    <a:pt x="637" y="285"/>
                  </a:cubicBezTo>
                  <a:cubicBezTo>
                    <a:pt x="637" y="287"/>
                    <a:pt x="638" y="288"/>
                    <a:pt x="639" y="288"/>
                  </a:cubicBezTo>
                  <a:cubicBezTo>
                    <a:pt x="641" y="288"/>
                    <a:pt x="643" y="287"/>
                    <a:pt x="645" y="285"/>
                  </a:cubicBezTo>
                  <a:lnTo>
                    <a:pt x="645" y="43"/>
                  </a:lnTo>
                  <a:cubicBezTo>
                    <a:pt x="627" y="28"/>
                    <a:pt x="608" y="0"/>
                    <a:pt x="58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p29"/>
            <p:cNvSpPr/>
            <p:nvPr/>
          </p:nvSpPr>
          <p:spPr>
            <a:xfrm>
              <a:off x="4822100" y="5445675"/>
              <a:ext cx="13450" cy="7525"/>
            </a:xfrm>
            <a:custGeom>
              <a:avLst/>
              <a:gdLst/>
              <a:ahLst/>
              <a:cxnLst/>
              <a:rect l="l" t="t" r="r" b="b"/>
              <a:pathLst>
                <a:path w="538" h="301" extrusionOk="0">
                  <a:moveTo>
                    <a:pt x="530" y="1"/>
                  </a:moveTo>
                  <a:cubicBezTo>
                    <a:pt x="514" y="8"/>
                    <a:pt x="499" y="21"/>
                    <a:pt x="483" y="21"/>
                  </a:cubicBezTo>
                  <a:cubicBezTo>
                    <a:pt x="474" y="21"/>
                    <a:pt x="465" y="17"/>
                    <a:pt x="456" y="5"/>
                  </a:cubicBezTo>
                  <a:cubicBezTo>
                    <a:pt x="455" y="4"/>
                    <a:pt x="455" y="4"/>
                    <a:pt x="454" y="4"/>
                  </a:cubicBezTo>
                  <a:cubicBezTo>
                    <a:pt x="449" y="4"/>
                    <a:pt x="443" y="13"/>
                    <a:pt x="439" y="13"/>
                  </a:cubicBezTo>
                  <a:cubicBezTo>
                    <a:pt x="433" y="15"/>
                    <a:pt x="427" y="16"/>
                    <a:pt x="421" y="16"/>
                  </a:cubicBezTo>
                  <a:cubicBezTo>
                    <a:pt x="415" y="16"/>
                    <a:pt x="409" y="15"/>
                    <a:pt x="402" y="13"/>
                  </a:cubicBezTo>
                  <a:cubicBezTo>
                    <a:pt x="397" y="10"/>
                    <a:pt x="390" y="9"/>
                    <a:pt x="384" y="9"/>
                  </a:cubicBezTo>
                  <a:cubicBezTo>
                    <a:pt x="373" y="9"/>
                    <a:pt x="361" y="13"/>
                    <a:pt x="353" y="21"/>
                  </a:cubicBezTo>
                  <a:cubicBezTo>
                    <a:pt x="344" y="26"/>
                    <a:pt x="333" y="28"/>
                    <a:pt x="322" y="28"/>
                  </a:cubicBezTo>
                  <a:cubicBezTo>
                    <a:pt x="314" y="28"/>
                    <a:pt x="307" y="27"/>
                    <a:pt x="300" y="25"/>
                  </a:cubicBezTo>
                  <a:cubicBezTo>
                    <a:pt x="290" y="24"/>
                    <a:pt x="281" y="24"/>
                    <a:pt x="271" y="24"/>
                  </a:cubicBezTo>
                  <a:cubicBezTo>
                    <a:pt x="240" y="24"/>
                    <a:pt x="209" y="29"/>
                    <a:pt x="181" y="42"/>
                  </a:cubicBezTo>
                  <a:cubicBezTo>
                    <a:pt x="140" y="54"/>
                    <a:pt x="95" y="66"/>
                    <a:pt x="50" y="70"/>
                  </a:cubicBezTo>
                  <a:cubicBezTo>
                    <a:pt x="45" y="72"/>
                    <a:pt x="41" y="72"/>
                    <a:pt x="38" y="72"/>
                  </a:cubicBezTo>
                  <a:cubicBezTo>
                    <a:pt x="34" y="72"/>
                    <a:pt x="31" y="72"/>
                    <a:pt x="29" y="74"/>
                  </a:cubicBezTo>
                  <a:cubicBezTo>
                    <a:pt x="17" y="83"/>
                    <a:pt x="9" y="95"/>
                    <a:pt x="0" y="107"/>
                  </a:cubicBezTo>
                  <a:lnTo>
                    <a:pt x="0" y="136"/>
                  </a:lnTo>
                  <a:cubicBezTo>
                    <a:pt x="0" y="152"/>
                    <a:pt x="4" y="169"/>
                    <a:pt x="9" y="185"/>
                  </a:cubicBezTo>
                  <a:cubicBezTo>
                    <a:pt x="21" y="198"/>
                    <a:pt x="37" y="202"/>
                    <a:pt x="50" y="206"/>
                  </a:cubicBezTo>
                  <a:cubicBezTo>
                    <a:pt x="58" y="204"/>
                    <a:pt x="66" y="202"/>
                    <a:pt x="74" y="202"/>
                  </a:cubicBezTo>
                  <a:cubicBezTo>
                    <a:pt x="81" y="202"/>
                    <a:pt x="89" y="204"/>
                    <a:pt x="95" y="210"/>
                  </a:cubicBezTo>
                  <a:cubicBezTo>
                    <a:pt x="103" y="219"/>
                    <a:pt x="111" y="224"/>
                    <a:pt x="118" y="224"/>
                  </a:cubicBezTo>
                  <a:cubicBezTo>
                    <a:pt x="124" y="224"/>
                    <a:pt x="130" y="220"/>
                    <a:pt x="136" y="210"/>
                  </a:cubicBezTo>
                  <a:cubicBezTo>
                    <a:pt x="141" y="205"/>
                    <a:pt x="144" y="203"/>
                    <a:pt x="147" y="203"/>
                  </a:cubicBezTo>
                  <a:cubicBezTo>
                    <a:pt x="149" y="203"/>
                    <a:pt x="150" y="204"/>
                    <a:pt x="152" y="206"/>
                  </a:cubicBezTo>
                  <a:cubicBezTo>
                    <a:pt x="170" y="220"/>
                    <a:pt x="188" y="224"/>
                    <a:pt x="205" y="224"/>
                  </a:cubicBezTo>
                  <a:cubicBezTo>
                    <a:pt x="227" y="224"/>
                    <a:pt x="248" y="218"/>
                    <a:pt x="271" y="218"/>
                  </a:cubicBezTo>
                  <a:cubicBezTo>
                    <a:pt x="304" y="226"/>
                    <a:pt x="333" y="234"/>
                    <a:pt x="361" y="247"/>
                  </a:cubicBezTo>
                  <a:cubicBezTo>
                    <a:pt x="390" y="255"/>
                    <a:pt x="419" y="259"/>
                    <a:pt x="448" y="263"/>
                  </a:cubicBezTo>
                  <a:cubicBezTo>
                    <a:pt x="451" y="263"/>
                    <a:pt x="454" y="263"/>
                    <a:pt x="457" y="263"/>
                  </a:cubicBezTo>
                  <a:cubicBezTo>
                    <a:pt x="462" y="263"/>
                    <a:pt x="467" y="264"/>
                    <a:pt x="472" y="271"/>
                  </a:cubicBezTo>
                  <a:cubicBezTo>
                    <a:pt x="487" y="283"/>
                    <a:pt x="512" y="301"/>
                    <a:pt x="532" y="301"/>
                  </a:cubicBezTo>
                  <a:cubicBezTo>
                    <a:pt x="534" y="301"/>
                    <a:pt x="536" y="301"/>
                    <a:pt x="538" y="300"/>
                  </a:cubicBezTo>
                  <a:lnTo>
                    <a:pt x="538" y="9"/>
                  </a:lnTo>
                  <a:cubicBezTo>
                    <a:pt x="538" y="5"/>
                    <a:pt x="534" y="5"/>
                    <a:pt x="53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p29"/>
            <p:cNvSpPr/>
            <p:nvPr/>
          </p:nvSpPr>
          <p:spPr>
            <a:xfrm>
              <a:off x="4829075" y="5354725"/>
              <a:ext cx="6475" cy="6325"/>
            </a:xfrm>
            <a:custGeom>
              <a:avLst/>
              <a:gdLst/>
              <a:ahLst/>
              <a:cxnLst/>
              <a:rect l="l" t="t" r="r" b="b"/>
              <a:pathLst>
                <a:path w="259" h="253" extrusionOk="0">
                  <a:moveTo>
                    <a:pt x="183" y="1"/>
                  </a:moveTo>
                  <a:cubicBezTo>
                    <a:pt x="161" y="1"/>
                    <a:pt x="139" y="20"/>
                    <a:pt x="119" y="40"/>
                  </a:cubicBezTo>
                  <a:cubicBezTo>
                    <a:pt x="119" y="41"/>
                    <a:pt x="118" y="41"/>
                    <a:pt x="116" y="41"/>
                  </a:cubicBezTo>
                  <a:cubicBezTo>
                    <a:pt x="112" y="41"/>
                    <a:pt x="106" y="36"/>
                    <a:pt x="103" y="36"/>
                  </a:cubicBezTo>
                  <a:cubicBezTo>
                    <a:pt x="99" y="32"/>
                    <a:pt x="91" y="32"/>
                    <a:pt x="87" y="32"/>
                  </a:cubicBezTo>
                  <a:cubicBezTo>
                    <a:pt x="66" y="36"/>
                    <a:pt x="45" y="40"/>
                    <a:pt x="25" y="44"/>
                  </a:cubicBezTo>
                  <a:cubicBezTo>
                    <a:pt x="17" y="48"/>
                    <a:pt x="9" y="48"/>
                    <a:pt x="0" y="52"/>
                  </a:cubicBezTo>
                  <a:cubicBezTo>
                    <a:pt x="0" y="89"/>
                    <a:pt x="0" y="122"/>
                    <a:pt x="4" y="130"/>
                  </a:cubicBezTo>
                  <a:cubicBezTo>
                    <a:pt x="9" y="151"/>
                    <a:pt x="17" y="180"/>
                    <a:pt x="25" y="180"/>
                  </a:cubicBezTo>
                  <a:cubicBezTo>
                    <a:pt x="29" y="178"/>
                    <a:pt x="34" y="177"/>
                    <a:pt x="38" y="177"/>
                  </a:cubicBezTo>
                  <a:cubicBezTo>
                    <a:pt x="53" y="177"/>
                    <a:pt x="66" y="187"/>
                    <a:pt x="78" y="200"/>
                  </a:cubicBezTo>
                  <a:cubicBezTo>
                    <a:pt x="78" y="200"/>
                    <a:pt x="81" y="205"/>
                    <a:pt x="84" y="205"/>
                  </a:cubicBezTo>
                  <a:cubicBezTo>
                    <a:pt x="85" y="205"/>
                    <a:pt x="86" y="205"/>
                    <a:pt x="87" y="204"/>
                  </a:cubicBezTo>
                  <a:cubicBezTo>
                    <a:pt x="91" y="199"/>
                    <a:pt x="95" y="197"/>
                    <a:pt x="100" y="197"/>
                  </a:cubicBezTo>
                  <a:cubicBezTo>
                    <a:pt x="116" y="197"/>
                    <a:pt x="133" y="226"/>
                    <a:pt x="152" y="229"/>
                  </a:cubicBezTo>
                  <a:cubicBezTo>
                    <a:pt x="164" y="233"/>
                    <a:pt x="177" y="233"/>
                    <a:pt x="185" y="233"/>
                  </a:cubicBezTo>
                  <a:cubicBezTo>
                    <a:pt x="186" y="234"/>
                    <a:pt x="188" y="234"/>
                    <a:pt x="190" y="234"/>
                  </a:cubicBezTo>
                  <a:cubicBezTo>
                    <a:pt x="192" y="234"/>
                    <a:pt x="195" y="233"/>
                    <a:pt x="198" y="233"/>
                  </a:cubicBezTo>
                  <a:cubicBezTo>
                    <a:pt x="203" y="233"/>
                    <a:pt x="209" y="236"/>
                    <a:pt x="214" y="249"/>
                  </a:cubicBezTo>
                  <a:cubicBezTo>
                    <a:pt x="217" y="252"/>
                    <a:pt x="220" y="252"/>
                    <a:pt x="223" y="252"/>
                  </a:cubicBezTo>
                  <a:cubicBezTo>
                    <a:pt x="234" y="252"/>
                    <a:pt x="245" y="240"/>
                    <a:pt x="254" y="240"/>
                  </a:cubicBezTo>
                  <a:cubicBezTo>
                    <a:pt x="256" y="240"/>
                    <a:pt x="257" y="240"/>
                    <a:pt x="259" y="241"/>
                  </a:cubicBezTo>
                  <a:lnTo>
                    <a:pt x="259" y="7"/>
                  </a:lnTo>
                  <a:cubicBezTo>
                    <a:pt x="247" y="11"/>
                    <a:pt x="230" y="11"/>
                    <a:pt x="218" y="15"/>
                  </a:cubicBezTo>
                  <a:lnTo>
                    <a:pt x="214" y="15"/>
                  </a:lnTo>
                  <a:cubicBezTo>
                    <a:pt x="203" y="5"/>
                    <a:pt x="193" y="1"/>
                    <a:pt x="1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2;p29"/>
            <p:cNvSpPr/>
            <p:nvPr/>
          </p:nvSpPr>
          <p:spPr>
            <a:xfrm>
              <a:off x="4820050" y="5406925"/>
              <a:ext cx="15600" cy="6700"/>
            </a:xfrm>
            <a:custGeom>
              <a:avLst/>
              <a:gdLst/>
              <a:ahLst/>
              <a:cxnLst/>
              <a:rect l="l" t="t" r="r" b="b"/>
              <a:pathLst>
                <a:path w="624" h="268" extrusionOk="0">
                  <a:moveTo>
                    <a:pt x="594" y="1"/>
                  </a:moveTo>
                  <a:cubicBezTo>
                    <a:pt x="578" y="1"/>
                    <a:pt x="563" y="6"/>
                    <a:pt x="550" y="16"/>
                  </a:cubicBezTo>
                  <a:cubicBezTo>
                    <a:pt x="538" y="24"/>
                    <a:pt x="525" y="25"/>
                    <a:pt x="513" y="25"/>
                  </a:cubicBezTo>
                  <a:cubicBezTo>
                    <a:pt x="509" y="25"/>
                    <a:pt x="505" y="25"/>
                    <a:pt x="501" y="25"/>
                  </a:cubicBezTo>
                  <a:cubicBezTo>
                    <a:pt x="493" y="25"/>
                    <a:pt x="484" y="26"/>
                    <a:pt x="476" y="28"/>
                  </a:cubicBezTo>
                  <a:cubicBezTo>
                    <a:pt x="448" y="37"/>
                    <a:pt x="423" y="45"/>
                    <a:pt x="398" y="57"/>
                  </a:cubicBezTo>
                  <a:cubicBezTo>
                    <a:pt x="374" y="69"/>
                    <a:pt x="349" y="61"/>
                    <a:pt x="320" y="73"/>
                  </a:cubicBezTo>
                  <a:lnTo>
                    <a:pt x="304" y="73"/>
                  </a:lnTo>
                  <a:cubicBezTo>
                    <a:pt x="287" y="57"/>
                    <a:pt x="269" y="51"/>
                    <a:pt x="251" y="51"/>
                  </a:cubicBezTo>
                  <a:cubicBezTo>
                    <a:pt x="220" y="51"/>
                    <a:pt x="189" y="66"/>
                    <a:pt x="160" y="66"/>
                  </a:cubicBezTo>
                  <a:cubicBezTo>
                    <a:pt x="156" y="66"/>
                    <a:pt x="152" y="66"/>
                    <a:pt x="148" y="65"/>
                  </a:cubicBezTo>
                  <a:cubicBezTo>
                    <a:pt x="145" y="66"/>
                    <a:pt x="141" y="67"/>
                    <a:pt x="138" y="67"/>
                  </a:cubicBezTo>
                  <a:cubicBezTo>
                    <a:pt x="129" y="67"/>
                    <a:pt x="121" y="63"/>
                    <a:pt x="115" y="57"/>
                  </a:cubicBezTo>
                  <a:cubicBezTo>
                    <a:pt x="95" y="43"/>
                    <a:pt x="72" y="35"/>
                    <a:pt x="48" y="35"/>
                  </a:cubicBezTo>
                  <a:cubicBezTo>
                    <a:pt x="43" y="35"/>
                    <a:pt x="38" y="36"/>
                    <a:pt x="33" y="37"/>
                  </a:cubicBezTo>
                  <a:cubicBezTo>
                    <a:pt x="25" y="37"/>
                    <a:pt x="8" y="37"/>
                    <a:pt x="0" y="110"/>
                  </a:cubicBezTo>
                  <a:cubicBezTo>
                    <a:pt x="8" y="176"/>
                    <a:pt x="21" y="192"/>
                    <a:pt x="33" y="192"/>
                  </a:cubicBezTo>
                  <a:cubicBezTo>
                    <a:pt x="40" y="192"/>
                    <a:pt x="51" y="205"/>
                    <a:pt x="59" y="205"/>
                  </a:cubicBezTo>
                  <a:cubicBezTo>
                    <a:pt x="60" y="205"/>
                    <a:pt x="61" y="205"/>
                    <a:pt x="62" y="205"/>
                  </a:cubicBezTo>
                  <a:cubicBezTo>
                    <a:pt x="70" y="202"/>
                    <a:pt x="78" y="201"/>
                    <a:pt x="86" y="201"/>
                  </a:cubicBezTo>
                  <a:cubicBezTo>
                    <a:pt x="103" y="201"/>
                    <a:pt x="120" y="207"/>
                    <a:pt x="132" y="221"/>
                  </a:cubicBezTo>
                  <a:cubicBezTo>
                    <a:pt x="138" y="207"/>
                    <a:pt x="144" y="202"/>
                    <a:pt x="150" y="202"/>
                  </a:cubicBezTo>
                  <a:cubicBezTo>
                    <a:pt x="160" y="202"/>
                    <a:pt x="168" y="214"/>
                    <a:pt x="173" y="221"/>
                  </a:cubicBezTo>
                  <a:cubicBezTo>
                    <a:pt x="181" y="229"/>
                    <a:pt x="193" y="225"/>
                    <a:pt x="201" y="229"/>
                  </a:cubicBezTo>
                  <a:cubicBezTo>
                    <a:pt x="210" y="242"/>
                    <a:pt x="226" y="250"/>
                    <a:pt x="238" y="258"/>
                  </a:cubicBezTo>
                  <a:cubicBezTo>
                    <a:pt x="247" y="262"/>
                    <a:pt x="257" y="265"/>
                    <a:pt x="266" y="265"/>
                  </a:cubicBezTo>
                  <a:cubicBezTo>
                    <a:pt x="277" y="265"/>
                    <a:pt x="288" y="260"/>
                    <a:pt x="300" y="242"/>
                  </a:cubicBezTo>
                  <a:cubicBezTo>
                    <a:pt x="304" y="238"/>
                    <a:pt x="308" y="229"/>
                    <a:pt x="308" y="229"/>
                  </a:cubicBezTo>
                  <a:cubicBezTo>
                    <a:pt x="314" y="240"/>
                    <a:pt x="321" y="243"/>
                    <a:pt x="327" y="243"/>
                  </a:cubicBezTo>
                  <a:cubicBezTo>
                    <a:pt x="340" y="243"/>
                    <a:pt x="353" y="229"/>
                    <a:pt x="366" y="229"/>
                  </a:cubicBezTo>
                  <a:cubicBezTo>
                    <a:pt x="367" y="229"/>
                    <a:pt x="368" y="229"/>
                    <a:pt x="370" y="229"/>
                  </a:cubicBezTo>
                  <a:cubicBezTo>
                    <a:pt x="390" y="233"/>
                    <a:pt x="406" y="246"/>
                    <a:pt x="423" y="258"/>
                  </a:cubicBezTo>
                  <a:cubicBezTo>
                    <a:pt x="432" y="265"/>
                    <a:pt x="441" y="267"/>
                    <a:pt x="450" y="267"/>
                  </a:cubicBezTo>
                  <a:cubicBezTo>
                    <a:pt x="469" y="267"/>
                    <a:pt x="487" y="257"/>
                    <a:pt x="506" y="257"/>
                  </a:cubicBezTo>
                  <a:cubicBezTo>
                    <a:pt x="510" y="257"/>
                    <a:pt x="513" y="257"/>
                    <a:pt x="517" y="258"/>
                  </a:cubicBezTo>
                  <a:cubicBezTo>
                    <a:pt x="518" y="258"/>
                    <a:pt x="519" y="258"/>
                    <a:pt x="520" y="258"/>
                  </a:cubicBezTo>
                  <a:cubicBezTo>
                    <a:pt x="539" y="258"/>
                    <a:pt x="557" y="222"/>
                    <a:pt x="576" y="222"/>
                  </a:cubicBezTo>
                  <a:cubicBezTo>
                    <a:pt x="583" y="222"/>
                    <a:pt x="591" y="228"/>
                    <a:pt x="599" y="246"/>
                  </a:cubicBezTo>
                  <a:cubicBezTo>
                    <a:pt x="603" y="254"/>
                    <a:pt x="612" y="262"/>
                    <a:pt x="624" y="262"/>
                  </a:cubicBezTo>
                  <a:lnTo>
                    <a:pt x="624" y="8"/>
                  </a:lnTo>
                  <a:cubicBezTo>
                    <a:pt x="614" y="3"/>
                    <a:pt x="604" y="1"/>
                    <a:pt x="59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3;p29"/>
            <p:cNvSpPr/>
            <p:nvPr/>
          </p:nvSpPr>
          <p:spPr>
            <a:xfrm>
              <a:off x="4816650" y="5393650"/>
              <a:ext cx="18900" cy="7125"/>
            </a:xfrm>
            <a:custGeom>
              <a:avLst/>
              <a:gdLst/>
              <a:ahLst/>
              <a:cxnLst/>
              <a:rect l="l" t="t" r="r" b="b"/>
              <a:pathLst>
                <a:path w="756" h="285" extrusionOk="0">
                  <a:moveTo>
                    <a:pt x="725" y="0"/>
                  </a:moveTo>
                  <a:cubicBezTo>
                    <a:pt x="695" y="0"/>
                    <a:pt x="666" y="21"/>
                    <a:pt x="637" y="46"/>
                  </a:cubicBezTo>
                  <a:cubicBezTo>
                    <a:pt x="616" y="59"/>
                    <a:pt x="596" y="67"/>
                    <a:pt x="571" y="71"/>
                  </a:cubicBezTo>
                  <a:cubicBezTo>
                    <a:pt x="563" y="71"/>
                    <a:pt x="559" y="75"/>
                    <a:pt x="551" y="75"/>
                  </a:cubicBezTo>
                  <a:cubicBezTo>
                    <a:pt x="542" y="78"/>
                    <a:pt x="531" y="81"/>
                    <a:pt x="520" y="81"/>
                  </a:cubicBezTo>
                  <a:cubicBezTo>
                    <a:pt x="515" y="81"/>
                    <a:pt x="510" y="80"/>
                    <a:pt x="506" y="79"/>
                  </a:cubicBezTo>
                  <a:cubicBezTo>
                    <a:pt x="479" y="76"/>
                    <a:pt x="455" y="73"/>
                    <a:pt x="432" y="73"/>
                  </a:cubicBezTo>
                  <a:cubicBezTo>
                    <a:pt x="422" y="73"/>
                    <a:pt x="413" y="74"/>
                    <a:pt x="403" y="75"/>
                  </a:cubicBezTo>
                  <a:cubicBezTo>
                    <a:pt x="370" y="75"/>
                    <a:pt x="333" y="67"/>
                    <a:pt x="300" y="67"/>
                  </a:cubicBezTo>
                  <a:cubicBezTo>
                    <a:pt x="288" y="67"/>
                    <a:pt x="272" y="71"/>
                    <a:pt x="259" y="75"/>
                  </a:cubicBezTo>
                  <a:cubicBezTo>
                    <a:pt x="239" y="78"/>
                    <a:pt x="218" y="91"/>
                    <a:pt x="198" y="91"/>
                  </a:cubicBezTo>
                  <a:cubicBezTo>
                    <a:pt x="190" y="91"/>
                    <a:pt x="181" y="89"/>
                    <a:pt x="173" y="83"/>
                  </a:cubicBezTo>
                  <a:cubicBezTo>
                    <a:pt x="154" y="68"/>
                    <a:pt x="134" y="64"/>
                    <a:pt x="113" y="64"/>
                  </a:cubicBezTo>
                  <a:cubicBezTo>
                    <a:pt x="94" y="64"/>
                    <a:pt x="73" y="67"/>
                    <a:pt x="52" y="67"/>
                  </a:cubicBezTo>
                  <a:cubicBezTo>
                    <a:pt x="47" y="67"/>
                    <a:pt x="43" y="67"/>
                    <a:pt x="38" y="67"/>
                  </a:cubicBezTo>
                  <a:cubicBezTo>
                    <a:pt x="25" y="67"/>
                    <a:pt x="13" y="79"/>
                    <a:pt x="1" y="137"/>
                  </a:cubicBezTo>
                  <a:cubicBezTo>
                    <a:pt x="9" y="179"/>
                    <a:pt x="18" y="196"/>
                    <a:pt x="26" y="196"/>
                  </a:cubicBezTo>
                  <a:cubicBezTo>
                    <a:pt x="30" y="196"/>
                    <a:pt x="34" y="192"/>
                    <a:pt x="38" y="186"/>
                  </a:cubicBezTo>
                  <a:cubicBezTo>
                    <a:pt x="44" y="180"/>
                    <a:pt x="49" y="178"/>
                    <a:pt x="54" y="178"/>
                  </a:cubicBezTo>
                  <a:cubicBezTo>
                    <a:pt x="63" y="178"/>
                    <a:pt x="71" y="185"/>
                    <a:pt x="79" y="190"/>
                  </a:cubicBezTo>
                  <a:cubicBezTo>
                    <a:pt x="91" y="198"/>
                    <a:pt x="103" y="202"/>
                    <a:pt x="116" y="206"/>
                  </a:cubicBezTo>
                  <a:cubicBezTo>
                    <a:pt x="128" y="211"/>
                    <a:pt x="140" y="218"/>
                    <a:pt x="152" y="218"/>
                  </a:cubicBezTo>
                  <a:cubicBezTo>
                    <a:pt x="161" y="218"/>
                    <a:pt x="169" y="215"/>
                    <a:pt x="177" y="206"/>
                  </a:cubicBezTo>
                  <a:cubicBezTo>
                    <a:pt x="178" y="205"/>
                    <a:pt x="179" y="205"/>
                    <a:pt x="180" y="205"/>
                  </a:cubicBezTo>
                  <a:cubicBezTo>
                    <a:pt x="182" y="205"/>
                    <a:pt x="183" y="209"/>
                    <a:pt x="186" y="215"/>
                  </a:cubicBezTo>
                  <a:cubicBezTo>
                    <a:pt x="190" y="227"/>
                    <a:pt x="194" y="231"/>
                    <a:pt x="198" y="231"/>
                  </a:cubicBezTo>
                  <a:cubicBezTo>
                    <a:pt x="203" y="231"/>
                    <a:pt x="208" y="227"/>
                    <a:pt x="214" y="223"/>
                  </a:cubicBezTo>
                  <a:cubicBezTo>
                    <a:pt x="227" y="211"/>
                    <a:pt x="239" y="215"/>
                    <a:pt x="247" y="211"/>
                  </a:cubicBezTo>
                  <a:cubicBezTo>
                    <a:pt x="253" y="208"/>
                    <a:pt x="257" y="208"/>
                    <a:pt x="262" y="208"/>
                  </a:cubicBezTo>
                  <a:cubicBezTo>
                    <a:pt x="267" y="208"/>
                    <a:pt x="272" y="208"/>
                    <a:pt x="280" y="206"/>
                  </a:cubicBezTo>
                  <a:cubicBezTo>
                    <a:pt x="285" y="205"/>
                    <a:pt x="289" y="204"/>
                    <a:pt x="294" y="204"/>
                  </a:cubicBezTo>
                  <a:cubicBezTo>
                    <a:pt x="305" y="204"/>
                    <a:pt x="316" y="209"/>
                    <a:pt x="325" y="227"/>
                  </a:cubicBezTo>
                  <a:cubicBezTo>
                    <a:pt x="333" y="243"/>
                    <a:pt x="346" y="252"/>
                    <a:pt x="362" y="252"/>
                  </a:cubicBezTo>
                  <a:cubicBezTo>
                    <a:pt x="387" y="256"/>
                    <a:pt x="411" y="256"/>
                    <a:pt x="436" y="260"/>
                  </a:cubicBezTo>
                  <a:cubicBezTo>
                    <a:pt x="485" y="268"/>
                    <a:pt x="534" y="280"/>
                    <a:pt x="584" y="284"/>
                  </a:cubicBezTo>
                  <a:cubicBezTo>
                    <a:pt x="608" y="280"/>
                    <a:pt x="637" y="276"/>
                    <a:pt x="661" y="268"/>
                  </a:cubicBezTo>
                  <a:cubicBezTo>
                    <a:pt x="670" y="266"/>
                    <a:pt x="678" y="265"/>
                    <a:pt x="686" y="265"/>
                  </a:cubicBezTo>
                  <a:cubicBezTo>
                    <a:pt x="694" y="265"/>
                    <a:pt x="703" y="266"/>
                    <a:pt x="711" y="268"/>
                  </a:cubicBezTo>
                  <a:cubicBezTo>
                    <a:pt x="717" y="271"/>
                    <a:pt x="721" y="283"/>
                    <a:pt x="729" y="283"/>
                  </a:cubicBezTo>
                  <a:cubicBezTo>
                    <a:pt x="731" y="283"/>
                    <a:pt x="733" y="282"/>
                    <a:pt x="735" y="280"/>
                  </a:cubicBezTo>
                  <a:cubicBezTo>
                    <a:pt x="739" y="276"/>
                    <a:pt x="748" y="276"/>
                    <a:pt x="756" y="276"/>
                  </a:cubicBezTo>
                  <a:lnTo>
                    <a:pt x="756" y="9"/>
                  </a:lnTo>
                  <a:lnTo>
                    <a:pt x="752" y="5"/>
                  </a:lnTo>
                  <a:cubicBezTo>
                    <a:pt x="743" y="2"/>
                    <a:pt x="734" y="0"/>
                    <a:pt x="72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4;p29"/>
            <p:cNvSpPr/>
            <p:nvPr/>
          </p:nvSpPr>
          <p:spPr>
            <a:xfrm>
              <a:off x="4818500" y="5380750"/>
              <a:ext cx="17050" cy="6800"/>
            </a:xfrm>
            <a:custGeom>
              <a:avLst/>
              <a:gdLst/>
              <a:ahLst/>
              <a:cxnLst/>
              <a:rect l="l" t="t" r="r" b="b"/>
              <a:pathLst>
                <a:path w="682" h="272" extrusionOk="0">
                  <a:moveTo>
                    <a:pt x="682" y="0"/>
                  </a:moveTo>
                  <a:cubicBezTo>
                    <a:pt x="675" y="2"/>
                    <a:pt x="669" y="3"/>
                    <a:pt x="662" y="3"/>
                  </a:cubicBezTo>
                  <a:cubicBezTo>
                    <a:pt x="650" y="3"/>
                    <a:pt x="637" y="1"/>
                    <a:pt x="625" y="1"/>
                  </a:cubicBezTo>
                  <a:cubicBezTo>
                    <a:pt x="613" y="1"/>
                    <a:pt x="602" y="2"/>
                    <a:pt x="592" y="8"/>
                  </a:cubicBezTo>
                  <a:cubicBezTo>
                    <a:pt x="575" y="13"/>
                    <a:pt x="563" y="21"/>
                    <a:pt x="555" y="33"/>
                  </a:cubicBezTo>
                  <a:cubicBezTo>
                    <a:pt x="545" y="43"/>
                    <a:pt x="532" y="51"/>
                    <a:pt x="516" y="51"/>
                  </a:cubicBezTo>
                  <a:cubicBezTo>
                    <a:pt x="513" y="51"/>
                    <a:pt x="509" y="50"/>
                    <a:pt x="505" y="49"/>
                  </a:cubicBezTo>
                  <a:cubicBezTo>
                    <a:pt x="491" y="47"/>
                    <a:pt x="474" y="44"/>
                    <a:pt x="457" y="44"/>
                  </a:cubicBezTo>
                  <a:cubicBezTo>
                    <a:pt x="450" y="44"/>
                    <a:pt x="443" y="44"/>
                    <a:pt x="436" y="45"/>
                  </a:cubicBezTo>
                  <a:cubicBezTo>
                    <a:pt x="386" y="49"/>
                    <a:pt x="341" y="49"/>
                    <a:pt x="296" y="49"/>
                  </a:cubicBezTo>
                  <a:lnTo>
                    <a:pt x="235" y="49"/>
                  </a:lnTo>
                  <a:cubicBezTo>
                    <a:pt x="234" y="49"/>
                    <a:pt x="233" y="48"/>
                    <a:pt x="233" y="48"/>
                  </a:cubicBezTo>
                  <a:cubicBezTo>
                    <a:pt x="226" y="48"/>
                    <a:pt x="220" y="89"/>
                    <a:pt x="212" y="89"/>
                  </a:cubicBezTo>
                  <a:cubicBezTo>
                    <a:pt x="210" y="89"/>
                    <a:pt x="208" y="87"/>
                    <a:pt x="206" y="82"/>
                  </a:cubicBezTo>
                  <a:cubicBezTo>
                    <a:pt x="202" y="68"/>
                    <a:pt x="189" y="57"/>
                    <a:pt x="175" y="57"/>
                  </a:cubicBezTo>
                  <a:cubicBezTo>
                    <a:pt x="173" y="57"/>
                    <a:pt x="171" y="57"/>
                    <a:pt x="169" y="58"/>
                  </a:cubicBezTo>
                  <a:cubicBezTo>
                    <a:pt x="124" y="54"/>
                    <a:pt x="79" y="54"/>
                    <a:pt x="29" y="54"/>
                  </a:cubicBezTo>
                  <a:cubicBezTo>
                    <a:pt x="21" y="54"/>
                    <a:pt x="13" y="62"/>
                    <a:pt x="5" y="78"/>
                  </a:cubicBezTo>
                  <a:cubicBezTo>
                    <a:pt x="5" y="91"/>
                    <a:pt x="1" y="107"/>
                    <a:pt x="1" y="123"/>
                  </a:cubicBezTo>
                  <a:cubicBezTo>
                    <a:pt x="1" y="140"/>
                    <a:pt x="1" y="156"/>
                    <a:pt x="5" y="173"/>
                  </a:cubicBezTo>
                  <a:cubicBezTo>
                    <a:pt x="9" y="185"/>
                    <a:pt x="13" y="189"/>
                    <a:pt x="17" y="189"/>
                  </a:cubicBezTo>
                  <a:cubicBezTo>
                    <a:pt x="21" y="191"/>
                    <a:pt x="25" y="192"/>
                    <a:pt x="29" y="192"/>
                  </a:cubicBezTo>
                  <a:cubicBezTo>
                    <a:pt x="33" y="192"/>
                    <a:pt x="36" y="191"/>
                    <a:pt x="38" y="189"/>
                  </a:cubicBezTo>
                  <a:cubicBezTo>
                    <a:pt x="46" y="183"/>
                    <a:pt x="56" y="180"/>
                    <a:pt x="65" y="180"/>
                  </a:cubicBezTo>
                  <a:cubicBezTo>
                    <a:pt x="75" y="180"/>
                    <a:pt x="83" y="183"/>
                    <a:pt x="87" y="189"/>
                  </a:cubicBezTo>
                  <a:cubicBezTo>
                    <a:pt x="88" y="190"/>
                    <a:pt x="90" y="191"/>
                    <a:pt x="91" y="191"/>
                  </a:cubicBezTo>
                  <a:cubicBezTo>
                    <a:pt x="96" y="191"/>
                    <a:pt x="100" y="187"/>
                    <a:pt x="105" y="187"/>
                  </a:cubicBezTo>
                  <a:cubicBezTo>
                    <a:pt x="108" y="187"/>
                    <a:pt x="112" y="188"/>
                    <a:pt x="116" y="193"/>
                  </a:cubicBezTo>
                  <a:cubicBezTo>
                    <a:pt x="125" y="200"/>
                    <a:pt x="133" y="209"/>
                    <a:pt x="140" y="209"/>
                  </a:cubicBezTo>
                  <a:cubicBezTo>
                    <a:pt x="146" y="209"/>
                    <a:pt x="151" y="203"/>
                    <a:pt x="157" y="185"/>
                  </a:cubicBezTo>
                  <a:cubicBezTo>
                    <a:pt x="158" y="183"/>
                    <a:pt x="159" y="182"/>
                    <a:pt x="159" y="182"/>
                  </a:cubicBezTo>
                  <a:cubicBezTo>
                    <a:pt x="162" y="182"/>
                    <a:pt x="164" y="188"/>
                    <a:pt x="173" y="197"/>
                  </a:cubicBezTo>
                  <a:cubicBezTo>
                    <a:pt x="177" y="201"/>
                    <a:pt x="181" y="204"/>
                    <a:pt x="185" y="204"/>
                  </a:cubicBezTo>
                  <a:cubicBezTo>
                    <a:pt x="193" y="204"/>
                    <a:pt x="200" y="192"/>
                    <a:pt x="206" y="156"/>
                  </a:cubicBezTo>
                  <a:cubicBezTo>
                    <a:pt x="218" y="201"/>
                    <a:pt x="231" y="205"/>
                    <a:pt x="247" y="205"/>
                  </a:cubicBezTo>
                  <a:cubicBezTo>
                    <a:pt x="267" y="205"/>
                    <a:pt x="288" y="210"/>
                    <a:pt x="308" y="214"/>
                  </a:cubicBezTo>
                  <a:cubicBezTo>
                    <a:pt x="333" y="218"/>
                    <a:pt x="358" y="218"/>
                    <a:pt x="378" y="218"/>
                  </a:cubicBezTo>
                  <a:cubicBezTo>
                    <a:pt x="383" y="218"/>
                    <a:pt x="387" y="217"/>
                    <a:pt x="390" y="217"/>
                  </a:cubicBezTo>
                  <a:cubicBezTo>
                    <a:pt x="395" y="217"/>
                    <a:pt x="400" y="219"/>
                    <a:pt x="407" y="226"/>
                  </a:cubicBezTo>
                  <a:cubicBezTo>
                    <a:pt x="412" y="233"/>
                    <a:pt x="418" y="237"/>
                    <a:pt x="424" y="237"/>
                  </a:cubicBezTo>
                  <a:cubicBezTo>
                    <a:pt x="428" y="237"/>
                    <a:pt x="432" y="235"/>
                    <a:pt x="436" y="230"/>
                  </a:cubicBezTo>
                  <a:cubicBezTo>
                    <a:pt x="437" y="228"/>
                    <a:pt x="440" y="227"/>
                    <a:pt x="442" y="227"/>
                  </a:cubicBezTo>
                  <a:cubicBezTo>
                    <a:pt x="445" y="227"/>
                    <a:pt x="448" y="229"/>
                    <a:pt x="448" y="234"/>
                  </a:cubicBezTo>
                  <a:cubicBezTo>
                    <a:pt x="458" y="258"/>
                    <a:pt x="466" y="265"/>
                    <a:pt x="474" y="265"/>
                  </a:cubicBezTo>
                  <a:cubicBezTo>
                    <a:pt x="479" y="265"/>
                    <a:pt x="484" y="262"/>
                    <a:pt x="489" y="259"/>
                  </a:cubicBezTo>
                  <a:cubicBezTo>
                    <a:pt x="514" y="255"/>
                    <a:pt x="538" y="246"/>
                    <a:pt x="555" y="238"/>
                  </a:cubicBezTo>
                  <a:cubicBezTo>
                    <a:pt x="575" y="234"/>
                    <a:pt x="596" y="218"/>
                    <a:pt x="608" y="214"/>
                  </a:cubicBezTo>
                  <a:cubicBezTo>
                    <a:pt x="620" y="214"/>
                    <a:pt x="633" y="222"/>
                    <a:pt x="645" y="246"/>
                  </a:cubicBezTo>
                  <a:cubicBezTo>
                    <a:pt x="649" y="263"/>
                    <a:pt x="665" y="271"/>
                    <a:pt x="682" y="271"/>
                  </a:cubicBezTo>
                  <a:lnTo>
                    <a:pt x="68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5;p29"/>
            <p:cNvSpPr/>
            <p:nvPr/>
          </p:nvSpPr>
          <p:spPr>
            <a:xfrm>
              <a:off x="4831025" y="5328825"/>
              <a:ext cx="4625" cy="6200"/>
            </a:xfrm>
            <a:custGeom>
              <a:avLst/>
              <a:gdLst/>
              <a:ahLst/>
              <a:cxnLst/>
              <a:rect l="l" t="t" r="r" b="b"/>
              <a:pathLst>
                <a:path w="185" h="248" extrusionOk="0">
                  <a:moveTo>
                    <a:pt x="181" y="1"/>
                  </a:moveTo>
                  <a:cubicBezTo>
                    <a:pt x="177" y="1"/>
                    <a:pt x="169" y="5"/>
                    <a:pt x="169" y="5"/>
                  </a:cubicBezTo>
                  <a:lnTo>
                    <a:pt x="91" y="5"/>
                  </a:lnTo>
                  <a:cubicBezTo>
                    <a:pt x="86" y="5"/>
                    <a:pt x="82" y="17"/>
                    <a:pt x="78" y="17"/>
                  </a:cubicBezTo>
                  <a:lnTo>
                    <a:pt x="25" y="42"/>
                  </a:lnTo>
                  <a:lnTo>
                    <a:pt x="21" y="42"/>
                  </a:lnTo>
                  <a:cubicBezTo>
                    <a:pt x="4" y="63"/>
                    <a:pt x="0" y="87"/>
                    <a:pt x="4" y="112"/>
                  </a:cubicBezTo>
                  <a:cubicBezTo>
                    <a:pt x="4" y="157"/>
                    <a:pt x="11" y="199"/>
                    <a:pt x="22" y="199"/>
                  </a:cubicBezTo>
                  <a:cubicBezTo>
                    <a:pt x="23" y="199"/>
                    <a:pt x="24" y="199"/>
                    <a:pt x="25" y="198"/>
                  </a:cubicBezTo>
                  <a:cubicBezTo>
                    <a:pt x="29" y="194"/>
                    <a:pt x="32" y="193"/>
                    <a:pt x="36" y="193"/>
                  </a:cubicBezTo>
                  <a:cubicBezTo>
                    <a:pt x="46" y="193"/>
                    <a:pt x="56" y="207"/>
                    <a:pt x="70" y="207"/>
                  </a:cubicBezTo>
                  <a:cubicBezTo>
                    <a:pt x="71" y="207"/>
                    <a:pt x="73" y="206"/>
                    <a:pt x="74" y="206"/>
                  </a:cubicBezTo>
                  <a:cubicBezTo>
                    <a:pt x="76" y="205"/>
                    <a:pt x="79" y="205"/>
                    <a:pt x="81" y="205"/>
                  </a:cubicBezTo>
                  <a:cubicBezTo>
                    <a:pt x="98" y="205"/>
                    <a:pt x="113" y="232"/>
                    <a:pt x="132" y="243"/>
                  </a:cubicBezTo>
                  <a:cubicBezTo>
                    <a:pt x="132" y="243"/>
                    <a:pt x="133" y="243"/>
                    <a:pt x="134" y="243"/>
                  </a:cubicBezTo>
                  <a:cubicBezTo>
                    <a:pt x="142" y="243"/>
                    <a:pt x="151" y="229"/>
                    <a:pt x="159" y="229"/>
                  </a:cubicBezTo>
                  <a:cubicBezTo>
                    <a:pt x="163" y="229"/>
                    <a:pt x="166" y="233"/>
                    <a:pt x="169" y="243"/>
                  </a:cubicBezTo>
                  <a:cubicBezTo>
                    <a:pt x="173" y="247"/>
                    <a:pt x="177" y="247"/>
                    <a:pt x="185" y="247"/>
                  </a:cubicBezTo>
                  <a:lnTo>
                    <a:pt x="181"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6;p29"/>
            <p:cNvSpPr/>
            <p:nvPr/>
          </p:nvSpPr>
          <p:spPr>
            <a:xfrm>
              <a:off x="4813675" y="5458725"/>
              <a:ext cx="21875" cy="7700"/>
            </a:xfrm>
            <a:custGeom>
              <a:avLst/>
              <a:gdLst/>
              <a:ahLst/>
              <a:cxnLst/>
              <a:rect l="l" t="t" r="r" b="b"/>
              <a:pathLst>
                <a:path w="875" h="308" extrusionOk="0">
                  <a:moveTo>
                    <a:pt x="867" y="1"/>
                  </a:moveTo>
                  <a:cubicBezTo>
                    <a:pt x="864" y="1"/>
                    <a:pt x="861" y="2"/>
                    <a:pt x="858" y="4"/>
                  </a:cubicBezTo>
                  <a:cubicBezTo>
                    <a:pt x="842" y="16"/>
                    <a:pt x="830" y="37"/>
                    <a:pt x="813" y="37"/>
                  </a:cubicBezTo>
                  <a:cubicBezTo>
                    <a:pt x="805" y="36"/>
                    <a:pt x="796" y="35"/>
                    <a:pt x="787" y="35"/>
                  </a:cubicBezTo>
                  <a:cubicBezTo>
                    <a:pt x="763" y="35"/>
                    <a:pt x="740" y="39"/>
                    <a:pt x="719" y="45"/>
                  </a:cubicBezTo>
                  <a:cubicBezTo>
                    <a:pt x="707" y="45"/>
                    <a:pt x="698" y="49"/>
                    <a:pt x="690" y="57"/>
                  </a:cubicBezTo>
                  <a:cubicBezTo>
                    <a:pt x="672" y="72"/>
                    <a:pt x="654" y="77"/>
                    <a:pt x="636" y="77"/>
                  </a:cubicBezTo>
                  <a:cubicBezTo>
                    <a:pt x="605" y="77"/>
                    <a:pt x="575" y="62"/>
                    <a:pt x="547" y="57"/>
                  </a:cubicBezTo>
                  <a:cubicBezTo>
                    <a:pt x="522" y="54"/>
                    <a:pt x="497" y="39"/>
                    <a:pt x="472" y="39"/>
                  </a:cubicBezTo>
                  <a:cubicBezTo>
                    <a:pt x="464" y="39"/>
                    <a:pt x="456" y="41"/>
                    <a:pt x="448" y="45"/>
                  </a:cubicBezTo>
                  <a:cubicBezTo>
                    <a:pt x="443" y="48"/>
                    <a:pt x="439" y="50"/>
                    <a:pt x="434" y="50"/>
                  </a:cubicBezTo>
                  <a:cubicBezTo>
                    <a:pt x="427" y="50"/>
                    <a:pt x="419" y="47"/>
                    <a:pt x="409" y="47"/>
                  </a:cubicBezTo>
                  <a:cubicBezTo>
                    <a:pt x="405" y="47"/>
                    <a:pt x="400" y="47"/>
                    <a:pt x="395" y="49"/>
                  </a:cubicBezTo>
                  <a:cubicBezTo>
                    <a:pt x="374" y="57"/>
                    <a:pt x="346" y="78"/>
                    <a:pt x="321" y="86"/>
                  </a:cubicBezTo>
                  <a:cubicBezTo>
                    <a:pt x="304" y="89"/>
                    <a:pt x="284" y="92"/>
                    <a:pt x="265" y="92"/>
                  </a:cubicBezTo>
                  <a:cubicBezTo>
                    <a:pt x="258" y="92"/>
                    <a:pt x="250" y="91"/>
                    <a:pt x="243" y="90"/>
                  </a:cubicBezTo>
                  <a:cubicBezTo>
                    <a:pt x="227" y="90"/>
                    <a:pt x="202" y="78"/>
                    <a:pt x="186" y="78"/>
                  </a:cubicBezTo>
                  <a:cubicBezTo>
                    <a:pt x="173" y="78"/>
                    <a:pt x="161" y="90"/>
                    <a:pt x="144" y="90"/>
                  </a:cubicBezTo>
                  <a:lnTo>
                    <a:pt x="34" y="90"/>
                  </a:lnTo>
                  <a:cubicBezTo>
                    <a:pt x="31" y="90"/>
                    <a:pt x="28" y="89"/>
                    <a:pt x="25" y="89"/>
                  </a:cubicBezTo>
                  <a:cubicBezTo>
                    <a:pt x="18" y="89"/>
                    <a:pt x="9" y="95"/>
                    <a:pt x="1" y="131"/>
                  </a:cubicBezTo>
                  <a:cubicBezTo>
                    <a:pt x="9" y="184"/>
                    <a:pt x="21" y="205"/>
                    <a:pt x="30" y="205"/>
                  </a:cubicBezTo>
                  <a:cubicBezTo>
                    <a:pt x="35" y="205"/>
                    <a:pt x="41" y="207"/>
                    <a:pt x="46" y="207"/>
                  </a:cubicBezTo>
                  <a:cubicBezTo>
                    <a:pt x="49" y="207"/>
                    <a:pt x="51" y="206"/>
                    <a:pt x="54" y="205"/>
                  </a:cubicBezTo>
                  <a:cubicBezTo>
                    <a:pt x="64" y="201"/>
                    <a:pt x="74" y="199"/>
                    <a:pt x="84" y="199"/>
                  </a:cubicBezTo>
                  <a:cubicBezTo>
                    <a:pt x="113" y="199"/>
                    <a:pt x="141" y="214"/>
                    <a:pt x="169" y="217"/>
                  </a:cubicBezTo>
                  <a:cubicBezTo>
                    <a:pt x="206" y="221"/>
                    <a:pt x="247" y="225"/>
                    <a:pt x="288" y="225"/>
                  </a:cubicBezTo>
                  <a:cubicBezTo>
                    <a:pt x="317" y="225"/>
                    <a:pt x="350" y="217"/>
                    <a:pt x="382" y="205"/>
                  </a:cubicBezTo>
                  <a:cubicBezTo>
                    <a:pt x="410" y="193"/>
                    <a:pt x="439" y="185"/>
                    <a:pt x="470" y="185"/>
                  </a:cubicBezTo>
                  <a:cubicBezTo>
                    <a:pt x="482" y="185"/>
                    <a:pt x="493" y="186"/>
                    <a:pt x="506" y="188"/>
                  </a:cubicBezTo>
                  <a:cubicBezTo>
                    <a:pt x="510" y="193"/>
                    <a:pt x="518" y="197"/>
                    <a:pt x="526" y="205"/>
                  </a:cubicBezTo>
                  <a:cubicBezTo>
                    <a:pt x="534" y="213"/>
                    <a:pt x="543" y="230"/>
                    <a:pt x="555" y="230"/>
                  </a:cubicBezTo>
                  <a:cubicBezTo>
                    <a:pt x="579" y="230"/>
                    <a:pt x="608" y="230"/>
                    <a:pt x="637" y="238"/>
                  </a:cubicBezTo>
                  <a:cubicBezTo>
                    <a:pt x="649" y="242"/>
                    <a:pt x="666" y="234"/>
                    <a:pt x="678" y="250"/>
                  </a:cubicBezTo>
                  <a:cubicBezTo>
                    <a:pt x="684" y="257"/>
                    <a:pt x="691" y="261"/>
                    <a:pt x="698" y="261"/>
                  </a:cubicBezTo>
                  <a:cubicBezTo>
                    <a:pt x="703" y="261"/>
                    <a:pt x="709" y="258"/>
                    <a:pt x="715" y="250"/>
                  </a:cubicBezTo>
                  <a:cubicBezTo>
                    <a:pt x="717" y="245"/>
                    <a:pt x="718" y="243"/>
                    <a:pt x="720" y="243"/>
                  </a:cubicBezTo>
                  <a:cubicBezTo>
                    <a:pt x="723" y="243"/>
                    <a:pt x="727" y="246"/>
                    <a:pt x="731" y="246"/>
                  </a:cubicBezTo>
                  <a:lnTo>
                    <a:pt x="768" y="246"/>
                  </a:lnTo>
                  <a:cubicBezTo>
                    <a:pt x="771" y="245"/>
                    <a:pt x="775" y="245"/>
                    <a:pt x="778" y="245"/>
                  </a:cubicBezTo>
                  <a:cubicBezTo>
                    <a:pt x="804" y="245"/>
                    <a:pt x="834" y="260"/>
                    <a:pt x="863" y="307"/>
                  </a:cubicBezTo>
                  <a:cubicBezTo>
                    <a:pt x="867" y="307"/>
                    <a:pt x="871" y="303"/>
                    <a:pt x="875" y="299"/>
                  </a:cubicBezTo>
                  <a:lnTo>
                    <a:pt x="875" y="4"/>
                  </a:lnTo>
                  <a:cubicBezTo>
                    <a:pt x="873" y="2"/>
                    <a:pt x="870" y="1"/>
                    <a:pt x="8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7;p29"/>
            <p:cNvSpPr/>
            <p:nvPr/>
          </p:nvSpPr>
          <p:spPr>
            <a:xfrm>
              <a:off x="4824350" y="5341500"/>
              <a:ext cx="11200" cy="6850"/>
            </a:xfrm>
            <a:custGeom>
              <a:avLst/>
              <a:gdLst/>
              <a:ahLst/>
              <a:cxnLst/>
              <a:rect l="l" t="t" r="r" b="b"/>
              <a:pathLst>
                <a:path w="448" h="274" extrusionOk="0">
                  <a:moveTo>
                    <a:pt x="421" y="0"/>
                  </a:moveTo>
                  <a:cubicBezTo>
                    <a:pt x="410" y="0"/>
                    <a:pt x="398" y="8"/>
                    <a:pt x="385" y="8"/>
                  </a:cubicBezTo>
                  <a:cubicBezTo>
                    <a:pt x="383" y="8"/>
                    <a:pt x="380" y="7"/>
                    <a:pt x="378" y="7"/>
                  </a:cubicBezTo>
                  <a:cubicBezTo>
                    <a:pt x="375" y="6"/>
                    <a:pt x="373" y="5"/>
                    <a:pt x="370" y="5"/>
                  </a:cubicBezTo>
                  <a:cubicBezTo>
                    <a:pt x="358" y="5"/>
                    <a:pt x="346" y="16"/>
                    <a:pt x="333" y="16"/>
                  </a:cubicBezTo>
                  <a:cubicBezTo>
                    <a:pt x="332" y="16"/>
                    <a:pt x="330" y="15"/>
                    <a:pt x="329" y="15"/>
                  </a:cubicBezTo>
                  <a:cubicBezTo>
                    <a:pt x="325" y="14"/>
                    <a:pt x="322" y="14"/>
                    <a:pt x="318" y="14"/>
                  </a:cubicBezTo>
                  <a:cubicBezTo>
                    <a:pt x="294" y="14"/>
                    <a:pt x="272" y="36"/>
                    <a:pt x="247" y="36"/>
                  </a:cubicBezTo>
                  <a:cubicBezTo>
                    <a:pt x="239" y="36"/>
                    <a:pt x="226" y="27"/>
                    <a:pt x="214" y="27"/>
                  </a:cubicBezTo>
                  <a:cubicBezTo>
                    <a:pt x="185" y="36"/>
                    <a:pt x="157" y="52"/>
                    <a:pt x="140" y="81"/>
                  </a:cubicBezTo>
                  <a:cubicBezTo>
                    <a:pt x="139" y="82"/>
                    <a:pt x="138" y="82"/>
                    <a:pt x="137" y="82"/>
                  </a:cubicBezTo>
                  <a:cubicBezTo>
                    <a:pt x="133" y="82"/>
                    <a:pt x="127" y="77"/>
                    <a:pt x="124" y="77"/>
                  </a:cubicBezTo>
                  <a:cubicBezTo>
                    <a:pt x="103" y="60"/>
                    <a:pt x="74" y="48"/>
                    <a:pt x="50" y="40"/>
                  </a:cubicBezTo>
                  <a:cubicBezTo>
                    <a:pt x="49" y="39"/>
                    <a:pt x="48" y="39"/>
                    <a:pt x="47" y="39"/>
                  </a:cubicBezTo>
                  <a:cubicBezTo>
                    <a:pt x="35" y="39"/>
                    <a:pt x="20" y="60"/>
                    <a:pt x="13" y="60"/>
                  </a:cubicBezTo>
                  <a:cubicBezTo>
                    <a:pt x="13" y="60"/>
                    <a:pt x="12" y="60"/>
                    <a:pt x="12" y="60"/>
                  </a:cubicBezTo>
                  <a:cubicBezTo>
                    <a:pt x="4" y="60"/>
                    <a:pt x="1" y="99"/>
                    <a:pt x="1" y="126"/>
                  </a:cubicBezTo>
                  <a:cubicBezTo>
                    <a:pt x="1" y="163"/>
                    <a:pt x="7" y="180"/>
                    <a:pt x="15" y="180"/>
                  </a:cubicBezTo>
                  <a:cubicBezTo>
                    <a:pt x="15" y="180"/>
                    <a:pt x="16" y="180"/>
                    <a:pt x="17" y="179"/>
                  </a:cubicBezTo>
                  <a:cubicBezTo>
                    <a:pt x="29" y="173"/>
                    <a:pt x="41" y="169"/>
                    <a:pt x="53" y="169"/>
                  </a:cubicBezTo>
                  <a:cubicBezTo>
                    <a:pt x="71" y="169"/>
                    <a:pt x="88" y="177"/>
                    <a:pt x="103" y="192"/>
                  </a:cubicBezTo>
                  <a:cubicBezTo>
                    <a:pt x="105" y="193"/>
                    <a:pt x="108" y="194"/>
                    <a:pt x="110" y="194"/>
                  </a:cubicBezTo>
                  <a:cubicBezTo>
                    <a:pt x="117" y="194"/>
                    <a:pt x="123" y="190"/>
                    <a:pt x="130" y="190"/>
                  </a:cubicBezTo>
                  <a:cubicBezTo>
                    <a:pt x="135" y="190"/>
                    <a:pt x="140" y="192"/>
                    <a:pt x="144" y="200"/>
                  </a:cubicBezTo>
                  <a:cubicBezTo>
                    <a:pt x="149" y="207"/>
                    <a:pt x="154" y="210"/>
                    <a:pt x="159" y="210"/>
                  </a:cubicBezTo>
                  <a:cubicBezTo>
                    <a:pt x="170" y="210"/>
                    <a:pt x="181" y="194"/>
                    <a:pt x="189" y="192"/>
                  </a:cubicBezTo>
                  <a:cubicBezTo>
                    <a:pt x="202" y="183"/>
                    <a:pt x="210" y="179"/>
                    <a:pt x="222" y="179"/>
                  </a:cubicBezTo>
                  <a:cubicBezTo>
                    <a:pt x="263" y="179"/>
                    <a:pt x="300" y="187"/>
                    <a:pt x="341" y="204"/>
                  </a:cubicBezTo>
                  <a:cubicBezTo>
                    <a:pt x="349" y="208"/>
                    <a:pt x="362" y="237"/>
                    <a:pt x="374" y="245"/>
                  </a:cubicBezTo>
                  <a:cubicBezTo>
                    <a:pt x="382" y="253"/>
                    <a:pt x="390" y="249"/>
                    <a:pt x="403" y="261"/>
                  </a:cubicBezTo>
                  <a:cubicBezTo>
                    <a:pt x="405" y="263"/>
                    <a:pt x="407" y="264"/>
                    <a:pt x="409" y="264"/>
                  </a:cubicBezTo>
                  <a:cubicBezTo>
                    <a:pt x="416" y="264"/>
                    <a:pt x="425" y="253"/>
                    <a:pt x="433" y="253"/>
                  </a:cubicBezTo>
                  <a:cubicBezTo>
                    <a:pt x="437" y="253"/>
                    <a:pt x="441" y="255"/>
                    <a:pt x="444" y="261"/>
                  </a:cubicBezTo>
                  <a:cubicBezTo>
                    <a:pt x="444" y="265"/>
                    <a:pt x="448" y="270"/>
                    <a:pt x="448" y="274"/>
                  </a:cubicBezTo>
                  <a:lnTo>
                    <a:pt x="448" y="7"/>
                  </a:lnTo>
                  <a:cubicBezTo>
                    <a:pt x="447" y="8"/>
                    <a:pt x="446" y="8"/>
                    <a:pt x="445" y="8"/>
                  </a:cubicBezTo>
                  <a:cubicBezTo>
                    <a:pt x="441" y="8"/>
                    <a:pt x="435" y="3"/>
                    <a:pt x="431" y="3"/>
                  </a:cubicBezTo>
                  <a:cubicBezTo>
                    <a:pt x="428" y="1"/>
                    <a:pt x="425" y="0"/>
                    <a:pt x="4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8;p29"/>
            <p:cNvSpPr/>
            <p:nvPr/>
          </p:nvSpPr>
          <p:spPr>
            <a:xfrm>
              <a:off x="4821800" y="5368025"/>
              <a:ext cx="13750" cy="6275"/>
            </a:xfrm>
            <a:custGeom>
              <a:avLst/>
              <a:gdLst/>
              <a:ahLst/>
              <a:cxnLst/>
              <a:rect l="l" t="t" r="r" b="b"/>
              <a:pathLst>
                <a:path w="550" h="251" extrusionOk="0">
                  <a:moveTo>
                    <a:pt x="550" y="0"/>
                  </a:moveTo>
                  <a:cubicBezTo>
                    <a:pt x="547" y="2"/>
                    <a:pt x="544" y="3"/>
                    <a:pt x="541" y="3"/>
                  </a:cubicBezTo>
                  <a:cubicBezTo>
                    <a:pt x="536" y="3"/>
                    <a:pt x="531" y="1"/>
                    <a:pt x="526" y="1"/>
                  </a:cubicBezTo>
                  <a:cubicBezTo>
                    <a:pt x="520" y="1"/>
                    <a:pt x="515" y="3"/>
                    <a:pt x="509" y="9"/>
                  </a:cubicBezTo>
                  <a:cubicBezTo>
                    <a:pt x="505" y="13"/>
                    <a:pt x="502" y="15"/>
                    <a:pt x="498" y="15"/>
                  </a:cubicBezTo>
                  <a:cubicBezTo>
                    <a:pt x="489" y="15"/>
                    <a:pt x="481" y="5"/>
                    <a:pt x="472" y="5"/>
                  </a:cubicBezTo>
                  <a:cubicBezTo>
                    <a:pt x="467" y="3"/>
                    <a:pt x="462" y="2"/>
                    <a:pt x="457" y="2"/>
                  </a:cubicBezTo>
                  <a:cubicBezTo>
                    <a:pt x="450" y="2"/>
                    <a:pt x="444" y="4"/>
                    <a:pt x="439" y="9"/>
                  </a:cubicBezTo>
                  <a:cubicBezTo>
                    <a:pt x="413" y="25"/>
                    <a:pt x="390" y="41"/>
                    <a:pt x="365" y="41"/>
                  </a:cubicBezTo>
                  <a:cubicBezTo>
                    <a:pt x="358" y="41"/>
                    <a:pt x="352" y="40"/>
                    <a:pt x="345" y="37"/>
                  </a:cubicBezTo>
                  <a:cubicBezTo>
                    <a:pt x="341" y="37"/>
                    <a:pt x="336" y="41"/>
                    <a:pt x="336" y="46"/>
                  </a:cubicBezTo>
                  <a:cubicBezTo>
                    <a:pt x="330" y="52"/>
                    <a:pt x="324" y="54"/>
                    <a:pt x="318" y="54"/>
                  </a:cubicBezTo>
                  <a:cubicBezTo>
                    <a:pt x="308" y="54"/>
                    <a:pt x="299" y="48"/>
                    <a:pt x="291" y="46"/>
                  </a:cubicBezTo>
                  <a:cubicBezTo>
                    <a:pt x="280" y="42"/>
                    <a:pt x="269" y="41"/>
                    <a:pt x="259" y="41"/>
                  </a:cubicBezTo>
                  <a:cubicBezTo>
                    <a:pt x="241" y="41"/>
                    <a:pt x="225" y="45"/>
                    <a:pt x="209" y="50"/>
                  </a:cubicBezTo>
                  <a:cubicBezTo>
                    <a:pt x="198" y="50"/>
                    <a:pt x="186" y="60"/>
                    <a:pt x="171" y="60"/>
                  </a:cubicBezTo>
                  <a:cubicBezTo>
                    <a:pt x="165" y="60"/>
                    <a:pt x="159" y="58"/>
                    <a:pt x="152" y="54"/>
                  </a:cubicBezTo>
                  <a:cubicBezTo>
                    <a:pt x="137" y="46"/>
                    <a:pt x="122" y="45"/>
                    <a:pt x="108" y="45"/>
                  </a:cubicBezTo>
                  <a:cubicBezTo>
                    <a:pt x="98" y="45"/>
                    <a:pt x="88" y="46"/>
                    <a:pt x="78" y="46"/>
                  </a:cubicBezTo>
                  <a:cubicBezTo>
                    <a:pt x="76" y="46"/>
                    <a:pt x="74" y="45"/>
                    <a:pt x="72" y="45"/>
                  </a:cubicBezTo>
                  <a:cubicBezTo>
                    <a:pt x="70" y="45"/>
                    <a:pt x="68" y="46"/>
                    <a:pt x="66" y="50"/>
                  </a:cubicBezTo>
                  <a:cubicBezTo>
                    <a:pt x="60" y="62"/>
                    <a:pt x="53" y="68"/>
                    <a:pt x="46" y="68"/>
                  </a:cubicBezTo>
                  <a:cubicBezTo>
                    <a:pt x="39" y="68"/>
                    <a:pt x="31" y="60"/>
                    <a:pt x="25" y="46"/>
                  </a:cubicBezTo>
                  <a:cubicBezTo>
                    <a:pt x="25" y="41"/>
                    <a:pt x="21" y="41"/>
                    <a:pt x="21" y="41"/>
                  </a:cubicBezTo>
                  <a:cubicBezTo>
                    <a:pt x="8" y="46"/>
                    <a:pt x="0" y="58"/>
                    <a:pt x="0" y="95"/>
                  </a:cubicBezTo>
                  <a:cubicBezTo>
                    <a:pt x="0" y="130"/>
                    <a:pt x="6" y="163"/>
                    <a:pt x="13" y="163"/>
                  </a:cubicBezTo>
                  <a:cubicBezTo>
                    <a:pt x="14" y="163"/>
                    <a:pt x="15" y="162"/>
                    <a:pt x="16" y="160"/>
                  </a:cubicBezTo>
                  <a:cubicBezTo>
                    <a:pt x="25" y="151"/>
                    <a:pt x="32" y="145"/>
                    <a:pt x="39" y="145"/>
                  </a:cubicBezTo>
                  <a:cubicBezTo>
                    <a:pt x="50" y="145"/>
                    <a:pt x="60" y="158"/>
                    <a:pt x="70" y="185"/>
                  </a:cubicBezTo>
                  <a:cubicBezTo>
                    <a:pt x="87" y="190"/>
                    <a:pt x="104" y="207"/>
                    <a:pt x="123" y="207"/>
                  </a:cubicBezTo>
                  <a:cubicBezTo>
                    <a:pt x="135" y="207"/>
                    <a:pt x="147" y="200"/>
                    <a:pt x="160" y="177"/>
                  </a:cubicBezTo>
                  <a:cubicBezTo>
                    <a:pt x="163" y="172"/>
                    <a:pt x="165" y="168"/>
                    <a:pt x="168" y="168"/>
                  </a:cubicBezTo>
                  <a:cubicBezTo>
                    <a:pt x="169" y="168"/>
                    <a:pt x="171" y="170"/>
                    <a:pt x="172" y="173"/>
                  </a:cubicBezTo>
                  <a:cubicBezTo>
                    <a:pt x="185" y="210"/>
                    <a:pt x="197" y="201"/>
                    <a:pt x="218" y="206"/>
                  </a:cubicBezTo>
                  <a:cubicBezTo>
                    <a:pt x="230" y="206"/>
                    <a:pt x="243" y="218"/>
                    <a:pt x="255" y="218"/>
                  </a:cubicBezTo>
                  <a:cubicBezTo>
                    <a:pt x="259" y="218"/>
                    <a:pt x="263" y="217"/>
                    <a:pt x="267" y="214"/>
                  </a:cubicBezTo>
                  <a:cubicBezTo>
                    <a:pt x="271" y="211"/>
                    <a:pt x="275" y="209"/>
                    <a:pt x="280" y="209"/>
                  </a:cubicBezTo>
                  <a:cubicBezTo>
                    <a:pt x="293" y="209"/>
                    <a:pt x="308" y="222"/>
                    <a:pt x="320" y="247"/>
                  </a:cubicBezTo>
                  <a:cubicBezTo>
                    <a:pt x="320" y="247"/>
                    <a:pt x="322" y="250"/>
                    <a:pt x="323" y="250"/>
                  </a:cubicBezTo>
                  <a:cubicBezTo>
                    <a:pt x="324" y="250"/>
                    <a:pt x="324" y="249"/>
                    <a:pt x="324" y="247"/>
                  </a:cubicBezTo>
                  <a:cubicBezTo>
                    <a:pt x="331" y="230"/>
                    <a:pt x="338" y="226"/>
                    <a:pt x="345" y="226"/>
                  </a:cubicBezTo>
                  <a:cubicBezTo>
                    <a:pt x="355" y="226"/>
                    <a:pt x="366" y="235"/>
                    <a:pt x="376" y="235"/>
                  </a:cubicBezTo>
                  <a:cubicBezTo>
                    <a:pt x="381" y="235"/>
                    <a:pt x="385" y="232"/>
                    <a:pt x="390" y="226"/>
                  </a:cubicBezTo>
                  <a:cubicBezTo>
                    <a:pt x="391" y="224"/>
                    <a:pt x="392" y="223"/>
                    <a:pt x="393" y="223"/>
                  </a:cubicBezTo>
                  <a:cubicBezTo>
                    <a:pt x="396" y="223"/>
                    <a:pt x="399" y="230"/>
                    <a:pt x="402" y="230"/>
                  </a:cubicBezTo>
                  <a:cubicBezTo>
                    <a:pt x="427" y="234"/>
                    <a:pt x="447" y="234"/>
                    <a:pt x="472" y="238"/>
                  </a:cubicBezTo>
                  <a:cubicBezTo>
                    <a:pt x="476" y="239"/>
                    <a:pt x="479" y="239"/>
                    <a:pt x="483" y="239"/>
                  </a:cubicBezTo>
                  <a:cubicBezTo>
                    <a:pt x="498" y="239"/>
                    <a:pt x="514" y="236"/>
                    <a:pt x="530" y="236"/>
                  </a:cubicBezTo>
                  <a:cubicBezTo>
                    <a:pt x="537" y="236"/>
                    <a:pt x="543" y="236"/>
                    <a:pt x="550" y="238"/>
                  </a:cubicBezTo>
                  <a:lnTo>
                    <a:pt x="550"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p29"/>
            <p:cNvSpPr/>
            <p:nvPr/>
          </p:nvSpPr>
          <p:spPr>
            <a:xfrm>
              <a:off x="4835625" y="5368100"/>
              <a:ext cx="750" cy="6100"/>
            </a:xfrm>
            <a:custGeom>
              <a:avLst/>
              <a:gdLst/>
              <a:ahLst/>
              <a:cxnLst/>
              <a:rect l="l" t="t" r="r" b="b"/>
              <a:pathLst>
                <a:path w="30" h="244" extrusionOk="0">
                  <a:moveTo>
                    <a:pt x="5" y="0"/>
                  </a:moveTo>
                  <a:cubicBezTo>
                    <a:pt x="4" y="0"/>
                    <a:pt x="2" y="1"/>
                    <a:pt x="1" y="2"/>
                  </a:cubicBezTo>
                  <a:lnTo>
                    <a:pt x="1" y="240"/>
                  </a:lnTo>
                  <a:cubicBezTo>
                    <a:pt x="1" y="244"/>
                    <a:pt x="5" y="244"/>
                    <a:pt x="5" y="244"/>
                  </a:cubicBezTo>
                  <a:cubicBezTo>
                    <a:pt x="21" y="240"/>
                    <a:pt x="30" y="203"/>
                    <a:pt x="30" y="137"/>
                  </a:cubicBezTo>
                  <a:cubicBezTo>
                    <a:pt x="30" y="40"/>
                    <a:pt x="19" y="0"/>
                    <a:pt x="5"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30;p29"/>
            <p:cNvSpPr/>
            <p:nvPr/>
          </p:nvSpPr>
          <p:spPr>
            <a:xfrm>
              <a:off x="4835625" y="5380850"/>
              <a:ext cx="750" cy="6900"/>
            </a:xfrm>
            <a:custGeom>
              <a:avLst/>
              <a:gdLst/>
              <a:ahLst/>
              <a:cxnLst/>
              <a:rect l="l" t="t" r="r" b="b"/>
              <a:pathLst>
                <a:path w="30" h="276" extrusionOk="0">
                  <a:moveTo>
                    <a:pt x="2" y="0"/>
                  </a:moveTo>
                  <a:cubicBezTo>
                    <a:pt x="2" y="0"/>
                    <a:pt x="1" y="0"/>
                    <a:pt x="1" y="0"/>
                  </a:cubicBezTo>
                  <a:lnTo>
                    <a:pt x="1" y="275"/>
                  </a:lnTo>
                  <a:lnTo>
                    <a:pt x="5" y="275"/>
                  </a:lnTo>
                  <a:cubicBezTo>
                    <a:pt x="6" y="275"/>
                    <a:pt x="6" y="276"/>
                    <a:pt x="7" y="276"/>
                  </a:cubicBezTo>
                  <a:cubicBezTo>
                    <a:pt x="18" y="276"/>
                    <a:pt x="30" y="231"/>
                    <a:pt x="30" y="156"/>
                  </a:cubicBezTo>
                  <a:cubicBezTo>
                    <a:pt x="30" y="72"/>
                    <a:pt x="18" y="0"/>
                    <a:pt x="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1;p29"/>
            <p:cNvSpPr/>
            <p:nvPr/>
          </p:nvSpPr>
          <p:spPr>
            <a:xfrm>
              <a:off x="4835625" y="5341875"/>
              <a:ext cx="850" cy="6750"/>
            </a:xfrm>
            <a:custGeom>
              <a:avLst/>
              <a:gdLst/>
              <a:ahLst/>
              <a:cxnLst/>
              <a:rect l="l" t="t" r="r" b="b"/>
              <a:pathLst>
                <a:path w="34" h="270" extrusionOk="0">
                  <a:moveTo>
                    <a:pt x="1" y="0"/>
                  </a:moveTo>
                  <a:lnTo>
                    <a:pt x="1" y="263"/>
                  </a:lnTo>
                  <a:cubicBezTo>
                    <a:pt x="3" y="267"/>
                    <a:pt x="6" y="270"/>
                    <a:pt x="8" y="270"/>
                  </a:cubicBezTo>
                  <a:cubicBezTo>
                    <a:pt x="14" y="270"/>
                    <a:pt x="20" y="255"/>
                    <a:pt x="26" y="226"/>
                  </a:cubicBezTo>
                  <a:cubicBezTo>
                    <a:pt x="34" y="177"/>
                    <a:pt x="34" y="123"/>
                    <a:pt x="26" y="74"/>
                  </a:cubicBezTo>
                  <a:cubicBezTo>
                    <a:pt x="17" y="33"/>
                    <a:pt x="9"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2;p29"/>
            <p:cNvSpPr/>
            <p:nvPr/>
          </p:nvSpPr>
          <p:spPr>
            <a:xfrm>
              <a:off x="4835625" y="5328950"/>
              <a:ext cx="850" cy="6175"/>
            </a:xfrm>
            <a:custGeom>
              <a:avLst/>
              <a:gdLst/>
              <a:ahLst/>
              <a:cxnLst/>
              <a:rect l="l" t="t" r="r" b="b"/>
              <a:pathLst>
                <a:path w="34" h="247" extrusionOk="0">
                  <a:moveTo>
                    <a:pt x="1" y="0"/>
                  </a:moveTo>
                  <a:lnTo>
                    <a:pt x="1" y="246"/>
                  </a:lnTo>
                  <a:cubicBezTo>
                    <a:pt x="13" y="242"/>
                    <a:pt x="21" y="213"/>
                    <a:pt x="30" y="177"/>
                  </a:cubicBezTo>
                  <a:cubicBezTo>
                    <a:pt x="34" y="140"/>
                    <a:pt x="34" y="99"/>
                    <a:pt x="30" y="62"/>
                  </a:cubicBezTo>
                  <a:cubicBezTo>
                    <a:pt x="21" y="4"/>
                    <a:pt x="13"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3;p29"/>
            <p:cNvSpPr/>
            <p:nvPr/>
          </p:nvSpPr>
          <p:spPr>
            <a:xfrm>
              <a:off x="4835625" y="5354900"/>
              <a:ext cx="850" cy="5975"/>
            </a:xfrm>
            <a:custGeom>
              <a:avLst/>
              <a:gdLst/>
              <a:ahLst/>
              <a:cxnLst/>
              <a:rect l="l" t="t" r="r" b="b"/>
              <a:pathLst>
                <a:path w="34" h="239" extrusionOk="0">
                  <a:moveTo>
                    <a:pt x="13" y="0"/>
                  </a:moveTo>
                  <a:lnTo>
                    <a:pt x="1" y="4"/>
                  </a:lnTo>
                  <a:lnTo>
                    <a:pt x="1" y="238"/>
                  </a:lnTo>
                  <a:cubicBezTo>
                    <a:pt x="2" y="238"/>
                    <a:pt x="2" y="238"/>
                    <a:pt x="3" y="238"/>
                  </a:cubicBezTo>
                  <a:cubicBezTo>
                    <a:pt x="22" y="238"/>
                    <a:pt x="34" y="181"/>
                    <a:pt x="30" y="82"/>
                  </a:cubicBezTo>
                  <a:cubicBezTo>
                    <a:pt x="30" y="54"/>
                    <a:pt x="21" y="29"/>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4;p29"/>
            <p:cNvSpPr/>
            <p:nvPr/>
          </p:nvSpPr>
          <p:spPr>
            <a:xfrm>
              <a:off x="4835625" y="5433050"/>
              <a:ext cx="850" cy="7000"/>
            </a:xfrm>
            <a:custGeom>
              <a:avLst/>
              <a:gdLst/>
              <a:ahLst/>
              <a:cxnLst/>
              <a:rect l="l" t="t" r="r" b="b"/>
              <a:pathLst>
                <a:path w="34" h="280" extrusionOk="0">
                  <a:moveTo>
                    <a:pt x="1" y="1"/>
                  </a:moveTo>
                  <a:lnTo>
                    <a:pt x="1" y="280"/>
                  </a:lnTo>
                  <a:cubicBezTo>
                    <a:pt x="17" y="280"/>
                    <a:pt x="30" y="264"/>
                    <a:pt x="30" y="210"/>
                  </a:cubicBezTo>
                  <a:cubicBezTo>
                    <a:pt x="34" y="149"/>
                    <a:pt x="30" y="87"/>
                    <a:pt x="13" y="30"/>
                  </a:cubicBezTo>
                  <a:cubicBezTo>
                    <a:pt x="13" y="17"/>
                    <a:pt x="5"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5;p29"/>
            <p:cNvSpPr/>
            <p:nvPr/>
          </p:nvSpPr>
          <p:spPr>
            <a:xfrm>
              <a:off x="4835525" y="5446100"/>
              <a:ext cx="950" cy="7200"/>
            </a:xfrm>
            <a:custGeom>
              <a:avLst/>
              <a:gdLst/>
              <a:ahLst/>
              <a:cxnLst/>
              <a:rect l="l" t="t" r="r" b="b"/>
              <a:pathLst>
                <a:path w="38" h="288" extrusionOk="0">
                  <a:moveTo>
                    <a:pt x="1" y="0"/>
                  </a:moveTo>
                  <a:lnTo>
                    <a:pt x="1" y="287"/>
                  </a:lnTo>
                  <a:cubicBezTo>
                    <a:pt x="17" y="279"/>
                    <a:pt x="34" y="263"/>
                    <a:pt x="34" y="222"/>
                  </a:cubicBezTo>
                  <a:cubicBezTo>
                    <a:pt x="38" y="107"/>
                    <a:pt x="34" y="25"/>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6;p29"/>
            <p:cNvSpPr/>
            <p:nvPr/>
          </p:nvSpPr>
          <p:spPr>
            <a:xfrm>
              <a:off x="4835625" y="5458800"/>
              <a:ext cx="950" cy="7425"/>
            </a:xfrm>
            <a:custGeom>
              <a:avLst/>
              <a:gdLst/>
              <a:ahLst/>
              <a:cxnLst/>
              <a:rect l="l" t="t" r="r" b="b"/>
              <a:pathLst>
                <a:path w="38" h="297" extrusionOk="0">
                  <a:moveTo>
                    <a:pt x="1" y="1"/>
                  </a:moveTo>
                  <a:lnTo>
                    <a:pt x="1" y="296"/>
                  </a:lnTo>
                  <a:cubicBezTo>
                    <a:pt x="30" y="251"/>
                    <a:pt x="38" y="194"/>
                    <a:pt x="30" y="140"/>
                  </a:cubicBezTo>
                  <a:cubicBezTo>
                    <a:pt x="21" y="54"/>
                    <a:pt x="13"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7;p29"/>
            <p:cNvSpPr/>
            <p:nvPr/>
          </p:nvSpPr>
          <p:spPr>
            <a:xfrm>
              <a:off x="4835625" y="5407200"/>
              <a:ext cx="750" cy="6400"/>
            </a:xfrm>
            <a:custGeom>
              <a:avLst/>
              <a:gdLst/>
              <a:ahLst/>
              <a:cxnLst/>
              <a:rect l="l" t="t" r="r" b="b"/>
              <a:pathLst>
                <a:path w="30" h="256" extrusionOk="0">
                  <a:moveTo>
                    <a:pt x="1" y="1"/>
                  </a:moveTo>
                  <a:lnTo>
                    <a:pt x="1" y="255"/>
                  </a:lnTo>
                  <a:cubicBezTo>
                    <a:pt x="5" y="251"/>
                    <a:pt x="13" y="247"/>
                    <a:pt x="21" y="227"/>
                  </a:cubicBezTo>
                  <a:cubicBezTo>
                    <a:pt x="30" y="181"/>
                    <a:pt x="30" y="132"/>
                    <a:pt x="30" y="87"/>
                  </a:cubicBezTo>
                  <a:cubicBezTo>
                    <a:pt x="26" y="34"/>
                    <a:pt x="17" y="9"/>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8;p29"/>
            <p:cNvSpPr/>
            <p:nvPr/>
          </p:nvSpPr>
          <p:spPr>
            <a:xfrm>
              <a:off x="4835525" y="5393975"/>
              <a:ext cx="950" cy="6825"/>
            </a:xfrm>
            <a:custGeom>
              <a:avLst/>
              <a:gdLst/>
              <a:ahLst/>
              <a:cxnLst/>
              <a:rect l="l" t="t" r="r" b="b"/>
              <a:pathLst>
                <a:path w="38" h="273" extrusionOk="0">
                  <a:moveTo>
                    <a:pt x="1" y="1"/>
                  </a:moveTo>
                  <a:lnTo>
                    <a:pt x="1" y="271"/>
                  </a:lnTo>
                  <a:lnTo>
                    <a:pt x="5" y="271"/>
                  </a:lnTo>
                  <a:cubicBezTo>
                    <a:pt x="6" y="272"/>
                    <a:pt x="8" y="272"/>
                    <a:pt x="9" y="272"/>
                  </a:cubicBezTo>
                  <a:cubicBezTo>
                    <a:pt x="27" y="272"/>
                    <a:pt x="38" y="223"/>
                    <a:pt x="34" y="128"/>
                  </a:cubicBezTo>
                  <a:cubicBezTo>
                    <a:pt x="25" y="42"/>
                    <a:pt x="21" y="1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9;p29"/>
            <p:cNvSpPr/>
            <p:nvPr/>
          </p:nvSpPr>
          <p:spPr>
            <a:xfrm>
              <a:off x="4835625" y="5420950"/>
              <a:ext cx="750" cy="6075"/>
            </a:xfrm>
            <a:custGeom>
              <a:avLst/>
              <a:gdLst/>
              <a:ahLst/>
              <a:cxnLst/>
              <a:rect l="l" t="t" r="r" b="b"/>
              <a:pathLst>
                <a:path w="30" h="243" extrusionOk="0">
                  <a:moveTo>
                    <a:pt x="1" y="1"/>
                  </a:moveTo>
                  <a:lnTo>
                    <a:pt x="1" y="243"/>
                  </a:lnTo>
                  <a:cubicBezTo>
                    <a:pt x="30" y="231"/>
                    <a:pt x="30" y="157"/>
                    <a:pt x="30" y="124"/>
                  </a:cubicBezTo>
                  <a:cubicBezTo>
                    <a:pt x="30" y="62"/>
                    <a:pt x="26" y="13"/>
                    <a:pt x="13" y="9"/>
                  </a:cubicBezTo>
                  <a:cubicBezTo>
                    <a:pt x="9" y="5"/>
                    <a:pt x="5" y="1"/>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0;p29"/>
            <p:cNvSpPr/>
            <p:nvPr/>
          </p:nvSpPr>
          <p:spPr>
            <a:xfrm>
              <a:off x="3017475" y="4529075"/>
              <a:ext cx="850" cy="6100"/>
            </a:xfrm>
            <a:custGeom>
              <a:avLst/>
              <a:gdLst/>
              <a:ahLst/>
              <a:cxnLst/>
              <a:rect l="l" t="t" r="r" b="b"/>
              <a:pathLst>
                <a:path w="34" h="244" extrusionOk="0">
                  <a:moveTo>
                    <a:pt x="28" y="1"/>
                  </a:moveTo>
                  <a:cubicBezTo>
                    <a:pt x="12" y="1"/>
                    <a:pt x="4" y="37"/>
                    <a:pt x="1" y="137"/>
                  </a:cubicBezTo>
                  <a:cubicBezTo>
                    <a:pt x="1" y="203"/>
                    <a:pt x="9" y="236"/>
                    <a:pt x="25" y="244"/>
                  </a:cubicBezTo>
                  <a:cubicBezTo>
                    <a:pt x="25" y="244"/>
                    <a:pt x="29" y="244"/>
                    <a:pt x="34" y="240"/>
                  </a:cubicBezTo>
                  <a:lnTo>
                    <a:pt x="34" y="2"/>
                  </a:lnTo>
                  <a:cubicBezTo>
                    <a:pt x="32" y="1"/>
                    <a:pt x="30" y="1"/>
                    <a:pt x="2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1;p29"/>
            <p:cNvSpPr/>
            <p:nvPr/>
          </p:nvSpPr>
          <p:spPr>
            <a:xfrm>
              <a:off x="3017475" y="4541825"/>
              <a:ext cx="850" cy="6825"/>
            </a:xfrm>
            <a:custGeom>
              <a:avLst/>
              <a:gdLst/>
              <a:ahLst/>
              <a:cxnLst/>
              <a:rect l="l" t="t" r="r" b="b"/>
              <a:pathLst>
                <a:path w="34" h="273" extrusionOk="0">
                  <a:moveTo>
                    <a:pt x="31" y="0"/>
                  </a:moveTo>
                  <a:cubicBezTo>
                    <a:pt x="12" y="0"/>
                    <a:pt x="1" y="71"/>
                    <a:pt x="1" y="153"/>
                  </a:cubicBezTo>
                  <a:cubicBezTo>
                    <a:pt x="1" y="225"/>
                    <a:pt x="11" y="272"/>
                    <a:pt x="26" y="272"/>
                  </a:cubicBezTo>
                  <a:cubicBezTo>
                    <a:pt x="27" y="272"/>
                    <a:pt x="28" y="272"/>
                    <a:pt x="29" y="271"/>
                  </a:cubicBezTo>
                  <a:lnTo>
                    <a:pt x="34" y="271"/>
                  </a:lnTo>
                  <a:lnTo>
                    <a:pt x="34" y="1"/>
                  </a:lnTo>
                  <a:cubicBezTo>
                    <a:pt x="33" y="0"/>
                    <a:pt x="32" y="0"/>
                    <a:pt x="3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p29"/>
            <p:cNvSpPr/>
            <p:nvPr/>
          </p:nvSpPr>
          <p:spPr>
            <a:xfrm>
              <a:off x="3017375" y="4502750"/>
              <a:ext cx="850" cy="6850"/>
            </a:xfrm>
            <a:custGeom>
              <a:avLst/>
              <a:gdLst/>
              <a:ahLst/>
              <a:cxnLst/>
              <a:rect l="l" t="t" r="r" b="b"/>
              <a:pathLst>
                <a:path w="34" h="274" extrusionOk="0">
                  <a:moveTo>
                    <a:pt x="33" y="0"/>
                  </a:moveTo>
                  <a:cubicBezTo>
                    <a:pt x="29" y="0"/>
                    <a:pt x="17" y="37"/>
                    <a:pt x="13" y="78"/>
                  </a:cubicBezTo>
                  <a:cubicBezTo>
                    <a:pt x="1" y="128"/>
                    <a:pt x="1" y="181"/>
                    <a:pt x="13" y="230"/>
                  </a:cubicBezTo>
                  <a:cubicBezTo>
                    <a:pt x="16" y="257"/>
                    <a:pt x="21" y="273"/>
                    <a:pt x="27" y="273"/>
                  </a:cubicBezTo>
                  <a:cubicBezTo>
                    <a:pt x="29" y="273"/>
                    <a:pt x="31" y="271"/>
                    <a:pt x="33" y="267"/>
                  </a:cubicBezTo>
                  <a:lnTo>
                    <a:pt x="33"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3;p29"/>
            <p:cNvSpPr/>
            <p:nvPr/>
          </p:nvSpPr>
          <p:spPr>
            <a:xfrm>
              <a:off x="3017475" y="4489925"/>
              <a:ext cx="850" cy="6175"/>
            </a:xfrm>
            <a:custGeom>
              <a:avLst/>
              <a:gdLst/>
              <a:ahLst/>
              <a:cxnLst/>
              <a:rect l="l" t="t" r="r" b="b"/>
              <a:pathLst>
                <a:path w="34" h="247" extrusionOk="0">
                  <a:moveTo>
                    <a:pt x="34" y="0"/>
                  </a:moveTo>
                  <a:cubicBezTo>
                    <a:pt x="17" y="0"/>
                    <a:pt x="9" y="0"/>
                    <a:pt x="5" y="62"/>
                  </a:cubicBezTo>
                  <a:cubicBezTo>
                    <a:pt x="1" y="99"/>
                    <a:pt x="1" y="140"/>
                    <a:pt x="5" y="177"/>
                  </a:cubicBezTo>
                  <a:cubicBezTo>
                    <a:pt x="13" y="214"/>
                    <a:pt x="21" y="243"/>
                    <a:pt x="34" y="24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4;p29"/>
            <p:cNvSpPr/>
            <p:nvPr/>
          </p:nvSpPr>
          <p:spPr>
            <a:xfrm>
              <a:off x="3017400" y="4515875"/>
              <a:ext cx="825" cy="6000"/>
            </a:xfrm>
            <a:custGeom>
              <a:avLst/>
              <a:gdLst/>
              <a:ahLst/>
              <a:cxnLst/>
              <a:rect l="l" t="t" r="r" b="b"/>
              <a:pathLst>
                <a:path w="33" h="240" extrusionOk="0">
                  <a:moveTo>
                    <a:pt x="20" y="1"/>
                  </a:moveTo>
                  <a:cubicBezTo>
                    <a:pt x="12" y="29"/>
                    <a:pt x="8" y="54"/>
                    <a:pt x="8" y="83"/>
                  </a:cubicBezTo>
                  <a:cubicBezTo>
                    <a:pt x="0" y="179"/>
                    <a:pt x="11" y="239"/>
                    <a:pt x="29" y="239"/>
                  </a:cubicBezTo>
                  <a:cubicBezTo>
                    <a:pt x="30" y="239"/>
                    <a:pt x="31" y="239"/>
                    <a:pt x="32" y="239"/>
                  </a:cubicBezTo>
                  <a:lnTo>
                    <a:pt x="32" y="5"/>
                  </a:lnTo>
                  <a:lnTo>
                    <a:pt x="20"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5;p29"/>
            <p:cNvSpPr/>
            <p:nvPr/>
          </p:nvSpPr>
          <p:spPr>
            <a:xfrm>
              <a:off x="3017375" y="4594050"/>
              <a:ext cx="950" cy="7000"/>
            </a:xfrm>
            <a:custGeom>
              <a:avLst/>
              <a:gdLst/>
              <a:ahLst/>
              <a:cxnLst/>
              <a:rect l="l" t="t" r="r" b="b"/>
              <a:pathLst>
                <a:path w="38" h="280" extrusionOk="0">
                  <a:moveTo>
                    <a:pt x="38" y="0"/>
                  </a:moveTo>
                  <a:cubicBezTo>
                    <a:pt x="29" y="4"/>
                    <a:pt x="25" y="17"/>
                    <a:pt x="21" y="25"/>
                  </a:cubicBezTo>
                  <a:cubicBezTo>
                    <a:pt x="9" y="86"/>
                    <a:pt x="1" y="144"/>
                    <a:pt x="5" y="205"/>
                  </a:cubicBezTo>
                  <a:cubicBezTo>
                    <a:pt x="5" y="259"/>
                    <a:pt x="21" y="275"/>
                    <a:pt x="38" y="279"/>
                  </a:cubicBezTo>
                  <a:lnTo>
                    <a:pt x="38"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6;p29"/>
            <p:cNvSpPr/>
            <p:nvPr/>
          </p:nvSpPr>
          <p:spPr>
            <a:xfrm>
              <a:off x="3017475" y="4606975"/>
              <a:ext cx="850" cy="7200"/>
            </a:xfrm>
            <a:custGeom>
              <a:avLst/>
              <a:gdLst/>
              <a:ahLst/>
              <a:cxnLst/>
              <a:rect l="l" t="t" r="r" b="b"/>
              <a:pathLst>
                <a:path w="34" h="288" extrusionOk="0">
                  <a:moveTo>
                    <a:pt x="34" y="0"/>
                  </a:moveTo>
                  <a:cubicBezTo>
                    <a:pt x="5" y="29"/>
                    <a:pt x="1" y="107"/>
                    <a:pt x="1" y="222"/>
                  </a:cubicBezTo>
                  <a:cubicBezTo>
                    <a:pt x="1" y="267"/>
                    <a:pt x="17" y="283"/>
                    <a:pt x="34" y="287"/>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7;p29"/>
            <p:cNvSpPr/>
            <p:nvPr/>
          </p:nvSpPr>
          <p:spPr>
            <a:xfrm>
              <a:off x="3017275" y="4619800"/>
              <a:ext cx="1050" cy="7400"/>
            </a:xfrm>
            <a:custGeom>
              <a:avLst/>
              <a:gdLst/>
              <a:ahLst/>
              <a:cxnLst/>
              <a:rect l="l" t="t" r="r" b="b"/>
              <a:pathLst>
                <a:path w="42" h="296" extrusionOk="0">
                  <a:moveTo>
                    <a:pt x="42" y="0"/>
                  </a:moveTo>
                  <a:cubicBezTo>
                    <a:pt x="25" y="12"/>
                    <a:pt x="17" y="54"/>
                    <a:pt x="13" y="140"/>
                  </a:cubicBezTo>
                  <a:cubicBezTo>
                    <a:pt x="1" y="193"/>
                    <a:pt x="9" y="250"/>
                    <a:pt x="42" y="296"/>
                  </a:cubicBezTo>
                  <a:lnTo>
                    <a:pt x="42"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8;p29"/>
            <p:cNvSpPr/>
            <p:nvPr/>
          </p:nvSpPr>
          <p:spPr>
            <a:xfrm>
              <a:off x="3017475" y="4568200"/>
              <a:ext cx="850" cy="6275"/>
            </a:xfrm>
            <a:custGeom>
              <a:avLst/>
              <a:gdLst/>
              <a:ahLst/>
              <a:cxnLst/>
              <a:rect l="l" t="t" r="r" b="b"/>
              <a:pathLst>
                <a:path w="34" h="251" extrusionOk="0">
                  <a:moveTo>
                    <a:pt x="29" y="0"/>
                  </a:moveTo>
                  <a:cubicBezTo>
                    <a:pt x="13" y="8"/>
                    <a:pt x="9" y="33"/>
                    <a:pt x="5" y="82"/>
                  </a:cubicBezTo>
                  <a:cubicBezTo>
                    <a:pt x="1" y="132"/>
                    <a:pt x="1" y="177"/>
                    <a:pt x="9" y="226"/>
                  </a:cubicBezTo>
                  <a:cubicBezTo>
                    <a:pt x="17" y="242"/>
                    <a:pt x="25" y="251"/>
                    <a:pt x="34" y="251"/>
                  </a:cubicBezTo>
                  <a:lnTo>
                    <a:pt x="34" y="0"/>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9;p29"/>
            <p:cNvSpPr/>
            <p:nvPr/>
          </p:nvSpPr>
          <p:spPr>
            <a:xfrm>
              <a:off x="3017400" y="4554950"/>
              <a:ext cx="925" cy="6750"/>
            </a:xfrm>
            <a:custGeom>
              <a:avLst/>
              <a:gdLst/>
              <a:ahLst/>
              <a:cxnLst/>
              <a:rect l="l" t="t" r="r" b="b"/>
              <a:pathLst>
                <a:path w="37" h="270" extrusionOk="0">
                  <a:moveTo>
                    <a:pt x="37" y="1"/>
                  </a:moveTo>
                  <a:cubicBezTo>
                    <a:pt x="20" y="13"/>
                    <a:pt x="12" y="42"/>
                    <a:pt x="8" y="128"/>
                  </a:cubicBezTo>
                  <a:cubicBezTo>
                    <a:pt x="0" y="220"/>
                    <a:pt x="10" y="269"/>
                    <a:pt x="27" y="269"/>
                  </a:cubicBezTo>
                  <a:cubicBezTo>
                    <a:pt x="28" y="269"/>
                    <a:pt x="30" y="269"/>
                    <a:pt x="32" y="268"/>
                  </a:cubicBezTo>
                  <a:lnTo>
                    <a:pt x="37" y="268"/>
                  </a:lnTo>
                  <a:lnTo>
                    <a:pt x="37"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0;p29"/>
            <p:cNvSpPr/>
            <p:nvPr/>
          </p:nvSpPr>
          <p:spPr>
            <a:xfrm>
              <a:off x="3017475" y="4581825"/>
              <a:ext cx="850" cy="6100"/>
            </a:xfrm>
            <a:custGeom>
              <a:avLst/>
              <a:gdLst/>
              <a:ahLst/>
              <a:cxnLst/>
              <a:rect l="l" t="t" r="r" b="b"/>
              <a:pathLst>
                <a:path w="34" h="244" extrusionOk="0">
                  <a:moveTo>
                    <a:pt x="34" y="1"/>
                  </a:moveTo>
                  <a:cubicBezTo>
                    <a:pt x="29" y="5"/>
                    <a:pt x="21" y="9"/>
                    <a:pt x="17" y="9"/>
                  </a:cubicBezTo>
                  <a:cubicBezTo>
                    <a:pt x="9" y="13"/>
                    <a:pt x="1" y="67"/>
                    <a:pt x="1" y="124"/>
                  </a:cubicBezTo>
                  <a:cubicBezTo>
                    <a:pt x="1" y="157"/>
                    <a:pt x="1" y="235"/>
                    <a:pt x="34" y="243"/>
                  </a:cubicBezTo>
                  <a:lnTo>
                    <a:pt x="34" y="1"/>
                  </a:ln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1;p29"/>
            <p:cNvSpPr/>
            <p:nvPr/>
          </p:nvSpPr>
          <p:spPr>
            <a:xfrm>
              <a:off x="3048150" y="4556525"/>
              <a:ext cx="4750" cy="3825"/>
            </a:xfrm>
            <a:custGeom>
              <a:avLst/>
              <a:gdLst/>
              <a:ahLst/>
              <a:cxnLst/>
              <a:rect l="l" t="t" r="r" b="b"/>
              <a:pathLst>
                <a:path w="190" h="153" extrusionOk="0">
                  <a:moveTo>
                    <a:pt x="149" y="1"/>
                  </a:moveTo>
                  <a:cubicBezTo>
                    <a:pt x="145" y="1"/>
                    <a:pt x="140" y="2"/>
                    <a:pt x="136" y="4"/>
                  </a:cubicBezTo>
                  <a:cubicBezTo>
                    <a:pt x="133" y="7"/>
                    <a:pt x="127" y="15"/>
                    <a:pt x="123" y="15"/>
                  </a:cubicBezTo>
                  <a:cubicBezTo>
                    <a:pt x="122" y="15"/>
                    <a:pt x="121" y="14"/>
                    <a:pt x="120" y="12"/>
                  </a:cubicBezTo>
                  <a:cubicBezTo>
                    <a:pt x="112" y="4"/>
                    <a:pt x="104" y="1"/>
                    <a:pt x="96" y="1"/>
                  </a:cubicBezTo>
                  <a:cubicBezTo>
                    <a:pt x="72" y="1"/>
                    <a:pt x="48" y="28"/>
                    <a:pt x="21" y="28"/>
                  </a:cubicBezTo>
                  <a:cubicBezTo>
                    <a:pt x="20" y="28"/>
                    <a:pt x="18" y="28"/>
                    <a:pt x="17" y="28"/>
                  </a:cubicBezTo>
                  <a:cubicBezTo>
                    <a:pt x="13" y="28"/>
                    <a:pt x="9" y="28"/>
                    <a:pt x="9" y="36"/>
                  </a:cubicBezTo>
                  <a:cubicBezTo>
                    <a:pt x="1" y="61"/>
                    <a:pt x="1" y="86"/>
                    <a:pt x="5" y="114"/>
                  </a:cubicBezTo>
                  <a:cubicBezTo>
                    <a:pt x="10" y="136"/>
                    <a:pt x="18" y="147"/>
                    <a:pt x="24" y="147"/>
                  </a:cubicBezTo>
                  <a:cubicBezTo>
                    <a:pt x="28" y="147"/>
                    <a:pt x="31" y="144"/>
                    <a:pt x="33" y="139"/>
                  </a:cubicBezTo>
                  <a:cubicBezTo>
                    <a:pt x="39" y="125"/>
                    <a:pt x="45" y="120"/>
                    <a:pt x="51" y="120"/>
                  </a:cubicBezTo>
                  <a:cubicBezTo>
                    <a:pt x="59" y="120"/>
                    <a:pt x="67" y="129"/>
                    <a:pt x="74" y="139"/>
                  </a:cubicBezTo>
                  <a:cubicBezTo>
                    <a:pt x="81" y="147"/>
                    <a:pt x="86" y="151"/>
                    <a:pt x="90" y="151"/>
                  </a:cubicBezTo>
                  <a:cubicBezTo>
                    <a:pt x="95" y="151"/>
                    <a:pt x="99" y="147"/>
                    <a:pt x="103" y="139"/>
                  </a:cubicBezTo>
                  <a:cubicBezTo>
                    <a:pt x="111" y="121"/>
                    <a:pt x="119" y="113"/>
                    <a:pt x="127" y="113"/>
                  </a:cubicBezTo>
                  <a:cubicBezTo>
                    <a:pt x="135" y="113"/>
                    <a:pt x="142" y="122"/>
                    <a:pt x="148" y="139"/>
                  </a:cubicBezTo>
                  <a:cubicBezTo>
                    <a:pt x="153" y="148"/>
                    <a:pt x="157" y="153"/>
                    <a:pt x="161" y="153"/>
                  </a:cubicBezTo>
                  <a:cubicBezTo>
                    <a:pt x="172" y="153"/>
                    <a:pt x="181" y="124"/>
                    <a:pt x="189" y="73"/>
                  </a:cubicBezTo>
                  <a:cubicBezTo>
                    <a:pt x="185" y="57"/>
                    <a:pt x="181" y="40"/>
                    <a:pt x="177" y="28"/>
                  </a:cubicBezTo>
                  <a:cubicBezTo>
                    <a:pt x="169" y="6"/>
                    <a:pt x="159" y="1"/>
                    <a:pt x="14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p29"/>
            <p:cNvSpPr/>
            <p:nvPr/>
          </p:nvSpPr>
          <p:spPr>
            <a:xfrm>
              <a:off x="3040450" y="4556400"/>
              <a:ext cx="3100" cy="3900"/>
            </a:xfrm>
            <a:custGeom>
              <a:avLst/>
              <a:gdLst/>
              <a:ahLst/>
              <a:cxnLst/>
              <a:rect l="l" t="t" r="r" b="b"/>
              <a:pathLst>
                <a:path w="124" h="156" extrusionOk="0">
                  <a:moveTo>
                    <a:pt x="21" y="0"/>
                  </a:moveTo>
                  <a:cubicBezTo>
                    <a:pt x="13" y="0"/>
                    <a:pt x="5" y="9"/>
                    <a:pt x="5" y="50"/>
                  </a:cubicBezTo>
                  <a:cubicBezTo>
                    <a:pt x="1" y="70"/>
                    <a:pt x="5" y="95"/>
                    <a:pt x="17" y="111"/>
                  </a:cubicBezTo>
                  <a:cubicBezTo>
                    <a:pt x="21" y="121"/>
                    <a:pt x="27" y="134"/>
                    <a:pt x="31" y="134"/>
                  </a:cubicBezTo>
                  <a:cubicBezTo>
                    <a:pt x="32" y="134"/>
                    <a:pt x="33" y="133"/>
                    <a:pt x="34" y="132"/>
                  </a:cubicBezTo>
                  <a:cubicBezTo>
                    <a:pt x="38" y="126"/>
                    <a:pt x="41" y="123"/>
                    <a:pt x="45" y="123"/>
                  </a:cubicBezTo>
                  <a:cubicBezTo>
                    <a:pt x="56" y="123"/>
                    <a:pt x="65" y="146"/>
                    <a:pt x="75" y="152"/>
                  </a:cubicBezTo>
                  <a:cubicBezTo>
                    <a:pt x="79" y="155"/>
                    <a:pt x="83" y="156"/>
                    <a:pt x="87" y="156"/>
                  </a:cubicBezTo>
                  <a:cubicBezTo>
                    <a:pt x="96" y="156"/>
                    <a:pt x="106" y="151"/>
                    <a:pt x="112" y="148"/>
                  </a:cubicBezTo>
                  <a:cubicBezTo>
                    <a:pt x="120" y="144"/>
                    <a:pt x="124" y="107"/>
                    <a:pt x="124" y="70"/>
                  </a:cubicBezTo>
                  <a:cubicBezTo>
                    <a:pt x="124" y="33"/>
                    <a:pt x="120" y="21"/>
                    <a:pt x="112" y="13"/>
                  </a:cubicBezTo>
                  <a:lnTo>
                    <a:pt x="108" y="13"/>
                  </a:lnTo>
                  <a:lnTo>
                    <a:pt x="42" y="0"/>
                  </a:lnTo>
                  <a:lnTo>
                    <a:pt x="42" y="4"/>
                  </a:lnTo>
                  <a:cubicBezTo>
                    <a:pt x="34" y="4"/>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3;p29"/>
            <p:cNvSpPr/>
            <p:nvPr/>
          </p:nvSpPr>
          <p:spPr>
            <a:xfrm>
              <a:off x="3038825" y="4556575"/>
              <a:ext cx="1550" cy="2650"/>
            </a:xfrm>
            <a:custGeom>
              <a:avLst/>
              <a:gdLst/>
              <a:ahLst/>
              <a:cxnLst/>
              <a:rect l="l" t="t" r="r" b="b"/>
              <a:pathLst>
                <a:path w="62" h="106" extrusionOk="0">
                  <a:moveTo>
                    <a:pt x="32" y="1"/>
                  </a:moveTo>
                  <a:cubicBezTo>
                    <a:pt x="23" y="1"/>
                    <a:pt x="16" y="11"/>
                    <a:pt x="8" y="18"/>
                  </a:cubicBezTo>
                  <a:cubicBezTo>
                    <a:pt x="4" y="30"/>
                    <a:pt x="0" y="43"/>
                    <a:pt x="4" y="59"/>
                  </a:cubicBezTo>
                  <a:cubicBezTo>
                    <a:pt x="0" y="71"/>
                    <a:pt x="4" y="84"/>
                    <a:pt x="8" y="96"/>
                  </a:cubicBezTo>
                  <a:cubicBezTo>
                    <a:pt x="14" y="102"/>
                    <a:pt x="20" y="105"/>
                    <a:pt x="26" y="105"/>
                  </a:cubicBezTo>
                  <a:cubicBezTo>
                    <a:pt x="37" y="105"/>
                    <a:pt x="49" y="95"/>
                    <a:pt x="62" y="71"/>
                  </a:cubicBezTo>
                  <a:cubicBezTo>
                    <a:pt x="54" y="5"/>
                    <a:pt x="47" y="2"/>
                    <a:pt x="40" y="2"/>
                  </a:cubicBezTo>
                  <a:cubicBezTo>
                    <a:pt x="39" y="2"/>
                    <a:pt x="38" y="2"/>
                    <a:pt x="37" y="2"/>
                  </a:cubicBezTo>
                  <a:cubicBezTo>
                    <a:pt x="35" y="1"/>
                    <a:pt x="34" y="1"/>
                    <a:pt x="3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4;p29"/>
            <p:cNvSpPr/>
            <p:nvPr/>
          </p:nvSpPr>
          <p:spPr>
            <a:xfrm>
              <a:off x="3037375" y="4556275"/>
              <a:ext cx="1275" cy="3325"/>
            </a:xfrm>
            <a:custGeom>
              <a:avLst/>
              <a:gdLst/>
              <a:ahLst/>
              <a:cxnLst/>
              <a:rect l="l" t="t" r="r" b="b"/>
              <a:pathLst>
                <a:path w="51" h="133" extrusionOk="0">
                  <a:moveTo>
                    <a:pt x="22" y="0"/>
                  </a:moveTo>
                  <a:cubicBezTo>
                    <a:pt x="18" y="0"/>
                    <a:pt x="14" y="4"/>
                    <a:pt x="9" y="9"/>
                  </a:cubicBezTo>
                  <a:cubicBezTo>
                    <a:pt x="5" y="22"/>
                    <a:pt x="1" y="38"/>
                    <a:pt x="1" y="50"/>
                  </a:cubicBezTo>
                  <a:cubicBezTo>
                    <a:pt x="1" y="71"/>
                    <a:pt x="5" y="87"/>
                    <a:pt x="9" y="108"/>
                  </a:cubicBezTo>
                  <a:cubicBezTo>
                    <a:pt x="14" y="125"/>
                    <a:pt x="19" y="132"/>
                    <a:pt x="24" y="132"/>
                  </a:cubicBezTo>
                  <a:cubicBezTo>
                    <a:pt x="33" y="132"/>
                    <a:pt x="42" y="110"/>
                    <a:pt x="50" y="71"/>
                  </a:cubicBezTo>
                  <a:cubicBezTo>
                    <a:pt x="41" y="21"/>
                    <a:pt x="32"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55;p29"/>
            <p:cNvSpPr/>
            <p:nvPr/>
          </p:nvSpPr>
          <p:spPr>
            <a:xfrm>
              <a:off x="3045275" y="4556825"/>
              <a:ext cx="950" cy="3400"/>
            </a:xfrm>
            <a:custGeom>
              <a:avLst/>
              <a:gdLst/>
              <a:ahLst/>
              <a:cxnLst/>
              <a:rect l="l" t="t" r="r" b="b"/>
              <a:pathLst>
                <a:path w="38" h="136" extrusionOk="0">
                  <a:moveTo>
                    <a:pt x="21" y="1"/>
                  </a:moveTo>
                  <a:cubicBezTo>
                    <a:pt x="16" y="1"/>
                    <a:pt x="11" y="18"/>
                    <a:pt x="1" y="53"/>
                  </a:cubicBezTo>
                  <a:cubicBezTo>
                    <a:pt x="5" y="110"/>
                    <a:pt x="12" y="136"/>
                    <a:pt x="20" y="136"/>
                  </a:cubicBezTo>
                  <a:cubicBezTo>
                    <a:pt x="20" y="136"/>
                    <a:pt x="21" y="135"/>
                    <a:pt x="21" y="135"/>
                  </a:cubicBezTo>
                  <a:cubicBezTo>
                    <a:pt x="29" y="127"/>
                    <a:pt x="38" y="98"/>
                    <a:pt x="38" y="53"/>
                  </a:cubicBezTo>
                  <a:cubicBezTo>
                    <a:pt x="29" y="18"/>
                    <a:pt x="25" y="1"/>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56;p29"/>
            <p:cNvSpPr/>
            <p:nvPr/>
          </p:nvSpPr>
          <p:spPr>
            <a:xfrm>
              <a:off x="3043850" y="4556800"/>
              <a:ext cx="1050" cy="3425"/>
            </a:xfrm>
            <a:custGeom>
              <a:avLst/>
              <a:gdLst/>
              <a:ahLst/>
              <a:cxnLst/>
              <a:rect l="l" t="t" r="r" b="b"/>
              <a:pathLst>
                <a:path w="42" h="137" extrusionOk="0">
                  <a:moveTo>
                    <a:pt x="17" y="1"/>
                  </a:moveTo>
                  <a:cubicBezTo>
                    <a:pt x="13" y="9"/>
                    <a:pt x="9" y="21"/>
                    <a:pt x="4" y="29"/>
                  </a:cubicBezTo>
                  <a:cubicBezTo>
                    <a:pt x="0" y="46"/>
                    <a:pt x="0" y="58"/>
                    <a:pt x="4" y="71"/>
                  </a:cubicBezTo>
                  <a:cubicBezTo>
                    <a:pt x="4" y="109"/>
                    <a:pt x="12" y="137"/>
                    <a:pt x="19" y="137"/>
                  </a:cubicBezTo>
                  <a:cubicBezTo>
                    <a:pt x="20" y="137"/>
                    <a:pt x="20" y="136"/>
                    <a:pt x="21" y="136"/>
                  </a:cubicBezTo>
                  <a:cubicBezTo>
                    <a:pt x="37" y="112"/>
                    <a:pt x="41" y="87"/>
                    <a:pt x="41" y="58"/>
                  </a:cubicBezTo>
                  <a:cubicBezTo>
                    <a:pt x="41" y="25"/>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57;p29"/>
            <p:cNvSpPr/>
            <p:nvPr/>
          </p:nvSpPr>
          <p:spPr>
            <a:xfrm>
              <a:off x="3046500" y="4556600"/>
              <a:ext cx="950" cy="3175"/>
            </a:xfrm>
            <a:custGeom>
              <a:avLst/>
              <a:gdLst/>
              <a:ahLst/>
              <a:cxnLst/>
              <a:rect l="l" t="t" r="r" b="b"/>
              <a:pathLst>
                <a:path w="38" h="127" extrusionOk="0">
                  <a:moveTo>
                    <a:pt x="21" y="1"/>
                  </a:moveTo>
                  <a:cubicBezTo>
                    <a:pt x="17" y="5"/>
                    <a:pt x="13" y="5"/>
                    <a:pt x="9" y="13"/>
                  </a:cubicBezTo>
                  <a:cubicBezTo>
                    <a:pt x="5" y="21"/>
                    <a:pt x="5" y="33"/>
                    <a:pt x="1" y="46"/>
                  </a:cubicBezTo>
                  <a:cubicBezTo>
                    <a:pt x="1" y="66"/>
                    <a:pt x="5" y="87"/>
                    <a:pt x="9" y="107"/>
                  </a:cubicBezTo>
                  <a:cubicBezTo>
                    <a:pt x="11" y="120"/>
                    <a:pt x="14" y="126"/>
                    <a:pt x="18" y="126"/>
                  </a:cubicBezTo>
                  <a:cubicBezTo>
                    <a:pt x="24" y="126"/>
                    <a:pt x="31" y="112"/>
                    <a:pt x="34" y="87"/>
                  </a:cubicBezTo>
                  <a:cubicBezTo>
                    <a:pt x="38" y="70"/>
                    <a:pt x="38" y="54"/>
                    <a:pt x="34" y="33"/>
                  </a:cubicBezTo>
                  <a:cubicBezTo>
                    <a:pt x="34" y="21"/>
                    <a:pt x="26" y="13"/>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58;p29"/>
            <p:cNvSpPr/>
            <p:nvPr/>
          </p:nvSpPr>
          <p:spPr>
            <a:xfrm>
              <a:off x="3037700" y="4595075"/>
              <a:ext cx="9350" cy="4425"/>
            </a:xfrm>
            <a:custGeom>
              <a:avLst/>
              <a:gdLst/>
              <a:ahLst/>
              <a:cxnLst/>
              <a:rect l="l" t="t" r="r" b="b"/>
              <a:pathLst>
                <a:path w="374" h="177" extrusionOk="0">
                  <a:moveTo>
                    <a:pt x="17" y="0"/>
                  </a:moveTo>
                  <a:cubicBezTo>
                    <a:pt x="12" y="0"/>
                    <a:pt x="8" y="4"/>
                    <a:pt x="8" y="8"/>
                  </a:cubicBezTo>
                  <a:cubicBezTo>
                    <a:pt x="4" y="33"/>
                    <a:pt x="0" y="58"/>
                    <a:pt x="4" y="86"/>
                  </a:cubicBezTo>
                  <a:cubicBezTo>
                    <a:pt x="7" y="131"/>
                    <a:pt x="14" y="165"/>
                    <a:pt x="24" y="165"/>
                  </a:cubicBezTo>
                  <a:cubicBezTo>
                    <a:pt x="28" y="165"/>
                    <a:pt x="32" y="159"/>
                    <a:pt x="37" y="148"/>
                  </a:cubicBezTo>
                  <a:cubicBezTo>
                    <a:pt x="46" y="129"/>
                    <a:pt x="55" y="123"/>
                    <a:pt x="63" y="123"/>
                  </a:cubicBezTo>
                  <a:cubicBezTo>
                    <a:pt x="73" y="123"/>
                    <a:pt x="82" y="131"/>
                    <a:pt x="90" y="136"/>
                  </a:cubicBezTo>
                  <a:cubicBezTo>
                    <a:pt x="94" y="140"/>
                    <a:pt x="103" y="140"/>
                    <a:pt x="111" y="144"/>
                  </a:cubicBezTo>
                  <a:lnTo>
                    <a:pt x="222" y="160"/>
                  </a:lnTo>
                  <a:cubicBezTo>
                    <a:pt x="234" y="160"/>
                    <a:pt x="246" y="167"/>
                    <a:pt x="259" y="167"/>
                  </a:cubicBezTo>
                  <a:cubicBezTo>
                    <a:pt x="263" y="167"/>
                    <a:pt x="267" y="166"/>
                    <a:pt x="271" y="164"/>
                  </a:cubicBezTo>
                  <a:cubicBezTo>
                    <a:pt x="278" y="163"/>
                    <a:pt x="286" y="161"/>
                    <a:pt x="293" y="161"/>
                  </a:cubicBezTo>
                  <a:cubicBezTo>
                    <a:pt x="303" y="161"/>
                    <a:pt x="313" y="164"/>
                    <a:pt x="324" y="173"/>
                  </a:cubicBezTo>
                  <a:cubicBezTo>
                    <a:pt x="327" y="175"/>
                    <a:pt x="329" y="176"/>
                    <a:pt x="331" y="176"/>
                  </a:cubicBezTo>
                  <a:cubicBezTo>
                    <a:pt x="337" y="176"/>
                    <a:pt x="343" y="170"/>
                    <a:pt x="349" y="164"/>
                  </a:cubicBezTo>
                  <a:cubicBezTo>
                    <a:pt x="357" y="156"/>
                    <a:pt x="369" y="156"/>
                    <a:pt x="373" y="91"/>
                  </a:cubicBezTo>
                  <a:cubicBezTo>
                    <a:pt x="361" y="50"/>
                    <a:pt x="349" y="50"/>
                    <a:pt x="337" y="50"/>
                  </a:cubicBezTo>
                  <a:cubicBezTo>
                    <a:pt x="324" y="52"/>
                    <a:pt x="312" y="53"/>
                    <a:pt x="300" y="53"/>
                  </a:cubicBezTo>
                  <a:cubicBezTo>
                    <a:pt x="287" y="53"/>
                    <a:pt x="275" y="52"/>
                    <a:pt x="263" y="50"/>
                  </a:cubicBezTo>
                  <a:cubicBezTo>
                    <a:pt x="209" y="29"/>
                    <a:pt x="156" y="17"/>
                    <a:pt x="103" y="4"/>
                  </a:cubicBezTo>
                  <a:cubicBezTo>
                    <a:pt x="74" y="0"/>
                    <a:pt x="45"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59;p29"/>
            <p:cNvSpPr/>
            <p:nvPr/>
          </p:nvSpPr>
          <p:spPr>
            <a:xfrm>
              <a:off x="3036350" y="4594950"/>
              <a:ext cx="1250" cy="3425"/>
            </a:xfrm>
            <a:custGeom>
              <a:avLst/>
              <a:gdLst/>
              <a:ahLst/>
              <a:cxnLst/>
              <a:rect l="l" t="t" r="r" b="b"/>
              <a:pathLst>
                <a:path w="50" h="137" extrusionOk="0">
                  <a:moveTo>
                    <a:pt x="27" y="0"/>
                  </a:moveTo>
                  <a:cubicBezTo>
                    <a:pt x="19" y="0"/>
                    <a:pt x="11" y="15"/>
                    <a:pt x="5" y="34"/>
                  </a:cubicBezTo>
                  <a:cubicBezTo>
                    <a:pt x="1" y="91"/>
                    <a:pt x="1" y="112"/>
                    <a:pt x="13" y="128"/>
                  </a:cubicBezTo>
                  <a:cubicBezTo>
                    <a:pt x="18" y="132"/>
                    <a:pt x="23" y="136"/>
                    <a:pt x="28" y="136"/>
                  </a:cubicBezTo>
                  <a:cubicBezTo>
                    <a:pt x="37" y="136"/>
                    <a:pt x="44" y="119"/>
                    <a:pt x="50" y="46"/>
                  </a:cubicBezTo>
                  <a:cubicBezTo>
                    <a:pt x="42" y="13"/>
                    <a:pt x="34" y="0"/>
                    <a:pt x="2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60;p29"/>
            <p:cNvSpPr/>
            <p:nvPr/>
          </p:nvSpPr>
          <p:spPr>
            <a:xfrm>
              <a:off x="3034725" y="4595450"/>
              <a:ext cx="1150" cy="3375"/>
            </a:xfrm>
            <a:custGeom>
              <a:avLst/>
              <a:gdLst/>
              <a:ahLst/>
              <a:cxnLst/>
              <a:rect l="l" t="t" r="r" b="b"/>
              <a:pathLst>
                <a:path w="46" h="135" extrusionOk="0">
                  <a:moveTo>
                    <a:pt x="19" y="1"/>
                  </a:moveTo>
                  <a:cubicBezTo>
                    <a:pt x="12" y="1"/>
                    <a:pt x="6" y="8"/>
                    <a:pt x="0" y="30"/>
                  </a:cubicBezTo>
                  <a:cubicBezTo>
                    <a:pt x="0" y="88"/>
                    <a:pt x="8" y="125"/>
                    <a:pt x="17" y="133"/>
                  </a:cubicBezTo>
                  <a:cubicBezTo>
                    <a:pt x="18" y="134"/>
                    <a:pt x="20" y="135"/>
                    <a:pt x="21" y="135"/>
                  </a:cubicBezTo>
                  <a:cubicBezTo>
                    <a:pt x="31" y="135"/>
                    <a:pt x="38" y="112"/>
                    <a:pt x="41" y="80"/>
                  </a:cubicBezTo>
                  <a:cubicBezTo>
                    <a:pt x="45" y="59"/>
                    <a:pt x="45" y="35"/>
                    <a:pt x="37" y="14"/>
                  </a:cubicBezTo>
                  <a:cubicBezTo>
                    <a:pt x="31" y="8"/>
                    <a:pt x="25" y="1"/>
                    <a:pt x="1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61;p29"/>
            <p:cNvSpPr/>
            <p:nvPr/>
          </p:nvSpPr>
          <p:spPr>
            <a:xfrm>
              <a:off x="3050725" y="4596300"/>
              <a:ext cx="725" cy="2600"/>
            </a:xfrm>
            <a:custGeom>
              <a:avLst/>
              <a:gdLst/>
              <a:ahLst/>
              <a:cxnLst/>
              <a:rect l="l" t="t" r="r" b="b"/>
              <a:pathLst>
                <a:path w="29" h="104" extrusionOk="0">
                  <a:moveTo>
                    <a:pt x="17" y="1"/>
                  </a:moveTo>
                  <a:cubicBezTo>
                    <a:pt x="13" y="5"/>
                    <a:pt x="8" y="1"/>
                    <a:pt x="8" y="9"/>
                  </a:cubicBezTo>
                  <a:cubicBezTo>
                    <a:pt x="4" y="21"/>
                    <a:pt x="4" y="37"/>
                    <a:pt x="4" y="54"/>
                  </a:cubicBezTo>
                  <a:cubicBezTo>
                    <a:pt x="0" y="66"/>
                    <a:pt x="4" y="78"/>
                    <a:pt x="8" y="87"/>
                  </a:cubicBezTo>
                  <a:cubicBezTo>
                    <a:pt x="13" y="95"/>
                    <a:pt x="21" y="99"/>
                    <a:pt x="29" y="103"/>
                  </a:cubicBezTo>
                  <a:cubicBezTo>
                    <a:pt x="29" y="74"/>
                    <a:pt x="29" y="50"/>
                    <a:pt x="29" y="33"/>
                  </a:cubicBezTo>
                  <a:cubicBezTo>
                    <a:pt x="29" y="1"/>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62;p29"/>
            <p:cNvSpPr/>
            <p:nvPr/>
          </p:nvSpPr>
          <p:spPr>
            <a:xfrm>
              <a:off x="3026000" y="4516750"/>
              <a:ext cx="14900" cy="5650"/>
            </a:xfrm>
            <a:custGeom>
              <a:avLst/>
              <a:gdLst/>
              <a:ahLst/>
              <a:cxnLst/>
              <a:rect l="l" t="t" r="r" b="b"/>
              <a:pathLst>
                <a:path w="596" h="226" extrusionOk="0">
                  <a:moveTo>
                    <a:pt x="82" y="1"/>
                  </a:moveTo>
                  <a:cubicBezTo>
                    <a:pt x="81" y="1"/>
                    <a:pt x="79" y="1"/>
                    <a:pt x="78" y="2"/>
                  </a:cubicBezTo>
                  <a:cubicBezTo>
                    <a:pt x="67" y="13"/>
                    <a:pt x="53" y="19"/>
                    <a:pt x="38" y="19"/>
                  </a:cubicBezTo>
                  <a:cubicBezTo>
                    <a:pt x="31" y="19"/>
                    <a:pt x="24" y="18"/>
                    <a:pt x="17" y="15"/>
                  </a:cubicBezTo>
                  <a:cubicBezTo>
                    <a:pt x="16" y="14"/>
                    <a:pt x="15" y="14"/>
                    <a:pt x="14" y="14"/>
                  </a:cubicBezTo>
                  <a:cubicBezTo>
                    <a:pt x="7" y="14"/>
                    <a:pt x="0" y="32"/>
                    <a:pt x="0" y="72"/>
                  </a:cubicBezTo>
                  <a:cubicBezTo>
                    <a:pt x="0" y="123"/>
                    <a:pt x="7" y="152"/>
                    <a:pt x="17" y="152"/>
                  </a:cubicBezTo>
                  <a:cubicBezTo>
                    <a:pt x="18" y="152"/>
                    <a:pt x="19" y="151"/>
                    <a:pt x="21" y="150"/>
                  </a:cubicBezTo>
                  <a:cubicBezTo>
                    <a:pt x="23" y="149"/>
                    <a:pt x="26" y="149"/>
                    <a:pt x="28" y="149"/>
                  </a:cubicBezTo>
                  <a:cubicBezTo>
                    <a:pt x="43" y="149"/>
                    <a:pt x="60" y="163"/>
                    <a:pt x="71" y="163"/>
                  </a:cubicBezTo>
                  <a:cubicBezTo>
                    <a:pt x="72" y="163"/>
                    <a:pt x="73" y="163"/>
                    <a:pt x="74" y="163"/>
                  </a:cubicBezTo>
                  <a:cubicBezTo>
                    <a:pt x="86" y="158"/>
                    <a:pt x="99" y="154"/>
                    <a:pt x="107" y="121"/>
                  </a:cubicBezTo>
                  <a:lnTo>
                    <a:pt x="181" y="216"/>
                  </a:lnTo>
                  <a:cubicBezTo>
                    <a:pt x="187" y="196"/>
                    <a:pt x="193" y="189"/>
                    <a:pt x="200" y="189"/>
                  </a:cubicBezTo>
                  <a:cubicBezTo>
                    <a:pt x="213" y="189"/>
                    <a:pt x="225" y="212"/>
                    <a:pt x="230" y="212"/>
                  </a:cubicBezTo>
                  <a:cubicBezTo>
                    <a:pt x="231" y="211"/>
                    <a:pt x="232" y="211"/>
                    <a:pt x="233" y="211"/>
                  </a:cubicBezTo>
                  <a:cubicBezTo>
                    <a:pt x="242" y="211"/>
                    <a:pt x="249" y="226"/>
                    <a:pt x="255" y="226"/>
                  </a:cubicBezTo>
                  <a:cubicBezTo>
                    <a:pt x="256" y="226"/>
                    <a:pt x="258" y="225"/>
                    <a:pt x="259" y="224"/>
                  </a:cubicBezTo>
                  <a:cubicBezTo>
                    <a:pt x="288" y="204"/>
                    <a:pt x="312" y="183"/>
                    <a:pt x="345" y="167"/>
                  </a:cubicBezTo>
                  <a:cubicBezTo>
                    <a:pt x="370" y="158"/>
                    <a:pt x="398" y="142"/>
                    <a:pt x="427" y="134"/>
                  </a:cubicBezTo>
                  <a:cubicBezTo>
                    <a:pt x="431" y="132"/>
                    <a:pt x="436" y="131"/>
                    <a:pt x="441" y="131"/>
                  </a:cubicBezTo>
                  <a:cubicBezTo>
                    <a:pt x="454" y="131"/>
                    <a:pt x="466" y="138"/>
                    <a:pt x="472" y="150"/>
                  </a:cubicBezTo>
                  <a:cubicBezTo>
                    <a:pt x="474" y="154"/>
                    <a:pt x="476" y="156"/>
                    <a:pt x="478" y="156"/>
                  </a:cubicBezTo>
                  <a:cubicBezTo>
                    <a:pt x="483" y="156"/>
                    <a:pt x="490" y="149"/>
                    <a:pt x="493" y="146"/>
                  </a:cubicBezTo>
                  <a:cubicBezTo>
                    <a:pt x="497" y="146"/>
                    <a:pt x="501" y="142"/>
                    <a:pt x="505" y="142"/>
                  </a:cubicBezTo>
                  <a:cubicBezTo>
                    <a:pt x="530" y="142"/>
                    <a:pt x="554" y="150"/>
                    <a:pt x="583" y="154"/>
                  </a:cubicBezTo>
                  <a:cubicBezTo>
                    <a:pt x="583" y="154"/>
                    <a:pt x="587" y="150"/>
                    <a:pt x="591" y="146"/>
                  </a:cubicBezTo>
                  <a:cubicBezTo>
                    <a:pt x="595" y="130"/>
                    <a:pt x="595" y="113"/>
                    <a:pt x="595" y="93"/>
                  </a:cubicBezTo>
                  <a:cubicBezTo>
                    <a:pt x="595" y="85"/>
                    <a:pt x="595" y="76"/>
                    <a:pt x="595" y="72"/>
                  </a:cubicBezTo>
                  <a:cubicBezTo>
                    <a:pt x="591" y="60"/>
                    <a:pt x="591" y="48"/>
                    <a:pt x="583" y="35"/>
                  </a:cubicBezTo>
                  <a:cubicBezTo>
                    <a:pt x="579" y="31"/>
                    <a:pt x="571" y="27"/>
                    <a:pt x="558" y="27"/>
                  </a:cubicBezTo>
                  <a:cubicBezTo>
                    <a:pt x="547" y="27"/>
                    <a:pt x="535" y="36"/>
                    <a:pt x="523" y="36"/>
                  </a:cubicBezTo>
                  <a:cubicBezTo>
                    <a:pt x="516" y="36"/>
                    <a:pt x="510" y="34"/>
                    <a:pt x="505" y="27"/>
                  </a:cubicBezTo>
                  <a:cubicBezTo>
                    <a:pt x="494" y="16"/>
                    <a:pt x="483" y="12"/>
                    <a:pt x="472" y="12"/>
                  </a:cubicBezTo>
                  <a:cubicBezTo>
                    <a:pt x="456" y="12"/>
                    <a:pt x="440" y="21"/>
                    <a:pt x="423" y="23"/>
                  </a:cubicBezTo>
                  <a:cubicBezTo>
                    <a:pt x="419" y="23"/>
                    <a:pt x="411" y="27"/>
                    <a:pt x="402" y="27"/>
                  </a:cubicBezTo>
                  <a:cubicBezTo>
                    <a:pt x="391" y="27"/>
                    <a:pt x="379" y="18"/>
                    <a:pt x="367" y="18"/>
                  </a:cubicBezTo>
                  <a:cubicBezTo>
                    <a:pt x="362" y="18"/>
                    <a:pt x="358" y="20"/>
                    <a:pt x="353" y="23"/>
                  </a:cubicBezTo>
                  <a:cubicBezTo>
                    <a:pt x="338" y="31"/>
                    <a:pt x="324" y="34"/>
                    <a:pt x="309" y="34"/>
                  </a:cubicBezTo>
                  <a:cubicBezTo>
                    <a:pt x="280" y="34"/>
                    <a:pt x="252" y="23"/>
                    <a:pt x="222" y="23"/>
                  </a:cubicBezTo>
                  <a:cubicBezTo>
                    <a:pt x="209" y="20"/>
                    <a:pt x="195" y="8"/>
                    <a:pt x="184" y="8"/>
                  </a:cubicBezTo>
                  <a:cubicBezTo>
                    <a:pt x="182" y="8"/>
                    <a:pt x="179" y="9"/>
                    <a:pt x="177" y="11"/>
                  </a:cubicBezTo>
                  <a:cubicBezTo>
                    <a:pt x="174" y="12"/>
                    <a:pt x="172" y="12"/>
                    <a:pt x="169" y="12"/>
                  </a:cubicBezTo>
                  <a:cubicBezTo>
                    <a:pt x="160" y="12"/>
                    <a:pt x="151" y="8"/>
                    <a:pt x="143" y="8"/>
                  </a:cubicBezTo>
                  <a:cubicBezTo>
                    <a:pt x="131" y="8"/>
                    <a:pt x="120" y="16"/>
                    <a:pt x="111" y="60"/>
                  </a:cubicBezTo>
                  <a:cubicBezTo>
                    <a:pt x="97" y="21"/>
                    <a:pt x="89" y="1"/>
                    <a:pt x="8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63;p29"/>
            <p:cNvSpPr/>
            <p:nvPr/>
          </p:nvSpPr>
          <p:spPr>
            <a:xfrm>
              <a:off x="3046500" y="4516725"/>
              <a:ext cx="2400" cy="3175"/>
            </a:xfrm>
            <a:custGeom>
              <a:avLst/>
              <a:gdLst/>
              <a:ahLst/>
              <a:cxnLst/>
              <a:rect l="l" t="t" r="r" b="b"/>
              <a:pathLst>
                <a:path w="96" h="127" extrusionOk="0">
                  <a:moveTo>
                    <a:pt x="47" y="0"/>
                  </a:moveTo>
                  <a:cubicBezTo>
                    <a:pt x="38" y="0"/>
                    <a:pt x="30" y="1"/>
                    <a:pt x="21" y="3"/>
                  </a:cubicBezTo>
                  <a:cubicBezTo>
                    <a:pt x="13" y="3"/>
                    <a:pt x="5" y="20"/>
                    <a:pt x="5" y="53"/>
                  </a:cubicBezTo>
                  <a:cubicBezTo>
                    <a:pt x="1" y="77"/>
                    <a:pt x="9" y="102"/>
                    <a:pt x="21" y="122"/>
                  </a:cubicBezTo>
                  <a:cubicBezTo>
                    <a:pt x="21" y="127"/>
                    <a:pt x="26" y="127"/>
                    <a:pt x="26" y="127"/>
                  </a:cubicBezTo>
                  <a:cubicBezTo>
                    <a:pt x="31" y="115"/>
                    <a:pt x="37" y="112"/>
                    <a:pt x="43" y="112"/>
                  </a:cubicBezTo>
                  <a:cubicBezTo>
                    <a:pt x="52" y="112"/>
                    <a:pt x="60" y="120"/>
                    <a:pt x="69" y="120"/>
                  </a:cubicBezTo>
                  <a:cubicBezTo>
                    <a:pt x="71" y="120"/>
                    <a:pt x="73" y="119"/>
                    <a:pt x="75" y="118"/>
                  </a:cubicBezTo>
                  <a:cubicBezTo>
                    <a:pt x="83" y="118"/>
                    <a:pt x="91" y="110"/>
                    <a:pt x="95" y="69"/>
                  </a:cubicBezTo>
                  <a:cubicBezTo>
                    <a:pt x="87" y="12"/>
                    <a:pt x="87" y="8"/>
                    <a:pt x="75" y="3"/>
                  </a:cubicBezTo>
                  <a:cubicBezTo>
                    <a:pt x="65" y="1"/>
                    <a:pt x="55" y="0"/>
                    <a:pt x="4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64;p29"/>
            <p:cNvSpPr/>
            <p:nvPr/>
          </p:nvSpPr>
          <p:spPr>
            <a:xfrm>
              <a:off x="3043750" y="4516450"/>
              <a:ext cx="1050" cy="3350"/>
            </a:xfrm>
            <a:custGeom>
              <a:avLst/>
              <a:gdLst/>
              <a:ahLst/>
              <a:cxnLst/>
              <a:rect l="l" t="t" r="r" b="b"/>
              <a:pathLst>
                <a:path w="42" h="134" extrusionOk="0">
                  <a:moveTo>
                    <a:pt x="11" y="1"/>
                  </a:moveTo>
                  <a:cubicBezTo>
                    <a:pt x="7" y="1"/>
                    <a:pt x="4" y="25"/>
                    <a:pt x="0" y="68"/>
                  </a:cubicBezTo>
                  <a:cubicBezTo>
                    <a:pt x="0" y="88"/>
                    <a:pt x="4" y="109"/>
                    <a:pt x="13" y="129"/>
                  </a:cubicBezTo>
                  <a:cubicBezTo>
                    <a:pt x="14" y="132"/>
                    <a:pt x="16" y="134"/>
                    <a:pt x="18" y="134"/>
                  </a:cubicBezTo>
                  <a:cubicBezTo>
                    <a:pt x="22" y="134"/>
                    <a:pt x="28" y="129"/>
                    <a:pt x="33" y="121"/>
                  </a:cubicBezTo>
                  <a:cubicBezTo>
                    <a:pt x="41" y="92"/>
                    <a:pt x="41" y="64"/>
                    <a:pt x="37" y="35"/>
                  </a:cubicBezTo>
                  <a:cubicBezTo>
                    <a:pt x="33" y="23"/>
                    <a:pt x="25" y="10"/>
                    <a:pt x="13" y="2"/>
                  </a:cubicBezTo>
                  <a:cubicBezTo>
                    <a:pt x="12" y="1"/>
                    <a:pt x="11" y="1"/>
                    <a:pt x="1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65;p29"/>
            <p:cNvSpPr/>
            <p:nvPr/>
          </p:nvSpPr>
          <p:spPr>
            <a:xfrm>
              <a:off x="3042100" y="4516875"/>
              <a:ext cx="1150" cy="3475"/>
            </a:xfrm>
            <a:custGeom>
              <a:avLst/>
              <a:gdLst/>
              <a:ahLst/>
              <a:cxnLst/>
              <a:rect l="l" t="t" r="r" b="b"/>
              <a:pathLst>
                <a:path w="46" h="139" extrusionOk="0">
                  <a:moveTo>
                    <a:pt x="22" y="0"/>
                  </a:moveTo>
                  <a:cubicBezTo>
                    <a:pt x="15" y="0"/>
                    <a:pt x="9" y="11"/>
                    <a:pt x="5" y="43"/>
                  </a:cubicBezTo>
                  <a:cubicBezTo>
                    <a:pt x="1" y="75"/>
                    <a:pt x="5" y="108"/>
                    <a:pt x="17" y="137"/>
                  </a:cubicBezTo>
                  <a:cubicBezTo>
                    <a:pt x="18" y="138"/>
                    <a:pt x="19" y="138"/>
                    <a:pt x="20" y="138"/>
                  </a:cubicBezTo>
                  <a:cubicBezTo>
                    <a:pt x="28" y="138"/>
                    <a:pt x="38" y="108"/>
                    <a:pt x="42" y="71"/>
                  </a:cubicBezTo>
                  <a:cubicBezTo>
                    <a:pt x="46" y="51"/>
                    <a:pt x="42" y="30"/>
                    <a:pt x="37" y="14"/>
                  </a:cubicBezTo>
                  <a:cubicBezTo>
                    <a:pt x="32" y="7"/>
                    <a:pt x="27" y="0"/>
                    <a:pt x="2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66;p29"/>
            <p:cNvSpPr/>
            <p:nvPr/>
          </p:nvSpPr>
          <p:spPr>
            <a:xfrm>
              <a:off x="3041075" y="4516950"/>
              <a:ext cx="950" cy="3575"/>
            </a:xfrm>
            <a:custGeom>
              <a:avLst/>
              <a:gdLst/>
              <a:ahLst/>
              <a:cxnLst/>
              <a:rect l="l" t="t" r="r" b="b"/>
              <a:pathLst>
                <a:path w="38" h="143" extrusionOk="0">
                  <a:moveTo>
                    <a:pt x="16" y="0"/>
                  </a:moveTo>
                  <a:cubicBezTo>
                    <a:pt x="11" y="0"/>
                    <a:pt x="7" y="19"/>
                    <a:pt x="1" y="56"/>
                  </a:cubicBezTo>
                  <a:cubicBezTo>
                    <a:pt x="4" y="107"/>
                    <a:pt x="8" y="143"/>
                    <a:pt x="16" y="143"/>
                  </a:cubicBezTo>
                  <a:cubicBezTo>
                    <a:pt x="16" y="143"/>
                    <a:pt x="17" y="142"/>
                    <a:pt x="17" y="142"/>
                  </a:cubicBezTo>
                  <a:cubicBezTo>
                    <a:pt x="29" y="134"/>
                    <a:pt x="37" y="113"/>
                    <a:pt x="37" y="52"/>
                  </a:cubicBezTo>
                  <a:cubicBezTo>
                    <a:pt x="27" y="18"/>
                    <a:pt x="21"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67;p29"/>
            <p:cNvSpPr/>
            <p:nvPr/>
          </p:nvSpPr>
          <p:spPr>
            <a:xfrm>
              <a:off x="3045075" y="4516675"/>
              <a:ext cx="850" cy="2800"/>
            </a:xfrm>
            <a:custGeom>
              <a:avLst/>
              <a:gdLst/>
              <a:ahLst/>
              <a:cxnLst/>
              <a:rect l="l" t="t" r="r" b="b"/>
              <a:pathLst>
                <a:path w="34" h="112" extrusionOk="0">
                  <a:moveTo>
                    <a:pt x="16" y="1"/>
                  </a:moveTo>
                  <a:cubicBezTo>
                    <a:pt x="14" y="1"/>
                    <a:pt x="11" y="3"/>
                    <a:pt x="9" y="10"/>
                  </a:cubicBezTo>
                  <a:cubicBezTo>
                    <a:pt x="5" y="22"/>
                    <a:pt x="1" y="34"/>
                    <a:pt x="1" y="47"/>
                  </a:cubicBezTo>
                  <a:cubicBezTo>
                    <a:pt x="1" y="67"/>
                    <a:pt x="5" y="88"/>
                    <a:pt x="9" y="108"/>
                  </a:cubicBezTo>
                  <a:cubicBezTo>
                    <a:pt x="11" y="110"/>
                    <a:pt x="13" y="112"/>
                    <a:pt x="15" y="112"/>
                  </a:cubicBezTo>
                  <a:cubicBezTo>
                    <a:pt x="23" y="112"/>
                    <a:pt x="30" y="98"/>
                    <a:pt x="33" y="42"/>
                  </a:cubicBezTo>
                  <a:cubicBezTo>
                    <a:pt x="28" y="16"/>
                    <a:pt x="22"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68;p29"/>
            <p:cNvSpPr/>
            <p:nvPr/>
          </p:nvSpPr>
          <p:spPr>
            <a:xfrm>
              <a:off x="3025075" y="4516975"/>
              <a:ext cx="850" cy="2825"/>
            </a:xfrm>
            <a:custGeom>
              <a:avLst/>
              <a:gdLst/>
              <a:ahLst/>
              <a:cxnLst/>
              <a:rect l="l" t="t" r="r" b="b"/>
              <a:pathLst>
                <a:path w="34" h="113" extrusionOk="0">
                  <a:moveTo>
                    <a:pt x="14" y="0"/>
                  </a:moveTo>
                  <a:cubicBezTo>
                    <a:pt x="11" y="0"/>
                    <a:pt x="7" y="4"/>
                    <a:pt x="5" y="14"/>
                  </a:cubicBezTo>
                  <a:cubicBezTo>
                    <a:pt x="0" y="47"/>
                    <a:pt x="0" y="80"/>
                    <a:pt x="9" y="112"/>
                  </a:cubicBezTo>
                  <a:lnTo>
                    <a:pt x="29" y="96"/>
                  </a:lnTo>
                  <a:cubicBezTo>
                    <a:pt x="33" y="67"/>
                    <a:pt x="29" y="35"/>
                    <a:pt x="21" y="6"/>
                  </a:cubicBezTo>
                  <a:cubicBezTo>
                    <a:pt x="19" y="2"/>
                    <a:pt x="17" y="0"/>
                    <a:pt x="1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69;p29"/>
            <p:cNvSpPr/>
            <p:nvPr/>
          </p:nvSpPr>
          <p:spPr>
            <a:xfrm>
              <a:off x="3032050" y="4608600"/>
              <a:ext cx="10700" cy="3775"/>
            </a:xfrm>
            <a:custGeom>
              <a:avLst/>
              <a:gdLst/>
              <a:ahLst/>
              <a:cxnLst/>
              <a:rect l="l" t="t" r="r" b="b"/>
              <a:pathLst>
                <a:path w="428" h="151" extrusionOk="0">
                  <a:moveTo>
                    <a:pt x="50" y="9"/>
                  </a:moveTo>
                  <a:cubicBezTo>
                    <a:pt x="33" y="13"/>
                    <a:pt x="17" y="1"/>
                    <a:pt x="0" y="38"/>
                  </a:cubicBezTo>
                  <a:lnTo>
                    <a:pt x="0" y="95"/>
                  </a:lnTo>
                  <a:cubicBezTo>
                    <a:pt x="13" y="136"/>
                    <a:pt x="25" y="140"/>
                    <a:pt x="41" y="140"/>
                  </a:cubicBezTo>
                  <a:cubicBezTo>
                    <a:pt x="119" y="140"/>
                    <a:pt x="193" y="149"/>
                    <a:pt x="271" y="149"/>
                  </a:cubicBezTo>
                  <a:cubicBezTo>
                    <a:pt x="276" y="150"/>
                    <a:pt x="281" y="150"/>
                    <a:pt x="286" y="150"/>
                  </a:cubicBezTo>
                  <a:cubicBezTo>
                    <a:pt x="301" y="150"/>
                    <a:pt x="316" y="145"/>
                    <a:pt x="329" y="132"/>
                  </a:cubicBezTo>
                  <a:cubicBezTo>
                    <a:pt x="339" y="125"/>
                    <a:pt x="347" y="119"/>
                    <a:pt x="356" y="119"/>
                  </a:cubicBezTo>
                  <a:cubicBezTo>
                    <a:pt x="361" y="119"/>
                    <a:pt x="367" y="122"/>
                    <a:pt x="374" y="128"/>
                  </a:cubicBezTo>
                  <a:cubicBezTo>
                    <a:pt x="378" y="133"/>
                    <a:pt x="383" y="135"/>
                    <a:pt x="387" y="135"/>
                  </a:cubicBezTo>
                  <a:cubicBezTo>
                    <a:pt x="399" y="135"/>
                    <a:pt x="412" y="118"/>
                    <a:pt x="427" y="79"/>
                  </a:cubicBezTo>
                  <a:cubicBezTo>
                    <a:pt x="411" y="37"/>
                    <a:pt x="397" y="20"/>
                    <a:pt x="384" y="20"/>
                  </a:cubicBezTo>
                  <a:cubicBezTo>
                    <a:pt x="376" y="20"/>
                    <a:pt x="369" y="25"/>
                    <a:pt x="362" y="34"/>
                  </a:cubicBezTo>
                  <a:cubicBezTo>
                    <a:pt x="358" y="37"/>
                    <a:pt x="354" y="47"/>
                    <a:pt x="351" y="47"/>
                  </a:cubicBezTo>
                  <a:cubicBezTo>
                    <a:pt x="350" y="47"/>
                    <a:pt x="350" y="47"/>
                    <a:pt x="349" y="46"/>
                  </a:cubicBezTo>
                  <a:cubicBezTo>
                    <a:pt x="334" y="26"/>
                    <a:pt x="320" y="20"/>
                    <a:pt x="306" y="20"/>
                  </a:cubicBezTo>
                  <a:cubicBezTo>
                    <a:pt x="292" y="20"/>
                    <a:pt x="277" y="26"/>
                    <a:pt x="262" y="26"/>
                  </a:cubicBezTo>
                  <a:cubicBezTo>
                    <a:pt x="259" y="26"/>
                    <a:pt x="257" y="26"/>
                    <a:pt x="255" y="26"/>
                  </a:cubicBezTo>
                  <a:cubicBezTo>
                    <a:pt x="210" y="17"/>
                    <a:pt x="165" y="21"/>
                    <a:pt x="119" y="17"/>
                  </a:cubicBezTo>
                  <a:cubicBezTo>
                    <a:pt x="95" y="13"/>
                    <a:pt x="74" y="9"/>
                    <a:pt x="50" y="9"/>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0;p29"/>
            <p:cNvSpPr/>
            <p:nvPr/>
          </p:nvSpPr>
          <p:spPr>
            <a:xfrm>
              <a:off x="3042825" y="4609575"/>
              <a:ext cx="950" cy="2025"/>
            </a:xfrm>
            <a:custGeom>
              <a:avLst/>
              <a:gdLst/>
              <a:ahLst/>
              <a:cxnLst/>
              <a:rect l="l" t="t" r="r" b="b"/>
              <a:pathLst>
                <a:path w="38" h="81" extrusionOk="0">
                  <a:moveTo>
                    <a:pt x="21" y="0"/>
                  </a:moveTo>
                  <a:cubicBezTo>
                    <a:pt x="15" y="0"/>
                    <a:pt x="9" y="11"/>
                    <a:pt x="0" y="23"/>
                  </a:cubicBezTo>
                  <a:cubicBezTo>
                    <a:pt x="7" y="62"/>
                    <a:pt x="12" y="81"/>
                    <a:pt x="18" y="81"/>
                  </a:cubicBezTo>
                  <a:cubicBezTo>
                    <a:pt x="23" y="81"/>
                    <a:pt x="29" y="65"/>
                    <a:pt x="37" y="36"/>
                  </a:cubicBezTo>
                  <a:cubicBezTo>
                    <a:pt x="31" y="10"/>
                    <a:pt x="26"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1;p29"/>
            <p:cNvSpPr/>
            <p:nvPr/>
          </p:nvSpPr>
          <p:spPr>
            <a:xfrm>
              <a:off x="3040550" y="4621775"/>
              <a:ext cx="10200" cy="3575"/>
            </a:xfrm>
            <a:custGeom>
              <a:avLst/>
              <a:gdLst/>
              <a:ahLst/>
              <a:cxnLst/>
              <a:rect l="l" t="t" r="r" b="b"/>
              <a:pathLst>
                <a:path w="408" h="143" extrusionOk="0">
                  <a:moveTo>
                    <a:pt x="338" y="1"/>
                  </a:moveTo>
                  <a:cubicBezTo>
                    <a:pt x="310" y="1"/>
                    <a:pt x="282" y="13"/>
                    <a:pt x="251" y="16"/>
                  </a:cubicBezTo>
                  <a:cubicBezTo>
                    <a:pt x="210" y="20"/>
                    <a:pt x="169" y="24"/>
                    <a:pt x="128" y="24"/>
                  </a:cubicBezTo>
                  <a:cubicBezTo>
                    <a:pt x="91" y="24"/>
                    <a:pt x="58" y="11"/>
                    <a:pt x="26" y="7"/>
                  </a:cubicBezTo>
                  <a:cubicBezTo>
                    <a:pt x="22" y="7"/>
                    <a:pt x="13" y="11"/>
                    <a:pt x="9" y="20"/>
                  </a:cubicBezTo>
                  <a:cubicBezTo>
                    <a:pt x="5" y="32"/>
                    <a:pt x="1" y="48"/>
                    <a:pt x="5" y="61"/>
                  </a:cubicBezTo>
                  <a:cubicBezTo>
                    <a:pt x="1" y="77"/>
                    <a:pt x="5" y="94"/>
                    <a:pt x="9" y="106"/>
                  </a:cubicBezTo>
                  <a:cubicBezTo>
                    <a:pt x="17" y="118"/>
                    <a:pt x="26" y="126"/>
                    <a:pt x="30" y="126"/>
                  </a:cubicBezTo>
                  <a:lnTo>
                    <a:pt x="83" y="126"/>
                  </a:lnTo>
                  <a:cubicBezTo>
                    <a:pt x="108" y="135"/>
                    <a:pt x="136" y="139"/>
                    <a:pt x="161" y="143"/>
                  </a:cubicBezTo>
                  <a:cubicBezTo>
                    <a:pt x="218" y="143"/>
                    <a:pt x="272" y="135"/>
                    <a:pt x="329" y="130"/>
                  </a:cubicBezTo>
                  <a:cubicBezTo>
                    <a:pt x="346" y="126"/>
                    <a:pt x="366" y="126"/>
                    <a:pt x="374" y="126"/>
                  </a:cubicBezTo>
                  <a:cubicBezTo>
                    <a:pt x="387" y="122"/>
                    <a:pt x="399" y="114"/>
                    <a:pt x="407" y="40"/>
                  </a:cubicBezTo>
                  <a:cubicBezTo>
                    <a:pt x="399" y="28"/>
                    <a:pt x="387" y="20"/>
                    <a:pt x="378" y="11"/>
                  </a:cubicBezTo>
                  <a:cubicBezTo>
                    <a:pt x="365" y="3"/>
                    <a:pt x="352" y="1"/>
                    <a:pt x="33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p29"/>
            <p:cNvSpPr/>
            <p:nvPr/>
          </p:nvSpPr>
          <p:spPr>
            <a:xfrm>
              <a:off x="3050925" y="4621925"/>
              <a:ext cx="1775" cy="2925"/>
            </a:xfrm>
            <a:custGeom>
              <a:avLst/>
              <a:gdLst/>
              <a:ahLst/>
              <a:cxnLst/>
              <a:rect l="l" t="t" r="r" b="b"/>
              <a:pathLst>
                <a:path w="71" h="117" extrusionOk="0">
                  <a:moveTo>
                    <a:pt x="38" y="0"/>
                  </a:moveTo>
                  <a:cubicBezTo>
                    <a:pt x="28" y="0"/>
                    <a:pt x="18" y="8"/>
                    <a:pt x="9" y="14"/>
                  </a:cubicBezTo>
                  <a:cubicBezTo>
                    <a:pt x="5" y="30"/>
                    <a:pt x="0" y="46"/>
                    <a:pt x="5" y="59"/>
                  </a:cubicBezTo>
                  <a:cubicBezTo>
                    <a:pt x="0" y="75"/>
                    <a:pt x="5" y="92"/>
                    <a:pt x="9" y="108"/>
                  </a:cubicBezTo>
                  <a:cubicBezTo>
                    <a:pt x="17" y="111"/>
                    <a:pt x="25" y="117"/>
                    <a:pt x="32" y="117"/>
                  </a:cubicBezTo>
                  <a:cubicBezTo>
                    <a:pt x="45" y="117"/>
                    <a:pt x="58" y="103"/>
                    <a:pt x="70" y="42"/>
                  </a:cubicBezTo>
                  <a:cubicBezTo>
                    <a:pt x="59" y="10"/>
                    <a:pt x="48" y="0"/>
                    <a:pt x="3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3;p29"/>
            <p:cNvSpPr/>
            <p:nvPr/>
          </p:nvSpPr>
          <p:spPr>
            <a:xfrm>
              <a:off x="3053500" y="4622150"/>
              <a:ext cx="1750" cy="3000"/>
            </a:xfrm>
            <a:custGeom>
              <a:avLst/>
              <a:gdLst/>
              <a:ahLst/>
              <a:cxnLst/>
              <a:rect l="l" t="t" r="r" b="b"/>
              <a:pathLst>
                <a:path w="70" h="120" extrusionOk="0">
                  <a:moveTo>
                    <a:pt x="21" y="1"/>
                  </a:moveTo>
                  <a:cubicBezTo>
                    <a:pt x="12" y="1"/>
                    <a:pt x="8" y="21"/>
                    <a:pt x="0" y="33"/>
                  </a:cubicBezTo>
                  <a:cubicBezTo>
                    <a:pt x="8" y="111"/>
                    <a:pt x="8" y="111"/>
                    <a:pt x="12" y="111"/>
                  </a:cubicBezTo>
                  <a:cubicBezTo>
                    <a:pt x="29" y="115"/>
                    <a:pt x="41" y="120"/>
                    <a:pt x="57" y="120"/>
                  </a:cubicBezTo>
                  <a:cubicBezTo>
                    <a:pt x="62" y="120"/>
                    <a:pt x="66" y="103"/>
                    <a:pt x="70" y="87"/>
                  </a:cubicBezTo>
                  <a:cubicBezTo>
                    <a:pt x="66" y="66"/>
                    <a:pt x="62" y="46"/>
                    <a:pt x="57" y="25"/>
                  </a:cubicBezTo>
                  <a:cubicBezTo>
                    <a:pt x="49" y="13"/>
                    <a:pt x="33" y="5"/>
                    <a:pt x="2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4;p29"/>
            <p:cNvSpPr/>
            <p:nvPr/>
          </p:nvSpPr>
          <p:spPr>
            <a:xfrm>
              <a:off x="3056150" y="4622425"/>
              <a:ext cx="850" cy="2100"/>
            </a:xfrm>
            <a:custGeom>
              <a:avLst/>
              <a:gdLst/>
              <a:ahLst/>
              <a:cxnLst/>
              <a:rect l="l" t="t" r="r" b="b"/>
              <a:pathLst>
                <a:path w="34" h="84" extrusionOk="0">
                  <a:moveTo>
                    <a:pt x="16" y="1"/>
                  </a:moveTo>
                  <a:cubicBezTo>
                    <a:pt x="11" y="1"/>
                    <a:pt x="7" y="16"/>
                    <a:pt x="1" y="47"/>
                  </a:cubicBezTo>
                  <a:cubicBezTo>
                    <a:pt x="7" y="72"/>
                    <a:pt x="12" y="84"/>
                    <a:pt x="17" y="84"/>
                  </a:cubicBezTo>
                  <a:cubicBezTo>
                    <a:pt x="22" y="84"/>
                    <a:pt x="27" y="72"/>
                    <a:pt x="34" y="47"/>
                  </a:cubicBezTo>
                  <a:cubicBezTo>
                    <a:pt x="25" y="16"/>
                    <a:pt x="20" y="1"/>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5;p29"/>
            <p:cNvSpPr/>
            <p:nvPr/>
          </p:nvSpPr>
          <p:spPr>
            <a:xfrm>
              <a:off x="3042100" y="4503175"/>
              <a:ext cx="1050" cy="2875"/>
            </a:xfrm>
            <a:custGeom>
              <a:avLst/>
              <a:gdLst/>
              <a:ahLst/>
              <a:cxnLst/>
              <a:rect l="l" t="t" r="r" b="b"/>
              <a:pathLst>
                <a:path w="42" h="115" extrusionOk="0">
                  <a:moveTo>
                    <a:pt x="18" y="1"/>
                  </a:moveTo>
                  <a:cubicBezTo>
                    <a:pt x="12" y="1"/>
                    <a:pt x="6" y="11"/>
                    <a:pt x="1" y="41"/>
                  </a:cubicBezTo>
                  <a:cubicBezTo>
                    <a:pt x="5" y="94"/>
                    <a:pt x="13" y="115"/>
                    <a:pt x="17" y="115"/>
                  </a:cubicBezTo>
                  <a:cubicBezTo>
                    <a:pt x="25" y="115"/>
                    <a:pt x="29" y="111"/>
                    <a:pt x="37" y="98"/>
                  </a:cubicBezTo>
                  <a:cubicBezTo>
                    <a:pt x="42" y="74"/>
                    <a:pt x="42" y="53"/>
                    <a:pt x="37" y="28"/>
                  </a:cubicBezTo>
                  <a:cubicBezTo>
                    <a:pt x="31" y="13"/>
                    <a:pt x="25"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6;p29"/>
            <p:cNvSpPr/>
            <p:nvPr/>
          </p:nvSpPr>
          <p:spPr>
            <a:xfrm>
              <a:off x="3035025" y="4503325"/>
              <a:ext cx="850" cy="2775"/>
            </a:xfrm>
            <a:custGeom>
              <a:avLst/>
              <a:gdLst/>
              <a:ahLst/>
              <a:cxnLst/>
              <a:rect l="l" t="t" r="r" b="b"/>
              <a:pathLst>
                <a:path w="34" h="111" extrusionOk="0">
                  <a:moveTo>
                    <a:pt x="21" y="0"/>
                  </a:moveTo>
                  <a:cubicBezTo>
                    <a:pt x="13" y="0"/>
                    <a:pt x="7" y="9"/>
                    <a:pt x="0" y="47"/>
                  </a:cubicBezTo>
                  <a:cubicBezTo>
                    <a:pt x="9" y="89"/>
                    <a:pt x="15" y="110"/>
                    <a:pt x="21" y="110"/>
                  </a:cubicBezTo>
                  <a:cubicBezTo>
                    <a:pt x="24" y="110"/>
                    <a:pt x="27" y="105"/>
                    <a:pt x="29" y="96"/>
                  </a:cubicBezTo>
                  <a:cubicBezTo>
                    <a:pt x="33" y="76"/>
                    <a:pt x="33" y="59"/>
                    <a:pt x="33" y="39"/>
                  </a:cubicBezTo>
                  <a:cubicBezTo>
                    <a:pt x="33" y="27"/>
                    <a:pt x="33" y="14"/>
                    <a:pt x="29" y="2"/>
                  </a:cubicBezTo>
                  <a:cubicBezTo>
                    <a:pt x="26" y="1"/>
                    <a:pt x="24" y="0"/>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7;p29"/>
            <p:cNvSpPr/>
            <p:nvPr/>
          </p:nvSpPr>
          <p:spPr>
            <a:xfrm>
              <a:off x="3036450" y="4503300"/>
              <a:ext cx="5275" cy="3625"/>
            </a:xfrm>
            <a:custGeom>
              <a:avLst/>
              <a:gdLst/>
              <a:ahLst/>
              <a:cxnLst/>
              <a:rect l="l" t="t" r="r" b="b"/>
              <a:pathLst>
                <a:path w="211" h="145" extrusionOk="0">
                  <a:moveTo>
                    <a:pt x="190" y="1"/>
                  </a:moveTo>
                  <a:cubicBezTo>
                    <a:pt x="188" y="1"/>
                    <a:pt x="187" y="2"/>
                    <a:pt x="186" y="3"/>
                  </a:cubicBezTo>
                  <a:lnTo>
                    <a:pt x="103" y="7"/>
                  </a:lnTo>
                  <a:lnTo>
                    <a:pt x="17" y="7"/>
                  </a:lnTo>
                  <a:cubicBezTo>
                    <a:pt x="13" y="7"/>
                    <a:pt x="13" y="7"/>
                    <a:pt x="9" y="11"/>
                  </a:cubicBezTo>
                  <a:cubicBezTo>
                    <a:pt x="1" y="40"/>
                    <a:pt x="1" y="69"/>
                    <a:pt x="5" y="97"/>
                  </a:cubicBezTo>
                  <a:cubicBezTo>
                    <a:pt x="8" y="131"/>
                    <a:pt x="14" y="140"/>
                    <a:pt x="21" y="140"/>
                  </a:cubicBezTo>
                  <a:cubicBezTo>
                    <a:pt x="22" y="140"/>
                    <a:pt x="24" y="139"/>
                    <a:pt x="25" y="138"/>
                  </a:cubicBezTo>
                  <a:cubicBezTo>
                    <a:pt x="29" y="131"/>
                    <a:pt x="35" y="116"/>
                    <a:pt x="40" y="116"/>
                  </a:cubicBezTo>
                  <a:cubicBezTo>
                    <a:pt x="40" y="116"/>
                    <a:pt x="41" y="117"/>
                    <a:pt x="42" y="118"/>
                  </a:cubicBezTo>
                  <a:cubicBezTo>
                    <a:pt x="52" y="138"/>
                    <a:pt x="61" y="142"/>
                    <a:pt x="71" y="142"/>
                  </a:cubicBezTo>
                  <a:cubicBezTo>
                    <a:pt x="78" y="142"/>
                    <a:pt x="84" y="141"/>
                    <a:pt x="92" y="141"/>
                  </a:cubicBezTo>
                  <a:cubicBezTo>
                    <a:pt x="95" y="141"/>
                    <a:pt x="99" y="141"/>
                    <a:pt x="103" y="142"/>
                  </a:cubicBezTo>
                  <a:cubicBezTo>
                    <a:pt x="105" y="143"/>
                    <a:pt x="107" y="143"/>
                    <a:pt x="109" y="143"/>
                  </a:cubicBezTo>
                  <a:cubicBezTo>
                    <a:pt x="124" y="143"/>
                    <a:pt x="139" y="132"/>
                    <a:pt x="155" y="132"/>
                  </a:cubicBezTo>
                  <a:cubicBezTo>
                    <a:pt x="162" y="132"/>
                    <a:pt x="170" y="135"/>
                    <a:pt x="177" y="142"/>
                  </a:cubicBezTo>
                  <a:cubicBezTo>
                    <a:pt x="179" y="144"/>
                    <a:pt x="181" y="144"/>
                    <a:pt x="183" y="144"/>
                  </a:cubicBezTo>
                  <a:cubicBezTo>
                    <a:pt x="193" y="144"/>
                    <a:pt x="203" y="121"/>
                    <a:pt x="210" y="40"/>
                  </a:cubicBezTo>
                  <a:cubicBezTo>
                    <a:pt x="203" y="16"/>
                    <a:pt x="197" y="1"/>
                    <a:pt x="19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8;p29"/>
            <p:cNvSpPr/>
            <p:nvPr/>
          </p:nvSpPr>
          <p:spPr>
            <a:xfrm>
              <a:off x="3044875" y="4503675"/>
              <a:ext cx="1150" cy="3000"/>
            </a:xfrm>
            <a:custGeom>
              <a:avLst/>
              <a:gdLst/>
              <a:ahLst/>
              <a:cxnLst/>
              <a:rect l="l" t="t" r="r" b="b"/>
              <a:pathLst>
                <a:path w="46" h="120" extrusionOk="0">
                  <a:moveTo>
                    <a:pt x="19" y="0"/>
                  </a:moveTo>
                  <a:cubicBezTo>
                    <a:pt x="12" y="0"/>
                    <a:pt x="7" y="20"/>
                    <a:pt x="0" y="58"/>
                  </a:cubicBezTo>
                  <a:cubicBezTo>
                    <a:pt x="4" y="119"/>
                    <a:pt x="17" y="115"/>
                    <a:pt x="25" y="119"/>
                  </a:cubicBezTo>
                  <a:cubicBezTo>
                    <a:pt x="26" y="120"/>
                    <a:pt x="28" y="120"/>
                    <a:pt x="29" y="120"/>
                  </a:cubicBezTo>
                  <a:cubicBezTo>
                    <a:pt x="38" y="120"/>
                    <a:pt x="42" y="105"/>
                    <a:pt x="45" y="54"/>
                  </a:cubicBezTo>
                  <a:cubicBezTo>
                    <a:pt x="33" y="18"/>
                    <a:pt x="25" y="0"/>
                    <a:pt x="1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9;p29"/>
            <p:cNvSpPr/>
            <p:nvPr/>
          </p:nvSpPr>
          <p:spPr>
            <a:xfrm>
              <a:off x="3030000" y="4503750"/>
              <a:ext cx="850" cy="3050"/>
            </a:xfrm>
            <a:custGeom>
              <a:avLst/>
              <a:gdLst/>
              <a:ahLst/>
              <a:cxnLst/>
              <a:rect l="l" t="t" r="r" b="b"/>
              <a:pathLst>
                <a:path w="34" h="122" extrusionOk="0">
                  <a:moveTo>
                    <a:pt x="26" y="1"/>
                  </a:moveTo>
                  <a:cubicBezTo>
                    <a:pt x="26" y="1"/>
                    <a:pt x="25" y="1"/>
                    <a:pt x="25" y="1"/>
                  </a:cubicBezTo>
                  <a:cubicBezTo>
                    <a:pt x="17" y="5"/>
                    <a:pt x="9" y="14"/>
                    <a:pt x="0" y="26"/>
                  </a:cubicBezTo>
                  <a:cubicBezTo>
                    <a:pt x="6" y="93"/>
                    <a:pt x="10" y="122"/>
                    <a:pt x="17" y="122"/>
                  </a:cubicBezTo>
                  <a:cubicBezTo>
                    <a:pt x="19" y="122"/>
                    <a:pt x="22" y="118"/>
                    <a:pt x="25" y="112"/>
                  </a:cubicBezTo>
                  <a:cubicBezTo>
                    <a:pt x="29" y="92"/>
                    <a:pt x="33" y="71"/>
                    <a:pt x="33" y="51"/>
                  </a:cubicBezTo>
                  <a:cubicBezTo>
                    <a:pt x="33" y="21"/>
                    <a:pt x="30" y="1"/>
                    <a:pt x="2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80;p29"/>
            <p:cNvSpPr/>
            <p:nvPr/>
          </p:nvSpPr>
          <p:spPr>
            <a:xfrm>
              <a:off x="3043525" y="4503525"/>
              <a:ext cx="850" cy="3050"/>
            </a:xfrm>
            <a:custGeom>
              <a:avLst/>
              <a:gdLst/>
              <a:ahLst/>
              <a:cxnLst/>
              <a:rect l="l" t="t" r="r" b="b"/>
              <a:pathLst>
                <a:path w="34" h="122" extrusionOk="0">
                  <a:moveTo>
                    <a:pt x="16" y="0"/>
                  </a:moveTo>
                  <a:cubicBezTo>
                    <a:pt x="10" y="0"/>
                    <a:pt x="6" y="11"/>
                    <a:pt x="1" y="39"/>
                  </a:cubicBezTo>
                  <a:cubicBezTo>
                    <a:pt x="9" y="117"/>
                    <a:pt x="5" y="121"/>
                    <a:pt x="13" y="121"/>
                  </a:cubicBezTo>
                  <a:cubicBezTo>
                    <a:pt x="17" y="117"/>
                    <a:pt x="26" y="109"/>
                    <a:pt x="30" y="92"/>
                  </a:cubicBezTo>
                  <a:cubicBezTo>
                    <a:pt x="34" y="68"/>
                    <a:pt x="34" y="39"/>
                    <a:pt x="30" y="14"/>
                  </a:cubicBezTo>
                  <a:cubicBezTo>
                    <a:pt x="24" y="6"/>
                    <a:pt x="20" y="0"/>
                    <a:pt x="1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81;p29"/>
            <p:cNvSpPr/>
            <p:nvPr/>
          </p:nvSpPr>
          <p:spPr>
            <a:xfrm>
              <a:off x="3033475" y="4503650"/>
              <a:ext cx="850" cy="3025"/>
            </a:xfrm>
            <a:custGeom>
              <a:avLst/>
              <a:gdLst/>
              <a:ahLst/>
              <a:cxnLst/>
              <a:rect l="l" t="t" r="r" b="b"/>
              <a:pathLst>
                <a:path w="34" h="121" extrusionOk="0">
                  <a:moveTo>
                    <a:pt x="17" y="0"/>
                  </a:moveTo>
                  <a:cubicBezTo>
                    <a:pt x="15" y="0"/>
                    <a:pt x="14" y="2"/>
                    <a:pt x="13" y="5"/>
                  </a:cubicBezTo>
                  <a:cubicBezTo>
                    <a:pt x="9" y="22"/>
                    <a:pt x="5" y="38"/>
                    <a:pt x="5" y="55"/>
                  </a:cubicBezTo>
                  <a:cubicBezTo>
                    <a:pt x="1" y="75"/>
                    <a:pt x="5" y="100"/>
                    <a:pt x="13" y="120"/>
                  </a:cubicBezTo>
                  <a:cubicBezTo>
                    <a:pt x="14" y="121"/>
                    <a:pt x="15" y="121"/>
                    <a:pt x="16" y="121"/>
                  </a:cubicBezTo>
                  <a:cubicBezTo>
                    <a:pt x="26" y="121"/>
                    <a:pt x="30" y="96"/>
                    <a:pt x="34" y="42"/>
                  </a:cubicBezTo>
                  <a:cubicBezTo>
                    <a:pt x="25" y="1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82;p29"/>
            <p:cNvSpPr/>
            <p:nvPr/>
          </p:nvSpPr>
          <p:spPr>
            <a:xfrm>
              <a:off x="3031225" y="4503675"/>
              <a:ext cx="750" cy="3150"/>
            </a:xfrm>
            <a:custGeom>
              <a:avLst/>
              <a:gdLst/>
              <a:ahLst/>
              <a:cxnLst/>
              <a:rect l="l" t="t" r="r" b="b"/>
              <a:pathLst>
                <a:path w="30" h="126" extrusionOk="0">
                  <a:moveTo>
                    <a:pt x="13" y="0"/>
                  </a:moveTo>
                  <a:cubicBezTo>
                    <a:pt x="9" y="0"/>
                    <a:pt x="5" y="17"/>
                    <a:pt x="5" y="33"/>
                  </a:cubicBezTo>
                  <a:cubicBezTo>
                    <a:pt x="1" y="54"/>
                    <a:pt x="5" y="78"/>
                    <a:pt x="5" y="99"/>
                  </a:cubicBezTo>
                  <a:cubicBezTo>
                    <a:pt x="8" y="119"/>
                    <a:pt x="12" y="126"/>
                    <a:pt x="16" y="126"/>
                  </a:cubicBezTo>
                  <a:cubicBezTo>
                    <a:pt x="20" y="126"/>
                    <a:pt x="25" y="114"/>
                    <a:pt x="29" y="103"/>
                  </a:cubicBezTo>
                  <a:cubicBezTo>
                    <a:pt x="25" y="25"/>
                    <a:pt x="17" y="0"/>
                    <a:pt x="1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83;p29"/>
            <p:cNvSpPr/>
            <p:nvPr/>
          </p:nvSpPr>
          <p:spPr>
            <a:xfrm>
              <a:off x="3046725" y="4504300"/>
              <a:ext cx="850" cy="2375"/>
            </a:xfrm>
            <a:custGeom>
              <a:avLst/>
              <a:gdLst/>
              <a:ahLst/>
              <a:cxnLst/>
              <a:rect l="l" t="t" r="r" b="b"/>
              <a:pathLst>
                <a:path w="34" h="95" extrusionOk="0">
                  <a:moveTo>
                    <a:pt x="17" y="1"/>
                  </a:moveTo>
                  <a:cubicBezTo>
                    <a:pt x="14" y="1"/>
                    <a:pt x="11" y="3"/>
                    <a:pt x="8" y="4"/>
                  </a:cubicBezTo>
                  <a:cubicBezTo>
                    <a:pt x="4" y="16"/>
                    <a:pt x="0" y="29"/>
                    <a:pt x="4" y="41"/>
                  </a:cubicBezTo>
                  <a:cubicBezTo>
                    <a:pt x="0" y="57"/>
                    <a:pt x="4" y="70"/>
                    <a:pt x="8" y="86"/>
                  </a:cubicBezTo>
                  <a:cubicBezTo>
                    <a:pt x="11" y="91"/>
                    <a:pt x="14" y="94"/>
                    <a:pt x="17" y="94"/>
                  </a:cubicBezTo>
                  <a:cubicBezTo>
                    <a:pt x="24" y="94"/>
                    <a:pt x="30" y="80"/>
                    <a:pt x="33" y="41"/>
                  </a:cubicBezTo>
                  <a:cubicBezTo>
                    <a:pt x="28" y="8"/>
                    <a:pt x="22"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84;p29"/>
            <p:cNvSpPr/>
            <p:nvPr/>
          </p:nvSpPr>
          <p:spPr>
            <a:xfrm>
              <a:off x="3032675" y="4503875"/>
              <a:ext cx="525" cy="2700"/>
            </a:xfrm>
            <a:custGeom>
              <a:avLst/>
              <a:gdLst/>
              <a:ahLst/>
              <a:cxnLst/>
              <a:rect l="l" t="t" r="r" b="b"/>
              <a:pathLst>
                <a:path w="21" h="108" extrusionOk="0">
                  <a:moveTo>
                    <a:pt x="8" y="0"/>
                  </a:moveTo>
                  <a:cubicBezTo>
                    <a:pt x="0" y="0"/>
                    <a:pt x="0" y="25"/>
                    <a:pt x="0" y="46"/>
                  </a:cubicBezTo>
                  <a:cubicBezTo>
                    <a:pt x="0" y="87"/>
                    <a:pt x="0" y="107"/>
                    <a:pt x="8" y="107"/>
                  </a:cubicBezTo>
                  <a:cubicBezTo>
                    <a:pt x="12" y="107"/>
                    <a:pt x="21" y="78"/>
                    <a:pt x="21" y="50"/>
                  </a:cubicBezTo>
                  <a:cubicBezTo>
                    <a:pt x="21" y="25"/>
                    <a:pt x="12" y="0"/>
                    <a:pt x="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85;p29"/>
            <p:cNvSpPr/>
            <p:nvPr/>
          </p:nvSpPr>
          <p:spPr>
            <a:xfrm>
              <a:off x="3045475" y="4543150"/>
              <a:ext cx="3825" cy="3450"/>
            </a:xfrm>
            <a:custGeom>
              <a:avLst/>
              <a:gdLst/>
              <a:ahLst/>
              <a:cxnLst/>
              <a:rect l="l" t="t" r="r" b="b"/>
              <a:pathLst>
                <a:path w="153" h="138" extrusionOk="0">
                  <a:moveTo>
                    <a:pt x="106" y="0"/>
                  </a:moveTo>
                  <a:cubicBezTo>
                    <a:pt x="104" y="0"/>
                    <a:pt x="102" y="1"/>
                    <a:pt x="99" y="1"/>
                  </a:cubicBezTo>
                  <a:cubicBezTo>
                    <a:pt x="83" y="5"/>
                    <a:pt x="67" y="9"/>
                    <a:pt x="50" y="9"/>
                  </a:cubicBezTo>
                  <a:cubicBezTo>
                    <a:pt x="38" y="9"/>
                    <a:pt x="26" y="13"/>
                    <a:pt x="17" y="22"/>
                  </a:cubicBezTo>
                  <a:cubicBezTo>
                    <a:pt x="9" y="26"/>
                    <a:pt x="1" y="50"/>
                    <a:pt x="5" y="116"/>
                  </a:cubicBezTo>
                  <a:cubicBezTo>
                    <a:pt x="13" y="120"/>
                    <a:pt x="21" y="132"/>
                    <a:pt x="30" y="132"/>
                  </a:cubicBezTo>
                  <a:cubicBezTo>
                    <a:pt x="49" y="132"/>
                    <a:pt x="68" y="116"/>
                    <a:pt x="87" y="116"/>
                  </a:cubicBezTo>
                  <a:cubicBezTo>
                    <a:pt x="97" y="116"/>
                    <a:pt x="106" y="120"/>
                    <a:pt x="116" y="132"/>
                  </a:cubicBezTo>
                  <a:cubicBezTo>
                    <a:pt x="118" y="136"/>
                    <a:pt x="121" y="138"/>
                    <a:pt x="124" y="138"/>
                  </a:cubicBezTo>
                  <a:cubicBezTo>
                    <a:pt x="133" y="138"/>
                    <a:pt x="143" y="113"/>
                    <a:pt x="153" y="58"/>
                  </a:cubicBezTo>
                  <a:cubicBezTo>
                    <a:pt x="138" y="15"/>
                    <a:pt x="124" y="0"/>
                    <a:pt x="106"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86;p29"/>
            <p:cNvSpPr/>
            <p:nvPr/>
          </p:nvSpPr>
          <p:spPr>
            <a:xfrm>
              <a:off x="3050100" y="4544000"/>
              <a:ext cx="1875" cy="2800"/>
            </a:xfrm>
            <a:custGeom>
              <a:avLst/>
              <a:gdLst/>
              <a:ahLst/>
              <a:cxnLst/>
              <a:rect l="l" t="t" r="r" b="b"/>
              <a:pathLst>
                <a:path w="75" h="112" extrusionOk="0">
                  <a:moveTo>
                    <a:pt x="23" y="1"/>
                  </a:moveTo>
                  <a:cubicBezTo>
                    <a:pt x="16" y="1"/>
                    <a:pt x="9" y="8"/>
                    <a:pt x="1" y="33"/>
                  </a:cubicBezTo>
                  <a:cubicBezTo>
                    <a:pt x="1" y="53"/>
                    <a:pt x="5" y="74"/>
                    <a:pt x="9" y="90"/>
                  </a:cubicBezTo>
                  <a:cubicBezTo>
                    <a:pt x="19" y="102"/>
                    <a:pt x="29" y="111"/>
                    <a:pt x="39" y="111"/>
                  </a:cubicBezTo>
                  <a:cubicBezTo>
                    <a:pt x="50" y="111"/>
                    <a:pt x="62" y="101"/>
                    <a:pt x="74" y="74"/>
                  </a:cubicBezTo>
                  <a:cubicBezTo>
                    <a:pt x="66" y="12"/>
                    <a:pt x="58" y="16"/>
                    <a:pt x="42" y="12"/>
                  </a:cubicBezTo>
                  <a:cubicBezTo>
                    <a:pt x="35" y="8"/>
                    <a:pt x="29" y="1"/>
                    <a:pt x="2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87;p29"/>
            <p:cNvSpPr/>
            <p:nvPr/>
          </p:nvSpPr>
          <p:spPr>
            <a:xfrm>
              <a:off x="3052875" y="4543850"/>
              <a:ext cx="1550" cy="2925"/>
            </a:xfrm>
            <a:custGeom>
              <a:avLst/>
              <a:gdLst/>
              <a:ahLst/>
              <a:cxnLst/>
              <a:rect l="l" t="t" r="r" b="b"/>
              <a:pathLst>
                <a:path w="62" h="117" extrusionOk="0">
                  <a:moveTo>
                    <a:pt x="31" y="1"/>
                  </a:moveTo>
                  <a:cubicBezTo>
                    <a:pt x="26" y="1"/>
                    <a:pt x="22" y="2"/>
                    <a:pt x="19" y="2"/>
                  </a:cubicBezTo>
                  <a:cubicBezTo>
                    <a:pt x="18" y="2"/>
                    <a:pt x="18" y="2"/>
                    <a:pt x="17" y="2"/>
                  </a:cubicBezTo>
                  <a:cubicBezTo>
                    <a:pt x="16" y="1"/>
                    <a:pt x="15" y="1"/>
                    <a:pt x="14" y="1"/>
                  </a:cubicBezTo>
                  <a:cubicBezTo>
                    <a:pt x="8" y="1"/>
                    <a:pt x="4" y="16"/>
                    <a:pt x="0" y="63"/>
                  </a:cubicBezTo>
                  <a:cubicBezTo>
                    <a:pt x="13" y="117"/>
                    <a:pt x="33" y="117"/>
                    <a:pt x="41" y="117"/>
                  </a:cubicBezTo>
                  <a:cubicBezTo>
                    <a:pt x="50" y="117"/>
                    <a:pt x="58" y="108"/>
                    <a:pt x="62" y="55"/>
                  </a:cubicBezTo>
                  <a:cubicBezTo>
                    <a:pt x="54" y="8"/>
                    <a:pt x="41" y="1"/>
                    <a:pt x="3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88;p29"/>
            <p:cNvSpPr/>
            <p:nvPr/>
          </p:nvSpPr>
          <p:spPr>
            <a:xfrm>
              <a:off x="3035525" y="4543450"/>
              <a:ext cx="1175" cy="3650"/>
            </a:xfrm>
            <a:custGeom>
              <a:avLst/>
              <a:gdLst/>
              <a:ahLst/>
              <a:cxnLst/>
              <a:rect l="l" t="t" r="r" b="b"/>
              <a:pathLst>
                <a:path w="47" h="146" extrusionOk="0">
                  <a:moveTo>
                    <a:pt x="18" y="1"/>
                  </a:moveTo>
                  <a:cubicBezTo>
                    <a:pt x="16" y="1"/>
                    <a:pt x="14" y="1"/>
                    <a:pt x="13" y="1"/>
                  </a:cubicBezTo>
                  <a:cubicBezTo>
                    <a:pt x="9" y="5"/>
                    <a:pt x="1" y="14"/>
                    <a:pt x="1" y="51"/>
                  </a:cubicBezTo>
                  <a:cubicBezTo>
                    <a:pt x="5" y="71"/>
                    <a:pt x="5" y="96"/>
                    <a:pt x="9" y="120"/>
                  </a:cubicBezTo>
                  <a:cubicBezTo>
                    <a:pt x="15" y="137"/>
                    <a:pt x="20" y="145"/>
                    <a:pt x="24" y="145"/>
                  </a:cubicBezTo>
                  <a:cubicBezTo>
                    <a:pt x="33" y="145"/>
                    <a:pt x="41" y="113"/>
                    <a:pt x="46" y="51"/>
                  </a:cubicBezTo>
                  <a:cubicBezTo>
                    <a:pt x="40" y="6"/>
                    <a:pt x="26" y="1"/>
                    <a:pt x="18"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89;p29"/>
            <p:cNvSpPr/>
            <p:nvPr/>
          </p:nvSpPr>
          <p:spPr>
            <a:xfrm>
              <a:off x="3037375" y="4543575"/>
              <a:ext cx="950" cy="2825"/>
            </a:xfrm>
            <a:custGeom>
              <a:avLst/>
              <a:gdLst/>
              <a:ahLst/>
              <a:cxnLst/>
              <a:rect l="l" t="t" r="r" b="b"/>
              <a:pathLst>
                <a:path w="38" h="113" extrusionOk="0">
                  <a:moveTo>
                    <a:pt x="21" y="0"/>
                  </a:moveTo>
                  <a:cubicBezTo>
                    <a:pt x="17" y="0"/>
                    <a:pt x="17" y="0"/>
                    <a:pt x="13" y="5"/>
                  </a:cubicBezTo>
                  <a:cubicBezTo>
                    <a:pt x="5" y="21"/>
                    <a:pt x="1" y="41"/>
                    <a:pt x="5" y="58"/>
                  </a:cubicBezTo>
                  <a:cubicBezTo>
                    <a:pt x="5" y="78"/>
                    <a:pt x="9" y="95"/>
                    <a:pt x="13" y="111"/>
                  </a:cubicBezTo>
                  <a:cubicBezTo>
                    <a:pt x="14" y="112"/>
                    <a:pt x="15" y="112"/>
                    <a:pt x="16" y="112"/>
                  </a:cubicBezTo>
                  <a:cubicBezTo>
                    <a:pt x="22" y="112"/>
                    <a:pt x="27" y="101"/>
                    <a:pt x="34" y="91"/>
                  </a:cubicBezTo>
                  <a:cubicBezTo>
                    <a:pt x="38" y="66"/>
                    <a:pt x="38" y="37"/>
                    <a:pt x="34" y="13"/>
                  </a:cubicBezTo>
                  <a:cubicBezTo>
                    <a:pt x="30" y="9"/>
                    <a:pt x="25" y="5"/>
                    <a:pt x="2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0;p29"/>
            <p:cNvSpPr/>
            <p:nvPr/>
          </p:nvSpPr>
          <p:spPr>
            <a:xfrm>
              <a:off x="3044350" y="4543850"/>
              <a:ext cx="850" cy="2525"/>
            </a:xfrm>
            <a:custGeom>
              <a:avLst/>
              <a:gdLst/>
              <a:ahLst/>
              <a:cxnLst/>
              <a:rect l="l" t="t" r="r" b="b"/>
              <a:pathLst>
                <a:path w="34" h="101" extrusionOk="0">
                  <a:moveTo>
                    <a:pt x="17" y="1"/>
                  </a:moveTo>
                  <a:cubicBezTo>
                    <a:pt x="13" y="1"/>
                    <a:pt x="9" y="12"/>
                    <a:pt x="1" y="35"/>
                  </a:cubicBezTo>
                  <a:cubicBezTo>
                    <a:pt x="4" y="97"/>
                    <a:pt x="11" y="100"/>
                    <a:pt x="19" y="100"/>
                  </a:cubicBezTo>
                  <a:cubicBezTo>
                    <a:pt x="20" y="100"/>
                    <a:pt x="20" y="100"/>
                    <a:pt x="21" y="100"/>
                  </a:cubicBezTo>
                  <a:cubicBezTo>
                    <a:pt x="30" y="96"/>
                    <a:pt x="34" y="72"/>
                    <a:pt x="34" y="35"/>
                  </a:cubicBezTo>
                  <a:cubicBezTo>
                    <a:pt x="25" y="12"/>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1;p29"/>
            <p:cNvSpPr/>
            <p:nvPr/>
          </p:nvSpPr>
          <p:spPr>
            <a:xfrm>
              <a:off x="3040975" y="4543675"/>
              <a:ext cx="650" cy="2600"/>
            </a:xfrm>
            <a:custGeom>
              <a:avLst/>
              <a:gdLst/>
              <a:ahLst/>
              <a:cxnLst/>
              <a:rect l="l" t="t" r="r" b="b"/>
              <a:pathLst>
                <a:path w="26" h="104" extrusionOk="0">
                  <a:moveTo>
                    <a:pt x="17" y="1"/>
                  </a:moveTo>
                  <a:cubicBezTo>
                    <a:pt x="13" y="1"/>
                    <a:pt x="5" y="13"/>
                    <a:pt x="0" y="21"/>
                  </a:cubicBezTo>
                  <a:cubicBezTo>
                    <a:pt x="4" y="81"/>
                    <a:pt x="8" y="104"/>
                    <a:pt x="15" y="104"/>
                  </a:cubicBezTo>
                  <a:cubicBezTo>
                    <a:pt x="16" y="104"/>
                    <a:pt x="16" y="103"/>
                    <a:pt x="17" y="103"/>
                  </a:cubicBezTo>
                  <a:cubicBezTo>
                    <a:pt x="21" y="95"/>
                    <a:pt x="25" y="79"/>
                    <a:pt x="25" y="46"/>
                  </a:cubicBezTo>
                  <a:cubicBezTo>
                    <a:pt x="25" y="29"/>
                    <a:pt x="21" y="13"/>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2;p29"/>
            <p:cNvSpPr/>
            <p:nvPr/>
          </p:nvSpPr>
          <p:spPr>
            <a:xfrm>
              <a:off x="3042625" y="4543750"/>
              <a:ext cx="525" cy="2425"/>
            </a:xfrm>
            <a:custGeom>
              <a:avLst/>
              <a:gdLst/>
              <a:ahLst/>
              <a:cxnLst/>
              <a:rect l="l" t="t" r="r" b="b"/>
              <a:pathLst>
                <a:path w="21" h="97" extrusionOk="0">
                  <a:moveTo>
                    <a:pt x="10" y="1"/>
                  </a:moveTo>
                  <a:cubicBezTo>
                    <a:pt x="9" y="1"/>
                    <a:pt x="9" y="1"/>
                    <a:pt x="8" y="2"/>
                  </a:cubicBezTo>
                  <a:cubicBezTo>
                    <a:pt x="0" y="10"/>
                    <a:pt x="0" y="22"/>
                    <a:pt x="0" y="34"/>
                  </a:cubicBezTo>
                  <a:cubicBezTo>
                    <a:pt x="0" y="51"/>
                    <a:pt x="0" y="71"/>
                    <a:pt x="4" y="92"/>
                  </a:cubicBezTo>
                  <a:cubicBezTo>
                    <a:pt x="6" y="95"/>
                    <a:pt x="9" y="97"/>
                    <a:pt x="11" y="97"/>
                  </a:cubicBezTo>
                  <a:cubicBezTo>
                    <a:pt x="16" y="97"/>
                    <a:pt x="21" y="83"/>
                    <a:pt x="21" y="47"/>
                  </a:cubicBezTo>
                  <a:cubicBezTo>
                    <a:pt x="17" y="12"/>
                    <a:pt x="14" y="1"/>
                    <a:pt x="10"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3;p29"/>
            <p:cNvSpPr/>
            <p:nvPr/>
          </p:nvSpPr>
          <p:spPr>
            <a:xfrm>
              <a:off x="3039225" y="4543975"/>
              <a:ext cx="650" cy="2700"/>
            </a:xfrm>
            <a:custGeom>
              <a:avLst/>
              <a:gdLst/>
              <a:ahLst/>
              <a:cxnLst/>
              <a:rect l="l" t="t" r="r" b="b"/>
              <a:pathLst>
                <a:path w="26" h="108" extrusionOk="0">
                  <a:moveTo>
                    <a:pt x="13" y="1"/>
                  </a:moveTo>
                  <a:cubicBezTo>
                    <a:pt x="1" y="1"/>
                    <a:pt x="1" y="34"/>
                    <a:pt x="9" y="108"/>
                  </a:cubicBezTo>
                  <a:cubicBezTo>
                    <a:pt x="13" y="103"/>
                    <a:pt x="13" y="99"/>
                    <a:pt x="17" y="95"/>
                  </a:cubicBezTo>
                  <a:cubicBezTo>
                    <a:pt x="21" y="91"/>
                    <a:pt x="21" y="83"/>
                    <a:pt x="21" y="75"/>
                  </a:cubicBezTo>
                  <a:cubicBezTo>
                    <a:pt x="25" y="58"/>
                    <a:pt x="25" y="42"/>
                    <a:pt x="21" y="25"/>
                  </a:cubicBezTo>
                  <a:cubicBezTo>
                    <a:pt x="21" y="13"/>
                    <a:pt x="17"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4;p29"/>
            <p:cNvSpPr/>
            <p:nvPr/>
          </p:nvSpPr>
          <p:spPr>
            <a:xfrm>
              <a:off x="3046400" y="4530775"/>
              <a:ext cx="1275" cy="2775"/>
            </a:xfrm>
            <a:custGeom>
              <a:avLst/>
              <a:gdLst/>
              <a:ahLst/>
              <a:cxnLst/>
              <a:rect l="l" t="t" r="r" b="b"/>
              <a:pathLst>
                <a:path w="51" h="111" extrusionOk="0">
                  <a:moveTo>
                    <a:pt x="24" y="1"/>
                  </a:moveTo>
                  <a:cubicBezTo>
                    <a:pt x="18" y="1"/>
                    <a:pt x="12" y="8"/>
                    <a:pt x="5" y="20"/>
                  </a:cubicBezTo>
                  <a:cubicBezTo>
                    <a:pt x="1" y="45"/>
                    <a:pt x="5" y="73"/>
                    <a:pt x="9" y="98"/>
                  </a:cubicBezTo>
                  <a:cubicBezTo>
                    <a:pt x="14" y="106"/>
                    <a:pt x="19" y="111"/>
                    <a:pt x="24" y="111"/>
                  </a:cubicBezTo>
                  <a:cubicBezTo>
                    <a:pt x="34" y="111"/>
                    <a:pt x="42" y="92"/>
                    <a:pt x="50" y="45"/>
                  </a:cubicBezTo>
                  <a:cubicBezTo>
                    <a:pt x="41" y="14"/>
                    <a:pt x="33" y="1"/>
                    <a:pt x="2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5;p29"/>
            <p:cNvSpPr/>
            <p:nvPr/>
          </p:nvSpPr>
          <p:spPr>
            <a:xfrm>
              <a:off x="3044575" y="4530875"/>
              <a:ext cx="825" cy="2450"/>
            </a:xfrm>
            <a:custGeom>
              <a:avLst/>
              <a:gdLst/>
              <a:ahLst/>
              <a:cxnLst/>
              <a:rect l="l" t="t" r="r" b="b"/>
              <a:pathLst>
                <a:path w="33" h="98" extrusionOk="0">
                  <a:moveTo>
                    <a:pt x="17" y="1"/>
                  </a:moveTo>
                  <a:cubicBezTo>
                    <a:pt x="13" y="1"/>
                    <a:pt x="9" y="15"/>
                    <a:pt x="0" y="45"/>
                  </a:cubicBezTo>
                  <a:cubicBezTo>
                    <a:pt x="3" y="89"/>
                    <a:pt x="9" y="98"/>
                    <a:pt x="16" y="98"/>
                  </a:cubicBezTo>
                  <a:cubicBezTo>
                    <a:pt x="19" y="98"/>
                    <a:pt x="22" y="95"/>
                    <a:pt x="25" y="94"/>
                  </a:cubicBezTo>
                  <a:cubicBezTo>
                    <a:pt x="29" y="94"/>
                    <a:pt x="33" y="78"/>
                    <a:pt x="33" y="37"/>
                  </a:cubicBezTo>
                  <a:cubicBezTo>
                    <a:pt x="25" y="13"/>
                    <a:pt x="21" y="1"/>
                    <a:pt x="1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6;p29"/>
            <p:cNvSpPr/>
            <p:nvPr/>
          </p:nvSpPr>
          <p:spPr>
            <a:xfrm>
              <a:off x="3036975" y="4531000"/>
              <a:ext cx="625" cy="2525"/>
            </a:xfrm>
            <a:custGeom>
              <a:avLst/>
              <a:gdLst/>
              <a:ahLst/>
              <a:cxnLst/>
              <a:rect l="l" t="t" r="r" b="b"/>
              <a:pathLst>
                <a:path w="25" h="101" extrusionOk="0">
                  <a:moveTo>
                    <a:pt x="9" y="1"/>
                  </a:moveTo>
                  <a:cubicBezTo>
                    <a:pt x="3" y="1"/>
                    <a:pt x="0" y="23"/>
                    <a:pt x="0" y="93"/>
                  </a:cubicBezTo>
                  <a:cubicBezTo>
                    <a:pt x="5" y="98"/>
                    <a:pt x="9" y="100"/>
                    <a:pt x="12" y="100"/>
                  </a:cubicBezTo>
                  <a:cubicBezTo>
                    <a:pt x="19" y="100"/>
                    <a:pt x="21" y="86"/>
                    <a:pt x="21" y="60"/>
                  </a:cubicBezTo>
                  <a:cubicBezTo>
                    <a:pt x="25" y="40"/>
                    <a:pt x="21" y="23"/>
                    <a:pt x="13" y="3"/>
                  </a:cubicBezTo>
                  <a:cubicBezTo>
                    <a:pt x="11" y="2"/>
                    <a:pt x="10" y="1"/>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p29"/>
            <p:cNvSpPr/>
            <p:nvPr/>
          </p:nvSpPr>
          <p:spPr>
            <a:xfrm>
              <a:off x="3034500" y="4582750"/>
              <a:ext cx="1275" cy="2725"/>
            </a:xfrm>
            <a:custGeom>
              <a:avLst/>
              <a:gdLst/>
              <a:ahLst/>
              <a:cxnLst/>
              <a:rect l="l" t="t" r="r" b="b"/>
              <a:pathLst>
                <a:path w="51" h="109" extrusionOk="0">
                  <a:moveTo>
                    <a:pt x="23" y="0"/>
                  </a:moveTo>
                  <a:cubicBezTo>
                    <a:pt x="16" y="0"/>
                    <a:pt x="8" y="11"/>
                    <a:pt x="1" y="34"/>
                  </a:cubicBezTo>
                  <a:cubicBezTo>
                    <a:pt x="5" y="84"/>
                    <a:pt x="11" y="108"/>
                    <a:pt x="19" y="108"/>
                  </a:cubicBezTo>
                  <a:cubicBezTo>
                    <a:pt x="27" y="108"/>
                    <a:pt x="37" y="89"/>
                    <a:pt x="50" y="50"/>
                  </a:cubicBezTo>
                  <a:cubicBezTo>
                    <a:pt x="41" y="16"/>
                    <a:pt x="32" y="0"/>
                    <a:pt x="2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8;p29"/>
            <p:cNvSpPr/>
            <p:nvPr/>
          </p:nvSpPr>
          <p:spPr>
            <a:xfrm>
              <a:off x="3038925" y="4583125"/>
              <a:ext cx="950" cy="2500"/>
            </a:xfrm>
            <a:custGeom>
              <a:avLst/>
              <a:gdLst/>
              <a:ahLst/>
              <a:cxnLst/>
              <a:rect l="l" t="t" r="r" b="b"/>
              <a:pathLst>
                <a:path w="38" h="100" extrusionOk="0">
                  <a:moveTo>
                    <a:pt x="18" y="0"/>
                  </a:moveTo>
                  <a:cubicBezTo>
                    <a:pt x="12" y="0"/>
                    <a:pt x="7" y="16"/>
                    <a:pt x="0" y="47"/>
                  </a:cubicBezTo>
                  <a:cubicBezTo>
                    <a:pt x="7" y="86"/>
                    <a:pt x="13" y="99"/>
                    <a:pt x="20" y="99"/>
                  </a:cubicBezTo>
                  <a:cubicBezTo>
                    <a:pt x="21" y="99"/>
                    <a:pt x="23" y="98"/>
                    <a:pt x="25" y="97"/>
                  </a:cubicBezTo>
                  <a:cubicBezTo>
                    <a:pt x="29" y="93"/>
                    <a:pt x="37" y="80"/>
                    <a:pt x="37" y="39"/>
                  </a:cubicBezTo>
                  <a:cubicBezTo>
                    <a:pt x="29" y="14"/>
                    <a:pt x="23" y="0"/>
                    <a:pt x="18"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9;p29"/>
            <p:cNvSpPr/>
            <p:nvPr/>
          </p:nvSpPr>
          <p:spPr>
            <a:xfrm>
              <a:off x="3051850" y="4582800"/>
              <a:ext cx="750" cy="2350"/>
            </a:xfrm>
            <a:custGeom>
              <a:avLst/>
              <a:gdLst/>
              <a:ahLst/>
              <a:cxnLst/>
              <a:rect l="l" t="t" r="r" b="b"/>
              <a:pathLst>
                <a:path w="30" h="94" extrusionOk="0">
                  <a:moveTo>
                    <a:pt x="13" y="1"/>
                  </a:moveTo>
                  <a:cubicBezTo>
                    <a:pt x="11" y="1"/>
                    <a:pt x="10" y="1"/>
                    <a:pt x="9" y="3"/>
                  </a:cubicBezTo>
                  <a:cubicBezTo>
                    <a:pt x="4" y="15"/>
                    <a:pt x="0" y="40"/>
                    <a:pt x="4" y="93"/>
                  </a:cubicBezTo>
                  <a:lnTo>
                    <a:pt x="29" y="93"/>
                  </a:lnTo>
                  <a:cubicBezTo>
                    <a:pt x="22" y="20"/>
                    <a:pt x="18"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00;p29"/>
            <p:cNvSpPr/>
            <p:nvPr/>
          </p:nvSpPr>
          <p:spPr>
            <a:xfrm>
              <a:off x="3050100" y="4583100"/>
              <a:ext cx="650" cy="2350"/>
            </a:xfrm>
            <a:custGeom>
              <a:avLst/>
              <a:gdLst/>
              <a:ahLst/>
              <a:cxnLst/>
              <a:rect l="l" t="t" r="r" b="b"/>
              <a:pathLst>
                <a:path w="26" h="94" extrusionOk="0">
                  <a:moveTo>
                    <a:pt x="12" y="0"/>
                  </a:moveTo>
                  <a:cubicBezTo>
                    <a:pt x="11" y="0"/>
                    <a:pt x="10" y="1"/>
                    <a:pt x="9" y="3"/>
                  </a:cubicBezTo>
                  <a:cubicBezTo>
                    <a:pt x="5" y="20"/>
                    <a:pt x="1" y="32"/>
                    <a:pt x="5" y="48"/>
                  </a:cubicBezTo>
                  <a:cubicBezTo>
                    <a:pt x="1" y="61"/>
                    <a:pt x="5" y="73"/>
                    <a:pt x="9" y="85"/>
                  </a:cubicBezTo>
                  <a:cubicBezTo>
                    <a:pt x="11" y="91"/>
                    <a:pt x="14" y="94"/>
                    <a:pt x="16" y="94"/>
                  </a:cubicBezTo>
                  <a:cubicBezTo>
                    <a:pt x="20" y="94"/>
                    <a:pt x="22" y="79"/>
                    <a:pt x="25" y="40"/>
                  </a:cubicBezTo>
                  <a:cubicBezTo>
                    <a:pt x="22" y="12"/>
                    <a:pt x="16" y="0"/>
                    <a:pt x="12"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01;p29"/>
            <p:cNvSpPr/>
            <p:nvPr/>
          </p:nvSpPr>
          <p:spPr>
            <a:xfrm>
              <a:off x="3048450" y="4582850"/>
              <a:ext cx="650" cy="2350"/>
            </a:xfrm>
            <a:custGeom>
              <a:avLst/>
              <a:gdLst/>
              <a:ahLst/>
              <a:cxnLst/>
              <a:rect l="l" t="t" r="r" b="b"/>
              <a:pathLst>
                <a:path w="26" h="94" extrusionOk="0">
                  <a:moveTo>
                    <a:pt x="13" y="1"/>
                  </a:moveTo>
                  <a:cubicBezTo>
                    <a:pt x="5" y="1"/>
                    <a:pt x="1" y="26"/>
                    <a:pt x="1" y="79"/>
                  </a:cubicBezTo>
                  <a:cubicBezTo>
                    <a:pt x="7" y="89"/>
                    <a:pt x="11" y="94"/>
                    <a:pt x="14" y="94"/>
                  </a:cubicBezTo>
                  <a:cubicBezTo>
                    <a:pt x="18" y="94"/>
                    <a:pt x="21" y="88"/>
                    <a:pt x="26" y="75"/>
                  </a:cubicBezTo>
                  <a:cubicBezTo>
                    <a:pt x="26" y="26"/>
                    <a:pt x="21"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02;p29"/>
            <p:cNvSpPr/>
            <p:nvPr/>
          </p:nvSpPr>
          <p:spPr>
            <a:xfrm>
              <a:off x="3049700" y="4569325"/>
              <a:ext cx="3300" cy="3525"/>
            </a:xfrm>
            <a:custGeom>
              <a:avLst/>
              <a:gdLst/>
              <a:ahLst/>
              <a:cxnLst/>
              <a:rect l="l" t="t" r="r" b="b"/>
              <a:pathLst>
                <a:path w="132" h="141" extrusionOk="0">
                  <a:moveTo>
                    <a:pt x="67" y="1"/>
                  </a:moveTo>
                  <a:cubicBezTo>
                    <a:pt x="47" y="1"/>
                    <a:pt x="27" y="11"/>
                    <a:pt x="8" y="13"/>
                  </a:cubicBezTo>
                  <a:cubicBezTo>
                    <a:pt x="4" y="13"/>
                    <a:pt x="0" y="37"/>
                    <a:pt x="0" y="91"/>
                  </a:cubicBezTo>
                  <a:cubicBezTo>
                    <a:pt x="6" y="125"/>
                    <a:pt x="17" y="140"/>
                    <a:pt x="28" y="140"/>
                  </a:cubicBezTo>
                  <a:cubicBezTo>
                    <a:pt x="31" y="140"/>
                    <a:pt x="34" y="139"/>
                    <a:pt x="37" y="136"/>
                  </a:cubicBezTo>
                  <a:cubicBezTo>
                    <a:pt x="45" y="132"/>
                    <a:pt x="56" y="130"/>
                    <a:pt x="66" y="130"/>
                  </a:cubicBezTo>
                  <a:cubicBezTo>
                    <a:pt x="77" y="130"/>
                    <a:pt x="88" y="132"/>
                    <a:pt x="99" y="136"/>
                  </a:cubicBezTo>
                  <a:cubicBezTo>
                    <a:pt x="100" y="136"/>
                    <a:pt x="102" y="137"/>
                    <a:pt x="103" y="137"/>
                  </a:cubicBezTo>
                  <a:cubicBezTo>
                    <a:pt x="111" y="137"/>
                    <a:pt x="121" y="126"/>
                    <a:pt x="131" y="74"/>
                  </a:cubicBezTo>
                  <a:cubicBezTo>
                    <a:pt x="127" y="62"/>
                    <a:pt x="123" y="50"/>
                    <a:pt x="119" y="41"/>
                  </a:cubicBezTo>
                  <a:cubicBezTo>
                    <a:pt x="103" y="10"/>
                    <a:pt x="85" y="1"/>
                    <a:pt x="67"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03;p29"/>
            <p:cNvSpPr/>
            <p:nvPr/>
          </p:nvSpPr>
          <p:spPr>
            <a:xfrm>
              <a:off x="3038725" y="4569500"/>
              <a:ext cx="2475" cy="3550"/>
            </a:xfrm>
            <a:custGeom>
              <a:avLst/>
              <a:gdLst/>
              <a:ahLst/>
              <a:cxnLst/>
              <a:rect l="l" t="t" r="r" b="b"/>
              <a:pathLst>
                <a:path w="99" h="142" extrusionOk="0">
                  <a:moveTo>
                    <a:pt x="75" y="1"/>
                  </a:moveTo>
                  <a:cubicBezTo>
                    <a:pt x="61" y="1"/>
                    <a:pt x="46" y="6"/>
                    <a:pt x="30" y="6"/>
                  </a:cubicBezTo>
                  <a:cubicBezTo>
                    <a:pt x="23" y="6"/>
                    <a:pt x="15" y="5"/>
                    <a:pt x="8" y="2"/>
                  </a:cubicBezTo>
                  <a:cubicBezTo>
                    <a:pt x="8" y="1"/>
                    <a:pt x="7" y="1"/>
                    <a:pt x="7" y="1"/>
                  </a:cubicBezTo>
                  <a:cubicBezTo>
                    <a:pt x="0" y="1"/>
                    <a:pt x="0" y="24"/>
                    <a:pt x="0" y="92"/>
                  </a:cubicBezTo>
                  <a:cubicBezTo>
                    <a:pt x="7" y="120"/>
                    <a:pt x="16" y="136"/>
                    <a:pt x="24" y="136"/>
                  </a:cubicBezTo>
                  <a:cubicBezTo>
                    <a:pt x="30" y="136"/>
                    <a:pt x="36" y="127"/>
                    <a:pt x="41" y="108"/>
                  </a:cubicBezTo>
                  <a:cubicBezTo>
                    <a:pt x="42" y="107"/>
                    <a:pt x="43" y="106"/>
                    <a:pt x="44" y="106"/>
                  </a:cubicBezTo>
                  <a:cubicBezTo>
                    <a:pt x="47" y="106"/>
                    <a:pt x="50" y="117"/>
                    <a:pt x="53" y="121"/>
                  </a:cubicBezTo>
                  <a:cubicBezTo>
                    <a:pt x="60" y="134"/>
                    <a:pt x="66" y="141"/>
                    <a:pt x="71" y="141"/>
                  </a:cubicBezTo>
                  <a:cubicBezTo>
                    <a:pt x="82" y="141"/>
                    <a:pt x="90" y="111"/>
                    <a:pt x="99" y="43"/>
                  </a:cubicBezTo>
                  <a:cubicBezTo>
                    <a:pt x="90" y="30"/>
                    <a:pt x="86" y="6"/>
                    <a:pt x="82" y="2"/>
                  </a:cubicBezTo>
                  <a:cubicBezTo>
                    <a:pt x="80" y="1"/>
                    <a:pt x="77" y="1"/>
                    <a:pt x="7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304;p29"/>
            <p:cNvSpPr/>
            <p:nvPr/>
          </p:nvSpPr>
          <p:spPr>
            <a:xfrm>
              <a:off x="3043325" y="4569125"/>
              <a:ext cx="1675" cy="3575"/>
            </a:xfrm>
            <a:custGeom>
              <a:avLst/>
              <a:gdLst/>
              <a:ahLst/>
              <a:cxnLst/>
              <a:rect l="l" t="t" r="r" b="b"/>
              <a:pathLst>
                <a:path w="67" h="143" extrusionOk="0">
                  <a:moveTo>
                    <a:pt x="14" y="4"/>
                  </a:moveTo>
                  <a:cubicBezTo>
                    <a:pt x="8" y="4"/>
                    <a:pt x="4" y="17"/>
                    <a:pt x="1" y="53"/>
                  </a:cubicBezTo>
                  <a:cubicBezTo>
                    <a:pt x="5" y="111"/>
                    <a:pt x="5" y="136"/>
                    <a:pt x="21" y="140"/>
                  </a:cubicBezTo>
                  <a:cubicBezTo>
                    <a:pt x="27" y="140"/>
                    <a:pt x="33" y="143"/>
                    <a:pt x="39" y="143"/>
                  </a:cubicBezTo>
                  <a:cubicBezTo>
                    <a:pt x="49" y="143"/>
                    <a:pt x="59" y="133"/>
                    <a:pt x="66" y="78"/>
                  </a:cubicBezTo>
                  <a:cubicBezTo>
                    <a:pt x="50" y="0"/>
                    <a:pt x="30" y="21"/>
                    <a:pt x="17" y="4"/>
                  </a:cubicBezTo>
                  <a:cubicBezTo>
                    <a:pt x="16" y="4"/>
                    <a:pt x="15" y="4"/>
                    <a:pt x="14" y="4"/>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305;p29"/>
            <p:cNvSpPr/>
            <p:nvPr/>
          </p:nvSpPr>
          <p:spPr>
            <a:xfrm>
              <a:off x="3045600" y="4569475"/>
              <a:ext cx="1450" cy="3075"/>
            </a:xfrm>
            <a:custGeom>
              <a:avLst/>
              <a:gdLst/>
              <a:ahLst/>
              <a:cxnLst/>
              <a:rect l="l" t="t" r="r" b="b"/>
              <a:pathLst>
                <a:path w="58" h="123" extrusionOk="0">
                  <a:moveTo>
                    <a:pt x="22" y="1"/>
                  </a:moveTo>
                  <a:cubicBezTo>
                    <a:pt x="18" y="1"/>
                    <a:pt x="13" y="2"/>
                    <a:pt x="8" y="3"/>
                  </a:cubicBezTo>
                  <a:cubicBezTo>
                    <a:pt x="4" y="15"/>
                    <a:pt x="4" y="27"/>
                    <a:pt x="4" y="39"/>
                  </a:cubicBezTo>
                  <a:cubicBezTo>
                    <a:pt x="0" y="60"/>
                    <a:pt x="4" y="76"/>
                    <a:pt x="8" y="93"/>
                  </a:cubicBezTo>
                  <a:cubicBezTo>
                    <a:pt x="13" y="113"/>
                    <a:pt x="20" y="123"/>
                    <a:pt x="26" y="123"/>
                  </a:cubicBezTo>
                  <a:cubicBezTo>
                    <a:pt x="37" y="123"/>
                    <a:pt x="48" y="101"/>
                    <a:pt x="57" y="60"/>
                  </a:cubicBezTo>
                  <a:cubicBezTo>
                    <a:pt x="45" y="10"/>
                    <a:pt x="35"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306;p29"/>
            <p:cNvSpPr/>
            <p:nvPr/>
          </p:nvSpPr>
          <p:spPr>
            <a:xfrm>
              <a:off x="3047750" y="4569625"/>
              <a:ext cx="1250" cy="3300"/>
            </a:xfrm>
            <a:custGeom>
              <a:avLst/>
              <a:gdLst/>
              <a:ahLst/>
              <a:cxnLst/>
              <a:rect l="l" t="t" r="r" b="b"/>
              <a:pathLst>
                <a:path w="50" h="132" extrusionOk="0">
                  <a:moveTo>
                    <a:pt x="29" y="1"/>
                  </a:moveTo>
                  <a:cubicBezTo>
                    <a:pt x="21" y="1"/>
                    <a:pt x="8" y="9"/>
                    <a:pt x="4" y="21"/>
                  </a:cubicBezTo>
                  <a:cubicBezTo>
                    <a:pt x="0" y="38"/>
                    <a:pt x="0" y="58"/>
                    <a:pt x="4" y="79"/>
                  </a:cubicBezTo>
                  <a:cubicBezTo>
                    <a:pt x="10" y="112"/>
                    <a:pt x="16" y="132"/>
                    <a:pt x="22" y="132"/>
                  </a:cubicBezTo>
                  <a:cubicBezTo>
                    <a:pt x="25" y="132"/>
                    <a:pt x="27" y="129"/>
                    <a:pt x="29" y="124"/>
                  </a:cubicBezTo>
                  <a:lnTo>
                    <a:pt x="49" y="79"/>
                  </a:lnTo>
                  <a:cubicBezTo>
                    <a:pt x="45" y="17"/>
                    <a:pt x="41"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307;p29"/>
            <p:cNvSpPr/>
            <p:nvPr/>
          </p:nvSpPr>
          <p:spPr>
            <a:xfrm>
              <a:off x="3041475" y="4569450"/>
              <a:ext cx="1175" cy="3275"/>
            </a:xfrm>
            <a:custGeom>
              <a:avLst/>
              <a:gdLst/>
              <a:ahLst/>
              <a:cxnLst/>
              <a:rect l="l" t="t" r="r" b="b"/>
              <a:pathLst>
                <a:path w="47" h="131" extrusionOk="0">
                  <a:moveTo>
                    <a:pt x="22" y="1"/>
                  </a:moveTo>
                  <a:cubicBezTo>
                    <a:pt x="18" y="1"/>
                    <a:pt x="16" y="2"/>
                    <a:pt x="13" y="4"/>
                  </a:cubicBezTo>
                  <a:cubicBezTo>
                    <a:pt x="9" y="4"/>
                    <a:pt x="5" y="12"/>
                    <a:pt x="5" y="49"/>
                  </a:cubicBezTo>
                  <a:cubicBezTo>
                    <a:pt x="1" y="73"/>
                    <a:pt x="5" y="98"/>
                    <a:pt x="13" y="123"/>
                  </a:cubicBezTo>
                  <a:cubicBezTo>
                    <a:pt x="17" y="128"/>
                    <a:pt x="20" y="131"/>
                    <a:pt x="23" y="131"/>
                  </a:cubicBezTo>
                  <a:cubicBezTo>
                    <a:pt x="32" y="131"/>
                    <a:pt x="40" y="109"/>
                    <a:pt x="46" y="61"/>
                  </a:cubicBezTo>
                  <a:cubicBezTo>
                    <a:pt x="40" y="11"/>
                    <a:pt x="30" y="1"/>
                    <a:pt x="22"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308;p29"/>
            <p:cNvSpPr/>
            <p:nvPr/>
          </p:nvSpPr>
          <p:spPr>
            <a:xfrm>
              <a:off x="3035525" y="4569425"/>
              <a:ext cx="850" cy="3050"/>
            </a:xfrm>
            <a:custGeom>
              <a:avLst/>
              <a:gdLst/>
              <a:ahLst/>
              <a:cxnLst/>
              <a:rect l="l" t="t" r="r" b="b"/>
              <a:pathLst>
                <a:path w="34" h="122" extrusionOk="0">
                  <a:moveTo>
                    <a:pt x="17" y="0"/>
                  </a:moveTo>
                  <a:cubicBezTo>
                    <a:pt x="12" y="0"/>
                    <a:pt x="6" y="13"/>
                    <a:pt x="1" y="46"/>
                  </a:cubicBezTo>
                  <a:cubicBezTo>
                    <a:pt x="7" y="97"/>
                    <a:pt x="13" y="121"/>
                    <a:pt x="19" y="121"/>
                  </a:cubicBezTo>
                  <a:cubicBezTo>
                    <a:pt x="21" y="121"/>
                    <a:pt x="23" y="118"/>
                    <a:pt x="26" y="111"/>
                  </a:cubicBezTo>
                  <a:cubicBezTo>
                    <a:pt x="30" y="95"/>
                    <a:pt x="34" y="78"/>
                    <a:pt x="34" y="58"/>
                  </a:cubicBezTo>
                  <a:cubicBezTo>
                    <a:pt x="34" y="41"/>
                    <a:pt x="30" y="25"/>
                    <a:pt x="26" y="9"/>
                  </a:cubicBezTo>
                  <a:cubicBezTo>
                    <a:pt x="23" y="3"/>
                    <a:pt x="20" y="0"/>
                    <a:pt x="1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09;p29"/>
            <p:cNvSpPr/>
            <p:nvPr/>
          </p:nvSpPr>
          <p:spPr>
            <a:xfrm>
              <a:off x="3034625" y="4569525"/>
              <a:ext cx="625" cy="2800"/>
            </a:xfrm>
            <a:custGeom>
              <a:avLst/>
              <a:gdLst/>
              <a:ahLst/>
              <a:cxnLst/>
              <a:rect l="l" t="t" r="r" b="b"/>
              <a:pathLst>
                <a:path w="25" h="112" extrusionOk="0">
                  <a:moveTo>
                    <a:pt x="16" y="1"/>
                  </a:moveTo>
                  <a:cubicBezTo>
                    <a:pt x="4" y="1"/>
                    <a:pt x="0" y="21"/>
                    <a:pt x="0" y="50"/>
                  </a:cubicBezTo>
                  <a:cubicBezTo>
                    <a:pt x="0" y="79"/>
                    <a:pt x="4" y="111"/>
                    <a:pt x="8" y="111"/>
                  </a:cubicBezTo>
                  <a:cubicBezTo>
                    <a:pt x="21" y="91"/>
                    <a:pt x="25" y="66"/>
                    <a:pt x="25" y="42"/>
                  </a:cubicBezTo>
                  <a:cubicBezTo>
                    <a:pt x="21" y="25"/>
                    <a:pt x="16" y="13"/>
                    <a:pt x="16"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10;p29"/>
            <p:cNvSpPr/>
            <p:nvPr/>
          </p:nvSpPr>
          <p:spPr>
            <a:xfrm>
              <a:off x="3037075" y="4569800"/>
              <a:ext cx="650" cy="1950"/>
            </a:xfrm>
            <a:custGeom>
              <a:avLst/>
              <a:gdLst/>
              <a:ahLst/>
              <a:cxnLst/>
              <a:rect l="l" t="t" r="r" b="b"/>
              <a:pathLst>
                <a:path w="26" h="78" extrusionOk="0">
                  <a:moveTo>
                    <a:pt x="13" y="1"/>
                  </a:moveTo>
                  <a:cubicBezTo>
                    <a:pt x="10" y="1"/>
                    <a:pt x="7" y="12"/>
                    <a:pt x="0" y="35"/>
                  </a:cubicBezTo>
                  <a:cubicBezTo>
                    <a:pt x="9" y="63"/>
                    <a:pt x="13" y="78"/>
                    <a:pt x="16" y="78"/>
                  </a:cubicBezTo>
                  <a:cubicBezTo>
                    <a:pt x="19" y="78"/>
                    <a:pt x="21" y="63"/>
                    <a:pt x="25" y="35"/>
                  </a:cubicBezTo>
                  <a:cubicBezTo>
                    <a:pt x="19" y="12"/>
                    <a:pt x="16" y="1"/>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11;p29"/>
            <p:cNvSpPr/>
            <p:nvPr/>
          </p:nvSpPr>
          <p:spPr>
            <a:xfrm>
              <a:off x="3022925" y="4490425"/>
              <a:ext cx="19000" cy="4750"/>
            </a:xfrm>
            <a:custGeom>
              <a:avLst/>
              <a:gdLst/>
              <a:ahLst/>
              <a:cxnLst/>
              <a:rect l="l" t="t" r="r" b="b"/>
              <a:pathLst>
                <a:path w="760" h="190" extrusionOk="0">
                  <a:moveTo>
                    <a:pt x="554" y="1"/>
                  </a:moveTo>
                  <a:cubicBezTo>
                    <a:pt x="517" y="5"/>
                    <a:pt x="480" y="17"/>
                    <a:pt x="443" y="21"/>
                  </a:cubicBezTo>
                  <a:cubicBezTo>
                    <a:pt x="390" y="30"/>
                    <a:pt x="333" y="42"/>
                    <a:pt x="283" y="46"/>
                  </a:cubicBezTo>
                  <a:cubicBezTo>
                    <a:pt x="271" y="48"/>
                    <a:pt x="259" y="49"/>
                    <a:pt x="246" y="49"/>
                  </a:cubicBezTo>
                  <a:cubicBezTo>
                    <a:pt x="234" y="49"/>
                    <a:pt x="222" y="48"/>
                    <a:pt x="209" y="46"/>
                  </a:cubicBezTo>
                  <a:cubicBezTo>
                    <a:pt x="201" y="46"/>
                    <a:pt x="189" y="34"/>
                    <a:pt x="181" y="34"/>
                  </a:cubicBezTo>
                  <a:cubicBezTo>
                    <a:pt x="156" y="30"/>
                    <a:pt x="132" y="26"/>
                    <a:pt x="111" y="13"/>
                  </a:cubicBezTo>
                  <a:cubicBezTo>
                    <a:pt x="103" y="7"/>
                    <a:pt x="95" y="5"/>
                    <a:pt x="87" y="5"/>
                  </a:cubicBezTo>
                  <a:cubicBezTo>
                    <a:pt x="73" y="5"/>
                    <a:pt x="58" y="13"/>
                    <a:pt x="45" y="26"/>
                  </a:cubicBezTo>
                  <a:cubicBezTo>
                    <a:pt x="40" y="31"/>
                    <a:pt x="34" y="37"/>
                    <a:pt x="28" y="37"/>
                  </a:cubicBezTo>
                  <a:cubicBezTo>
                    <a:pt x="26" y="37"/>
                    <a:pt x="23" y="36"/>
                    <a:pt x="21" y="34"/>
                  </a:cubicBezTo>
                  <a:cubicBezTo>
                    <a:pt x="19" y="32"/>
                    <a:pt x="18" y="31"/>
                    <a:pt x="16" y="31"/>
                  </a:cubicBezTo>
                  <a:cubicBezTo>
                    <a:pt x="9" y="31"/>
                    <a:pt x="1" y="53"/>
                    <a:pt x="4" y="87"/>
                  </a:cubicBezTo>
                  <a:cubicBezTo>
                    <a:pt x="8" y="124"/>
                    <a:pt x="17" y="136"/>
                    <a:pt x="21" y="136"/>
                  </a:cubicBezTo>
                  <a:cubicBezTo>
                    <a:pt x="23" y="136"/>
                    <a:pt x="26" y="133"/>
                    <a:pt x="28" y="133"/>
                  </a:cubicBezTo>
                  <a:cubicBezTo>
                    <a:pt x="28" y="133"/>
                    <a:pt x="29" y="134"/>
                    <a:pt x="29" y="136"/>
                  </a:cubicBezTo>
                  <a:cubicBezTo>
                    <a:pt x="35" y="161"/>
                    <a:pt x="41" y="167"/>
                    <a:pt x="47" y="167"/>
                  </a:cubicBezTo>
                  <a:cubicBezTo>
                    <a:pt x="53" y="167"/>
                    <a:pt x="58" y="160"/>
                    <a:pt x="63" y="160"/>
                  </a:cubicBezTo>
                  <a:cubicBezTo>
                    <a:pt x="66" y="160"/>
                    <a:pt x="68" y="161"/>
                    <a:pt x="70" y="165"/>
                  </a:cubicBezTo>
                  <a:cubicBezTo>
                    <a:pt x="80" y="148"/>
                    <a:pt x="90" y="142"/>
                    <a:pt x="99" y="142"/>
                  </a:cubicBezTo>
                  <a:cubicBezTo>
                    <a:pt x="112" y="142"/>
                    <a:pt x="125" y="154"/>
                    <a:pt x="140" y="161"/>
                  </a:cubicBezTo>
                  <a:cubicBezTo>
                    <a:pt x="160" y="173"/>
                    <a:pt x="181" y="186"/>
                    <a:pt x="205" y="190"/>
                  </a:cubicBezTo>
                  <a:cubicBezTo>
                    <a:pt x="246" y="190"/>
                    <a:pt x="283" y="186"/>
                    <a:pt x="320" y="173"/>
                  </a:cubicBezTo>
                  <a:cubicBezTo>
                    <a:pt x="361" y="169"/>
                    <a:pt x="402" y="161"/>
                    <a:pt x="443" y="153"/>
                  </a:cubicBezTo>
                  <a:cubicBezTo>
                    <a:pt x="455" y="152"/>
                    <a:pt x="468" y="151"/>
                    <a:pt x="480" y="151"/>
                  </a:cubicBezTo>
                  <a:cubicBezTo>
                    <a:pt x="513" y="151"/>
                    <a:pt x="546" y="155"/>
                    <a:pt x="579" y="161"/>
                  </a:cubicBezTo>
                  <a:cubicBezTo>
                    <a:pt x="583" y="161"/>
                    <a:pt x="591" y="149"/>
                    <a:pt x="595" y="149"/>
                  </a:cubicBezTo>
                  <a:cubicBezTo>
                    <a:pt x="624" y="157"/>
                    <a:pt x="649" y="165"/>
                    <a:pt x="677" y="169"/>
                  </a:cubicBezTo>
                  <a:cubicBezTo>
                    <a:pt x="698" y="165"/>
                    <a:pt x="722" y="157"/>
                    <a:pt x="743" y="145"/>
                  </a:cubicBezTo>
                  <a:cubicBezTo>
                    <a:pt x="751" y="140"/>
                    <a:pt x="759" y="108"/>
                    <a:pt x="759" y="46"/>
                  </a:cubicBezTo>
                  <a:cubicBezTo>
                    <a:pt x="751" y="42"/>
                    <a:pt x="747" y="26"/>
                    <a:pt x="743" y="21"/>
                  </a:cubicBezTo>
                  <a:cubicBezTo>
                    <a:pt x="735" y="21"/>
                    <a:pt x="722" y="26"/>
                    <a:pt x="718" y="30"/>
                  </a:cubicBezTo>
                  <a:cubicBezTo>
                    <a:pt x="704" y="41"/>
                    <a:pt x="690" y="45"/>
                    <a:pt x="676" y="45"/>
                  </a:cubicBezTo>
                  <a:cubicBezTo>
                    <a:pt x="649" y="45"/>
                    <a:pt x="622" y="30"/>
                    <a:pt x="595" y="21"/>
                  </a:cubicBezTo>
                  <a:cubicBezTo>
                    <a:pt x="583" y="17"/>
                    <a:pt x="571" y="1"/>
                    <a:pt x="554"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12;p29"/>
            <p:cNvSpPr/>
            <p:nvPr/>
          </p:nvSpPr>
          <p:spPr>
            <a:xfrm>
              <a:off x="3042200" y="4490500"/>
              <a:ext cx="10275" cy="4000"/>
            </a:xfrm>
            <a:custGeom>
              <a:avLst/>
              <a:gdLst/>
              <a:ahLst/>
              <a:cxnLst/>
              <a:rect l="l" t="t" r="r" b="b"/>
              <a:pathLst>
                <a:path w="411" h="160" extrusionOk="0">
                  <a:moveTo>
                    <a:pt x="181" y="0"/>
                  </a:moveTo>
                  <a:cubicBezTo>
                    <a:pt x="157" y="0"/>
                    <a:pt x="132" y="18"/>
                    <a:pt x="107" y="18"/>
                  </a:cubicBezTo>
                  <a:cubicBezTo>
                    <a:pt x="92" y="18"/>
                    <a:pt x="75" y="28"/>
                    <a:pt x="57" y="28"/>
                  </a:cubicBezTo>
                  <a:cubicBezTo>
                    <a:pt x="46" y="28"/>
                    <a:pt x="36" y="25"/>
                    <a:pt x="25" y="14"/>
                  </a:cubicBezTo>
                  <a:cubicBezTo>
                    <a:pt x="24" y="13"/>
                    <a:pt x="23" y="13"/>
                    <a:pt x="21" y="13"/>
                  </a:cubicBezTo>
                  <a:cubicBezTo>
                    <a:pt x="18" y="13"/>
                    <a:pt x="16" y="14"/>
                    <a:pt x="13" y="14"/>
                  </a:cubicBezTo>
                  <a:cubicBezTo>
                    <a:pt x="5" y="14"/>
                    <a:pt x="1" y="31"/>
                    <a:pt x="1" y="68"/>
                  </a:cubicBezTo>
                  <a:cubicBezTo>
                    <a:pt x="10" y="121"/>
                    <a:pt x="14" y="146"/>
                    <a:pt x="21" y="146"/>
                  </a:cubicBezTo>
                  <a:cubicBezTo>
                    <a:pt x="28" y="146"/>
                    <a:pt x="37" y="128"/>
                    <a:pt x="54" y="96"/>
                  </a:cubicBezTo>
                  <a:cubicBezTo>
                    <a:pt x="58" y="113"/>
                    <a:pt x="62" y="129"/>
                    <a:pt x="66" y="150"/>
                  </a:cubicBezTo>
                  <a:cubicBezTo>
                    <a:pt x="69" y="156"/>
                    <a:pt x="75" y="160"/>
                    <a:pt x="79" y="160"/>
                  </a:cubicBezTo>
                  <a:cubicBezTo>
                    <a:pt x="80" y="160"/>
                    <a:pt x="82" y="159"/>
                    <a:pt x="83" y="158"/>
                  </a:cubicBezTo>
                  <a:cubicBezTo>
                    <a:pt x="93" y="138"/>
                    <a:pt x="103" y="132"/>
                    <a:pt x="113" y="132"/>
                  </a:cubicBezTo>
                  <a:cubicBezTo>
                    <a:pt x="119" y="132"/>
                    <a:pt x="126" y="134"/>
                    <a:pt x="132" y="137"/>
                  </a:cubicBezTo>
                  <a:cubicBezTo>
                    <a:pt x="134" y="139"/>
                    <a:pt x="137" y="139"/>
                    <a:pt x="139" y="139"/>
                  </a:cubicBezTo>
                  <a:cubicBezTo>
                    <a:pt x="144" y="139"/>
                    <a:pt x="148" y="136"/>
                    <a:pt x="148" y="133"/>
                  </a:cubicBezTo>
                  <a:cubicBezTo>
                    <a:pt x="157" y="121"/>
                    <a:pt x="165" y="116"/>
                    <a:pt x="173" y="116"/>
                  </a:cubicBezTo>
                  <a:cubicBezTo>
                    <a:pt x="181" y="116"/>
                    <a:pt x="189" y="121"/>
                    <a:pt x="198" y="129"/>
                  </a:cubicBezTo>
                  <a:cubicBezTo>
                    <a:pt x="202" y="133"/>
                    <a:pt x="206" y="142"/>
                    <a:pt x="210" y="142"/>
                  </a:cubicBezTo>
                  <a:cubicBezTo>
                    <a:pt x="224" y="139"/>
                    <a:pt x="240" y="132"/>
                    <a:pt x="256" y="132"/>
                  </a:cubicBezTo>
                  <a:cubicBezTo>
                    <a:pt x="267" y="132"/>
                    <a:pt x="278" y="136"/>
                    <a:pt x="288" y="146"/>
                  </a:cubicBezTo>
                  <a:cubicBezTo>
                    <a:pt x="289" y="148"/>
                    <a:pt x="291" y="149"/>
                    <a:pt x="292" y="149"/>
                  </a:cubicBezTo>
                  <a:cubicBezTo>
                    <a:pt x="295" y="149"/>
                    <a:pt x="297" y="146"/>
                    <a:pt x="300" y="146"/>
                  </a:cubicBezTo>
                  <a:lnTo>
                    <a:pt x="329" y="142"/>
                  </a:lnTo>
                  <a:lnTo>
                    <a:pt x="354" y="137"/>
                  </a:lnTo>
                  <a:cubicBezTo>
                    <a:pt x="359" y="137"/>
                    <a:pt x="363" y="132"/>
                    <a:pt x="368" y="132"/>
                  </a:cubicBezTo>
                  <a:cubicBezTo>
                    <a:pt x="371" y="132"/>
                    <a:pt x="374" y="133"/>
                    <a:pt x="378" y="137"/>
                  </a:cubicBezTo>
                  <a:cubicBezTo>
                    <a:pt x="380" y="139"/>
                    <a:pt x="383" y="140"/>
                    <a:pt x="385" y="140"/>
                  </a:cubicBezTo>
                  <a:cubicBezTo>
                    <a:pt x="394" y="140"/>
                    <a:pt x="401" y="124"/>
                    <a:pt x="411" y="80"/>
                  </a:cubicBezTo>
                  <a:cubicBezTo>
                    <a:pt x="399" y="47"/>
                    <a:pt x="399" y="31"/>
                    <a:pt x="382" y="31"/>
                  </a:cubicBezTo>
                  <a:cubicBezTo>
                    <a:pt x="374" y="31"/>
                    <a:pt x="364" y="25"/>
                    <a:pt x="355" y="25"/>
                  </a:cubicBezTo>
                  <a:cubicBezTo>
                    <a:pt x="350" y="25"/>
                    <a:pt x="345" y="27"/>
                    <a:pt x="341" y="31"/>
                  </a:cubicBezTo>
                  <a:cubicBezTo>
                    <a:pt x="334" y="36"/>
                    <a:pt x="327" y="38"/>
                    <a:pt x="320" y="38"/>
                  </a:cubicBezTo>
                  <a:cubicBezTo>
                    <a:pt x="294" y="38"/>
                    <a:pt x="268" y="10"/>
                    <a:pt x="241" y="10"/>
                  </a:cubicBezTo>
                  <a:cubicBezTo>
                    <a:pt x="234" y="10"/>
                    <a:pt x="226" y="12"/>
                    <a:pt x="218" y="18"/>
                  </a:cubicBezTo>
                  <a:cubicBezTo>
                    <a:pt x="206" y="5"/>
                    <a:pt x="193" y="0"/>
                    <a:pt x="18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13;p29"/>
            <p:cNvSpPr/>
            <p:nvPr/>
          </p:nvSpPr>
          <p:spPr>
            <a:xfrm>
              <a:off x="3054400" y="4491050"/>
              <a:ext cx="7825" cy="3225"/>
            </a:xfrm>
            <a:custGeom>
              <a:avLst/>
              <a:gdLst/>
              <a:ahLst/>
              <a:cxnLst/>
              <a:rect l="l" t="t" r="r" b="b"/>
              <a:pathLst>
                <a:path w="313" h="129" extrusionOk="0">
                  <a:moveTo>
                    <a:pt x="26" y="1"/>
                  </a:moveTo>
                  <a:cubicBezTo>
                    <a:pt x="5" y="1"/>
                    <a:pt x="1" y="13"/>
                    <a:pt x="1" y="50"/>
                  </a:cubicBezTo>
                  <a:cubicBezTo>
                    <a:pt x="3" y="88"/>
                    <a:pt x="8" y="97"/>
                    <a:pt x="13" y="97"/>
                  </a:cubicBezTo>
                  <a:cubicBezTo>
                    <a:pt x="17" y="97"/>
                    <a:pt x="22" y="91"/>
                    <a:pt x="26" y="91"/>
                  </a:cubicBezTo>
                  <a:lnTo>
                    <a:pt x="62" y="107"/>
                  </a:lnTo>
                  <a:cubicBezTo>
                    <a:pt x="71" y="107"/>
                    <a:pt x="75" y="115"/>
                    <a:pt x="83" y="115"/>
                  </a:cubicBezTo>
                  <a:cubicBezTo>
                    <a:pt x="97" y="115"/>
                    <a:pt x="112" y="110"/>
                    <a:pt x="127" y="110"/>
                  </a:cubicBezTo>
                  <a:cubicBezTo>
                    <a:pt x="135" y="110"/>
                    <a:pt x="142" y="111"/>
                    <a:pt x="149" y="115"/>
                  </a:cubicBezTo>
                  <a:cubicBezTo>
                    <a:pt x="151" y="116"/>
                    <a:pt x="154" y="117"/>
                    <a:pt x="156" y="117"/>
                  </a:cubicBezTo>
                  <a:cubicBezTo>
                    <a:pt x="169" y="117"/>
                    <a:pt x="181" y="107"/>
                    <a:pt x="194" y="107"/>
                  </a:cubicBezTo>
                  <a:cubicBezTo>
                    <a:pt x="202" y="107"/>
                    <a:pt x="210" y="111"/>
                    <a:pt x="218" y="124"/>
                  </a:cubicBezTo>
                  <a:cubicBezTo>
                    <a:pt x="220" y="127"/>
                    <a:pt x="221" y="129"/>
                    <a:pt x="222" y="129"/>
                  </a:cubicBezTo>
                  <a:cubicBezTo>
                    <a:pt x="225" y="129"/>
                    <a:pt x="229" y="121"/>
                    <a:pt x="235" y="115"/>
                  </a:cubicBezTo>
                  <a:cubicBezTo>
                    <a:pt x="237" y="106"/>
                    <a:pt x="240" y="103"/>
                    <a:pt x="243" y="103"/>
                  </a:cubicBezTo>
                  <a:cubicBezTo>
                    <a:pt x="247" y="103"/>
                    <a:pt x="251" y="107"/>
                    <a:pt x="255" y="111"/>
                  </a:cubicBezTo>
                  <a:cubicBezTo>
                    <a:pt x="263" y="119"/>
                    <a:pt x="271" y="126"/>
                    <a:pt x="279" y="126"/>
                  </a:cubicBezTo>
                  <a:cubicBezTo>
                    <a:pt x="291" y="126"/>
                    <a:pt x="303" y="109"/>
                    <a:pt x="313" y="54"/>
                  </a:cubicBezTo>
                  <a:cubicBezTo>
                    <a:pt x="305" y="25"/>
                    <a:pt x="296" y="25"/>
                    <a:pt x="288" y="21"/>
                  </a:cubicBezTo>
                  <a:cubicBezTo>
                    <a:pt x="272" y="21"/>
                    <a:pt x="255" y="23"/>
                    <a:pt x="239" y="23"/>
                  </a:cubicBezTo>
                  <a:cubicBezTo>
                    <a:pt x="231" y="23"/>
                    <a:pt x="223" y="22"/>
                    <a:pt x="214" y="21"/>
                  </a:cubicBezTo>
                  <a:cubicBezTo>
                    <a:pt x="198" y="21"/>
                    <a:pt x="181" y="5"/>
                    <a:pt x="169" y="5"/>
                  </a:cubicBezTo>
                  <a:cubicBezTo>
                    <a:pt x="140" y="1"/>
                    <a:pt x="112" y="1"/>
                    <a:pt x="8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14;p29"/>
            <p:cNvSpPr/>
            <p:nvPr/>
          </p:nvSpPr>
          <p:spPr>
            <a:xfrm>
              <a:off x="3063750" y="4491600"/>
              <a:ext cx="3100" cy="2525"/>
            </a:xfrm>
            <a:custGeom>
              <a:avLst/>
              <a:gdLst/>
              <a:ahLst/>
              <a:cxnLst/>
              <a:rect l="l" t="t" r="r" b="b"/>
              <a:pathLst>
                <a:path w="124" h="101" extrusionOk="0">
                  <a:moveTo>
                    <a:pt x="54" y="0"/>
                  </a:moveTo>
                  <a:cubicBezTo>
                    <a:pt x="36" y="0"/>
                    <a:pt x="19" y="1"/>
                    <a:pt x="0" y="3"/>
                  </a:cubicBezTo>
                  <a:cubicBezTo>
                    <a:pt x="4" y="61"/>
                    <a:pt x="4" y="94"/>
                    <a:pt x="14" y="94"/>
                  </a:cubicBezTo>
                  <a:cubicBezTo>
                    <a:pt x="16" y="94"/>
                    <a:pt x="18" y="92"/>
                    <a:pt x="21" y="89"/>
                  </a:cubicBezTo>
                  <a:cubicBezTo>
                    <a:pt x="24" y="85"/>
                    <a:pt x="28" y="83"/>
                    <a:pt x="32" y="83"/>
                  </a:cubicBezTo>
                  <a:cubicBezTo>
                    <a:pt x="42" y="83"/>
                    <a:pt x="53" y="95"/>
                    <a:pt x="62" y="98"/>
                  </a:cubicBezTo>
                  <a:cubicBezTo>
                    <a:pt x="68" y="100"/>
                    <a:pt x="75" y="101"/>
                    <a:pt x="82" y="101"/>
                  </a:cubicBezTo>
                  <a:cubicBezTo>
                    <a:pt x="90" y="101"/>
                    <a:pt x="97" y="100"/>
                    <a:pt x="103" y="98"/>
                  </a:cubicBezTo>
                  <a:cubicBezTo>
                    <a:pt x="111" y="93"/>
                    <a:pt x="119" y="81"/>
                    <a:pt x="123" y="28"/>
                  </a:cubicBezTo>
                  <a:cubicBezTo>
                    <a:pt x="115" y="20"/>
                    <a:pt x="111" y="3"/>
                    <a:pt x="107" y="3"/>
                  </a:cubicBezTo>
                  <a:cubicBezTo>
                    <a:pt x="89" y="1"/>
                    <a:pt x="71" y="0"/>
                    <a:pt x="54"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15;p29"/>
            <p:cNvSpPr/>
            <p:nvPr/>
          </p:nvSpPr>
          <p:spPr>
            <a:xfrm>
              <a:off x="3062825" y="4491650"/>
              <a:ext cx="525" cy="2200"/>
            </a:xfrm>
            <a:custGeom>
              <a:avLst/>
              <a:gdLst/>
              <a:ahLst/>
              <a:cxnLst/>
              <a:rect l="l" t="t" r="r" b="b"/>
              <a:pathLst>
                <a:path w="21" h="88" extrusionOk="0">
                  <a:moveTo>
                    <a:pt x="7" y="0"/>
                  </a:moveTo>
                  <a:cubicBezTo>
                    <a:pt x="3" y="0"/>
                    <a:pt x="0" y="11"/>
                    <a:pt x="0" y="46"/>
                  </a:cubicBezTo>
                  <a:cubicBezTo>
                    <a:pt x="0" y="59"/>
                    <a:pt x="0" y="75"/>
                    <a:pt x="5" y="87"/>
                  </a:cubicBezTo>
                  <a:cubicBezTo>
                    <a:pt x="5" y="88"/>
                    <a:pt x="5" y="88"/>
                    <a:pt x="6" y="88"/>
                  </a:cubicBezTo>
                  <a:cubicBezTo>
                    <a:pt x="14" y="88"/>
                    <a:pt x="21" y="57"/>
                    <a:pt x="17" y="34"/>
                  </a:cubicBezTo>
                  <a:cubicBezTo>
                    <a:pt x="17" y="22"/>
                    <a:pt x="13" y="9"/>
                    <a:pt x="9" y="1"/>
                  </a:cubicBezTo>
                  <a:cubicBezTo>
                    <a:pt x="8" y="1"/>
                    <a:pt x="7" y="0"/>
                    <a:pt x="7"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16;p29"/>
            <p:cNvSpPr/>
            <p:nvPr/>
          </p:nvSpPr>
          <p:spPr>
            <a:xfrm>
              <a:off x="3052975" y="4491350"/>
              <a:ext cx="650" cy="1875"/>
            </a:xfrm>
            <a:custGeom>
              <a:avLst/>
              <a:gdLst/>
              <a:ahLst/>
              <a:cxnLst/>
              <a:rect l="l" t="t" r="r" b="b"/>
              <a:pathLst>
                <a:path w="26" h="75" extrusionOk="0">
                  <a:moveTo>
                    <a:pt x="5" y="1"/>
                  </a:moveTo>
                  <a:cubicBezTo>
                    <a:pt x="0" y="1"/>
                    <a:pt x="0" y="9"/>
                    <a:pt x="0" y="13"/>
                  </a:cubicBezTo>
                  <a:cubicBezTo>
                    <a:pt x="0" y="30"/>
                    <a:pt x="0" y="46"/>
                    <a:pt x="0" y="67"/>
                  </a:cubicBezTo>
                  <a:cubicBezTo>
                    <a:pt x="4" y="71"/>
                    <a:pt x="7" y="74"/>
                    <a:pt x="10" y="74"/>
                  </a:cubicBezTo>
                  <a:cubicBezTo>
                    <a:pt x="15" y="74"/>
                    <a:pt x="20" y="66"/>
                    <a:pt x="25" y="46"/>
                  </a:cubicBezTo>
                  <a:cubicBezTo>
                    <a:pt x="25" y="34"/>
                    <a:pt x="21" y="21"/>
                    <a:pt x="21" y="13"/>
                  </a:cubicBezTo>
                  <a:cubicBezTo>
                    <a:pt x="17" y="5"/>
                    <a:pt x="13" y="5"/>
                    <a:pt x="5"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17;p29"/>
            <p:cNvSpPr/>
            <p:nvPr/>
          </p:nvSpPr>
          <p:spPr>
            <a:xfrm>
              <a:off x="3018300" y="4593725"/>
              <a:ext cx="16025" cy="7125"/>
            </a:xfrm>
            <a:custGeom>
              <a:avLst/>
              <a:gdLst/>
              <a:ahLst/>
              <a:cxnLst/>
              <a:rect l="l" t="t" r="r" b="b"/>
              <a:pathLst>
                <a:path w="641" h="285" extrusionOk="0">
                  <a:moveTo>
                    <a:pt x="9" y="1"/>
                  </a:moveTo>
                  <a:cubicBezTo>
                    <a:pt x="9" y="1"/>
                    <a:pt x="5" y="1"/>
                    <a:pt x="1" y="5"/>
                  </a:cubicBezTo>
                  <a:lnTo>
                    <a:pt x="1" y="284"/>
                  </a:lnTo>
                  <a:cubicBezTo>
                    <a:pt x="17" y="284"/>
                    <a:pt x="38" y="272"/>
                    <a:pt x="42" y="268"/>
                  </a:cubicBezTo>
                  <a:cubicBezTo>
                    <a:pt x="48" y="267"/>
                    <a:pt x="55" y="266"/>
                    <a:pt x="61" y="266"/>
                  </a:cubicBezTo>
                  <a:cubicBezTo>
                    <a:pt x="78" y="266"/>
                    <a:pt x="93" y="270"/>
                    <a:pt x="111" y="276"/>
                  </a:cubicBezTo>
                  <a:cubicBezTo>
                    <a:pt x="119" y="276"/>
                    <a:pt x="128" y="285"/>
                    <a:pt x="137" y="285"/>
                  </a:cubicBezTo>
                  <a:cubicBezTo>
                    <a:pt x="143" y="285"/>
                    <a:pt x="150" y="281"/>
                    <a:pt x="157" y="268"/>
                  </a:cubicBezTo>
                  <a:cubicBezTo>
                    <a:pt x="161" y="251"/>
                    <a:pt x="173" y="243"/>
                    <a:pt x="189" y="243"/>
                  </a:cubicBezTo>
                  <a:cubicBezTo>
                    <a:pt x="218" y="235"/>
                    <a:pt x="251" y="227"/>
                    <a:pt x="280" y="223"/>
                  </a:cubicBezTo>
                  <a:cubicBezTo>
                    <a:pt x="285" y="223"/>
                    <a:pt x="290" y="223"/>
                    <a:pt x="296" y="223"/>
                  </a:cubicBezTo>
                  <a:cubicBezTo>
                    <a:pt x="304" y="223"/>
                    <a:pt x="313" y="222"/>
                    <a:pt x="321" y="214"/>
                  </a:cubicBezTo>
                  <a:cubicBezTo>
                    <a:pt x="328" y="208"/>
                    <a:pt x="336" y="205"/>
                    <a:pt x="343" y="205"/>
                  </a:cubicBezTo>
                  <a:cubicBezTo>
                    <a:pt x="363" y="205"/>
                    <a:pt x="383" y="222"/>
                    <a:pt x="404" y="222"/>
                  </a:cubicBezTo>
                  <a:cubicBezTo>
                    <a:pt x="414" y="222"/>
                    <a:pt x="425" y="218"/>
                    <a:pt x="436" y="206"/>
                  </a:cubicBezTo>
                  <a:cubicBezTo>
                    <a:pt x="436" y="206"/>
                    <a:pt x="436" y="205"/>
                    <a:pt x="437" y="205"/>
                  </a:cubicBezTo>
                  <a:cubicBezTo>
                    <a:pt x="441" y="205"/>
                    <a:pt x="445" y="218"/>
                    <a:pt x="452" y="218"/>
                  </a:cubicBezTo>
                  <a:cubicBezTo>
                    <a:pt x="454" y="221"/>
                    <a:pt x="458" y="223"/>
                    <a:pt x="462" y="223"/>
                  </a:cubicBezTo>
                  <a:cubicBezTo>
                    <a:pt x="466" y="223"/>
                    <a:pt x="469" y="222"/>
                    <a:pt x="472" y="218"/>
                  </a:cubicBezTo>
                  <a:cubicBezTo>
                    <a:pt x="482" y="209"/>
                    <a:pt x="490" y="204"/>
                    <a:pt x="498" y="204"/>
                  </a:cubicBezTo>
                  <a:cubicBezTo>
                    <a:pt x="504" y="204"/>
                    <a:pt x="510" y="207"/>
                    <a:pt x="518" y="214"/>
                  </a:cubicBezTo>
                  <a:cubicBezTo>
                    <a:pt x="523" y="220"/>
                    <a:pt x="528" y="222"/>
                    <a:pt x="534" y="222"/>
                  </a:cubicBezTo>
                  <a:cubicBezTo>
                    <a:pt x="547" y="222"/>
                    <a:pt x="560" y="210"/>
                    <a:pt x="571" y="181"/>
                  </a:cubicBezTo>
                  <a:cubicBezTo>
                    <a:pt x="571" y="179"/>
                    <a:pt x="573" y="172"/>
                    <a:pt x="575" y="172"/>
                  </a:cubicBezTo>
                  <a:cubicBezTo>
                    <a:pt x="577" y="172"/>
                    <a:pt x="578" y="173"/>
                    <a:pt x="579" y="177"/>
                  </a:cubicBezTo>
                  <a:cubicBezTo>
                    <a:pt x="588" y="205"/>
                    <a:pt x="597" y="209"/>
                    <a:pt x="607" y="209"/>
                  </a:cubicBezTo>
                  <a:cubicBezTo>
                    <a:pt x="612" y="209"/>
                    <a:pt x="617" y="208"/>
                    <a:pt x="622" y="208"/>
                  </a:cubicBezTo>
                  <a:cubicBezTo>
                    <a:pt x="625" y="208"/>
                    <a:pt x="629" y="209"/>
                    <a:pt x="632" y="210"/>
                  </a:cubicBezTo>
                  <a:cubicBezTo>
                    <a:pt x="632" y="210"/>
                    <a:pt x="632" y="206"/>
                    <a:pt x="637" y="206"/>
                  </a:cubicBezTo>
                  <a:cubicBezTo>
                    <a:pt x="637" y="177"/>
                    <a:pt x="641" y="149"/>
                    <a:pt x="641" y="120"/>
                  </a:cubicBezTo>
                  <a:cubicBezTo>
                    <a:pt x="637" y="79"/>
                    <a:pt x="628" y="79"/>
                    <a:pt x="620" y="79"/>
                  </a:cubicBezTo>
                  <a:cubicBezTo>
                    <a:pt x="613" y="77"/>
                    <a:pt x="605" y="76"/>
                    <a:pt x="598" y="76"/>
                  </a:cubicBezTo>
                  <a:cubicBezTo>
                    <a:pt x="585" y="76"/>
                    <a:pt x="571" y="78"/>
                    <a:pt x="558" y="78"/>
                  </a:cubicBezTo>
                  <a:cubicBezTo>
                    <a:pt x="546" y="78"/>
                    <a:pt x="534" y="77"/>
                    <a:pt x="522" y="71"/>
                  </a:cubicBezTo>
                  <a:cubicBezTo>
                    <a:pt x="485" y="58"/>
                    <a:pt x="452" y="50"/>
                    <a:pt x="415" y="50"/>
                  </a:cubicBezTo>
                  <a:cubicBezTo>
                    <a:pt x="411" y="50"/>
                    <a:pt x="407" y="46"/>
                    <a:pt x="407" y="46"/>
                  </a:cubicBezTo>
                  <a:cubicBezTo>
                    <a:pt x="397" y="30"/>
                    <a:pt x="388" y="25"/>
                    <a:pt x="379" y="25"/>
                  </a:cubicBezTo>
                  <a:cubicBezTo>
                    <a:pt x="372" y="25"/>
                    <a:pt x="365" y="28"/>
                    <a:pt x="358" y="30"/>
                  </a:cubicBezTo>
                  <a:cubicBezTo>
                    <a:pt x="351" y="30"/>
                    <a:pt x="347" y="35"/>
                    <a:pt x="342" y="35"/>
                  </a:cubicBezTo>
                  <a:cubicBezTo>
                    <a:pt x="340" y="35"/>
                    <a:pt x="339" y="35"/>
                    <a:pt x="337" y="34"/>
                  </a:cubicBezTo>
                  <a:cubicBezTo>
                    <a:pt x="292" y="26"/>
                    <a:pt x="247" y="17"/>
                    <a:pt x="202" y="9"/>
                  </a:cubicBezTo>
                  <a:cubicBezTo>
                    <a:pt x="193" y="9"/>
                    <a:pt x="181" y="17"/>
                    <a:pt x="169" y="21"/>
                  </a:cubicBezTo>
                  <a:lnTo>
                    <a:pt x="120" y="21"/>
                  </a:lnTo>
                  <a:cubicBezTo>
                    <a:pt x="115" y="21"/>
                    <a:pt x="111" y="17"/>
                    <a:pt x="103" y="17"/>
                  </a:cubicBezTo>
                  <a:cubicBezTo>
                    <a:pt x="99" y="17"/>
                    <a:pt x="87" y="21"/>
                    <a:pt x="74" y="21"/>
                  </a:cubicBezTo>
                  <a:cubicBezTo>
                    <a:pt x="54" y="13"/>
                    <a:pt x="33" y="5"/>
                    <a:pt x="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18;p29"/>
            <p:cNvSpPr/>
            <p:nvPr/>
          </p:nvSpPr>
          <p:spPr>
            <a:xfrm>
              <a:off x="3018200" y="4580675"/>
              <a:ext cx="16125" cy="7125"/>
            </a:xfrm>
            <a:custGeom>
              <a:avLst/>
              <a:gdLst/>
              <a:ahLst/>
              <a:cxnLst/>
              <a:rect l="l" t="t" r="r" b="b"/>
              <a:pathLst>
                <a:path w="645" h="285" extrusionOk="0">
                  <a:moveTo>
                    <a:pt x="59" y="1"/>
                  </a:moveTo>
                  <a:cubicBezTo>
                    <a:pt x="40" y="1"/>
                    <a:pt x="19" y="28"/>
                    <a:pt x="0" y="43"/>
                  </a:cubicBezTo>
                  <a:lnTo>
                    <a:pt x="0" y="285"/>
                  </a:lnTo>
                  <a:lnTo>
                    <a:pt x="13" y="285"/>
                  </a:lnTo>
                  <a:cubicBezTo>
                    <a:pt x="25" y="269"/>
                    <a:pt x="50" y="269"/>
                    <a:pt x="70" y="269"/>
                  </a:cubicBezTo>
                  <a:cubicBezTo>
                    <a:pt x="91" y="269"/>
                    <a:pt x="111" y="264"/>
                    <a:pt x="136" y="260"/>
                  </a:cubicBezTo>
                  <a:cubicBezTo>
                    <a:pt x="151" y="251"/>
                    <a:pt x="169" y="246"/>
                    <a:pt x="187" y="246"/>
                  </a:cubicBezTo>
                  <a:cubicBezTo>
                    <a:pt x="193" y="246"/>
                    <a:pt x="199" y="247"/>
                    <a:pt x="206" y="248"/>
                  </a:cubicBezTo>
                  <a:cubicBezTo>
                    <a:pt x="224" y="253"/>
                    <a:pt x="241" y="260"/>
                    <a:pt x="258" y="260"/>
                  </a:cubicBezTo>
                  <a:cubicBezTo>
                    <a:pt x="268" y="260"/>
                    <a:pt x="277" y="258"/>
                    <a:pt x="288" y="252"/>
                  </a:cubicBezTo>
                  <a:cubicBezTo>
                    <a:pt x="297" y="249"/>
                    <a:pt x="304" y="241"/>
                    <a:pt x="312" y="241"/>
                  </a:cubicBezTo>
                  <a:cubicBezTo>
                    <a:pt x="315" y="241"/>
                    <a:pt x="318" y="242"/>
                    <a:pt x="321" y="244"/>
                  </a:cubicBezTo>
                  <a:cubicBezTo>
                    <a:pt x="326" y="247"/>
                    <a:pt x="331" y="248"/>
                    <a:pt x="337" y="248"/>
                  </a:cubicBezTo>
                  <a:cubicBezTo>
                    <a:pt x="360" y="248"/>
                    <a:pt x="385" y="227"/>
                    <a:pt x="410" y="227"/>
                  </a:cubicBezTo>
                  <a:cubicBezTo>
                    <a:pt x="411" y="227"/>
                    <a:pt x="413" y="227"/>
                    <a:pt x="415" y="228"/>
                  </a:cubicBezTo>
                  <a:cubicBezTo>
                    <a:pt x="431" y="228"/>
                    <a:pt x="447" y="210"/>
                    <a:pt x="465" y="210"/>
                  </a:cubicBezTo>
                  <a:cubicBezTo>
                    <a:pt x="470" y="210"/>
                    <a:pt x="475" y="212"/>
                    <a:pt x="481" y="215"/>
                  </a:cubicBezTo>
                  <a:cubicBezTo>
                    <a:pt x="489" y="222"/>
                    <a:pt x="497" y="224"/>
                    <a:pt x="503" y="224"/>
                  </a:cubicBezTo>
                  <a:cubicBezTo>
                    <a:pt x="509" y="224"/>
                    <a:pt x="515" y="223"/>
                    <a:pt x="520" y="223"/>
                  </a:cubicBezTo>
                  <a:cubicBezTo>
                    <a:pt x="522" y="223"/>
                    <a:pt x="524" y="223"/>
                    <a:pt x="526" y="223"/>
                  </a:cubicBezTo>
                  <a:cubicBezTo>
                    <a:pt x="532" y="226"/>
                    <a:pt x="538" y="227"/>
                    <a:pt x="544" y="227"/>
                  </a:cubicBezTo>
                  <a:cubicBezTo>
                    <a:pt x="560" y="227"/>
                    <a:pt x="574" y="218"/>
                    <a:pt x="583" y="203"/>
                  </a:cubicBezTo>
                  <a:cubicBezTo>
                    <a:pt x="587" y="197"/>
                    <a:pt x="592" y="192"/>
                    <a:pt x="598" y="192"/>
                  </a:cubicBezTo>
                  <a:cubicBezTo>
                    <a:pt x="603" y="192"/>
                    <a:pt x="608" y="197"/>
                    <a:pt x="612" y="211"/>
                  </a:cubicBezTo>
                  <a:cubicBezTo>
                    <a:pt x="616" y="228"/>
                    <a:pt x="628" y="223"/>
                    <a:pt x="636" y="232"/>
                  </a:cubicBezTo>
                  <a:cubicBezTo>
                    <a:pt x="641" y="195"/>
                    <a:pt x="641" y="166"/>
                    <a:pt x="645" y="137"/>
                  </a:cubicBezTo>
                  <a:cubicBezTo>
                    <a:pt x="638" y="94"/>
                    <a:pt x="631" y="77"/>
                    <a:pt x="625" y="77"/>
                  </a:cubicBezTo>
                  <a:cubicBezTo>
                    <a:pt x="623" y="77"/>
                    <a:pt x="622" y="78"/>
                    <a:pt x="620" y="80"/>
                  </a:cubicBezTo>
                  <a:cubicBezTo>
                    <a:pt x="612" y="88"/>
                    <a:pt x="604" y="96"/>
                    <a:pt x="595" y="96"/>
                  </a:cubicBezTo>
                  <a:cubicBezTo>
                    <a:pt x="554" y="92"/>
                    <a:pt x="517" y="80"/>
                    <a:pt x="481" y="67"/>
                  </a:cubicBezTo>
                  <a:cubicBezTo>
                    <a:pt x="468" y="59"/>
                    <a:pt x="453" y="55"/>
                    <a:pt x="437" y="55"/>
                  </a:cubicBezTo>
                  <a:cubicBezTo>
                    <a:pt x="422" y="55"/>
                    <a:pt x="407" y="59"/>
                    <a:pt x="394" y="67"/>
                  </a:cubicBezTo>
                  <a:cubicBezTo>
                    <a:pt x="393" y="68"/>
                    <a:pt x="391" y="69"/>
                    <a:pt x="390" y="69"/>
                  </a:cubicBezTo>
                  <a:cubicBezTo>
                    <a:pt x="383" y="69"/>
                    <a:pt x="376" y="63"/>
                    <a:pt x="370" y="59"/>
                  </a:cubicBezTo>
                  <a:cubicBezTo>
                    <a:pt x="364" y="59"/>
                    <a:pt x="348" y="52"/>
                    <a:pt x="336" y="52"/>
                  </a:cubicBezTo>
                  <a:cubicBezTo>
                    <a:pt x="332" y="52"/>
                    <a:pt x="328" y="53"/>
                    <a:pt x="325" y="55"/>
                  </a:cubicBezTo>
                  <a:cubicBezTo>
                    <a:pt x="318" y="59"/>
                    <a:pt x="310" y="61"/>
                    <a:pt x="302" y="61"/>
                  </a:cubicBezTo>
                  <a:cubicBezTo>
                    <a:pt x="294" y="61"/>
                    <a:pt x="286" y="59"/>
                    <a:pt x="280" y="55"/>
                  </a:cubicBezTo>
                  <a:cubicBezTo>
                    <a:pt x="263" y="47"/>
                    <a:pt x="247" y="43"/>
                    <a:pt x="230" y="43"/>
                  </a:cubicBezTo>
                  <a:cubicBezTo>
                    <a:pt x="217" y="43"/>
                    <a:pt x="207" y="48"/>
                    <a:pt x="195" y="48"/>
                  </a:cubicBezTo>
                  <a:cubicBezTo>
                    <a:pt x="192" y="48"/>
                    <a:pt x="188" y="48"/>
                    <a:pt x="185" y="47"/>
                  </a:cubicBezTo>
                  <a:cubicBezTo>
                    <a:pt x="148" y="35"/>
                    <a:pt x="107" y="18"/>
                    <a:pt x="66" y="2"/>
                  </a:cubicBezTo>
                  <a:cubicBezTo>
                    <a:pt x="64" y="1"/>
                    <a:pt x="62" y="1"/>
                    <a:pt x="5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19;p29"/>
            <p:cNvSpPr/>
            <p:nvPr/>
          </p:nvSpPr>
          <p:spPr>
            <a:xfrm>
              <a:off x="3018300" y="4606550"/>
              <a:ext cx="13475" cy="7450"/>
            </a:xfrm>
            <a:custGeom>
              <a:avLst/>
              <a:gdLst/>
              <a:ahLst/>
              <a:cxnLst/>
              <a:rect l="l" t="t" r="r" b="b"/>
              <a:pathLst>
                <a:path w="539" h="298" extrusionOk="0">
                  <a:moveTo>
                    <a:pt x="13" y="1"/>
                  </a:moveTo>
                  <a:cubicBezTo>
                    <a:pt x="5" y="5"/>
                    <a:pt x="1" y="5"/>
                    <a:pt x="1" y="9"/>
                  </a:cubicBezTo>
                  <a:lnTo>
                    <a:pt x="1" y="296"/>
                  </a:lnTo>
                  <a:cubicBezTo>
                    <a:pt x="5" y="297"/>
                    <a:pt x="9" y="297"/>
                    <a:pt x="13" y="297"/>
                  </a:cubicBezTo>
                  <a:cubicBezTo>
                    <a:pt x="33" y="297"/>
                    <a:pt x="53" y="289"/>
                    <a:pt x="66" y="272"/>
                  </a:cubicBezTo>
                  <a:cubicBezTo>
                    <a:pt x="74" y="263"/>
                    <a:pt x="83" y="268"/>
                    <a:pt x="91" y="263"/>
                  </a:cubicBezTo>
                  <a:cubicBezTo>
                    <a:pt x="120" y="263"/>
                    <a:pt x="148" y="255"/>
                    <a:pt x="177" y="251"/>
                  </a:cubicBezTo>
                  <a:cubicBezTo>
                    <a:pt x="206" y="239"/>
                    <a:pt x="239" y="227"/>
                    <a:pt x="267" y="222"/>
                  </a:cubicBezTo>
                  <a:cubicBezTo>
                    <a:pt x="288" y="222"/>
                    <a:pt x="308" y="227"/>
                    <a:pt x="328" y="227"/>
                  </a:cubicBezTo>
                  <a:cubicBezTo>
                    <a:pt x="348" y="227"/>
                    <a:pt x="368" y="222"/>
                    <a:pt x="386" y="206"/>
                  </a:cubicBezTo>
                  <a:cubicBezTo>
                    <a:pt x="388" y="204"/>
                    <a:pt x="390" y="203"/>
                    <a:pt x="393" y="203"/>
                  </a:cubicBezTo>
                  <a:cubicBezTo>
                    <a:pt x="396" y="203"/>
                    <a:pt x="400" y="205"/>
                    <a:pt x="403" y="210"/>
                  </a:cubicBezTo>
                  <a:cubicBezTo>
                    <a:pt x="409" y="222"/>
                    <a:pt x="415" y="227"/>
                    <a:pt x="422" y="227"/>
                  </a:cubicBezTo>
                  <a:cubicBezTo>
                    <a:pt x="430" y="227"/>
                    <a:pt x="437" y="221"/>
                    <a:pt x="444" y="210"/>
                  </a:cubicBezTo>
                  <a:cubicBezTo>
                    <a:pt x="449" y="203"/>
                    <a:pt x="456" y="200"/>
                    <a:pt x="463" y="200"/>
                  </a:cubicBezTo>
                  <a:cubicBezTo>
                    <a:pt x="471" y="200"/>
                    <a:pt x="480" y="204"/>
                    <a:pt x="489" y="206"/>
                  </a:cubicBezTo>
                  <a:cubicBezTo>
                    <a:pt x="505" y="206"/>
                    <a:pt x="518" y="198"/>
                    <a:pt x="530" y="185"/>
                  </a:cubicBezTo>
                  <a:cubicBezTo>
                    <a:pt x="534" y="169"/>
                    <a:pt x="538" y="153"/>
                    <a:pt x="538" y="136"/>
                  </a:cubicBezTo>
                  <a:lnTo>
                    <a:pt x="538" y="108"/>
                  </a:lnTo>
                  <a:cubicBezTo>
                    <a:pt x="530" y="95"/>
                    <a:pt x="522" y="83"/>
                    <a:pt x="513" y="75"/>
                  </a:cubicBezTo>
                  <a:cubicBezTo>
                    <a:pt x="509" y="73"/>
                    <a:pt x="505" y="73"/>
                    <a:pt x="501" y="73"/>
                  </a:cubicBezTo>
                  <a:cubicBezTo>
                    <a:pt x="497" y="73"/>
                    <a:pt x="493" y="73"/>
                    <a:pt x="489" y="71"/>
                  </a:cubicBezTo>
                  <a:cubicBezTo>
                    <a:pt x="444" y="67"/>
                    <a:pt x="403" y="54"/>
                    <a:pt x="358" y="42"/>
                  </a:cubicBezTo>
                  <a:cubicBezTo>
                    <a:pt x="329" y="29"/>
                    <a:pt x="299" y="24"/>
                    <a:pt x="268" y="24"/>
                  </a:cubicBezTo>
                  <a:cubicBezTo>
                    <a:pt x="258" y="24"/>
                    <a:pt x="248" y="24"/>
                    <a:pt x="239" y="25"/>
                  </a:cubicBezTo>
                  <a:cubicBezTo>
                    <a:pt x="232" y="27"/>
                    <a:pt x="224" y="28"/>
                    <a:pt x="217" y="28"/>
                  </a:cubicBezTo>
                  <a:cubicBezTo>
                    <a:pt x="207" y="28"/>
                    <a:pt x="197" y="26"/>
                    <a:pt x="189" y="21"/>
                  </a:cubicBezTo>
                  <a:cubicBezTo>
                    <a:pt x="179" y="13"/>
                    <a:pt x="166" y="9"/>
                    <a:pt x="155" y="9"/>
                  </a:cubicBezTo>
                  <a:cubicBezTo>
                    <a:pt x="148" y="9"/>
                    <a:pt x="142" y="10"/>
                    <a:pt x="136" y="13"/>
                  </a:cubicBezTo>
                  <a:cubicBezTo>
                    <a:pt x="130" y="15"/>
                    <a:pt x="124" y="16"/>
                    <a:pt x="118" y="16"/>
                  </a:cubicBezTo>
                  <a:cubicBezTo>
                    <a:pt x="111" y="16"/>
                    <a:pt x="105" y="15"/>
                    <a:pt x="99" y="13"/>
                  </a:cubicBezTo>
                  <a:cubicBezTo>
                    <a:pt x="96" y="13"/>
                    <a:pt x="92" y="4"/>
                    <a:pt x="86" y="4"/>
                  </a:cubicBezTo>
                  <a:cubicBezTo>
                    <a:pt x="85" y="4"/>
                    <a:pt x="84" y="4"/>
                    <a:pt x="83" y="5"/>
                  </a:cubicBezTo>
                  <a:cubicBezTo>
                    <a:pt x="75" y="17"/>
                    <a:pt x="67" y="21"/>
                    <a:pt x="59" y="21"/>
                  </a:cubicBezTo>
                  <a:cubicBezTo>
                    <a:pt x="44" y="21"/>
                    <a:pt x="28" y="9"/>
                    <a:pt x="13"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320;p29"/>
            <p:cNvSpPr/>
            <p:nvPr/>
          </p:nvSpPr>
          <p:spPr>
            <a:xfrm>
              <a:off x="3018300" y="4515700"/>
              <a:ext cx="6600" cy="6275"/>
            </a:xfrm>
            <a:custGeom>
              <a:avLst/>
              <a:gdLst/>
              <a:ahLst/>
              <a:cxnLst/>
              <a:rect l="l" t="t" r="r" b="b"/>
              <a:pathLst>
                <a:path w="264" h="251" extrusionOk="0">
                  <a:moveTo>
                    <a:pt x="80" y="0"/>
                  </a:moveTo>
                  <a:cubicBezTo>
                    <a:pt x="70" y="0"/>
                    <a:pt x="60" y="5"/>
                    <a:pt x="50" y="16"/>
                  </a:cubicBezTo>
                  <a:lnTo>
                    <a:pt x="42" y="16"/>
                  </a:lnTo>
                  <a:cubicBezTo>
                    <a:pt x="29" y="12"/>
                    <a:pt x="13" y="8"/>
                    <a:pt x="1" y="8"/>
                  </a:cubicBezTo>
                  <a:lnTo>
                    <a:pt x="1" y="241"/>
                  </a:lnTo>
                  <a:cubicBezTo>
                    <a:pt x="2" y="240"/>
                    <a:pt x="4" y="240"/>
                    <a:pt x="6" y="240"/>
                  </a:cubicBezTo>
                  <a:cubicBezTo>
                    <a:pt x="14" y="240"/>
                    <a:pt x="24" y="251"/>
                    <a:pt x="34" y="251"/>
                  </a:cubicBezTo>
                  <a:cubicBezTo>
                    <a:pt x="38" y="251"/>
                    <a:pt x="42" y="249"/>
                    <a:pt x="46" y="246"/>
                  </a:cubicBezTo>
                  <a:cubicBezTo>
                    <a:pt x="50" y="235"/>
                    <a:pt x="55" y="233"/>
                    <a:pt x="60" y="233"/>
                  </a:cubicBezTo>
                  <a:cubicBezTo>
                    <a:pt x="63" y="233"/>
                    <a:pt x="67" y="234"/>
                    <a:pt x="70" y="234"/>
                  </a:cubicBezTo>
                  <a:cubicBezTo>
                    <a:pt x="72" y="234"/>
                    <a:pt x="73" y="234"/>
                    <a:pt x="74" y="233"/>
                  </a:cubicBezTo>
                  <a:cubicBezTo>
                    <a:pt x="81" y="231"/>
                    <a:pt x="87" y="231"/>
                    <a:pt x="93" y="231"/>
                  </a:cubicBezTo>
                  <a:cubicBezTo>
                    <a:pt x="99" y="231"/>
                    <a:pt x="105" y="231"/>
                    <a:pt x="111" y="229"/>
                  </a:cubicBezTo>
                  <a:cubicBezTo>
                    <a:pt x="128" y="226"/>
                    <a:pt x="144" y="194"/>
                    <a:pt x="161" y="194"/>
                  </a:cubicBezTo>
                  <a:cubicBezTo>
                    <a:pt x="165" y="194"/>
                    <a:pt x="169" y="196"/>
                    <a:pt x="173" y="200"/>
                  </a:cubicBezTo>
                  <a:cubicBezTo>
                    <a:pt x="174" y="202"/>
                    <a:pt x="175" y="202"/>
                    <a:pt x="177" y="202"/>
                  </a:cubicBezTo>
                  <a:cubicBezTo>
                    <a:pt x="179" y="202"/>
                    <a:pt x="182" y="199"/>
                    <a:pt x="185" y="196"/>
                  </a:cubicBezTo>
                  <a:cubicBezTo>
                    <a:pt x="199" y="183"/>
                    <a:pt x="212" y="175"/>
                    <a:pt x="226" y="175"/>
                  </a:cubicBezTo>
                  <a:cubicBezTo>
                    <a:pt x="229" y="175"/>
                    <a:pt x="232" y="175"/>
                    <a:pt x="234" y="176"/>
                  </a:cubicBezTo>
                  <a:cubicBezTo>
                    <a:pt x="235" y="176"/>
                    <a:pt x="236" y="176"/>
                    <a:pt x="236" y="176"/>
                  </a:cubicBezTo>
                  <a:cubicBezTo>
                    <a:pt x="244" y="176"/>
                    <a:pt x="251" y="150"/>
                    <a:pt x="255" y="127"/>
                  </a:cubicBezTo>
                  <a:cubicBezTo>
                    <a:pt x="259" y="102"/>
                    <a:pt x="263" y="77"/>
                    <a:pt x="263" y="53"/>
                  </a:cubicBezTo>
                  <a:cubicBezTo>
                    <a:pt x="251" y="49"/>
                    <a:pt x="243" y="44"/>
                    <a:pt x="234" y="44"/>
                  </a:cubicBezTo>
                  <a:cubicBezTo>
                    <a:pt x="214" y="40"/>
                    <a:pt x="193" y="32"/>
                    <a:pt x="173" y="28"/>
                  </a:cubicBezTo>
                  <a:cubicBezTo>
                    <a:pt x="169" y="28"/>
                    <a:pt x="161" y="32"/>
                    <a:pt x="157" y="32"/>
                  </a:cubicBezTo>
                  <a:cubicBezTo>
                    <a:pt x="153" y="32"/>
                    <a:pt x="150" y="37"/>
                    <a:pt x="147" y="37"/>
                  </a:cubicBezTo>
                  <a:cubicBezTo>
                    <a:pt x="146" y="37"/>
                    <a:pt x="145" y="37"/>
                    <a:pt x="144" y="36"/>
                  </a:cubicBezTo>
                  <a:cubicBezTo>
                    <a:pt x="123" y="17"/>
                    <a:pt x="101" y="0"/>
                    <a:pt x="80"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321;p29"/>
            <p:cNvSpPr/>
            <p:nvPr/>
          </p:nvSpPr>
          <p:spPr>
            <a:xfrm>
              <a:off x="3018300" y="4567850"/>
              <a:ext cx="15525" cy="6725"/>
            </a:xfrm>
            <a:custGeom>
              <a:avLst/>
              <a:gdLst/>
              <a:ahLst/>
              <a:cxnLst/>
              <a:rect l="l" t="t" r="r" b="b"/>
              <a:pathLst>
                <a:path w="621" h="269" extrusionOk="0">
                  <a:moveTo>
                    <a:pt x="29" y="1"/>
                  </a:moveTo>
                  <a:cubicBezTo>
                    <a:pt x="19" y="1"/>
                    <a:pt x="9" y="3"/>
                    <a:pt x="1" y="6"/>
                  </a:cubicBezTo>
                  <a:lnTo>
                    <a:pt x="1" y="260"/>
                  </a:lnTo>
                  <a:cubicBezTo>
                    <a:pt x="9" y="260"/>
                    <a:pt x="17" y="256"/>
                    <a:pt x="25" y="248"/>
                  </a:cubicBezTo>
                  <a:cubicBezTo>
                    <a:pt x="33" y="230"/>
                    <a:pt x="41" y="224"/>
                    <a:pt x="48" y="224"/>
                  </a:cubicBezTo>
                  <a:cubicBezTo>
                    <a:pt x="65" y="224"/>
                    <a:pt x="81" y="257"/>
                    <a:pt x="102" y="257"/>
                  </a:cubicBezTo>
                  <a:cubicBezTo>
                    <a:pt x="104" y="257"/>
                    <a:pt x="106" y="257"/>
                    <a:pt x="107" y="256"/>
                  </a:cubicBezTo>
                  <a:cubicBezTo>
                    <a:pt x="109" y="256"/>
                    <a:pt x="111" y="256"/>
                    <a:pt x="113" y="256"/>
                  </a:cubicBezTo>
                  <a:cubicBezTo>
                    <a:pt x="134" y="256"/>
                    <a:pt x="152" y="268"/>
                    <a:pt x="171" y="268"/>
                  </a:cubicBezTo>
                  <a:cubicBezTo>
                    <a:pt x="180" y="268"/>
                    <a:pt x="189" y="265"/>
                    <a:pt x="198" y="256"/>
                  </a:cubicBezTo>
                  <a:cubicBezTo>
                    <a:pt x="214" y="244"/>
                    <a:pt x="234" y="236"/>
                    <a:pt x="255" y="228"/>
                  </a:cubicBezTo>
                  <a:cubicBezTo>
                    <a:pt x="256" y="227"/>
                    <a:pt x="257" y="227"/>
                    <a:pt x="258" y="227"/>
                  </a:cubicBezTo>
                  <a:cubicBezTo>
                    <a:pt x="271" y="227"/>
                    <a:pt x="284" y="241"/>
                    <a:pt x="297" y="241"/>
                  </a:cubicBezTo>
                  <a:cubicBezTo>
                    <a:pt x="304" y="241"/>
                    <a:pt x="310" y="238"/>
                    <a:pt x="317" y="228"/>
                  </a:cubicBezTo>
                  <a:cubicBezTo>
                    <a:pt x="317" y="228"/>
                    <a:pt x="321" y="236"/>
                    <a:pt x="321" y="240"/>
                  </a:cubicBezTo>
                  <a:cubicBezTo>
                    <a:pt x="332" y="258"/>
                    <a:pt x="345" y="264"/>
                    <a:pt x="357" y="264"/>
                  </a:cubicBezTo>
                  <a:cubicBezTo>
                    <a:pt x="367" y="264"/>
                    <a:pt x="377" y="260"/>
                    <a:pt x="386" y="256"/>
                  </a:cubicBezTo>
                  <a:cubicBezTo>
                    <a:pt x="399" y="248"/>
                    <a:pt x="411" y="236"/>
                    <a:pt x="423" y="232"/>
                  </a:cubicBezTo>
                  <a:cubicBezTo>
                    <a:pt x="436" y="223"/>
                    <a:pt x="440" y="232"/>
                    <a:pt x="448" y="219"/>
                  </a:cubicBezTo>
                  <a:cubicBezTo>
                    <a:pt x="453" y="212"/>
                    <a:pt x="462" y="200"/>
                    <a:pt x="472" y="200"/>
                  </a:cubicBezTo>
                  <a:cubicBezTo>
                    <a:pt x="478" y="200"/>
                    <a:pt x="484" y="205"/>
                    <a:pt x="489" y="219"/>
                  </a:cubicBezTo>
                  <a:cubicBezTo>
                    <a:pt x="503" y="205"/>
                    <a:pt x="519" y="199"/>
                    <a:pt x="535" y="199"/>
                  </a:cubicBezTo>
                  <a:cubicBezTo>
                    <a:pt x="543" y="199"/>
                    <a:pt x="551" y="200"/>
                    <a:pt x="559" y="203"/>
                  </a:cubicBezTo>
                  <a:cubicBezTo>
                    <a:pt x="560" y="203"/>
                    <a:pt x="561" y="204"/>
                    <a:pt x="563" y="204"/>
                  </a:cubicBezTo>
                  <a:cubicBezTo>
                    <a:pt x="573" y="204"/>
                    <a:pt x="581" y="191"/>
                    <a:pt x="591" y="191"/>
                  </a:cubicBezTo>
                  <a:cubicBezTo>
                    <a:pt x="600" y="191"/>
                    <a:pt x="612" y="174"/>
                    <a:pt x="620" y="109"/>
                  </a:cubicBezTo>
                  <a:cubicBezTo>
                    <a:pt x="612" y="35"/>
                    <a:pt x="600" y="35"/>
                    <a:pt x="587" y="35"/>
                  </a:cubicBezTo>
                  <a:cubicBezTo>
                    <a:pt x="563" y="35"/>
                    <a:pt x="534" y="35"/>
                    <a:pt x="505" y="55"/>
                  </a:cubicBezTo>
                  <a:cubicBezTo>
                    <a:pt x="499" y="61"/>
                    <a:pt x="491" y="65"/>
                    <a:pt x="484" y="65"/>
                  </a:cubicBezTo>
                  <a:cubicBezTo>
                    <a:pt x="481" y="65"/>
                    <a:pt x="479" y="65"/>
                    <a:pt x="477" y="63"/>
                  </a:cubicBezTo>
                  <a:cubicBezTo>
                    <a:pt x="472" y="64"/>
                    <a:pt x="467" y="64"/>
                    <a:pt x="463" y="64"/>
                  </a:cubicBezTo>
                  <a:cubicBezTo>
                    <a:pt x="432" y="64"/>
                    <a:pt x="402" y="51"/>
                    <a:pt x="372" y="51"/>
                  </a:cubicBezTo>
                  <a:cubicBezTo>
                    <a:pt x="353" y="51"/>
                    <a:pt x="335" y="56"/>
                    <a:pt x="317" y="72"/>
                  </a:cubicBezTo>
                  <a:cubicBezTo>
                    <a:pt x="315" y="73"/>
                    <a:pt x="314" y="73"/>
                    <a:pt x="312" y="73"/>
                  </a:cubicBezTo>
                  <a:cubicBezTo>
                    <a:pt x="309" y="73"/>
                    <a:pt x="306" y="72"/>
                    <a:pt x="300" y="72"/>
                  </a:cubicBezTo>
                  <a:cubicBezTo>
                    <a:pt x="276" y="59"/>
                    <a:pt x="251" y="68"/>
                    <a:pt x="226" y="55"/>
                  </a:cubicBezTo>
                  <a:cubicBezTo>
                    <a:pt x="202" y="43"/>
                    <a:pt x="173" y="35"/>
                    <a:pt x="148" y="27"/>
                  </a:cubicBezTo>
                  <a:cubicBezTo>
                    <a:pt x="140" y="24"/>
                    <a:pt x="131" y="23"/>
                    <a:pt x="123" y="23"/>
                  </a:cubicBezTo>
                  <a:cubicBezTo>
                    <a:pt x="118" y="23"/>
                    <a:pt x="114" y="23"/>
                    <a:pt x="109" y="23"/>
                  </a:cubicBezTo>
                  <a:cubicBezTo>
                    <a:pt x="96" y="23"/>
                    <a:pt x="83" y="22"/>
                    <a:pt x="70" y="14"/>
                  </a:cubicBezTo>
                  <a:cubicBezTo>
                    <a:pt x="58" y="5"/>
                    <a:pt x="43" y="1"/>
                    <a:pt x="29"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322;p29"/>
            <p:cNvSpPr/>
            <p:nvPr/>
          </p:nvSpPr>
          <p:spPr>
            <a:xfrm>
              <a:off x="3018300" y="4554625"/>
              <a:ext cx="18900" cy="7150"/>
            </a:xfrm>
            <a:custGeom>
              <a:avLst/>
              <a:gdLst/>
              <a:ahLst/>
              <a:cxnLst/>
              <a:rect l="l" t="t" r="r" b="b"/>
              <a:pathLst>
                <a:path w="756" h="286" extrusionOk="0">
                  <a:moveTo>
                    <a:pt x="33" y="0"/>
                  </a:moveTo>
                  <a:cubicBezTo>
                    <a:pt x="25" y="0"/>
                    <a:pt x="17" y="2"/>
                    <a:pt x="9" y="6"/>
                  </a:cubicBezTo>
                  <a:cubicBezTo>
                    <a:pt x="5" y="6"/>
                    <a:pt x="1" y="6"/>
                    <a:pt x="1" y="10"/>
                  </a:cubicBezTo>
                  <a:lnTo>
                    <a:pt x="1" y="277"/>
                  </a:lnTo>
                  <a:cubicBezTo>
                    <a:pt x="9" y="277"/>
                    <a:pt x="17" y="281"/>
                    <a:pt x="25" y="285"/>
                  </a:cubicBezTo>
                  <a:cubicBezTo>
                    <a:pt x="26" y="285"/>
                    <a:pt x="27" y="285"/>
                    <a:pt x="28" y="285"/>
                  </a:cubicBezTo>
                  <a:cubicBezTo>
                    <a:pt x="34" y="285"/>
                    <a:pt x="38" y="272"/>
                    <a:pt x="46" y="272"/>
                  </a:cubicBezTo>
                  <a:cubicBezTo>
                    <a:pt x="55" y="268"/>
                    <a:pt x="65" y="266"/>
                    <a:pt x="75" y="266"/>
                  </a:cubicBezTo>
                  <a:cubicBezTo>
                    <a:pt x="83" y="266"/>
                    <a:pt x="91" y="267"/>
                    <a:pt x="99" y="268"/>
                  </a:cubicBezTo>
                  <a:cubicBezTo>
                    <a:pt x="124" y="277"/>
                    <a:pt x="148" y="281"/>
                    <a:pt x="173" y="281"/>
                  </a:cubicBezTo>
                  <a:cubicBezTo>
                    <a:pt x="222" y="277"/>
                    <a:pt x="271" y="264"/>
                    <a:pt x="321" y="256"/>
                  </a:cubicBezTo>
                  <a:cubicBezTo>
                    <a:pt x="345" y="252"/>
                    <a:pt x="370" y="252"/>
                    <a:pt x="394" y="248"/>
                  </a:cubicBezTo>
                  <a:cubicBezTo>
                    <a:pt x="411" y="248"/>
                    <a:pt x="423" y="240"/>
                    <a:pt x="431" y="227"/>
                  </a:cubicBezTo>
                  <a:cubicBezTo>
                    <a:pt x="443" y="206"/>
                    <a:pt x="453" y="201"/>
                    <a:pt x="464" y="201"/>
                  </a:cubicBezTo>
                  <a:cubicBezTo>
                    <a:pt x="468" y="201"/>
                    <a:pt x="472" y="202"/>
                    <a:pt x="477" y="203"/>
                  </a:cubicBezTo>
                  <a:cubicBezTo>
                    <a:pt x="493" y="207"/>
                    <a:pt x="497" y="207"/>
                    <a:pt x="509" y="207"/>
                  </a:cubicBezTo>
                  <a:cubicBezTo>
                    <a:pt x="518" y="211"/>
                    <a:pt x="530" y="207"/>
                    <a:pt x="542" y="219"/>
                  </a:cubicBezTo>
                  <a:cubicBezTo>
                    <a:pt x="548" y="225"/>
                    <a:pt x="553" y="229"/>
                    <a:pt x="557" y="229"/>
                  </a:cubicBezTo>
                  <a:cubicBezTo>
                    <a:pt x="562" y="229"/>
                    <a:pt x="567" y="224"/>
                    <a:pt x="571" y="211"/>
                  </a:cubicBezTo>
                  <a:cubicBezTo>
                    <a:pt x="571" y="208"/>
                    <a:pt x="576" y="202"/>
                    <a:pt x="578" y="202"/>
                  </a:cubicBezTo>
                  <a:cubicBezTo>
                    <a:pt x="579" y="202"/>
                    <a:pt x="579" y="202"/>
                    <a:pt x="579" y="203"/>
                  </a:cubicBezTo>
                  <a:cubicBezTo>
                    <a:pt x="588" y="211"/>
                    <a:pt x="597" y="214"/>
                    <a:pt x="607" y="214"/>
                  </a:cubicBezTo>
                  <a:cubicBezTo>
                    <a:pt x="620" y="214"/>
                    <a:pt x="633" y="209"/>
                    <a:pt x="645" y="207"/>
                  </a:cubicBezTo>
                  <a:cubicBezTo>
                    <a:pt x="657" y="203"/>
                    <a:pt x="665" y="199"/>
                    <a:pt x="678" y="190"/>
                  </a:cubicBezTo>
                  <a:cubicBezTo>
                    <a:pt x="686" y="185"/>
                    <a:pt x="693" y="178"/>
                    <a:pt x="702" y="178"/>
                  </a:cubicBezTo>
                  <a:cubicBezTo>
                    <a:pt x="707" y="178"/>
                    <a:pt x="713" y="180"/>
                    <a:pt x="719" y="186"/>
                  </a:cubicBezTo>
                  <a:cubicBezTo>
                    <a:pt x="723" y="193"/>
                    <a:pt x="726" y="196"/>
                    <a:pt x="730" y="196"/>
                  </a:cubicBezTo>
                  <a:cubicBezTo>
                    <a:pt x="739" y="196"/>
                    <a:pt x="747" y="179"/>
                    <a:pt x="756" y="137"/>
                  </a:cubicBezTo>
                  <a:cubicBezTo>
                    <a:pt x="743" y="80"/>
                    <a:pt x="731" y="67"/>
                    <a:pt x="719" y="67"/>
                  </a:cubicBezTo>
                  <a:cubicBezTo>
                    <a:pt x="714" y="68"/>
                    <a:pt x="710" y="68"/>
                    <a:pt x="705" y="68"/>
                  </a:cubicBezTo>
                  <a:cubicBezTo>
                    <a:pt x="686" y="68"/>
                    <a:pt x="666" y="65"/>
                    <a:pt x="647" y="65"/>
                  </a:cubicBezTo>
                  <a:cubicBezTo>
                    <a:pt x="625" y="65"/>
                    <a:pt x="604" y="68"/>
                    <a:pt x="583" y="84"/>
                  </a:cubicBezTo>
                  <a:cubicBezTo>
                    <a:pt x="575" y="90"/>
                    <a:pt x="567" y="92"/>
                    <a:pt x="558" y="92"/>
                  </a:cubicBezTo>
                  <a:cubicBezTo>
                    <a:pt x="538" y="92"/>
                    <a:pt x="518" y="78"/>
                    <a:pt x="497" y="75"/>
                  </a:cubicBezTo>
                  <a:cubicBezTo>
                    <a:pt x="485" y="71"/>
                    <a:pt x="472" y="67"/>
                    <a:pt x="456" y="67"/>
                  </a:cubicBezTo>
                  <a:cubicBezTo>
                    <a:pt x="423" y="67"/>
                    <a:pt x="386" y="75"/>
                    <a:pt x="353" y="75"/>
                  </a:cubicBezTo>
                  <a:cubicBezTo>
                    <a:pt x="340" y="74"/>
                    <a:pt x="326" y="73"/>
                    <a:pt x="312" y="73"/>
                  </a:cubicBezTo>
                  <a:cubicBezTo>
                    <a:pt x="293" y="73"/>
                    <a:pt x="273" y="75"/>
                    <a:pt x="251" y="80"/>
                  </a:cubicBezTo>
                  <a:cubicBezTo>
                    <a:pt x="234" y="80"/>
                    <a:pt x="222" y="80"/>
                    <a:pt x="206" y="75"/>
                  </a:cubicBezTo>
                  <a:cubicBezTo>
                    <a:pt x="198" y="71"/>
                    <a:pt x="193" y="71"/>
                    <a:pt x="185" y="67"/>
                  </a:cubicBezTo>
                  <a:cubicBezTo>
                    <a:pt x="161" y="67"/>
                    <a:pt x="140" y="55"/>
                    <a:pt x="120" y="43"/>
                  </a:cubicBezTo>
                  <a:cubicBezTo>
                    <a:pt x="91" y="20"/>
                    <a:pt x="62"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323;p29"/>
            <p:cNvSpPr/>
            <p:nvPr/>
          </p:nvSpPr>
          <p:spPr>
            <a:xfrm>
              <a:off x="3018300" y="4541625"/>
              <a:ext cx="17050" cy="6800"/>
            </a:xfrm>
            <a:custGeom>
              <a:avLst/>
              <a:gdLst/>
              <a:ahLst/>
              <a:cxnLst/>
              <a:rect l="l" t="t" r="r" b="b"/>
              <a:pathLst>
                <a:path w="682" h="272" extrusionOk="0">
                  <a:moveTo>
                    <a:pt x="1" y="0"/>
                  </a:moveTo>
                  <a:lnTo>
                    <a:pt x="1" y="271"/>
                  </a:lnTo>
                  <a:cubicBezTo>
                    <a:pt x="17" y="271"/>
                    <a:pt x="33" y="263"/>
                    <a:pt x="42" y="247"/>
                  </a:cubicBezTo>
                  <a:cubicBezTo>
                    <a:pt x="54" y="222"/>
                    <a:pt x="62" y="214"/>
                    <a:pt x="74" y="214"/>
                  </a:cubicBezTo>
                  <a:cubicBezTo>
                    <a:pt x="87" y="218"/>
                    <a:pt x="111" y="234"/>
                    <a:pt x="128" y="238"/>
                  </a:cubicBezTo>
                  <a:cubicBezTo>
                    <a:pt x="144" y="247"/>
                    <a:pt x="173" y="255"/>
                    <a:pt x="193" y="263"/>
                  </a:cubicBezTo>
                  <a:cubicBezTo>
                    <a:pt x="198" y="265"/>
                    <a:pt x="203" y="267"/>
                    <a:pt x="208" y="267"/>
                  </a:cubicBezTo>
                  <a:cubicBezTo>
                    <a:pt x="216" y="267"/>
                    <a:pt x="224" y="261"/>
                    <a:pt x="234" y="238"/>
                  </a:cubicBezTo>
                  <a:cubicBezTo>
                    <a:pt x="234" y="231"/>
                    <a:pt x="238" y="228"/>
                    <a:pt x="241" y="228"/>
                  </a:cubicBezTo>
                  <a:cubicBezTo>
                    <a:pt x="243" y="228"/>
                    <a:pt x="245" y="229"/>
                    <a:pt x="247" y="230"/>
                  </a:cubicBezTo>
                  <a:cubicBezTo>
                    <a:pt x="250" y="235"/>
                    <a:pt x="254" y="238"/>
                    <a:pt x="259" y="238"/>
                  </a:cubicBezTo>
                  <a:cubicBezTo>
                    <a:pt x="265" y="238"/>
                    <a:pt x="272" y="233"/>
                    <a:pt x="280" y="226"/>
                  </a:cubicBezTo>
                  <a:cubicBezTo>
                    <a:pt x="284" y="220"/>
                    <a:pt x="288" y="219"/>
                    <a:pt x="292" y="219"/>
                  </a:cubicBezTo>
                  <a:cubicBezTo>
                    <a:pt x="294" y="219"/>
                    <a:pt x="296" y="219"/>
                    <a:pt x="298" y="219"/>
                  </a:cubicBezTo>
                  <a:cubicBezTo>
                    <a:pt x="300" y="219"/>
                    <a:pt x="302" y="219"/>
                    <a:pt x="304" y="218"/>
                  </a:cubicBezTo>
                  <a:cubicBezTo>
                    <a:pt x="325" y="218"/>
                    <a:pt x="353" y="218"/>
                    <a:pt x="374" y="214"/>
                  </a:cubicBezTo>
                  <a:cubicBezTo>
                    <a:pt x="394" y="210"/>
                    <a:pt x="415" y="206"/>
                    <a:pt x="436" y="206"/>
                  </a:cubicBezTo>
                  <a:cubicBezTo>
                    <a:pt x="438" y="206"/>
                    <a:pt x="441" y="207"/>
                    <a:pt x="444" y="207"/>
                  </a:cubicBezTo>
                  <a:cubicBezTo>
                    <a:pt x="456" y="207"/>
                    <a:pt x="466" y="197"/>
                    <a:pt x="477" y="156"/>
                  </a:cubicBezTo>
                  <a:cubicBezTo>
                    <a:pt x="482" y="192"/>
                    <a:pt x="490" y="204"/>
                    <a:pt x="498" y="204"/>
                  </a:cubicBezTo>
                  <a:cubicBezTo>
                    <a:pt x="501" y="204"/>
                    <a:pt x="505" y="201"/>
                    <a:pt x="509" y="197"/>
                  </a:cubicBezTo>
                  <a:cubicBezTo>
                    <a:pt x="518" y="189"/>
                    <a:pt x="521" y="182"/>
                    <a:pt x="523" y="182"/>
                  </a:cubicBezTo>
                  <a:cubicBezTo>
                    <a:pt x="524" y="182"/>
                    <a:pt x="525" y="183"/>
                    <a:pt x="526" y="185"/>
                  </a:cubicBezTo>
                  <a:cubicBezTo>
                    <a:pt x="531" y="203"/>
                    <a:pt x="538" y="209"/>
                    <a:pt x="544" y="209"/>
                  </a:cubicBezTo>
                  <a:cubicBezTo>
                    <a:pt x="552" y="209"/>
                    <a:pt x="560" y="200"/>
                    <a:pt x="567" y="193"/>
                  </a:cubicBezTo>
                  <a:cubicBezTo>
                    <a:pt x="572" y="188"/>
                    <a:pt x="576" y="187"/>
                    <a:pt x="579" y="187"/>
                  </a:cubicBezTo>
                  <a:cubicBezTo>
                    <a:pt x="584" y="187"/>
                    <a:pt x="588" y="191"/>
                    <a:pt x="591" y="191"/>
                  </a:cubicBezTo>
                  <a:cubicBezTo>
                    <a:pt x="593" y="191"/>
                    <a:pt x="594" y="191"/>
                    <a:pt x="596" y="189"/>
                  </a:cubicBezTo>
                  <a:cubicBezTo>
                    <a:pt x="602" y="183"/>
                    <a:pt x="610" y="180"/>
                    <a:pt x="619" y="180"/>
                  </a:cubicBezTo>
                  <a:cubicBezTo>
                    <a:pt x="627" y="180"/>
                    <a:pt x="637" y="183"/>
                    <a:pt x="645" y="189"/>
                  </a:cubicBezTo>
                  <a:cubicBezTo>
                    <a:pt x="647" y="191"/>
                    <a:pt x="650" y="192"/>
                    <a:pt x="654" y="192"/>
                  </a:cubicBezTo>
                  <a:cubicBezTo>
                    <a:pt x="657" y="192"/>
                    <a:pt x="661" y="191"/>
                    <a:pt x="665" y="189"/>
                  </a:cubicBezTo>
                  <a:cubicBezTo>
                    <a:pt x="669" y="189"/>
                    <a:pt x="674" y="185"/>
                    <a:pt x="678" y="173"/>
                  </a:cubicBezTo>
                  <a:cubicBezTo>
                    <a:pt x="682" y="156"/>
                    <a:pt x="682" y="140"/>
                    <a:pt x="682" y="124"/>
                  </a:cubicBezTo>
                  <a:cubicBezTo>
                    <a:pt x="682" y="107"/>
                    <a:pt x="682" y="91"/>
                    <a:pt x="678" y="78"/>
                  </a:cubicBezTo>
                  <a:cubicBezTo>
                    <a:pt x="669" y="62"/>
                    <a:pt x="661" y="54"/>
                    <a:pt x="653" y="54"/>
                  </a:cubicBezTo>
                  <a:cubicBezTo>
                    <a:pt x="604" y="54"/>
                    <a:pt x="559" y="54"/>
                    <a:pt x="513" y="58"/>
                  </a:cubicBezTo>
                  <a:cubicBezTo>
                    <a:pt x="511" y="57"/>
                    <a:pt x="509" y="57"/>
                    <a:pt x="507" y="57"/>
                  </a:cubicBezTo>
                  <a:cubicBezTo>
                    <a:pt x="493" y="57"/>
                    <a:pt x="481" y="68"/>
                    <a:pt x="481" y="83"/>
                  </a:cubicBezTo>
                  <a:cubicBezTo>
                    <a:pt x="478" y="88"/>
                    <a:pt x="476" y="91"/>
                    <a:pt x="474" y="91"/>
                  </a:cubicBezTo>
                  <a:cubicBezTo>
                    <a:pt x="466" y="91"/>
                    <a:pt x="460" y="52"/>
                    <a:pt x="451" y="52"/>
                  </a:cubicBezTo>
                  <a:cubicBezTo>
                    <a:pt x="450" y="52"/>
                    <a:pt x="449" y="52"/>
                    <a:pt x="448" y="54"/>
                  </a:cubicBezTo>
                  <a:lnTo>
                    <a:pt x="386" y="54"/>
                  </a:lnTo>
                  <a:lnTo>
                    <a:pt x="247" y="50"/>
                  </a:lnTo>
                  <a:cubicBezTo>
                    <a:pt x="237" y="48"/>
                    <a:pt x="225" y="47"/>
                    <a:pt x="213" y="47"/>
                  </a:cubicBezTo>
                  <a:cubicBezTo>
                    <a:pt x="202" y="47"/>
                    <a:pt x="189" y="48"/>
                    <a:pt x="177" y="50"/>
                  </a:cubicBezTo>
                  <a:cubicBezTo>
                    <a:pt x="174" y="50"/>
                    <a:pt x="171" y="51"/>
                    <a:pt x="168" y="51"/>
                  </a:cubicBezTo>
                  <a:cubicBezTo>
                    <a:pt x="154" y="51"/>
                    <a:pt x="138" y="43"/>
                    <a:pt x="128" y="33"/>
                  </a:cubicBezTo>
                  <a:cubicBezTo>
                    <a:pt x="120" y="21"/>
                    <a:pt x="107" y="13"/>
                    <a:pt x="91" y="9"/>
                  </a:cubicBezTo>
                  <a:cubicBezTo>
                    <a:pt x="80" y="3"/>
                    <a:pt x="70" y="1"/>
                    <a:pt x="59" y="1"/>
                  </a:cubicBezTo>
                  <a:cubicBezTo>
                    <a:pt x="47" y="1"/>
                    <a:pt x="35" y="3"/>
                    <a:pt x="22" y="3"/>
                  </a:cubicBezTo>
                  <a:cubicBezTo>
                    <a:pt x="15" y="3"/>
                    <a:pt x="8" y="2"/>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324;p29"/>
            <p:cNvSpPr/>
            <p:nvPr/>
          </p:nvSpPr>
          <p:spPr>
            <a:xfrm>
              <a:off x="3018300" y="4489825"/>
              <a:ext cx="4550" cy="6175"/>
            </a:xfrm>
            <a:custGeom>
              <a:avLst/>
              <a:gdLst/>
              <a:ahLst/>
              <a:cxnLst/>
              <a:rect l="l" t="t" r="r" b="b"/>
              <a:pathLst>
                <a:path w="182" h="247" extrusionOk="0">
                  <a:moveTo>
                    <a:pt x="1" y="0"/>
                  </a:moveTo>
                  <a:lnTo>
                    <a:pt x="1" y="247"/>
                  </a:lnTo>
                  <a:cubicBezTo>
                    <a:pt x="5" y="247"/>
                    <a:pt x="9" y="242"/>
                    <a:pt x="13" y="238"/>
                  </a:cubicBezTo>
                  <a:cubicBezTo>
                    <a:pt x="15" y="229"/>
                    <a:pt x="19" y="226"/>
                    <a:pt x="23" y="226"/>
                  </a:cubicBezTo>
                  <a:cubicBezTo>
                    <a:pt x="32" y="226"/>
                    <a:pt x="42" y="239"/>
                    <a:pt x="48" y="239"/>
                  </a:cubicBezTo>
                  <a:cubicBezTo>
                    <a:pt x="49" y="239"/>
                    <a:pt x="49" y="239"/>
                    <a:pt x="50" y="238"/>
                  </a:cubicBezTo>
                  <a:cubicBezTo>
                    <a:pt x="69" y="231"/>
                    <a:pt x="85" y="201"/>
                    <a:pt x="104" y="201"/>
                  </a:cubicBezTo>
                  <a:cubicBezTo>
                    <a:pt x="105" y="201"/>
                    <a:pt x="106" y="201"/>
                    <a:pt x="107" y="201"/>
                  </a:cubicBezTo>
                  <a:cubicBezTo>
                    <a:pt x="110" y="202"/>
                    <a:pt x="112" y="203"/>
                    <a:pt x="115" y="203"/>
                  </a:cubicBezTo>
                  <a:cubicBezTo>
                    <a:pt x="127" y="203"/>
                    <a:pt x="136" y="192"/>
                    <a:pt x="148" y="192"/>
                  </a:cubicBezTo>
                  <a:cubicBezTo>
                    <a:pt x="152" y="192"/>
                    <a:pt x="156" y="194"/>
                    <a:pt x="161" y="197"/>
                  </a:cubicBezTo>
                  <a:cubicBezTo>
                    <a:pt x="161" y="198"/>
                    <a:pt x="162" y="198"/>
                    <a:pt x="163" y="198"/>
                  </a:cubicBezTo>
                  <a:cubicBezTo>
                    <a:pt x="170" y="198"/>
                    <a:pt x="177" y="156"/>
                    <a:pt x="177" y="111"/>
                  </a:cubicBezTo>
                  <a:cubicBezTo>
                    <a:pt x="181" y="86"/>
                    <a:pt x="177" y="58"/>
                    <a:pt x="161" y="37"/>
                  </a:cubicBezTo>
                  <a:lnTo>
                    <a:pt x="157" y="37"/>
                  </a:lnTo>
                  <a:lnTo>
                    <a:pt x="103" y="13"/>
                  </a:lnTo>
                  <a:cubicBezTo>
                    <a:pt x="99" y="13"/>
                    <a:pt x="95" y="4"/>
                    <a:pt x="91" y="4"/>
                  </a:cubicBezTo>
                  <a:lnTo>
                    <a:pt x="13" y="4"/>
                  </a:lnTo>
                  <a:cubicBezTo>
                    <a:pt x="13" y="0"/>
                    <a:pt x="5" y="0"/>
                    <a:pt x="1"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325;p29"/>
            <p:cNvSpPr/>
            <p:nvPr/>
          </p:nvSpPr>
          <p:spPr>
            <a:xfrm>
              <a:off x="3018300" y="4619650"/>
              <a:ext cx="21875" cy="7750"/>
            </a:xfrm>
            <a:custGeom>
              <a:avLst/>
              <a:gdLst/>
              <a:ahLst/>
              <a:cxnLst/>
              <a:rect l="l" t="t" r="r" b="b"/>
              <a:pathLst>
                <a:path w="875" h="310" extrusionOk="0">
                  <a:moveTo>
                    <a:pt x="9" y="0"/>
                  </a:moveTo>
                  <a:cubicBezTo>
                    <a:pt x="6" y="0"/>
                    <a:pt x="3" y="2"/>
                    <a:pt x="1" y="6"/>
                  </a:cubicBezTo>
                  <a:lnTo>
                    <a:pt x="1" y="302"/>
                  </a:lnTo>
                  <a:cubicBezTo>
                    <a:pt x="5" y="306"/>
                    <a:pt x="9" y="306"/>
                    <a:pt x="13" y="310"/>
                  </a:cubicBezTo>
                  <a:cubicBezTo>
                    <a:pt x="42" y="263"/>
                    <a:pt x="71" y="248"/>
                    <a:pt x="97" y="248"/>
                  </a:cubicBezTo>
                  <a:cubicBezTo>
                    <a:pt x="101" y="248"/>
                    <a:pt x="104" y="248"/>
                    <a:pt x="107" y="248"/>
                  </a:cubicBezTo>
                  <a:lnTo>
                    <a:pt x="144" y="248"/>
                  </a:lnTo>
                  <a:cubicBezTo>
                    <a:pt x="147" y="248"/>
                    <a:pt x="151" y="245"/>
                    <a:pt x="155" y="245"/>
                  </a:cubicBezTo>
                  <a:cubicBezTo>
                    <a:pt x="157" y="245"/>
                    <a:pt x="159" y="246"/>
                    <a:pt x="161" y="248"/>
                  </a:cubicBezTo>
                  <a:cubicBezTo>
                    <a:pt x="166" y="256"/>
                    <a:pt x="172" y="259"/>
                    <a:pt x="178" y="259"/>
                  </a:cubicBezTo>
                  <a:cubicBezTo>
                    <a:pt x="184" y="259"/>
                    <a:pt x="191" y="255"/>
                    <a:pt x="198" y="248"/>
                  </a:cubicBezTo>
                  <a:cubicBezTo>
                    <a:pt x="210" y="232"/>
                    <a:pt x="226" y="240"/>
                    <a:pt x="239" y="236"/>
                  </a:cubicBezTo>
                  <a:cubicBezTo>
                    <a:pt x="267" y="228"/>
                    <a:pt x="296" y="228"/>
                    <a:pt x="321" y="228"/>
                  </a:cubicBezTo>
                  <a:cubicBezTo>
                    <a:pt x="333" y="228"/>
                    <a:pt x="341" y="211"/>
                    <a:pt x="349" y="203"/>
                  </a:cubicBezTo>
                  <a:cubicBezTo>
                    <a:pt x="358" y="195"/>
                    <a:pt x="362" y="191"/>
                    <a:pt x="370" y="187"/>
                  </a:cubicBezTo>
                  <a:cubicBezTo>
                    <a:pt x="380" y="185"/>
                    <a:pt x="391" y="184"/>
                    <a:pt x="402" y="184"/>
                  </a:cubicBezTo>
                  <a:cubicBezTo>
                    <a:pt x="434" y="184"/>
                    <a:pt x="466" y="192"/>
                    <a:pt x="493" y="207"/>
                  </a:cubicBezTo>
                  <a:cubicBezTo>
                    <a:pt x="522" y="215"/>
                    <a:pt x="555" y="224"/>
                    <a:pt x="587" y="224"/>
                  </a:cubicBezTo>
                  <a:cubicBezTo>
                    <a:pt x="628" y="224"/>
                    <a:pt x="665" y="220"/>
                    <a:pt x="706" y="215"/>
                  </a:cubicBezTo>
                  <a:cubicBezTo>
                    <a:pt x="733" y="213"/>
                    <a:pt x="759" y="199"/>
                    <a:pt x="787" y="199"/>
                  </a:cubicBezTo>
                  <a:cubicBezTo>
                    <a:pt x="798" y="199"/>
                    <a:pt x="809" y="201"/>
                    <a:pt x="821" y="207"/>
                  </a:cubicBezTo>
                  <a:lnTo>
                    <a:pt x="846" y="207"/>
                  </a:lnTo>
                  <a:cubicBezTo>
                    <a:pt x="854" y="207"/>
                    <a:pt x="866" y="183"/>
                    <a:pt x="875" y="133"/>
                  </a:cubicBezTo>
                  <a:cubicBezTo>
                    <a:pt x="866" y="97"/>
                    <a:pt x="858" y="91"/>
                    <a:pt x="851" y="91"/>
                  </a:cubicBezTo>
                  <a:cubicBezTo>
                    <a:pt x="847" y="91"/>
                    <a:pt x="844" y="92"/>
                    <a:pt x="842" y="92"/>
                  </a:cubicBezTo>
                  <a:lnTo>
                    <a:pt x="731" y="92"/>
                  </a:lnTo>
                  <a:cubicBezTo>
                    <a:pt x="715" y="92"/>
                    <a:pt x="702" y="80"/>
                    <a:pt x="690" y="80"/>
                  </a:cubicBezTo>
                  <a:cubicBezTo>
                    <a:pt x="674" y="80"/>
                    <a:pt x="649" y="92"/>
                    <a:pt x="632" y="92"/>
                  </a:cubicBezTo>
                  <a:cubicBezTo>
                    <a:pt x="604" y="92"/>
                    <a:pt x="579" y="92"/>
                    <a:pt x="555" y="84"/>
                  </a:cubicBezTo>
                  <a:cubicBezTo>
                    <a:pt x="530" y="80"/>
                    <a:pt x="501" y="60"/>
                    <a:pt x="481" y="51"/>
                  </a:cubicBezTo>
                  <a:cubicBezTo>
                    <a:pt x="477" y="51"/>
                    <a:pt x="474" y="50"/>
                    <a:pt x="471" y="50"/>
                  </a:cubicBezTo>
                  <a:cubicBezTo>
                    <a:pt x="462" y="50"/>
                    <a:pt x="453" y="53"/>
                    <a:pt x="445" y="53"/>
                  </a:cubicBezTo>
                  <a:cubicBezTo>
                    <a:pt x="439" y="53"/>
                    <a:pt x="433" y="52"/>
                    <a:pt x="427" y="47"/>
                  </a:cubicBezTo>
                  <a:cubicBezTo>
                    <a:pt x="419" y="43"/>
                    <a:pt x="411" y="42"/>
                    <a:pt x="403" y="42"/>
                  </a:cubicBezTo>
                  <a:cubicBezTo>
                    <a:pt x="378" y="42"/>
                    <a:pt x="354" y="56"/>
                    <a:pt x="329" y="60"/>
                  </a:cubicBezTo>
                  <a:cubicBezTo>
                    <a:pt x="297" y="62"/>
                    <a:pt x="267" y="79"/>
                    <a:pt x="236" y="79"/>
                  </a:cubicBezTo>
                  <a:cubicBezTo>
                    <a:pt x="219" y="79"/>
                    <a:pt x="202" y="74"/>
                    <a:pt x="185" y="60"/>
                  </a:cubicBezTo>
                  <a:cubicBezTo>
                    <a:pt x="177" y="51"/>
                    <a:pt x="169" y="47"/>
                    <a:pt x="157" y="43"/>
                  </a:cubicBezTo>
                  <a:cubicBezTo>
                    <a:pt x="136" y="40"/>
                    <a:pt x="114" y="37"/>
                    <a:pt x="91" y="37"/>
                  </a:cubicBezTo>
                  <a:cubicBezTo>
                    <a:pt x="81" y="37"/>
                    <a:pt x="72" y="38"/>
                    <a:pt x="62" y="39"/>
                  </a:cubicBezTo>
                  <a:cubicBezTo>
                    <a:pt x="46" y="39"/>
                    <a:pt x="33" y="14"/>
                    <a:pt x="17" y="6"/>
                  </a:cubicBezTo>
                  <a:cubicBezTo>
                    <a:pt x="15" y="2"/>
                    <a:pt x="12" y="0"/>
                    <a:pt x="9"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26;p29"/>
            <p:cNvSpPr/>
            <p:nvPr/>
          </p:nvSpPr>
          <p:spPr>
            <a:xfrm>
              <a:off x="3018200" y="4502450"/>
              <a:ext cx="11300" cy="6775"/>
            </a:xfrm>
            <a:custGeom>
              <a:avLst/>
              <a:gdLst/>
              <a:ahLst/>
              <a:cxnLst/>
              <a:rect l="l" t="t" r="r" b="b"/>
              <a:pathLst>
                <a:path w="452" h="271" extrusionOk="0">
                  <a:moveTo>
                    <a:pt x="33" y="0"/>
                  </a:moveTo>
                  <a:cubicBezTo>
                    <a:pt x="29" y="0"/>
                    <a:pt x="25" y="1"/>
                    <a:pt x="21" y="4"/>
                  </a:cubicBezTo>
                  <a:cubicBezTo>
                    <a:pt x="17" y="4"/>
                    <a:pt x="9" y="8"/>
                    <a:pt x="5" y="8"/>
                  </a:cubicBezTo>
                  <a:lnTo>
                    <a:pt x="0" y="8"/>
                  </a:lnTo>
                  <a:lnTo>
                    <a:pt x="0" y="271"/>
                  </a:lnTo>
                  <a:cubicBezTo>
                    <a:pt x="5" y="267"/>
                    <a:pt x="5" y="267"/>
                    <a:pt x="9" y="263"/>
                  </a:cubicBezTo>
                  <a:cubicBezTo>
                    <a:pt x="12" y="256"/>
                    <a:pt x="15" y="254"/>
                    <a:pt x="18" y="254"/>
                  </a:cubicBezTo>
                  <a:cubicBezTo>
                    <a:pt x="26" y="254"/>
                    <a:pt x="33" y="265"/>
                    <a:pt x="40" y="265"/>
                  </a:cubicBezTo>
                  <a:cubicBezTo>
                    <a:pt x="42" y="265"/>
                    <a:pt x="44" y="264"/>
                    <a:pt x="46" y="263"/>
                  </a:cubicBezTo>
                  <a:cubicBezTo>
                    <a:pt x="58" y="246"/>
                    <a:pt x="70" y="254"/>
                    <a:pt x="78" y="246"/>
                  </a:cubicBezTo>
                  <a:cubicBezTo>
                    <a:pt x="91" y="234"/>
                    <a:pt x="99" y="209"/>
                    <a:pt x="111" y="201"/>
                  </a:cubicBezTo>
                  <a:cubicBezTo>
                    <a:pt x="148" y="189"/>
                    <a:pt x="189" y="181"/>
                    <a:pt x="226" y="181"/>
                  </a:cubicBezTo>
                  <a:cubicBezTo>
                    <a:pt x="238" y="181"/>
                    <a:pt x="251" y="185"/>
                    <a:pt x="263" y="189"/>
                  </a:cubicBezTo>
                  <a:cubicBezTo>
                    <a:pt x="269" y="192"/>
                    <a:pt x="282" y="210"/>
                    <a:pt x="293" y="210"/>
                  </a:cubicBezTo>
                  <a:cubicBezTo>
                    <a:pt x="297" y="210"/>
                    <a:pt x="301" y="208"/>
                    <a:pt x="304" y="201"/>
                  </a:cubicBezTo>
                  <a:cubicBezTo>
                    <a:pt x="310" y="192"/>
                    <a:pt x="316" y="190"/>
                    <a:pt x="321" y="190"/>
                  </a:cubicBezTo>
                  <a:cubicBezTo>
                    <a:pt x="327" y="190"/>
                    <a:pt x="333" y="192"/>
                    <a:pt x="339" y="192"/>
                  </a:cubicBezTo>
                  <a:cubicBezTo>
                    <a:pt x="342" y="192"/>
                    <a:pt x="346" y="192"/>
                    <a:pt x="349" y="189"/>
                  </a:cubicBezTo>
                  <a:cubicBezTo>
                    <a:pt x="361" y="177"/>
                    <a:pt x="379" y="170"/>
                    <a:pt x="396" y="170"/>
                  </a:cubicBezTo>
                  <a:cubicBezTo>
                    <a:pt x="409" y="170"/>
                    <a:pt x="421" y="174"/>
                    <a:pt x="431" y="181"/>
                  </a:cubicBezTo>
                  <a:cubicBezTo>
                    <a:pt x="432" y="181"/>
                    <a:pt x="433" y="181"/>
                    <a:pt x="434" y="181"/>
                  </a:cubicBezTo>
                  <a:cubicBezTo>
                    <a:pt x="444" y="181"/>
                    <a:pt x="448" y="161"/>
                    <a:pt x="452" y="127"/>
                  </a:cubicBezTo>
                  <a:cubicBezTo>
                    <a:pt x="452" y="94"/>
                    <a:pt x="448" y="57"/>
                    <a:pt x="440" y="57"/>
                  </a:cubicBezTo>
                  <a:cubicBezTo>
                    <a:pt x="439" y="58"/>
                    <a:pt x="438" y="58"/>
                    <a:pt x="437" y="58"/>
                  </a:cubicBezTo>
                  <a:cubicBezTo>
                    <a:pt x="426" y="58"/>
                    <a:pt x="416" y="41"/>
                    <a:pt x="405" y="41"/>
                  </a:cubicBezTo>
                  <a:cubicBezTo>
                    <a:pt x="405" y="41"/>
                    <a:pt x="404" y="41"/>
                    <a:pt x="403" y="41"/>
                  </a:cubicBezTo>
                  <a:cubicBezTo>
                    <a:pt x="374" y="49"/>
                    <a:pt x="349" y="62"/>
                    <a:pt x="325" y="78"/>
                  </a:cubicBezTo>
                  <a:cubicBezTo>
                    <a:pt x="322" y="78"/>
                    <a:pt x="319" y="82"/>
                    <a:pt x="316" y="82"/>
                  </a:cubicBezTo>
                  <a:cubicBezTo>
                    <a:pt x="315" y="82"/>
                    <a:pt x="314" y="81"/>
                    <a:pt x="312" y="78"/>
                  </a:cubicBezTo>
                  <a:cubicBezTo>
                    <a:pt x="296" y="53"/>
                    <a:pt x="267" y="33"/>
                    <a:pt x="234" y="29"/>
                  </a:cubicBezTo>
                  <a:cubicBezTo>
                    <a:pt x="226" y="29"/>
                    <a:pt x="214" y="37"/>
                    <a:pt x="202" y="37"/>
                  </a:cubicBezTo>
                  <a:cubicBezTo>
                    <a:pt x="180" y="33"/>
                    <a:pt x="158" y="11"/>
                    <a:pt x="134" y="11"/>
                  </a:cubicBezTo>
                  <a:cubicBezTo>
                    <a:pt x="131" y="11"/>
                    <a:pt x="127" y="11"/>
                    <a:pt x="124" y="12"/>
                  </a:cubicBezTo>
                  <a:cubicBezTo>
                    <a:pt x="121" y="14"/>
                    <a:pt x="118" y="14"/>
                    <a:pt x="115" y="14"/>
                  </a:cubicBezTo>
                  <a:cubicBezTo>
                    <a:pt x="104" y="14"/>
                    <a:pt x="94" y="6"/>
                    <a:pt x="83" y="6"/>
                  </a:cubicBezTo>
                  <a:cubicBezTo>
                    <a:pt x="80" y="6"/>
                    <a:pt x="77" y="7"/>
                    <a:pt x="74" y="8"/>
                  </a:cubicBezTo>
                  <a:cubicBezTo>
                    <a:pt x="72" y="9"/>
                    <a:pt x="71" y="9"/>
                    <a:pt x="69" y="9"/>
                  </a:cubicBezTo>
                  <a:cubicBezTo>
                    <a:pt x="55" y="9"/>
                    <a:pt x="44" y="0"/>
                    <a:pt x="33" y="0"/>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27;p29"/>
            <p:cNvSpPr/>
            <p:nvPr/>
          </p:nvSpPr>
          <p:spPr>
            <a:xfrm>
              <a:off x="3018300" y="4529000"/>
              <a:ext cx="13875" cy="6225"/>
            </a:xfrm>
            <a:custGeom>
              <a:avLst/>
              <a:gdLst/>
              <a:ahLst/>
              <a:cxnLst/>
              <a:rect l="l" t="t" r="r" b="b"/>
              <a:pathLst>
                <a:path w="555" h="249" extrusionOk="0">
                  <a:moveTo>
                    <a:pt x="1" y="1"/>
                  </a:moveTo>
                  <a:lnTo>
                    <a:pt x="1" y="235"/>
                  </a:lnTo>
                  <a:lnTo>
                    <a:pt x="5" y="235"/>
                  </a:lnTo>
                  <a:cubicBezTo>
                    <a:pt x="11" y="233"/>
                    <a:pt x="18" y="232"/>
                    <a:pt x="24" y="232"/>
                  </a:cubicBezTo>
                  <a:cubicBezTo>
                    <a:pt x="38" y="232"/>
                    <a:pt x="53" y="236"/>
                    <a:pt x="67" y="236"/>
                  </a:cubicBezTo>
                  <a:cubicBezTo>
                    <a:pt x="71" y="236"/>
                    <a:pt x="75" y="235"/>
                    <a:pt x="79" y="235"/>
                  </a:cubicBezTo>
                  <a:cubicBezTo>
                    <a:pt x="103" y="231"/>
                    <a:pt x="128" y="231"/>
                    <a:pt x="148" y="226"/>
                  </a:cubicBezTo>
                  <a:cubicBezTo>
                    <a:pt x="151" y="226"/>
                    <a:pt x="154" y="220"/>
                    <a:pt x="158" y="220"/>
                  </a:cubicBezTo>
                  <a:cubicBezTo>
                    <a:pt x="159" y="220"/>
                    <a:pt x="160" y="220"/>
                    <a:pt x="161" y="222"/>
                  </a:cubicBezTo>
                  <a:cubicBezTo>
                    <a:pt x="165" y="230"/>
                    <a:pt x="170" y="233"/>
                    <a:pt x="176" y="233"/>
                  </a:cubicBezTo>
                  <a:cubicBezTo>
                    <a:pt x="185" y="233"/>
                    <a:pt x="195" y="224"/>
                    <a:pt x="205" y="224"/>
                  </a:cubicBezTo>
                  <a:cubicBezTo>
                    <a:pt x="212" y="224"/>
                    <a:pt x="219" y="229"/>
                    <a:pt x="226" y="247"/>
                  </a:cubicBezTo>
                  <a:cubicBezTo>
                    <a:pt x="226" y="248"/>
                    <a:pt x="227" y="249"/>
                    <a:pt x="227" y="249"/>
                  </a:cubicBezTo>
                  <a:cubicBezTo>
                    <a:pt x="229" y="249"/>
                    <a:pt x="232" y="247"/>
                    <a:pt x="234" y="247"/>
                  </a:cubicBezTo>
                  <a:cubicBezTo>
                    <a:pt x="246" y="221"/>
                    <a:pt x="258" y="209"/>
                    <a:pt x="270" y="209"/>
                  </a:cubicBezTo>
                  <a:cubicBezTo>
                    <a:pt x="274" y="209"/>
                    <a:pt x="279" y="211"/>
                    <a:pt x="284" y="214"/>
                  </a:cubicBezTo>
                  <a:cubicBezTo>
                    <a:pt x="287" y="216"/>
                    <a:pt x="290" y="216"/>
                    <a:pt x="293" y="216"/>
                  </a:cubicBezTo>
                  <a:cubicBezTo>
                    <a:pt x="307" y="216"/>
                    <a:pt x="321" y="205"/>
                    <a:pt x="337" y="202"/>
                  </a:cubicBezTo>
                  <a:cubicBezTo>
                    <a:pt x="340" y="202"/>
                    <a:pt x="343" y="202"/>
                    <a:pt x="346" y="202"/>
                  </a:cubicBezTo>
                  <a:cubicBezTo>
                    <a:pt x="359" y="202"/>
                    <a:pt x="369" y="199"/>
                    <a:pt x="382" y="173"/>
                  </a:cubicBezTo>
                  <a:cubicBezTo>
                    <a:pt x="382" y="170"/>
                    <a:pt x="383" y="169"/>
                    <a:pt x="385" y="169"/>
                  </a:cubicBezTo>
                  <a:cubicBezTo>
                    <a:pt x="388" y="169"/>
                    <a:pt x="392" y="172"/>
                    <a:pt x="394" y="177"/>
                  </a:cubicBezTo>
                  <a:cubicBezTo>
                    <a:pt x="405" y="199"/>
                    <a:pt x="416" y="206"/>
                    <a:pt x="428" y="206"/>
                  </a:cubicBezTo>
                  <a:cubicBezTo>
                    <a:pt x="446" y="206"/>
                    <a:pt x="464" y="188"/>
                    <a:pt x="485" y="185"/>
                  </a:cubicBezTo>
                  <a:cubicBezTo>
                    <a:pt x="492" y="155"/>
                    <a:pt x="501" y="142"/>
                    <a:pt x="512" y="142"/>
                  </a:cubicBezTo>
                  <a:cubicBezTo>
                    <a:pt x="519" y="142"/>
                    <a:pt x="526" y="147"/>
                    <a:pt x="534" y="157"/>
                  </a:cubicBezTo>
                  <a:cubicBezTo>
                    <a:pt x="536" y="158"/>
                    <a:pt x="537" y="159"/>
                    <a:pt x="539" y="159"/>
                  </a:cubicBezTo>
                  <a:cubicBezTo>
                    <a:pt x="548" y="159"/>
                    <a:pt x="555" y="127"/>
                    <a:pt x="555" y="95"/>
                  </a:cubicBezTo>
                  <a:cubicBezTo>
                    <a:pt x="550" y="54"/>
                    <a:pt x="546" y="42"/>
                    <a:pt x="534" y="38"/>
                  </a:cubicBezTo>
                  <a:cubicBezTo>
                    <a:pt x="534" y="38"/>
                    <a:pt x="530" y="38"/>
                    <a:pt x="526" y="46"/>
                  </a:cubicBezTo>
                  <a:cubicBezTo>
                    <a:pt x="520" y="58"/>
                    <a:pt x="513" y="64"/>
                    <a:pt x="507" y="64"/>
                  </a:cubicBezTo>
                  <a:cubicBezTo>
                    <a:pt x="501" y="64"/>
                    <a:pt x="495" y="58"/>
                    <a:pt x="489" y="46"/>
                  </a:cubicBezTo>
                  <a:cubicBezTo>
                    <a:pt x="487" y="42"/>
                    <a:pt x="484" y="41"/>
                    <a:pt x="481" y="41"/>
                  </a:cubicBezTo>
                  <a:cubicBezTo>
                    <a:pt x="478" y="41"/>
                    <a:pt x="475" y="42"/>
                    <a:pt x="472" y="42"/>
                  </a:cubicBezTo>
                  <a:cubicBezTo>
                    <a:pt x="466" y="41"/>
                    <a:pt x="460" y="40"/>
                    <a:pt x="454" y="40"/>
                  </a:cubicBezTo>
                  <a:cubicBezTo>
                    <a:pt x="436" y="40"/>
                    <a:pt x="417" y="45"/>
                    <a:pt x="399" y="54"/>
                  </a:cubicBezTo>
                  <a:cubicBezTo>
                    <a:pt x="394" y="56"/>
                    <a:pt x="389" y="57"/>
                    <a:pt x="384" y="57"/>
                  </a:cubicBezTo>
                  <a:cubicBezTo>
                    <a:pt x="370" y="57"/>
                    <a:pt x="357" y="49"/>
                    <a:pt x="341" y="46"/>
                  </a:cubicBezTo>
                  <a:cubicBezTo>
                    <a:pt x="329" y="42"/>
                    <a:pt x="316" y="40"/>
                    <a:pt x="302" y="40"/>
                  </a:cubicBezTo>
                  <a:cubicBezTo>
                    <a:pt x="289" y="40"/>
                    <a:pt x="276" y="42"/>
                    <a:pt x="263" y="46"/>
                  </a:cubicBezTo>
                  <a:cubicBezTo>
                    <a:pt x="253" y="48"/>
                    <a:pt x="243" y="54"/>
                    <a:pt x="234" y="54"/>
                  </a:cubicBezTo>
                  <a:cubicBezTo>
                    <a:pt x="228" y="54"/>
                    <a:pt x="223" y="52"/>
                    <a:pt x="218" y="46"/>
                  </a:cubicBezTo>
                  <a:cubicBezTo>
                    <a:pt x="214" y="42"/>
                    <a:pt x="210" y="38"/>
                    <a:pt x="206" y="38"/>
                  </a:cubicBezTo>
                  <a:cubicBezTo>
                    <a:pt x="201" y="39"/>
                    <a:pt x="196" y="40"/>
                    <a:pt x="191" y="40"/>
                  </a:cubicBezTo>
                  <a:cubicBezTo>
                    <a:pt x="164" y="40"/>
                    <a:pt x="139" y="22"/>
                    <a:pt x="111" y="5"/>
                  </a:cubicBezTo>
                  <a:cubicBezTo>
                    <a:pt x="103" y="1"/>
                    <a:pt x="91" y="1"/>
                    <a:pt x="79" y="1"/>
                  </a:cubicBezTo>
                  <a:cubicBezTo>
                    <a:pt x="69" y="1"/>
                    <a:pt x="60" y="15"/>
                    <a:pt x="51" y="15"/>
                  </a:cubicBezTo>
                  <a:cubicBezTo>
                    <a:pt x="48" y="15"/>
                    <a:pt x="45" y="13"/>
                    <a:pt x="42" y="9"/>
                  </a:cubicBezTo>
                  <a:cubicBezTo>
                    <a:pt x="37" y="3"/>
                    <a:pt x="32" y="1"/>
                    <a:pt x="27" y="1"/>
                  </a:cubicBezTo>
                  <a:cubicBezTo>
                    <a:pt x="21" y="1"/>
                    <a:pt x="15" y="3"/>
                    <a:pt x="9" y="3"/>
                  </a:cubicBezTo>
                  <a:cubicBezTo>
                    <a:pt x="6" y="3"/>
                    <a:pt x="3" y="3"/>
                    <a:pt x="1" y="1"/>
                  </a:cubicBezTo>
                  <a:close/>
                </a:path>
              </a:pathLst>
            </a:custGeom>
            <a:solidFill>
              <a:srgbClr val="48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TextBox 183"/>
          <p:cNvSpPr txBox="1"/>
          <p:nvPr/>
        </p:nvSpPr>
        <p:spPr>
          <a:xfrm>
            <a:off x="1346965" y="1421798"/>
            <a:ext cx="2675023" cy="1323439"/>
          </a:xfrm>
          <a:prstGeom prst="rect">
            <a:avLst/>
          </a:prstGeom>
          <a:noFill/>
        </p:spPr>
        <p:txBody>
          <a:bodyPr wrap="square" rtlCol="0">
            <a:spAutoFit/>
          </a:bodyPr>
          <a:lstStyle/>
          <a:p>
            <a:pPr algn="just"/>
            <a:r>
              <a:rPr lang="en-US" sz="2000" dirty="0" err="1" smtClean="0"/>
              <a:t>Dấu</a:t>
            </a:r>
            <a:r>
              <a:rPr lang="en-US" sz="2000" dirty="0" smtClean="0"/>
              <a:t> </a:t>
            </a:r>
            <a:r>
              <a:rPr lang="en-US" sz="2000" dirty="0" err="1" smtClean="0"/>
              <a:t>tích</a:t>
            </a:r>
            <a:r>
              <a:rPr lang="en-US" sz="2000" dirty="0" smtClean="0"/>
              <a:t> </a:t>
            </a:r>
            <a:r>
              <a:rPr lang="en-US" sz="2000" err="1" smtClean="0"/>
              <a:t>người</a:t>
            </a:r>
            <a:r>
              <a:rPr lang="en-US" sz="2000" smtClean="0"/>
              <a:t> </a:t>
            </a:r>
            <a:r>
              <a:rPr lang="en-US" sz="2000"/>
              <a:t>n</a:t>
            </a:r>
            <a:r>
              <a:rPr lang="en-US" sz="2000" smtClean="0"/>
              <a:t>guyên thủy </a:t>
            </a:r>
            <a:r>
              <a:rPr lang="en-US" sz="2000" dirty="0" err="1" smtClean="0"/>
              <a:t>được</a:t>
            </a:r>
            <a:r>
              <a:rPr lang="en-US" sz="2000" dirty="0" smtClean="0"/>
              <a:t> </a:t>
            </a:r>
            <a:r>
              <a:rPr lang="en-US" sz="2000" dirty="0" err="1" smtClean="0"/>
              <a:t>tìm</a:t>
            </a:r>
            <a:r>
              <a:rPr lang="en-US" sz="2000" dirty="0" smtClean="0"/>
              <a:t> </a:t>
            </a:r>
            <a:r>
              <a:rPr lang="en-US" sz="2000" dirty="0" err="1" smtClean="0"/>
              <a:t>thấy</a:t>
            </a:r>
            <a:r>
              <a:rPr lang="en-US" sz="2000" dirty="0" smtClean="0"/>
              <a:t> ở </a:t>
            </a:r>
            <a:r>
              <a:rPr lang="en-US" sz="2000" dirty="0" err="1" smtClean="0"/>
              <a:t>những</a:t>
            </a:r>
            <a:r>
              <a:rPr lang="en-US" sz="2000" dirty="0" smtClean="0"/>
              <a:t>  </a:t>
            </a:r>
            <a:r>
              <a:rPr lang="en-US" sz="2000" dirty="0" err="1" smtClean="0"/>
              <a:t>đâu</a:t>
            </a:r>
            <a:r>
              <a:rPr lang="en-US" sz="2000" dirty="0" smtClean="0"/>
              <a:t> </a:t>
            </a:r>
            <a:r>
              <a:rPr lang="en-US" sz="2000" dirty="0" err="1" smtClean="0"/>
              <a:t>của</a:t>
            </a:r>
            <a:r>
              <a:rPr lang="en-US" sz="2000" dirty="0" smtClean="0"/>
              <a:t> </a:t>
            </a:r>
            <a:r>
              <a:rPr lang="en-US" sz="2000" dirty="0" err="1" smtClean="0"/>
              <a:t>Hải</a:t>
            </a:r>
            <a:r>
              <a:rPr lang="en-US" sz="2000" dirty="0" smtClean="0"/>
              <a:t> </a:t>
            </a:r>
            <a:r>
              <a:rPr lang="en-US" sz="2000" dirty="0" err="1" smtClean="0"/>
              <a:t>Phòng</a:t>
            </a:r>
            <a:r>
              <a:rPr lang="en-US" sz="2000" dirty="0" smtClean="0"/>
              <a:t>?</a:t>
            </a:r>
            <a:endParaRPr lang="en-US" sz="2000" dirty="0"/>
          </a:p>
        </p:txBody>
      </p:sp>
      <p:sp>
        <p:nvSpPr>
          <p:cNvPr id="185" name="Oval 184"/>
          <p:cNvSpPr/>
          <p:nvPr/>
        </p:nvSpPr>
        <p:spPr>
          <a:xfrm>
            <a:off x="1346965" y="3059448"/>
            <a:ext cx="2726872" cy="1211979"/>
          </a:xfrm>
          <a:prstGeom prst="ellipse">
            <a:avLst/>
          </a:prstGeom>
          <a:solidFill>
            <a:schemeClr val="accent5">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4795982" y="862422"/>
            <a:ext cx="4098613" cy="3871724"/>
          </a:xfrm>
          <a:prstGeom prst="rect">
            <a:avLst/>
          </a:prstGeom>
        </p:spPr>
      </p:pic>
      <p:sp>
        <p:nvSpPr>
          <p:cNvPr id="187" name="Rectangle 186"/>
          <p:cNvSpPr/>
          <p:nvPr/>
        </p:nvSpPr>
        <p:spPr>
          <a:xfrm>
            <a:off x="0" y="163286"/>
            <a:ext cx="9144000" cy="501102"/>
          </a:xfrm>
          <a:prstGeom prst="rect">
            <a:avLst/>
          </a:prstGeom>
          <a:solidFill>
            <a:schemeClr val="accent5">
              <a:lumMod val="90000"/>
              <a:lumOff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p:nvPr/>
        </p:nvSpPr>
        <p:spPr>
          <a:xfrm>
            <a:off x="598714" y="0"/>
            <a:ext cx="332105" cy="990413"/>
          </a:xfrm>
          <a:prstGeom prst="rect">
            <a:avLst/>
          </a:prstGeom>
          <a:solidFill>
            <a:schemeClr val="accent1">
              <a:lumMod val="90000"/>
              <a:lumOff val="1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91886" y="685761"/>
            <a:ext cx="729343" cy="762153"/>
          </a:xfrm>
          <a:prstGeom prst="ellipse">
            <a:avLst/>
          </a:prstGeom>
          <a:solidFill>
            <a:schemeClr val="accent5">
              <a:lumMod val="90000"/>
              <a:lumOff val="1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347389" y="893329"/>
            <a:ext cx="1016061" cy="338554"/>
          </a:xfrm>
          <a:prstGeom prst="rect">
            <a:avLst/>
          </a:prstGeom>
          <a:noFill/>
        </p:spPr>
        <p:txBody>
          <a:bodyPr wrap="square" rtlCol="0">
            <a:spAutoFit/>
          </a:bodyPr>
          <a:lstStyle/>
          <a:p>
            <a:r>
              <a:rPr lang="en-US" sz="1600" dirty="0" smtClean="0">
                <a:solidFill>
                  <a:schemeClr val="bg1"/>
                </a:solidFill>
              </a:rPr>
              <a:t>CÂU 5</a:t>
            </a:r>
            <a:endParaRPr lang="en-US" sz="1600" dirty="0">
              <a:solidFill>
                <a:schemeClr val="bg1"/>
              </a:solidFill>
            </a:endParaRPr>
          </a:p>
        </p:txBody>
      </p:sp>
      <p:sp>
        <p:nvSpPr>
          <p:cNvPr id="191" name="Action Button: Home 190">
            <a:hlinkClick r:id="rId3" action="ppaction://hlinksldjump" highlightClick="1"/>
          </p:cNvPr>
          <p:cNvSpPr/>
          <p:nvPr/>
        </p:nvSpPr>
        <p:spPr>
          <a:xfrm>
            <a:off x="8450354" y="4491724"/>
            <a:ext cx="607894" cy="526590"/>
          </a:xfrm>
          <a:prstGeom prst="actionButtonHome">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p:cNvSpPr txBox="1"/>
          <p:nvPr/>
        </p:nvSpPr>
        <p:spPr>
          <a:xfrm>
            <a:off x="3744633" y="262506"/>
            <a:ext cx="2102698" cy="338554"/>
          </a:xfrm>
          <a:prstGeom prst="rect">
            <a:avLst/>
          </a:prstGeom>
          <a:solidFill>
            <a:schemeClr val="accent1">
              <a:lumMod val="50000"/>
              <a:lumOff val="50000"/>
            </a:schemeClr>
          </a:solidFill>
          <a:effectLst>
            <a:outerShdw blurRad="50800" dist="38100" dir="8100000" algn="tr" rotWithShape="0">
              <a:prstClr val="black">
                <a:alpha val="40000"/>
              </a:prstClr>
            </a:outerShdw>
          </a:effectLst>
        </p:spPr>
        <p:txBody>
          <a:bodyPr wrap="square" rtlCol="0">
            <a:spAutoFit/>
          </a:bodyPr>
          <a:lstStyle/>
          <a:p>
            <a:pPr algn="ctr"/>
            <a:r>
              <a:rPr lang="en-US" sz="1600" dirty="0" smtClean="0">
                <a:solidFill>
                  <a:schemeClr val="bg1"/>
                </a:solidFill>
              </a:rPr>
              <a:t>KHỞI ĐỘNG</a:t>
            </a:r>
            <a:endParaRPr lang="en-US" sz="1600" dirty="0">
              <a:solidFill>
                <a:schemeClr val="bg1"/>
              </a:solidFill>
            </a:endParaRPr>
          </a:p>
        </p:txBody>
      </p:sp>
      <p:sp>
        <p:nvSpPr>
          <p:cNvPr id="193" name="Oval 192"/>
          <p:cNvSpPr/>
          <p:nvPr/>
        </p:nvSpPr>
        <p:spPr>
          <a:xfrm>
            <a:off x="1564214" y="3204751"/>
            <a:ext cx="2292374" cy="921372"/>
          </a:xfrm>
          <a:prstGeom prst="ellipse">
            <a:avLst/>
          </a:prstGeom>
          <a:solidFill>
            <a:schemeClr val="accent5">
              <a:lumMod val="50000"/>
              <a:lumOff val="50000"/>
            </a:schemeClr>
          </a:solidFill>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Cát</a:t>
            </a:r>
            <a:r>
              <a:rPr lang="en-US" sz="1600" b="1" dirty="0" smtClean="0"/>
              <a:t> </a:t>
            </a:r>
            <a:r>
              <a:rPr lang="en-US" sz="1600" b="1" dirty="0" err="1" smtClean="0"/>
              <a:t>Bà</a:t>
            </a:r>
            <a:r>
              <a:rPr lang="en-US" sz="1600" b="1" dirty="0" smtClean="0"/>
              <a:t>, </a:t>
            </a:r>
            <a:r>
              <a:rPr lang="en-US" sz="1600" b="1" dirty="0" err="1" smtClean="0"/>
              <a:t>Thủy</a:t>
            </a:r>
            <a:r>
              <a:rPr lang="en-US" sz="1600" b="1" dirty="0" smtClean="0"/>
              <a:t> </a:t>
            </a:r>
            <a:r>
              <a:rPr lang="en-US" sz="1600" b="1" dirty="0" err="1" smtClean="0"/>
              <a:t>Nguyên</a:t>
            </a:r>
            <a:r>
              <a:rPr lang="en-US" sz="1600" b="1" dirty="0" smtClean="0"/>
              <a:t>…</a:t>
            </a:r>
            <a:endParaRPr lang="en-US" sz="1600" b="1" dirty="0"/>
          </a:p>
        </p:txBody>
      </p:sp>
    </p:spTree>
    <p:extLst>
      <p:ext uri="{BB962C8B-B14F-4D97-AF65-F5344CB8AC3E}">
        <p14:creationId xmlns:p14="http://schemas.microsoft.com/office/powerpoint/2010/main" val="24876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left)">
                                      <p:cBhvr>
                                        <p:cTn id="7" dur="1250"/>
                                        <p:tgtEl>
                                          <p:spTgt spid="18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wipe(up)">
                                      <p:cBhvr>
                                        <p:cTn id="10" dur="1250"/>
                                        <p:tgtEl>
                                          <p:spTgt spid="18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1250"/>
                                        <p:tgtEl>
                                          <p:spTgt spid="18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anim calcmode="lin" valueType="num">
                                      <p:cBhvr>
                                        <p:cTn id="16" dur="1250" fill="hold"/>
                                        <p:tgtEl>
                                          <p:spTgt spid="190"/>
                                        </p:tgtEl>
                                        <p:attrNameLst>
                                          <p:attrName>ppt_w</p:attrName>
                                        </p:attrNameLst>
                                      </p:cBhvr>
                                      <p:tavLst>
                                        <p:tav tm="0">
                                          <p:val>
                                            <p:fltVal val="0"/>
                                          </p:val>
                                        </p:tav>
                                        <p:tav tm="100000">
                                          <p:val>
                                            <p:strVal val="#ppt_w"/>
                                          </p:val>
                                        </p:tav>
                                      </p:tavLst>
                                    </p:anim>
                                    <p:anim calcmode="lin" valueType="num">
                                      <p:cBhvr>
                                        <p:cTn id="17" dur="1250" fill="hold"/>
                                        <p:tgtEl>
                                          <p:spTgt spid="190"/>
                                        </p:tgtEl>
                                        <p:attrNameLst>
                                          <p:attrName>ppt_h</p:attrName>
                                        </p:attrNameLst>
                                      </p:cBhvr>
                                      <p:tavLst>
                                        <p:tav tm="0">
                                          <p:val>
                                            <p:fltVal val="0"/>
                                          </p:val>
                                        </p:tav>
                                        <p:tav tm="100000">
                                          <p:val>
                                            <p:strVal val="#ppt_h"/>
                                          </p:val>
                                        </p:tav>
                                      </p:tavLst>
                                    </p:anim>
                                    <p:animEffect transition="in" filter="fade">
                                      <p:cBhvr>
                                        <p:cTn id="18" dur="1250"/>
                                        <p:tgtEl>
                                          <p:spTgt spid="190"/>
                                        </p:tgtEl>
                                      </p:cBhvr>
                                    </p:animEffect>
                                  </p:childTnLst>
                                </p:cTn>
                              </p:par>
                            </p:childTnLst>
                          </p:cTn>
                        </p:par>
                        <p:par>
                          <p:cTn id="19" fill="hold">
                            <p:stCondLst>
                              <p:cond delay="1250"/>
                            </p:stCondLst>
                            <p:childTnLst>
                              <p:par>
                                <p:cTn id="20" presetID="2" presetClass="entr" presetSubtype="1" fill="hold" grpId="0" nodeType="afterEffect">
                                  <p:stCondLst>
                                    <p:cond delay="0"/>
                                  </p:stCondLst>
                                  <p:childTnLst>
                                    <p:set>
                                      <p:cBhvr>
                                        <p:cTn id="21" dur="1" fill="hold">
                                          <p:stCondLst>
                                            <p:cond delay="0"/>
                                          </p:stCondLst>
                                        </p:cTn>
                                        <p:tgtEl>
                                          <p:spTgt spid="192"/>
                                        </p:tgtEl>
                                        <p:attrNameLst>
                                          <p:attrName>style.visibility</p:attrName>
                                        </p:attrNameLst>
                                      </p:cBhvr>
                                      <p:to>
                                        <p:strVal val="visible"/>
                                      </p:to>
                                    </p:set>
                                    <p:anim calcmode="lin" valueType="num">
                                      <p:cBhvr additive="base">
                                        <p:cTn id="22" dur="500" fill="hold"/>
                                        <p:tgtEl>
                                          <p:spTgt spid="192"/>
                                        </p:tgtEl>
                                        <p:attrNameLst>
                                          <p:attrName>ppt_x</p:attrName>
                                        </p:attrNameLst>
                                      </p:cBhvr>
                                      <p:tavLst>
                                        <p:tav tm="0">
                                          <p:val>
                                            <p:strVal val="#ppt_x"/>
                                          </p:val>
                                        </p:tav>
                                        <p:tav tm="100000">
                                          <p:val>
                                            <p:strVal val="#ppt_x"/>
                                          </p:val>
                                        </p:tav>
                                      </p:tavLst>
                                    </p:anim>
                                    <p:anim calcmode="lin" valueType="num">
                                      <p:cBhvr additive="base">
                                        <p:cTn id="23" dur="500" fill="hold"/>
                                        <p:tgtEl>
                                          <p:spTgt spid="19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p:cTn id="28" dur="500" fill="hold"/>
                                        <p:tgtEl>
                                          <p:spTgt spid="193"/>
                                        </p:tgtEl>
                                        <p:attrNameLst>
                                          <p:attrName>ppt_w</p:attrName>
                                        </p:attrNameLst>
                                      </p:cBhvr>
                                      <p:tavLst>
                                        <p:tav tm="0">
                                          <p:val>
                                            <p:fltVal val="0"/>
                                          </p:val>
                                        </p:tav>
                                        <p:tav tm="100000">
                                          <p:val>
                                            <p:strVal val="#ppt_w"/>
                                          </p:val>
                                        </p:tav>
                                      </p:tavLst>
                                    </p:anim>
                                    <p:anim calcmode="lin" valueType="num">
                                      <p:cBhvr>
                                        <p:cTn id="29" dur="500" fill="hold"/>
                                        <p:tgtEl>
                                          <p:spTgt spid="193"/>
                                        </p:tgtEl>
                                        <p:attrNameLst>
                                          <p:attrName>ppt_h</p:attrName>
                                        </p:attrNameLst>
                                      </p:cBhvr>
                                      <p:tavLst>
                                        <p:tav tm="0">
                                          <p:val>
                                            <p:fltVal val="0"/>
                                          </p:val>
                                        </p:tav>
                                        <p:tav tm="100000">
                                          <p:val>
                                            <p:strVal val="#ppt_h"/>
                                          </p:val>
                                        </p:tav>
                                      </p:tavLst>
                                    </p:anim>
                                    <p:animEffect transition="in" filter="fade">
                                      <p:cBhvr>
                                        <p:cTn id="3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8" grpId="0" animBg="1"/>
      <p:bldP spid="189" grpId="0" animBg="1"/>
      <p:bldP spid="190" grpId="0"/>
      <p:bldP spid="192" grpId="0" animBg="1"/>
      <p:bldP spid="193" grpId="0" animBg="1"/>
    </p:bldLst>
  </p:timing>
</p:sld>
</file>

<file path=ppt/theme/theme1.xml><?xml version="1.0" encoding="utf-8"?>
<a:theme xmlns:a="http://schemas.openxmlformats.org/drawingml/2006/main" name="Papyrus History Lesson by Slidesgo">
  <a:themeElements>
    <a:clrScheme name="Simple Light">
      <a:dk1>
        <a:srgbClr val="482400"/>
      </a:dk1>
      <a:lt1>
        <a:srgbClr val="FFFFFF"/>
      </a:lt1>
      <a:dk2>
        <a:srgbClr val="595959"/>
      </a:dk2>
      <a:lt2>
        <a:srgbClr val="EEEEEE"/>
      </a:lt2>
      <a:accent1>
        <a:srgbClr val="482400"/>
      </a:accent1>
      <a:accent2>
        <a:srgbClr val="C1AD8F"/>
      </a:accent2>
      <a:accent3>
        <a:srgbClr val="553333"/>
      </a:accent3>
      <a:accent4>
        <a:srgbClr val="C1AD8F"/>
      </a:accent4>
      <a:accent5>
        <a:srgbClr val="482400"/>
      </a:accent5>
      <a:accent6>
        <a:srgbClr val="C1AD8F"/>
      </a:accent6>
      <a:hlink>
        <a:srgbClr val="4824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1264</Words>
  <Application>Microsoft Office PowerPoint</Application>
  <PresentationFormat>On-screen Show (16:9)</PresentationFormat>
  <Paragraphs>179</Paragraphs>
  <Slides>31</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Fira Sans Extra Condensed Medium</vt:lpstr>
      <vt:lpstr>Roboto Slab Regular</vt:lpstr>
      <vt:lpstr>Livvic</vt:lpstr>
      <vt:lpstr>Tahoma</vt:lpstr>
      <vt:lpstr>Calibri</vt:lpstr>
      <vt:lpstr>Roboto</vt:lpstr>
      <vt:lpstr>Redressed</vt:lpstr>
      <vt:lpstr>Livvic Light</vt:lpstr>
      <vt:lpstr>Times New Roman</vt:lpstr>
      <vt:lpstr>Papyrus History Lesson by Slidesgo</vt:lpstr>
      <vt:lpstr> CHỦ ĐỀ 1 :  VÙNG ĐẤT HẢI PHÒNG TỪ THỜI NGUYÊN THỦY  ĐẾN THẾ KỈ X</vt:lpstr>
      <vt:lpstr>Sự xuất hiện của con người ở vùng đất Hải Phòng thời nguyên thủy.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40 - 43</vt:lpstr>
      <vt:lpstr>PowerPoint Presentation</vt:lpstr>
      <vt:lpstr>PowerPoint Presentation</vt:lpstr>
      <vt:lpstr>PowerPoint Presentation</vt:lpstr>
      <vt:lpstr>PowerPoint Presentation</vt:lpstr>
      <vt:lpstr>PowerPoint Presentation</vt:lpstr>
      <vt:lpstr>TRÒ CHƠI  TIẾP SỨC</vt:lpstr>
      <vt:lpstr>THANKS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LỊCH SỬ</dc:title>
  <dc:creator>Administrator</dc:creator>
  <cp:lastModifiedBy>Administrator</cp:lastModifiedBy>
  <cp:revision>79</cp:revision>
  <cp:lastPrinted>2021-08-27T14:31:12Z</cp:lastPrinted>
  <dcterms:modified xsi:type="dcterms:W3CDTF">2021-09-01T00:09:31Z</dcterms:modified>
</cp:coreProperties>
</file>