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71" r:id="rId2"/>
    <p:sldId id="345" r:id="rId3"/>
    <p:sldId id="428" r:id="rId4"/>
    <p:sldId id="472" r:id="rId5"/>
    <p:sldId id="473" r:id="rId6"/>
    <p:sldId id="474" r:id="rId7"/>
    <p:sldId id="475" r:id="rId8"/>
    <p:sldId id="476" r:id="rId9"/>
    <p:sldId id="517" r:id="rId10"/>
    <p:sldId id="526" r:id="rId11"/>
    <p:sldId id="486" r:id="rId12"/>
    <p:sldId id="525" r:id="rId13"/>
    <p:sldId id="506" r:id="rId14"/>
    <p:sldId id="487" r:id="rId15"/>
    <p:sldId id="510" r:id="rId16"/>
    <p:sldId id="511" r:id="rId17"/>
    <p:sldId id="512" r:id="rId18"/>
    <p:sldId id="519" r:id="rId19"/>
    <p:sldId id="497" r:id="rId20"/>
    <p:sldId id="508" r:id="rId21"/>
    <p:sldId id="434" r:id="rId22"/>
    <p:sldId id="502" r:id="rId23"/>
    <p:sldId id="503" r:id="rId24"/>
    <p:sldId id="505" r:id="rId25"/>
    <p:sldId id="514" r:id="rId26"/>
    <p:sldId id="522" r:id="rId27"/>
    <p:sldId id="520" r:id="rId28"/>
    <p:sldId id="521" r:id="rId29"/>
    <p:sldId id="523" r:id="rId30"/>
    <p:sldId id="513" r:id="rId31"/>
    <p:sldId id="515" r:id="rId32"/>
    <p:sldId id="5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FFC"/>
    <a:srgbClr val="F4B183"/>
    <a:srgbClr val="D1E2F2"/>
    <a:srgbClr val="FF0066"/>
    <a:srgbClr val="4D97D8"/>
    <a:srgbClr val="5099DB"/>
    <a:srgbClr val="F6AC5A"/>
    <a:srgbClr val="FFFFFF"/>
    <a:srgbClr val="405C91"/>
    <a:srgbClr val="CE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291" autoAdjust="0"/>
  </p:normalViewPr>
  <p:slideViewPr>
    <p:cSldViewPr snapToGrid="0">
      <p:cViewPr varScale="1">
        <p:scale>
          <a:sx n="69" d="100"/>
          <a:sy n="69" d="100"/>
        </p:scale>
        <p:origin x="-70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ung đồng" userId="07699a98e94c32df" providerId="LiveId" clId="{0168F44D-1C3B-487D-8B88-3F6B4EC761F1}"/>
    <pc:docChg chg="undo custSel addSld delSld modSld">
      <pc:chgData name="nhung đồng" userId="07699a98e94c32df" providerId="LiveId" clId="{0168F44D-1C3B-487D-8B88-3F6B4EC761F1}" dt="2020-11-11T23:53:09.424" v="3493"/>
      <pc:docMkLst>
        <pc:docMk/>
      </pc:docMkLst>
      <pc:sldChg chg="modSp add del mod">
        <pc:chgData name="nhung đồng" userId="07699a98e94c32df" providerId="LiveId" clId="{0168F44D-1C3B-487D-8B88-3F6B4EC761F1}" dt="2020-11-11T12:56:42.421" v="168" actId="20577"/>
        <pc:sldMkLst>
          <pc:docMk/>
          <pc:sldMk cId="3208580490" sldId="261"/>
        </pc:sldMkLst>
        <pc:spChg chg="mod">
          <ac:chgData name="nhung đồng" userId="07699a98e94c32df" providerId="LiveId" clId="{0168F44D-1C3B-487D-8B88-3F6B4EC761F1}" dt="2020-11-11T12:56:42.421" v="168" actId="20577"/>
          <ac:spMkLst>
            <pc:docMk/>
            <pc:sldMk cId="3208580490" sldId="261"/>
            <ac:spMk id="63" creationId="{9532419E-7C62-4386-B72F-CED3F1BBE89B}"/>
          </ac:spMkLst>
        </pc:spChg>
      </pc:sldChg>
      <pc:sldChg chg="modNotesTx">
        <pc:chgData name="nhung đồng" userId="07699a98e94c32df" providerId="LiveId" clId="{0168F44D-1C3B-487D-8B88-3F6B4EC761F1}" dt="2020-11-11T20:37:58.118" v="2444" actId="6549"/>
        <pc:sldMkLst>
          <pc:docMk/>
          <pc:sldMk cId="873995976" sldId="267"/>
        </pc:sldMkLst>
      </pc:sldChg>
      <pc:sldChg chg="delSp modSp mod modNotesTx">
        <pc:chgData name="nhung đồng" userId="07699a98e94c32df" providerId="LiveId" clId="{0168F44D-1C3B-487D-8B88-3F6B4EC761F1}" dt="2020-11-11T08:16:42.922" v="5"/>
        <pc:sldMkLst>
          <pc:docMk/>
          <pc:sldMk cId="1999056153" sldId="272"/>
        </pc:sldMkLst>
        <pc:spChg chg="del mod">
          <ac:chgData name="nhung đồng" userId="07699a98e94c32df" providerId="LiveId" clId="{0168F44D-1C3B-487D-8B88-3F6B4EC761F1}" dt="2020-11-11T08:16:42.922" v="5"/>
          <ac:spMkLst>
            <pc:docMk/>
            <pc:sldMk cId="1999056153" sldId="272"/>
            <ac:spMk id="6" creationId="{D640188E-9E00-495D-B3F7-65B1438E660A}"/>
          </ac:spMkLst>
        </pc:spChg>
      </pc:sldChg>
      <pc:sldChg chg="modSp mod">
        <pc:chgData name="nhung đồng" userId="07699a98e94c32df" providerId="LiveId" clId="{0168F44D-1C3B-487D-8B88-3F6B4EC761F1}" dt="2020-11-11T22:42:09.537" v="3406" actId="20577"/>
        <pc:sldMkLst>
          <pc:docMk/>
          <pc:sldMk cId="623425745" sldId="274"/>
        </pc:sldMkLst>
        <pc:spChg chg="mod">
          <ac:chgData name="nhung đồng" userId="07699a98e94c32df" providerId="LiveId" clId="{0168F44D-1C3B-487D-8B88-3F6B4EC761F1}" dt="2020-11-11T22:42:09.537" v="3406" actId="20577"/>
          <ac:spMkLst>
            <pc:docMk/>
            <pc:sldMk cId="623425745" sldId="274"/>
            <ac:spMk id="23" creationId="{D68EA51C-44F6-4CC2-A4D7-1B208907CC4B}"/>
          </ac:spMkLst>
        </pc:spChg>
      </pc:sldChg>
      <pc:sldChg chg="modSp">
        <pc:chgData name="nhung đồng" userId="07699a98e94c32df" providerId="LiveId" clId="{0168F44D-1C3B-487D-8B88-3F6B4EC761F1}" dt="2020-11-11T14:31:46.441" v="357" actId="2711"/>
        <pc:sldMkLst>
          <pc:docMk/>
          <pc:sldMk cId="2346245549" sldId="276"/>
        </pc:sldMkLst>
        <pc:spChg chg="mod">
          <ac:chgData name="nhung đồng" userId="07699a98e94c32df" providerId="LiveId" clId="{0168F44D-1C3B-487D-8B88-3F6B4EC761F1}" dt="2020-11-11T14:31:46.441" v="357" actId="2711"/>
          <ac:spMkLst>
            <pc:docMk/>
            <pc:sldMk cId="2346245549" sldId="276"/>
            <ac:spMk id="4" creationId="{53C8514A-12BA-46D3-B8B6-0D46C1EFA1B6}"/>
          </ac:spMkLst>
        </pc:spChg>
        <pc:spChg chg="mod">
          <ac:chgData name="nhung đồng" userId="07699a98e94c32df" providerId="LiveId" clId="{0168F44D-1C3B-487D-8B88-3F6B4EC761F1}" dt="2020-11-11T14:31:46.441" v="357" actId="2711"/>
          <ac:spMkLst>
            <pc:docMk/>
            <pc:sldMk cId="2346245549" sldId="276"/>
            <ac:spMk id="7" creationId="{B932FEC9-C8D7-4366-979E-BD0E5BB455E3}"/>
          </ac:spMkLst>
        </pc:spChg>
        <pc:spChg chg="mod">
          <ac:chgData name="nhung đồng" userId="07699a98e94c32df" providerId="LiveId" clId="{0168F44D-1C3B-487D-8B88-3F6B4EC761F1}" dt="2020-11-11T14:31:46.441" v="357" actId="2711"/>
          <ac:spMkLst>
            <pc:docMk/>
            <pc:sldMk cId="2346245549" sldId="276"/>
            <ac:spMk id="10245" creationId="{1DF2AF2A-6C43-4F02-B14D-4BC74BBB47C0}"/>
          </ac:spMkLst>
        </pc:spChg>
        <pc:spChg chg="mod">
          <ac:chgData name="nhung đồng" userId="07699a98e94c32df" providerId="LiveId" clId="{0168F44D-1C3B-487D-8B88-3F6B4EC761F1}" dt="2020-11-11T14:31:46.441" v="357" actId="2711"/>
          <ac:spMkLst>
            <pc:docMk/>
            <pc:sldMk cId="2346245549" sldId="276"/>
            <ac:spMk id="10248" creationId="{C9F7CC82-FF1F-4E6D-A74E-F617A69A34F7}"/>
          </ac:spMkLst>
        </pc:spChg>
      </pc:sldChg>
      <pc:sldChg chg="modSp mod modNotesTx">
        <pc:chgData name="nhung đồng" userId="07699a98e94c32df" providerId="LiveId" clId="{0168F44D-1C3B-487D-8B88-3F6B4EC761F1}" dt="2020-11-11T22:22:14.725" v="3080" actId="403"/>
        <pc:sldMkLst>
          <pc:docMk/>
          <pc:sldMk cId="4225498627" sldId="277"/>
        </pc:sldMkLst>
        <pc:spChg chg="mod">
          <ac:chgData name="nhung đồng" userId="07699a98e94c32df" providerId="LiveId" clId="{0168F44D-1C3B-487D-8B88-3F6B4EC761F1}" dt="2020-11-11T22:22:14.725" v="3080" actId="403"/>
          <ac:spMkLst>
            <pc:docMk/>
            <pc:sldMk cId="4225498627" sldId="277"/>
            <ac:spMk id="37" creationId="{34B135AE-053E-459B-A534-410EF179C272}"/>
          </ac:spMkLst>
        </pc:spChg>
      </pc:sldChg>
      <pc:sldChg chg="modNotesTx">
        <pc:chgData name="nhung đồng" userId="07699a98e94c32df" providerId="LiveId" clId="{0168F44D-1C3B-487D-8B88-3F6B4EC761F1}" dt="2020-11-11T22:43:20.862" v="3433" actId="20577"/>
        <pc:sldMkLst>
          <pc:docMk/>
          <pc:sldMk cId="553814346" sldId="338"/>
        </pc:sldMkLst>
      </pc:sldChg>
      <pc:sldChg chg="modNotesTx">
        <pc:chgData name="nhung đồng" userId="07699a98e94c32df" providerId="LiveId" clId="{0168F44D-1C3B-487D-8B88-3F6B4EC761F1}" dt="2020-11-11T21:58:15.450" v="2920" actId="20577"/>
        <pc:sldMkLst>
          <pc:docMk/>
          <pc:sldMk cId="3404524949" sldId="339"/>
        </pc:sldMkLst>
      </pc:sldChg>
      <pc:sldChg chg="modSp mod modNotesTx">
        <pc:chgData name="nhung đồng" userId="07699a98e94c32df" providerId="LiveId" clId="{0168F44D-1C3B-487D-8B88-3F6B4EC761F1}" dt="2020-11-11T22:24:22.917" v="3353" actId="1076"/>
        <pc:sldMkLst>
          <pc:docMk/>
          <pc:sldMk cId="3015681025" sldId="343"/>
        </pc:sldMkLst>
        <pc:spChg chg="mod">
          <ac:chgData name="nhung đồng" userId="07699a98e94c32df" providerId="LiveId" clId="{0168F44D-1C3B-487D-8B88-3F6B4EC761F1}" dt="2020-11-11T22:23:26.320" v="3245" actId="1076"/>
          <ac:spMkLst>
            <pc:docMk/>
            <pc:sldMk cId="3015681025" sldId="343"/>
            <ac:spMk id="9" creationId="{4223395D-6EDC-4313-82F6-E493207F9DCC}"/>
          </ac:spMkLst>
        </pc:spChg>
        <pc:spChg chg="mod">
          <ac:chgData name="nhung đồng" userId="07699a98e94c32df" providerId="LiveId" clId="{0168F44D-1C3B-487D-8B88-3F6B4EC761F1}" dt="2020-11-11T22:24:22.917" v="3353" actId="1076"/>
          <ac:spMkLst>
            <pc:docMk/>
            <pc:sldMk cId="3015681025" sldId="343"/>
            <ac:spMk id="10" creationId="{DEAE1067-C053-4E07-9F2D-059FD9D07CC1}"/>
          </ac:spMkLst>
        </pc:spChg>
      </pc:sldChg>
      <pc:sldChg chg="modNotesTx">
        <pc:chgData name="nhung đồng" userId="07699a98e94c32df" providerId="LiveId" clId="{0168F44D-1C3B-487D-8B88-3F6B4EC761F1}" dt="2020-11-11T20:02:30.534" v="1623" actId="20577"/>
        <pc:sldMkLst>
          <pc:docMk/>
          <pc:sldMk cId="2895328142" sldId="345"/>
        </pc:sldMkLst>
      </pc:sldChg>
      <pc:sldChg chg="modNotesTx">
        <pc:chgData name="nhung đồng" userId="07699a98e94c32df" providerId="LiveId" clId="{0168F44D-1C3B-487D-8B88-3F6B4EC761F1}" dt="2020-11-11T20:04:41.895" v="1902" actId="5793"/>
        <pc:sldMkLst>
          <pc:docMk/>
          <pc:sldMk cId="2498185843" sldId="346"/>
        </pc:sldMkLst>
      </pc:sldChg>
      <pc:sldChg chg="modSp add del setBg">
        <pc:chgData name="nhung đồng" userId="07699a98e94c32df" providerId="LiveId" clId="{0168F44D-1C3B-487D-8B88-3F6B4EC761F1}" dt="2020-11-11T22:26:26.340" v="3388" actId="20577"/>
        <pc:sldMkLst>
          <pc:docMk/>
          <pc:sldMk cId="796562888" sldId="347"/>
        </pc:sldMkLst>
        <pc:spChg chg="mod">
          <ac:chgData name="nhung đồng" userId="07699a98e94c32df" providerId="LiveId" clId="{0168F44D-1C3B-487D-8B88-3F6B4EC761F1}" dt="2020-11-11T22:26:26.340" v="3388" actId="20577"/>
          <ac:spMkLst>
            <pc:docMk/>
            <pc:sldMk cId="796562888" sldId="347"/>
            <ac:spMk id="3" creationId="{40125BCA-6A34-4F4A-89BD-7E5A07338754}"/>
          </ac:spMkLst>
        </pc:spChg>
      </pc:sldChg>
      <pc:sldChg chg="modSp mod modAnim modNotesTx">
        <pc:chgData name="nhung đồng" userId="07699a98e94c32df" providerId="LiveId" clId="{0168F44D-1C3B-487D-8B88-3F6B4EC761F1}" dt="2020-11-11T20:26:29.631" v="2442" actId="6549"/>
        <pc:sldMkLst>
          <pc:docMk/>
          <pc:sldMk cId="346698181" sldId="357"/>
        </pc:sldMkLst>
        <pc:spChg chg="mod">
          <ac:chgData name="nhung đồng" userId="07699a98e94c32df" providerId="LiveId" clId="{0168F44D-1C3B-487D-8B88-3F6B4EC761F1}" dt="2020-11-11T14:26:19.779" v="355" actId="20577"/>
          <ac:spMkLst>
            <pc:docMk/>
            <pc:sldMk cId="346698181" sldId="357"/>
            <ac:spMk id="12" creationId="{54345070-1DB6-43DF-9155-9D3E8E80F147}"/>
          </ac:spMkLst>
        </pc:spChg>
        <pc:spChg chg="mod">
          <ac:chgData name="nhung đồng" userId="07699a98e94c32df" providerId="LiveId" clId="{0168F44D-1C3B-487D-8B88-3F6B4EC761F1}" dt="2020-11-11T14:26:11.583" v="354" actId="20577"/>
          <ac:spMkLst>
            <pc:docMk/>
            <pc:sldMk cId="346698181" sldId="357"/>
            <ac:spMk id="16" creationId="{A9BFD3B0-530A-4669-B982-A0D60E49FA8B}"/>
          </ac:spMkLst>
        </pc:spChg>
      </pc:sldChg>
      <pc:sldChg chg="addSp delSp del mod">
        <pc:chgData name="nhung đồng" userId="07699a98e94c32df" providerId="LiveId" clId="{0168F44D-1C3B-487D-8B88-3F6B4EC761F1}" dt="2020-11-11T08:37:51.406" v="28" actId="47"/>
        <pc:sldMkLst>
          <pc:docMk/>
          <pc:sldMk cId="2189694793" sldId="359"/>
        </pc:sldMkLst>
        <pc:spChg chg="del">
          <ac:chgData name="nhung đồng" userId="07699a98e94c32df" providerId="LiveId" clId="{0168F44D-1C3B-487D-8B88-3F6B4EC761F1}" dt="2020-11-11T08:21:45.875" v="7" actId="478"/>
          <ac:spMkLst>
            <pc:docMk/>
            <pc:sldMk cId="2189694793" sldId="359"/>
            <ac:spMk id="8" creationId="{4175733E-34CD-4544-A1DE-E095BFA55F57}"/>
          </ac:spMkLst>
        </pc:spChg>
        <pc:spChg chg="del">
          <ac:chgData name="nhung đồng" userId="07699a98e94c32df" providerId="LiveId" clId="{0168F44D-1C3B-487D-8B88-3F6B4EC761F1}" dt="2020-11-11T08:21:48.008" v="8" actId="478"/>
          <ac:spMkLst>
            <pc:docMk/>
            <pc:sldMk cId="2189694793" sldId="359"/>
            <ac:spMk id="9" creationId="{F715DA4E-1234-4398-9A8E-AF7C6CA39EBF}"/>
          </ac:spMkLst>
        </pc:spChg>
        <pc:spChg chg="del">
          <ac:chgData name="nhung đồng" userId="07699a98e94c32df" providerId="LiveId" clId="{0168F44D-1C3B-487D-8B88-3F6B4EC761F1}" dt="2020-11-11T08:37:48.991" v="27" actId="21"/>
          <ac:spMkLst>
            <pc:docMk/>
            <pc:sldMk cId="2189694793" sldId="359"/>
            <ac:spMk id="12" creationId="{70CD8B75-3C6C-44FA-90B3-CAA93FE870A9}"/>
          </ac:spMkLst>
        </pc:spChg>
        <pc:graphicFrameChg chg="add del">
          <ac:chgData name="nhung đồng" userId="07699a98e94c32df" providerId="LiveId" clId="{0168F44D-1C3B-487D-8B88-3F6B4EC761F1}" dt="2020-11-11T08:23:49.974" v="10"/>
          <ac:graphicFrameMkLst>
            <pc:docMk/>
            <pc:sldMk cId="2189694793" sldId="359"/>
            <ac:graphicFrameMk id="2" creationId="{43D1EB25-3A0B-4495-8E98-689A284E9ACE}"/>
          </ac:graphicFrameMkLst>
        </pc:graphicFrameChg>
      </pc:sldChg>
      <pc:sldChg chg="modAnim modNotesTx">
        <pc:chgData name="nhung đồng" userId="07699a98e94c32df" providerId="LiveId" clId="{0168F44D-1C3B-487D-8B88-3F6B4EC761F1}" dt="2020-11-11T21:58:01.076" v="2915"/>
        <pc:sldMkLst>
          <pc:docMk/>
          <pc:sldMk cId="2287252634" sldId="364"/>
        </pc:sldMkLst>
      </pc:sldChg>
      <pc:sldChg chg="modNotes modNotesTx">
        <pc:chgData name="nhung đồng" userId="07699a98e94c32df" providerId="LiveId" clId="{0168F44D-1C3B-487D-8B88-3F6B4EC761F1}" dt="2020-11-11T20:06:31.002" v="2200"/>
        <pc:sldMkLst>
          <pc:docMk/>
          <pc:sldMk cId="2886688385" sldId="368"/>
        </pc:sldMkLst>
      </pc:sldChg>
      <pc:sldChg chg="modNotesTx">
        <pc:chgData name="nhung đồng" userId="07699a98e94c32df" providerId="LiveId" clId="{0168F44D-1C3B-487D-8B88-3F6B4EC761F1}" dt="2020-11-11T20:09:51.764" v="2368" actId="20577"/>
        <pc:sldMkLst>
          <pc:docMk/>
          <pc:sldMk cId="1752921956" sldId="375"/>
        </pc:sldMkLst>
      </pc:sldChg>
      <pc:sldChg chg="add del">
        <pc:chgData name="nhung đồng" userId="07699a98e94c32df" providerId="LiveId" clId="{0168F44D-1C3B-487D-8B88-3F6B4EC761F1}" dt="2020-11-11T20:08:54.069" v="2208" actId="47"/>
        <pc:sldMkLst>
          <pc:docMk/>
          <pc:sldMk cId="3795155867" sldId="376"/>
        </pc:sldMkLst>
      </pc:sldChg>
      <pc:sldChg chg="modSp mod">
        <pc:chgData name="nhung đồng" userId="07699a98e94c32df" providerId="LiveId" clId="{0168F44D-1C3B-487D-8B88-3F6B4EC761F1}" dt="2020-11-11T21:47:12.899" v="2476" actId="1035"/>
        <pc:sldMkLst>
          <pc:docMk/>
          <pc:sldMk cId="3066175491" sldId="378"/>
        </pc:sldMkLst>
        <pc:spChg chg="mod">
          <ac:chgData name="nhung đồng" userId="07699a98e94c32df" providerId="LiveId" clId="{0168F44D-1C3B-487D-8B88-3F6B4EC761F1}" dt="2020-11-11T21:47:12.899" v="2476" actId="1035"/>
          <ac:spMkLst>
            <pc:docMk/>
            <pc:sldMk cId="3066175491" sldId="378"/>
            <ac:spMk id="21" creationId="{91748E3B-3212-4520-9299-864103D5ECB3}"/>
          </ac:spMkLst>
        </pc:spChg>
        <pc:spChg chg="mod">
          <ac:chgData name="nhung đồng" userId="07699a98e94c32df" providerId="LiveId" clId="{0168F44D-1C3B-487D-8B88-3F6B4EC761F1}" dt="2020-11-11T21:47:04.584" v="2470" actId="1035"/>
          <ac:spMkLst>
            <pc:docMk/>
            <pc:sldMk cId="3066175491" sldId="378"/>
            <ac:spMk id="22" creationId="{7DEF54B4-552A-41E2-AB15-45EA8E4A2013}"/>
          </ac:spMkLst>
        </pc:spChg>
        <pc:spChg chg="mod">
          <ac:chgData name="nhung đồng" userId="07699a98e94c32df" providerId="LiveId" clId="{0168F44D-1C3B-487D-8B88-3F6B4EC761F1}" dt="2020-11-11T21:47:04.584" v="2470" actId="1035"/>
          <ac:spMkLst>
            <pc:docMk/>
            <pc:sldMk cId="3066175491" sldId="378"/>
            <ac:spMk id="24" creationId="{FE68B97E-2828-4B5A-A44A-AAB8B9627F60}"/>
          </ac:spMkLst>
        </pc:spChg>
        <pc:spChg chg="mod">
          <ac:chgData name="nhung đồng" userId="07699a98e94c32df" providerId="LiveId" clId="{0168F44D-1C3B-487D-8B88-3F6B4EC761F1}" dt="2020-11-11T21:47:04.584" v="2470" actId="1035"/>
          <ac:spMkLst>
            <pc:docMk/>
            <pc:sldMk cId="3066175491" sldId="378"/>
            <ac:spMk id="27" creationId="{54554F75-8C3B-405B-A846-AAD452658787}"/>
          </ac:spMkLst>
        </pc:spChg>
        <pc:spChg chg="mod">
          <ac:chgData name="nhung đồng" userId="07699a98e94c32df" providerId="LiveId" clId="{0168F44D-1C3B-487D-8B88-3F6B4EC761F1}" dt="2020-11-11T21:47:04.584" v="2470" actId="1035"/>
          <ac:spMkLst>
            <pc:docMk/>
            <pc:sldMk cId="3066175491" sldId="378"/>
            <ac:spMk id="28" creationId="{6321B3BF-D002-47AF-87BB-9330E112B602}"/>
          </ac:spMkLst>
        </pc:spChg>
        <pc:spChg chg="mod">
          <ac:chgData name="nhung đồng" userId="07699a98e94c32df" providerId="LiveId" clId="{0168F44D-1C3B-487D-8B88-3F6B4EC761F1}" dt="2020-11-11T21:47:04.584" v="2470" actId="1035"/>
          <ac:spMkLst>
            <pc:docMk/>
            <pc:sldMk cId="3066175491" sldId="378"/>
            <ac:spMk id="29" creationId="{A7E579DD-0199-448A-ACA3-67F557D5969F}"/>
          </ac:spMkLst>
        </pc:spChg>
        <pc:spChg chg="mod">
          <ac:chgData name="nhung đồng" userId="07699a98e94c32df" providerId="LiveId" clId="{0168F44D-1C3B-487D-8B88-3F6B4EC761F1}" dt="2020-11-11T21:47:04.584" v="2470" actId="1035"/>
          <ac:spMkLst>
            <pc:docMk/>
            <pc:sldMk cId="3066175491" sldId="378"/>
            <ac:spMk id="30" creationId="{ADDF9825-B66C-4B88-9A97-396F34588ED1}"/>
          </ac:spMkLst>
        </pc:spChg>
      </pc:sldChg>
      <pc:sldChg chg="modNotes modNotesTx">
        <pc:chgData name="nhung đồng" userId="07699a98e94c32df" providerId="LiveId" clId="{0168F44D-1C3B-487D-8B88-3F6B4EC761F1}" dt="2020-11-11T22:26:57.053" v="3389" actId="20577"/>
        <pc:sldMkLst>
          <pc:docMk/>
          <pc:sldMk cId="3633071677" sldId="379"/>
        </pc:sldMkLst>
      </pc:sldChg>
      <pc:sldChg chg="modNotes modNotesTx">
        <pc:chgData name="nhung đồng" userId="07699a98e94c32df" providerId="LiveId" clId="{0168F44D-1C3B-487D-8B88-3F6B4EC761F1}" dt="2020-11-11T21:49:30.803" v="2481" actId="20577"/>
        <pc:sldMkLst>
          <pc:docMk/>
          <pc:sldMk cId="801192131" sldId="380"/>
        </pc:sldMkLst>
      </pc:sldChg>
      <pc:sldChg chg="modNotes modNotesTx">
        <pc:chgData name="nhung đồng" userId="07699a98e94c32df" providerId="LiveId" clId="{0168F44D-1C3B-487D-8B88-3F6B4EC761F1}" dt="2020-11-11T20:09:17.727" v="2211" actId="20577"/>
        <pc:sldMkLst>
          <pc:docMk/>
          <pc:sldMk cId="1097308626" sldId="381"/>
        </pc:sldMkLst>
      </pc:sldChg>
      <pc:sldChg chg="addSp delSp modSp new mod modAnim">
        <pc:chgData name="nhung đồng" userId="07699a98e94c32df" providerId="LiveId" clId="{0168F44D-1C3B-487D-8B88-3F6B4EC761F1}" dt="2020-11-11T14:20:25.702" v="263" actId="108"/>
        <pc:sldMkLst>
          <pc:docMk/>
          <pc:sldMk cId="1015013903" sldId="382"/>
        </pc:sldMkLst>
        <pc:spChg chg="add del mod">
          <ac:chgData name="nhung đồng" userId="07699a98e94c32df" providerId="LiveId" clId="{0168F44D-1C3B-487D-8B88-3F6B4EC761F1}" dt="2020-11-11T14:07:11.601" v="178" actId="12084"/>
          <ac:spMkLst>
            <pc:docMk/>
            <pc:sldMk cId="1015013903" sldId="382"/>
            <ac:spMk id="3" creationId="{79B57D97-7B53-4E9F-A7EA-050CC6D0BA65}"/>
          </ac:spMkLst>
        </pc:spChg>
        <pc:spChg chg="add del mod">
          <ac:chgData name="nhung đồng" userId="07699a98e94c32df" providerId="LiveId" clId="{0168F44D-1C3B-487D-8B88-3F6B4EC761F1}" dt="2020-11-11T14:17:34.315" v="232"/>
          <ac:spMkLst>
            <pc:docMk/>
            <pc:sldMk cId="1015013903" sldId="382"/>
            <ac:spMk id="5" creationId="{D1568E67-BF28-401B-8A1B-C41F1CE707FC}"/>
          </ac:spMkLst>
        </pc:spChg>
        <pc:spChg chg="add mod">
          <ac:chgData name="nhung đồng" userId="07699a98e94c32df" providerId="LiveId" clId="{0168F44D-1C3B-487D-8B88-3F6B4EC761F1}" dt="2020-11-11T14:18:14.812" v="245" actId="20577"/>
          <ac:spMkLst>
            <pc:docMk/>
            <pc:sldMk cId="1015013903" sldId="382"/>
            <ac:spMk id="6" creationId="{F1FEA724-3B54-4805-AC8A-8642B1EF1532}"/>
          </ac:spMkLst>
        </pc:spChg>
        <pc:graphicFrameChg chg="add mod">
          <ac:chgData name="nhung đồng" userId="07699a98e94c32df" providerId="LiveId" clId="{0168F44D-1C3B-487D-8B88-3F6B4EC761F1}" dt="2020-11-11T14:20:25.702" v="263" actId="108"/>
          <ac:graphicFrameMkLst>
            <pc:docMk/>
            <pc:sldMk cId="1015013903" sldId="382"/>
            <ac:graphicFrameMk id="4" creationId="{82B6E3CE-C58C-4564-8912-69E31F03620A}"/>
          </ac:graphicFrameMkLst>
        </pc:graphicFrameChg>
      </pc:sldChg>
      <pc:sldChg chg="addSp modSp add mod setBg">
        <pc:chgData name="nhung đồng" userId="07699a98e94c32df" providerId="LiveId" clId="{0168F44D-1C3B-487D-8B88-3F6B4EC761F1}" dt="2020-11-11T22:42:43.916" v="3409" actId="1038"/>
        <pc:sldMkLst>
          <pc:docMk/>
          <pc:sldMk cId="743846188" sldId="383"/>
        </pc:sldMkLst>
        <pc:graphicFrameChg chg="modGraphic">
          <ac:chgData name="nhung đồng" userId="07699a98e94c32df" providerId="LiveId" clId="{0168F44D-1C3B-487D-8B88-3F6B4EC761F1}" dt="2020-11-11T08:39:38.468" v="165" actId="20577"/>
          <ac:graphicFrameMkLst>
            <pc:docMk/>
            <pc:sldMk cId="743846188" sldId="383"/>
            <ac:graphicFrameMk id="7" creationId="{BE92C674-1618-410B-B40C-977B78A81818}"/>
          </ac:graphicFrameMkLst>
        </pc:graphicFrameChg>
        <pc:cxnChg chg="mod">
          <ac:chgData name="nhung đồng" userId="07699a98e94c32df" providerId="LiveId" clId="{0168F44D-1C3B-487D-8B88-3F6B4EC761F1}" dt="2020-11-11T08:38:40.040" v="40" actId="1036"/>
          <ac:cxnSpMkLst>
            <pc:docMk/>
            <pc:sldMk cId="743846188" sldId="383"/>
            <ac:cxnSpMk id="3" creationId="{34695397-61CD-49BE-A27E-BD343604F830}"/>
          </ac:cxnSpMkLst>
        </pc:cxnChg>
        <pc:cxnChg chg="add mod">
          <ac:chgData name="nhung đồng" userId="07699a98e94c32df" providerId="LiveId" clId="{0168F44D-1C3B-487D-8B88-3F6B4EC761F1}" dt="2020-11-11T22:42:43.916" v="3409" actId="1038"/>
          <ac:cxnSpMkLst>
            <pc:docMk/>
            <pc:sldMk cId="743846188" sldId="383"/>
            <ac:cxnSpMk id="4" creationId="{1C61D04D-CB57-4413-8F63-1096ADB5C0C3}"/>
          </ac:cxnSpMkLst>
        </pc:cxnChg>
      </pc:sldChg>
      <pc:sldChg chg="new del">
        <pc:chgData name="nhung đồng" userId="07699a98e94c32df" providerId="LiveId" clId="{0168F44D-1C3B-487D-8B88-3F6B4EC761F1}" dt="2020-11-11T14:06:16.510" v="173" actId="47"/>
        <pc:sldMkLst>
          <pc:docMk/>
          <pc:sldMk cId="2890654398" sldId="384"/>
        </pc:sldMkLst>
      </pc:sldChg>
      <pc:sldChg chg="addSp delSp modSp new mod">
        <pc:chgData name="nhung đồng" userId="07699a98e94c32df" providerId="LiveId" clId="{0168F44D-1C3B-487D-8B88-3F6B4EC761F1}" dt="2020-11-11T23:50:24.404" v="3486" actId="14100"/>
        <pc:sldMkLst>
          <pc:docMk/>
          <pc:sldMk cId="4217008324" sldId="384"/>
        </pc:sldMkLst>
        <pc:picChg chg="add mod modCrop">
          <ac:chgData name="nhung đồng" userId="07699a98e94c32df" providerId="LiveId" clId="{0168F44D-1C3B-487D-8B88-3F6B4EC761F1}" dt="2020-11-11T23:50:24.404" v="3486" actId="14100"/>
          <ac:picMkLst>
            <pc:docMk/>
            <pc:sldMk cId="4217008324" sldId="384"/>
            <ac:picMk id="3" creationId="{43975E6E-479D-4B3C-B880-BBDC64836782}"/>
          </ac:picMkLst>
        </pc:picChg>
        <pc:picChg chg="add mod">
          <ac:chgData name="nhung đồng" userId="07699a98e94c32df" providerId="LiveId" clId="{0168F44D-1C3B-487D-8B88-3F6B4EC761F1}" dt="2020-11-11T23:50:17.753" v="3484" actId="14100"/>
          <ac:picMkLst>
            <pc:docMk/>
            <pc:sldMk cId="4217008324" sldId="384"/>
            <ac:picMk id="5" creationId="{691AFE8F-1B38-47CB-A523-2FF7E6CB9A5A}"/>
          </ac:picMkLst>
        </pc:picChg>
        <pc:picChg chg="add del mod">
          <ac:chgData name="nhung đồng" userId="07699a98e94c32df" providerId="LiveId" clId="{0168F44D-1C3B-487D-8B88-3F6B4EC761F1}" dt="2020-11-11T23:50:11.467" v="3483" actId="478"/>
          <ac:picMkLst>
            <pc:docMk/>
            <pc:sldMk cId="4217008324" sldId="384"/>
            <ac:picMk id="7" creationId="{5ABB9A52-E514-4D08-9FE9-D656A8606E79}"/>
          </ac:picMkLst>
        </pc:picChg>
        <pc:picChg chg="add del mod modCrop">
          <ac:chgData name="nhung đồng" userId="07699a98e94c32df" providerId="LiveId" clId="{0168F44D-1C3B-487D-8B88-3F6B4EC761F1}" dt="2020-11-11T23:49:39.165" v="3475" actId="21"/>
          <ac:picMkLst>
            <pc:docMk/>
            <pc:sldMk cId="4217008324" sldId="384"/>
            <ac:picMk id="9" creationId="{5E43F7E1-82B6-414B-8DEC-47F8BB10D91D}"/>
          </ac:picMkLst>
        </pc:picChg>
      </pc:sldChg>
      <pc:sldChg chg="addSp modSp new mod">
        <pc:chgData name="nhung đồng" userId="07699a98e94c32df" providerId="LiveId" clId="{0168F44D-1C3B-487D-8B88-3F6B4EC761F1}" dt="2020-11-11T23:50:50.689" v="3487" actId="14100"/>
        <pc:sldMkLst>
          <pc:docMk/>
          <pc:sldMk cId="280159785" sldId="385"/>
        </pc:sldMkLst>
        <pc:picChg chg="add mod">
          <ac:chgData name="nhung đồng" userId="07699a98e94c32df" providerId="LiveId" clId="{0168F44D-1C3B-487D-8B88-3F6B4EC761F1}" dt="2020-11-11T23:49:52.888" v="3478" actId="14100"/>
          <ac:picMkLst>
            <pc:docMk/>
            <pc:sldMk cId="280159785" sldId="385"/>
            <ac:picMk id="3" creationId="{6B7A96D3-FA6D-4A83-A427-B94D69E50DC7}"/>
          </ac:picMkLst>
        </pc:picChg>
        <pc:picChg chg="add mod">
          <ac:chgData name="nhung đồng" userId="07699a98e94c32df" providerId="LiveId" clId="{0168F44D-1C3B-487D-8B88-3F6B4EC761F1}" dt="2020-11-11T23:50:50.689" v="3487" actId="14100"/>
          <ac:picMkLst>
            <pc:docMk/>
            <pc:sldMk cId="280159785" sldId="385"/>
            <ac:picMk id="5" creationId="{7037F93C-35EC-4835-82C7-D0CA8067D845}"/>
          </ac:picMkLst>
        </pc:picChg>
      </pc:sldChg>
      <pc:sldChg chg="addSp modSp new modAnim">
        <pc:chgData name="nhung đồng" userId="07699a98e94c32df" providerId="LiveId" clId="{0168F44D-1C3B-487D-8B88-3F6B4EC761F1}" dt="2020-11-11T23:52:34.531" v="3489"/>
        <pc:sldMkLst>
          <pc:docMk/>
          <pc:sldMk cId="3907661262" sldId="386"/>
        </pc:sldMkLst>
        <pc:picChg chg="add mod">
          <ac:chgData name="nhung đồng" userId="07699a98e94c32df" providerId="LiveId" clId="{0168F44D-1C3B-487D-8B88-3F6B4EC761F1}" dt="2020-11-11T23:52:34.531" v="3489"/>
          <ac:picMkLst>
            <pc:docMk/>
            <pc:sldMk cId="3907661262" sldId="386"/>
            <ac:picMk id="2" creationId="{50631A0E-55EB-4DE4-A588-CDC03EFD15DC}"/>
          </ac:picMkLst>
        </pc:picChg>
      </pc:sldChg>
      <pc:sldChg chg="addSp delSp modSp new mod delAnim modAnim">
        <pc:chgData name="nhung đồng" userId="07699a98e94c32df" providerId="LiveId" clId="{0168F44D-1C3B-487D-8B88-3F6B4EC761F1}" dt="2020-11-11T23:53:09.424" v="3493"/>
        <pc:sldMkLst>
          <pc:docMk/>
          <pc:sldMk cId="656767292" sldId="387"/>
        </pc:sldMkLst>
        <pc:picChg chg="add del mod">
          <ac:chgData name="nhung đồng" userId="07699a98e94c32df" providerId="LiveId" clId="{0168F44D-1C3B-487D-8B88-3F6B4EC761F1}" dt="2020-11-11T23:53:00.552" v="3492" actId="478"/>
          <ac:picMkLst>
            <pc:docMk/>
            <pc:sldMk cId="656767292" sldId="387"/>
            <ac:picMk id="2" creationId="{6D7BABEF-98B0-43ED-AC15-F88D8FBDF4CF}"/>
          </ac:picMkLst>
        </pc:picChg>
        <pc:picChg chg="add mod">
          <ac:chgData name="nhung đồng" userId="07699a98e94c32df" providerId="LiveId" clId="{0168F44D-1C3B-487D-8B88-3F6B4EC761F1}" dt="2020-11-11T23:53:09.424" v="3493"/>
          <ac:picMkLst>
            <pc:docMk/>
            <pc:sldMk cId="656767292" sldId="387"/>
            <ac:picMk id="3" creationId="{A7A7FEE4-A515-43C5-B855-50975ED5AB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43A5C-4523-4872-BDD9-E71983CE6863}" type="datetimeFigureOut">
              <a:rPr lang="en-US" smtClean="0"/>
              <a:pPr/>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D6398-9F32-4C5A-96B4-93E1092A33CB}" type="slidenum">
              <a:rPr lang="en-US" smtClean="0"/>
              <a:pPr/>
              <a:t>‹#›</a:t>
            </a:fld>
            <a:endParaRPr lang="en-US"/>
          </a:p>
        </p:txBody>
      </p:sp>
    </p:spTree>
    <p:extLst>
      <p:ext uri="{BB962C8B-B14F-4D97-AF65-F5344CB8AC3E}">
        <p14:creationId xmlns:p14="http://schemas.microsoft.com/office/powerpoint/2010/main" val="269583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BE2EE5F-A26B-4DF4-9FE3-3510608165E2}" type="slidenum">
              <a:rPr lang="en-US" altLang="en-US" sz="1200" smtClean="0"/>
              <a:pPr/>
              <a:t>1</a:t>
            </a:fld>
            <a:endParaRPr lang="en-US" altLang="en-US" sz="1200" smtClean="0"/>
          </a:p>
        </p:txBody>
      </p:sp>
    </p:spTree>
    <p:extLst>
      <p:ext uri="{BB962C8B-B14F-4D97-AF65-F5344CB8AC3E}">
        <p14:creationId xmlns:p14="http://schemas.microsoft.com/office/powerpoint/2010/main" val="4774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pPr/>
              <a:t>13</a:t>
            </a:fld>
            <a:endParaRPr lang="en-US"/>
          </a:p>
        </p:txBody>
      </p:sp>
    </p:spTree>
    <p:extLst>
      <p:ext uri="{BB962C8B-B14F-4D97-AF65-F5344CB8AC3E}">
        <p14:creationId xmlns:p14="http://schemas.microsoft.com/office/powerpoint/2010/main" val="142024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pPr/>
              <a:t>20</a:t>
            </a:fld>
            <a:endParaRPr lang="en-US"/>
          </a:p>
        </p:txBody>
      </p:sp>
    </p:spTree>
    <p:extLst>
      <p:ext uri="{BB962C8B-B14F-4D97-AF65-F5344CB8AC3E}">
        <p14:creationId xmlns:p14="http://schemas.microsoft.com/office/powerpoint/2010/main" val="32765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24</a:t>
            </a:fld>
            <a:endParaRPr lang="en-US"/>
          </a:p>
        </p:txBody>
      </p:sp>
    </p:spTree>
    <p:extLst>
      <p:ext uri="{BB962C8B-B14F-4D97-AF65-F5344CB8AC3E}">
        <p14:creationId xmlns:p14="http://schemas.microsoft.com/office/powerpoint/2010/main" val="181008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pPr/>
              <a:t>2</a:t>
            </a:fld>
            <a:endParaRPr lang="en-US"/>
          </a:p>
        </p:txBody>
      </p:sp>
    </p:spTree>
    <p:extLst>
      <p:ext uri="{BB962C8B-B14F-4D97-AF65-F5344CB8AC3E}">
        <p14:creationId xmlns:p14="http://schemas.microsoft.com/office/powerpoint/2010/main" val="382125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600"/>
              </a:spcBef>
            </a:pPr>
            <a:endParaRPr lang="en-US" sz="1400"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3</a:t>
            </a:fld>
            <a:endParaRPr lang="en-US"/>
          </a:p>
        </p:txBody>
      </p:sp>
    </p:spTree>
    <p:extLst>
      <p:ext uri="{BB962C8B-B14F-4D97-AF65-F5344CB8AC3E}">
        <p14:creationId xmlns:p14="http://schemas.microsoft.com/office/powerpoint/2010/main" val="139974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700"/>
              </a:spcBef>
              <a:spcAft>
                <a:spcPts val="7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CD6398-9F32-4C5A-96B4-93E1092A33CB}" type="slidenum">
              <a:rPr lang="en-US" smtClean="0"/>
              <a:pPr/>
              <a:t>4</a:t>
            </a:fld>
            <a:endParaRPr lang="en-US"/>
          </a:p>
        </p:txBody>
      </p:sp>
    </p:spTree>
    <p:extLst>
      <p:ext uri="{BB962C8B-B14F-4D97-AF65-F5344CB8AC3E}">
        <p14:creationId xmlns:p14="http://schemas.microsoft.com/office/powerpoint/2010/main" val="303870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5</a:t>
            </a:fld>
            <a:endParaRPr lang="en-US"/>
          </a:p>
        </p:txBody>
      </p:sp>
    </p:spTree>
    <p:extLst>
      <p:ext uri="{BB962C8B-B14F-4D97-AF65-F5344CB8AC3E}">
        <p14:creationId xmlns:p14="http://schemas.microsoft.com/office/powerpoint/2010/main" val="373952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pPr/>
              <a:t>6</a:t>
            </a:fld>
            <a:endParaRPr lang="en-US"/>
          </a:p>
        </p:txBody>
      </p:sp>
    </p:spTree>
    <p:extLst>
      <p:ext uri="{BB962C8B-B14F-4D97-AF65-F5344CB8AC3E}">
        <p14:creationId xmlns:p14="http://schemas.microsoft.com/office/powerpoint/2010/main" val="148775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7</a:t>
            </a:fld>
            <a:endParaRPr lang="en-US"/>
          </a:p>
        </p:txBody>
      </p:sp>
    </p:spTree>
    <p:extLst>
      <p:ext uri="{BB962C8B-B14F-4D97-AF65-F5344CB8AC3E}">
        <p14:creationId xmlns:p14="http://schemas.microsoft.com/office/powerpoint/2010/main" val="17830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700"/>
              </a:spcBef>
              <a:spcAft>
                <a:spcPts val="7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CD6398-9F32-4C5A-96B4-93E1092A33CB}" type="slidenum">
              <a:rPr lang="en-US" smtClean="0"/>
              <a:pPr/>
              <a:t>8</a:t>
            </a:fld>
            <a:endParaRPr lang="en-US"/>
          </a:p>
        </p:txBody>
      </p:sp>
    </p:spTree>
    <p:extLst>
      <p:ext uri="{BB962C8B-B14F-4D97-AF65-F5344CB8AC3E}">
        <p14:creationId xmlns:p14="http://schemas.microsoft.com/office/powerpoint/2010/main" val="284816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700"/>
              </a:spcBef>
              <a:spcAft>
                <a:spcPts val="7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CD6398-9F32-4C5A-96B4-93E1092A33CB}" type="slidenum">
              <a:rPr lang="en-US" smtClean="0"/>
              <a:pPr/>
              <a:t>9</a:t>
            </a:fld>
            <a:endParaRPr lang="en-US"/>
          </a:p>
        </p:txBody>
      </p:sp>
    </p:spTree>
    <p:extLst>
      <p:ext uri="{BB962C8B-B14F-4D97-AF65-F5344CB8AC3E}">
        <p14:creationId xmlns:p14="http://schemas.microsoft.com/office/powerpoint/2010/main" val="284816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3ECA2-7EA3-42A9-9466-685968AF4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691DB5-C81B-4409-940C-CD9B5722F5BB}"/>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2EDF842-B359-4247-A1E5-CCA68CAD0C01}"/>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463A61D4-14E8-43E0-8310-0ADCD1094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25A288-E25C-4925-9A54-AFC898465031}"/>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51028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5ADB7-BA88-4DE1-A54E-4703F626D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D39B89-9B5A-4CB1-A620-20FEDB4F6B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768AE7-96A3-43BE-A9CD-3C01D85DFCB4}"/>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ECED7137-3138-4488-9A74-19E429F6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64DB80-AB0F-4368-8E85-E3E8F8B40D27}"/>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65533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00A197E-B8A8-4497-8BA6-AC27480612DD}"/>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BFAF47-8008-470F-BBA1-41CE676A2CC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02DBA7-2971-452B-B62F-AEBC1ED3EDEC}"/>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7C2F9BEE-4342-4D4E-85E8-3ECE041A4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F501F6-1EB5-4728-A4B6-D46531DBFBA0}"/>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5410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46787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89BD4-DA1F-4480-8DEB-0CB1A8B88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BC039C-C501-44D5-9AB3-84033C3F1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7F789A-EF51-41EC-87F7-A5DE16B58195}"/>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B13EF1AB-5F62-45F9-81A8-3061C9B1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253E1C-A5FF-4E7A-9438-6334697AEF4D}"/>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51950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29F55-371B-4FFF-A72E-ADA2709108C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114990-2482-4ABD-8388-96C46658CF9F}"/>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A273971-904C-4E85-976D-CCC12C645D5A}"/>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63F776A3-558E-4224-BA6B-16ADBBAED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45B427-D8CB-41AE-A0F5-475F352B8821}"/>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62277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E23EC-24DE-40EA-B17B-948601770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BAFC63-C99D-4DF7-9612-A617D4BF37A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B1404E-FE87-4CDF-85F2-2F67939351E2}"/>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4B183DE-5133-4306-87CC-A94102FE32EA}"/>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a16="http://schemas.microsoft.com/office/drawing/2014/main" xmlns="" id="{86B632AA-E02A-4D57-AF74-D89DB5965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9EF448-5DF7-4D92-8D66-33ABD5D28707}"/>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29849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95974-363E-42CF-87DD-8E938AE38018}"/>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A4B144B-57AE-4131-A508-8776E19EB25F}"/>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62A0A2-56D5-48CA-A346-08193AB3194C}"/>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8B7C14-87F6-4F4F-A5F1-8D78194B68D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DD1B01-D0EE-4B4E-8AD8-932B4639B286}"/>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71752E-B5A1-4B46-AE74-9986E0B80009}"/>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8" name="Footer Placeholder 7">
            <a:extLst>
              <a:ext uri="{FF2B5EF4-FFF2-40B4-BE49-F238E27FC236}">
                <a16:creationId xmlns:a16="http://schemas.microsoft.com/office/drawing/2014/main" xmlns="" id="{D966D1DA-9FDD-495C-A72C-A5DC80279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B839965-C53D-48CA-9843-ACD3FAFC698E}"/>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36027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42709-7FFD-495F-8F73-F62CDB775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9984777-0F51-45BB-AC4C-DA7EA9F7AEDE}"/>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4" name="Footer Placeholder 3">
            <a:extLst>
              <a:ext uri="{FF2B5EF4-FFF2-40B4-BE49-F238E27FC236}">
                <a16:creationId xmlns:a16="http://schemas.microsoft.com/office/drawing/2014/main" xmlns="" id="{2816225B-A927-45D8-B3C9-7D64900EA0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E1F647-8EFB-4007-BF3C-D66C58127BF6}"/>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73919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195F-9564-4B8A-88E3-37C1106BA919}"/>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3" name="Footer Placeholder 2">
            <a:extLst>
              <a:ext uri="{FF2B5EF4-FFF2-40B4-BE49-F238E27FC236}">
                <a16:creationId xmlns:a16="http://schemas.microsoft.com/office/drawing/2014/main" xmlns="" id="{D80D9E38-BC00-419E-A9C6-E77D7B9BA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139573-2DE1-4824-99E6-78D33FFB5F95}"/>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76648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43706C-C60A-4BB2-941F-371FC2BB612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CA16EA6-A602-4905-83E8-26E8DC57732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835AD59-35B0-4149-83B9-F450B8E7740B}"/>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xmlns="" id="{24B0D4C6-9143-4D63-AA55-FD8D758F6CBF}"/>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a16="http://schemas.microsoft.com/office/drawing/2014/main" xmlns="" id="{E64BA19A-BF72-4A11-B118-F492FCEF7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6D00079-9C43-40D3-A721-757A77B1EA2B}"/>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26402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1C45B-9B8A-4658-860A-4EED41BB252D}"/>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08F1B4-87D4-45F2-A287-4B966AC96B41}"/>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xmlns="" id="{AA12D5CA-BBCC-480E-BFBE-BF163CC9C09B}"/>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xmlns="" id="{01A360FA-A4C5-4805-8683-759163078A8C}"/>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a16="http://schemas.microsoft.com/office/drawing/2014/main" xmlns="" id="{D50DE1D8-E2B7-4913-98A5-76A385614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47768B-401E-4AAE-9F3F-9525A13608EB}"/>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390605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069FB91-AD76-4239-AFCA-3ED5CD85D53F}"/>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EBB54E-7C16-472D-9588-C968814390CC}"/>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16446C-1B41-4328-B635-FF89121EAC4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45D62-8774-4F00-A11E-14B230F38E90}" type="datetimeFigureOut">
              <a:rPr lang="en-US" smtClean="0"/>
              <a:pPr/>
              <a:t>11/3/2022</a:t>
            </a:fld>
            <a:endParaRPr lang="en-US"/>
          </a:p>
        </p:txBody>
      </p:sp>
      <p:sp>
        <p:nvSpPr>
          <p:cNvPr id="5" name="Footer Placeholder 4">
            <a:extLst>
              <a:ext uri="{FF2B5EF4-FFF2-40B4-BE49-F238E27FC236}">
                <a16:creationId xmlns:a16="http://schemas.microsoft.com/office/drawing/2014/main" xmlns="" id="{F2E95F4A-D6CE-4FF9-893C-77D676108D5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1C10A92-AB01-4D0A-B4EC-5E83740CB7BD}"/>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76CC9-2BEC-4991-BB92-8DB0DF866DC3}" type="slidenum">
              <a:rPr lang="en-US" smtClean="0"/>
              <a:pPr/>
              <a:t>‹#›</a:t>
            </a:fld>
            <a:endParaRPr lang="en-US"/>
          </a:p>
        </p:txBody>
      </p:sp>
    </p:spTree>
    <p:extLst>
      <p:ext uri="{BB962C8B-B14F-4D97-AF65-F5344CB8AC3E}">
        <p14:creationId xmlns:p14="http://schemas.microsoft.com/office/powerpoint/2010/main" val="315344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4"/>
          <p:cNvGrpSpPr>
            <a:grpSpLocks/>
          </p:cNvGrpSpPr>
          <p:nvPr/>
        </p:nvGrpSpPr>
        <p:grpSpPr bwMode="auto">
          <a:xfrm>
            <a:off x="1524000" y="76201"/>
            <a:ext cx="838200" cy="695325"/>
            <a:chOff x="2350" y="1008"/>
            <a:chExt cx="1826" cy="534"/>
          </a:xfrm>
        </p:grpSpPr>
        <p:pic>
          <p:nvPicPr>
            <p:cNvPr id="3095"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79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105526"/>
            <a:ext cx="9067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8"/>
          <p:cNvSpPr txBox="1">
            <a:spLocks noChangeArrowheads="1"/>
          </p:cNvSpPr>
          <p:nvPr/>
        </p:nvSpPr>
        <p:spPr bwMode="auto">
          <a:xfrm>
            <a:off x="1002943" y="2042496"/>
            <a:ext cx="101099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defRPr/>
            </a:pPr>
            <a:r>
              <a:rPr lang="en-US" altLang="en-US" b="1" i="1" dirty="0" smtClean="0">
                <a:solidFill>
                  <a:srgbClr val="0000FF"/>
                </a:solidFill>
                <a:latin typeface="Times New Roman" pitchFamily="18" charset="0"/>
                <a:cs typeface="Times New Roman" pitchFamily="18" charset="0"/>
              </a:rPr>
              <a:t>BÁO CÁO BIỆN PHÁP NÂNG CAO CHẤT LƯỢNG GIÁO DỤC MÔN VẬT LÝ</a:t>
            </a:r>
            <a:endParaRPr lang="en-US" altLang="en-US" b="1" dirty="0">
              <a:solidFill>
                <a:srgbClr val="FF0066"/>
              </a:solidFill>
              <a:latin typeface="Times New Roman" panose="02020603050405020304" pitchFamily="18" charset="0"/>
              <a:cs typeface="Times New Roman" panose="02020603050405020304" pitchFamily="18" charset="0"/>
            </a:endParaRPr>
          </a:p>
        </p:txBody>
      </p:sp>
      <p:sp>
        <p:nvSpPr>
          <p:cNvPr id="3079" name="TextBox 19"/>
          <p:cNvSpPr txBox="1">
            <a:spLocks noChangeArrowheads="1"/>
          </p:cNvSpPr>
          <p:nvPr/>
        </p:nvSpPr>
        <p:spPr bwMode="auto">
          <a:xfrm>
            <a:off x="2532064" y="795338"/>
            <a:ext cx="83645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0000FF"/>
                </a:solidFill>
                <a:cs typeface="Times New Roman" panose="02020603050405020304" pitchFamily="18" charset="0"/>
              </a:rPr>
              <a:t>TR</a:t>
            </a:r>
            <a:r>
              <a:rPr lang="vi-VN" altLang="en-US" b="1" dirty="0">
                <a:solidFill>
                  <a:srgbClr val="0000FF"/>
                </a:solidFill>
                <a:cs typeface="Times New Roman" panose="02020603050405020304" pitchFamily="18" charset="0"/>
              </a:rPr>
              <a:t>ƯỜN</a:t>
            </a:r>
            <a:r>
              <a:rPr lang="en-US" altLang="en-US" b="1" dirty="0">
                <a:solidFill>
                  <a:srgbClr val="0000FF"/>
                </a:solidFill>
                <a:cs typeface="Times New Roman" panose="02020603050405020304" pitchFamily="18" charset="0"/>
              </a:rPr>
              <a:t>G THCS QUANG TRUNG</a:t>
            </a:r>
          </a:p>
          <a:p>
            <a:pPr algn="ctr" eaLnBrk="1" hangingPunct="1">
              <a:spcBef>
                <a:spcPct val="0"/>
              </a:spcBef>
              <a:buFontTx/>
              <a:buNone/>
            </a:pPr>
            <a:endParaRPr lang="en-US" altLang="en-US" b="1" i="1" dirty="0">
              <a:solidFill>
                <a:srgbClr val="0000FF"/>
              </a:solidFill>
              <a:latin typeface=".VnArialH"/>
            </a:endParaRPr>
          </a:p>
        </p:txBody>
      </p:sp>
      <p:sp>
        <p:nvSpPr>
          <p:cNvPr id="3080" name="Line 26"/>
          <p:cNvSpPr>
            <a:spLocks noChangeShapeType="1"/>
          </p:cNvSpPr>
          <p:nvPr/>
        </p:nvSpPr>
        <p:spPr bwMode="auto">
          <a:xfrm>
            <a:off x="3870325" y="1371600"/>
            <a:ext cx="55260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nchorCtr="1"/>
          <a:lstStyle/>
          <a:p>
            <a:endParaRPr lang="en-GB"/>
          </a:p>
        </p:txBody>
      </p:sp>
      <p:sp>
        <p:nvSpPr>
          <p:cNvPr id="3081" name="TextBox 23"/>
          <p:cNvSpPr txBox="1">
            <a:spLocks noChangeArrowheads="1"/>
          </p:cNvSpPr>
          <p:nvPr/>
        </p:nvSpPr>
        <p:spPr bwMode="auto">
          <a:xfrm>
            <a:off x="2783705" y="5357814"/>
            <a:ext cx="579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i="1" dirty="0" smtClean="0">
                <a:solidFill>
                  <a:srgbClr val="0000FF"/>
                </a:solidFill>
                <a:cs typeface="Times New Roman" panose="02020603050405020304" pitchFamily="18" charset="0"/>
              </a:rPr>
              <a:t>GIÁO VIÊN: TRỊNH THỊ NGA</a:t>
            </a:r>
            <a:endParaRPr lang="en-US" altLang="en-US" b="1" i="1" dirty="0">
              <a:solidFill>
                <a:srgbClr val="0000FF"/>
              </a:solidFill>
              <a:cs typeface="Times New Roman" panose="02020603050405020304" pitchFamily="18" charset="0"/>
            </a:endParaRPr>
          </a:p>
        </p:txBody>
      </p:sp>
      <p:grpSp>
        <p:nvGrpSpPr>
          <p:cNvPr id="3082" name="Group 14"/>
          <p:cNvGrpSpPr>
            <a:grpSpLocks/>
          </p:cNvGrpSpPr>
          <p:nvPr/>
        </p:nvGrpSpPr>
        <p:grpSpPr bwMode="auto">
          <a:xfrm>
            <a:off x="1624013" y="3412156"/>
            <a:ext cx="7772400" cy="695325"/>
            <a:chOff x="2350" y="1008"/>
            <a:chExt cx="1826" cy="534"/>
          </a:xfrm>
        </p:grpSpPr>
        <p:pic>
          <p:nvPicPr>
            <p:cNvPr id="3091"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3" name="Group 14"/>
          <p:cNvGrpSpPr>
            <a:grpSpLocks/>
          </p:cNvGrpSpPr>
          <p:nvPr/>
        </p:nvGrpSpPr>
        <p:grpSpPr bwMode="auto">
          <a:xfrm>
            <a:off x="2229986" y="4565048"/>
            <a:ext cx="7772400" cy="754062"/>
            <a:chOff x="2350" y="1008"/>
            <a:chExt cx="1826" cy="534"/>
          </a:xfrm>
        </p:grpSpPr>
        <p:pic>
          <p:nvPicPr>
            <p:cNvPr id="3088"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4" name="Picture 13" descr="Fireworks-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52015" y="-80962"/>
            <a:ext cx="162718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Fireworks-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80489" y="4741864"/>
            <a:ext cx="16271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3" descr="Fireworks-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06739" y="-106363"/>
            <a:ext cx="1627187" cy="17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3" descr="Fireworks-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09775" y="4237039"/>
            <a:ext cx="162718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8"/>
          <p:cNvSpPr txBox="1">
            <a:spLocks noChangeArrowheads="1"/>
          </p:cNvSpPr>
          <p:nvPr/>
        </p:nvSpPr>
        <p:spPr bwMode="auto">
          <a:xfrm>
            <a:off x="842416" y="3028861"/>
            <a:ext cx="101099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defRPr/>
            </a:pPr>
            <a:r>
              <a:rPr lang="en-US" b="1" i="1" dirty="0" err="1" smtClean="0">
                <a:solidFill>
                  <a:srgbClr val="FF0000"/>
                </a:solidFill>
                <a:latin typeface="Times New Roman"/>
                <a:ea typeface="Calibri"/>
              </a:rPr>
              <a:t>Dạy</a:t>
            </a:r>
            <a:r>
              <a:rPr lang="en-US" b="1" i="1" dirty="0" smtClean="0">
                <a:solidFill>
                  <a:srgbClr val="FF0000"/>
                </a:solidFill>
                <a:latin typeface="Times New Roman"/>
                <a:ea typeface="Calibri"/>
              </a:rPr>
              <a:t> </a:t>
            </a:r>
            <a:r>
              <a:rPr lang="en-US" b="1" i="1" dirty="0" err="1">
                <a:solidFill>
                  <a:srgbClr val="FF0000"/>
                </a:solidFill>
                <a:latin typeface="Times New Roman"/>
                <a:ea typeface="Calibri"/>
              </a:rPr>
              <a:t>học</a:t>
            </a:r>
            <a:r>
              <a:rPr lang="en-US" b="1" i="1" dirty="0">
                <a:solidFill>
                  <a:srgbClr val="FF0000"/>
                </a:solidFill>
                <a:latin typeface="Times New Roman"/>
                <a:ea typeface="Calibri"/>
              </a:rPr>
              <a:t> </a:t>
            </a:r>
            <a:r>
              <a:rPr lang="en-US" b="1" i="1" dirty="0" err="1">
                <a:solidFill>
                  <a:srgbClr val="FF0000"/>
                </a:solidFill>
                <a:latin typeface="Times New Roman"/>
                <a:ea typeface="Calibri"/>
              </a:rPr>
              <a:t>tích</a:t>
            </a:r>
            <a:r>
              <a:rPr lang="en-US" b="1" i="1" dirty="0">
                <a:solidFill>
                  <a:srgbClr val="FF0000"/>
                </a:solidFill>
                <a:latin typeface="Times New Roman"/>
                <a:ea typeface="Calibri"/>
              </a:rPr>
              <a:t> </a:t>
            </a:r>
            <a:r>
              <a:rPr lang="en-US" b="1" i="1" dirty="0" err="1">
                <a:solidFill>
                  <a:srgbClr val="FF0000"/>
                </a:solidFill>
                <a:latin typeface="Times New Roman"/>
                <a:ea typeface="Calibri"/>
              </a:rPr>
              <a:t>hợp</a:t>
            </a:r>
            <a:r>
              <a:rPr lang="en-US" b="1" i="1" dirty="0">
                <a:solidFill>
                  <a:srgbClr val="FF0000"/>
                </a:solidFill>
                <a:latin typeface="Times New Roman"/>
                <a:ea typeface="Calibri"/>
              </a:rPr>
              <a:t> </a:t>
            </a:r>
            <a:r>
              <a:rPr lang="en-US" b="1" i="1" dirty="0" err="1">
                <a:solidFill>
                  <a:srgbClr val="FF0000"/>
                </a:solidFill>
                <a:latin typeface="Times New Roman"/>
                <a:ea typeface="Calibri"/>
              </a:rPr>
              <a:t>thông</a:t>
            </a:r>
            <a:r>
              <a:rPr lang="en-US" b="1" i="1" dirty="0">
                <a:solidFill>
                  <a:srgbClr val="FF0000"/>
                </a:solidFill>
                <a:latin typeface="Times New Roman"/>
                <a:ea typeface="Calibri"/>
              </a:rPr>
              <a:t> qua </a:t>
            </a:r>
            <a:r>
              <a:rPr lang="en-US" b="1" i="1" dirty="0" err="1">
                <a:solidFill>
                  <a:srgbClr val="FF0000"/>
                </a:solidFill>
                <a:latin typeface="Times New Roman"/>
                <a:ea typeface="Calibri"/>
              </a:rPr>
              <a:t>tổ</a:t>
            </a:r>
            <a:r>
              <a:rPr lang="en-US" b="1" i="1" dirty="0">
                <a:solidFill>
                  <a:srgbClr val="FF0000"/>
                </a:solidFill>
                <a:latin typeface="Times New Roman"/>
                <a:ea typeface="Calibri"/>
              </a:rPr>
              <a:t> </a:t>
            </a:r>
            <a:r>
              <a:rPr lang="en-US" b="1" i="1" dirty="0" err="1">
                <a:solidFill>
                  <a:srgbClr val="FF0000"/>
                </a:solidFill>
                <a:latin typeface="Times New Roman"/>
                <a:ea typeface="Calibri"/>
              </a:rPr>
              <a:t>chức</a:t>
            </a:r>
            <a:r>
              <a:rPr lang="en-US" b="1" i="1" dirty="0">
                <a:solidFill>
                  <a:srgbClr val="FF0000"/>
                </a:solidFill>
                <a:latin typeface="Times New Roman"/>
                <a:ea typeface="Calibri"/>
              </a:rPr>
              <a:t> </a:t>
            </a:r>
            <a:r>
              <a:rPr lang="en-US" b="1" i="1" dirty="0" err="1">
                <a:solidFill>
                  <a:srgbClr val="FF0000"/>
                </a:solidFill>
                <a:latin typeface="Times New Roman"/>
                <a:ea typeface="Calibri"/>
              </a:rPr>
              <a:t>trò</a:t>
            </a:r>
            <a:r>
              <a:rPr lang="en-US" b="1" i="1" dirty="0">
                <a:solidFill>
                  <a:srgbClr val="FF0000"/>
                </a:solidFill>
                <a:latin typeface="Times New Roman"/>
                <a:ea typeface="Calibri"/>
              </a:rPr>
              <a:t> </a:t>
            </a:r>
            <a:r>
              <a:rPr lang="en-US" b="1" i="1" dirty="0" err="1">
                <a:solidFill>
                  <a:srgbClr val="FF0000"/>
                </a:solidFill>
                <a:latin typeface="Times New Roman"/>
                <a:ea typeface="Calibri"/>
              </a:rPr>
              <a:t>chơi</a:t>
            </a:r>
            <a:r>
              <a:rPr lang="en-US" b="1" i="1" dirty="0">
                <a:solidFill>
                  <a:srgbClr val="FF0000"/>
                </a:solidFill>
                <a:latin typeface="Times New Roman"/>
                <a:ea typeface="Calibri"/>
              </a:rPr>
              <a:t> </a:t>
            </a:r>
            <a:r>
              <a:rPr lang="en-US" b="1" i="1" dirty="0" err="1">
                <a:solidFill>
                  <a:srgbClr val="FF0000"/>
                </a:solidFill>
                <a:latin typeface="Times New Roman"/>
                <a:ea typeface="Calibri"/>
              </a:rPr>
              <a:t>tạo</a:t>
            </a:r>
            <a:r>
              <a:rPr lang="en-US" b="1" i="1" dirty="0">
                <a:solidFill>
                  <a:srgbClr val="FF0000"/>
                </a:solidFill>
                <a:latin typeface="Times New Roman"/>
                <a:ea typeface="Calibri"/>
              </a:rPr>
              <a:t> </a:t>
            </a:r>
            <a:r>
              <a:rPr lang="en-US" b="1" i="1" dirty="0" err="1">
                <a:solidFill>
                  <a:srgbClr val="FF0000"/>
                </a:solidFill>
                <a:latin typeface="Times New Roman"/>
                <a:ea typeface="Calibri"/>
              </a:rPr>
              <a:t>hứng</a:t>
            </a:r>
            <a:r>
              <a:rPr lang="en-US" b="1" i="1" dirty="0">
                <a:solidFill>
                  <a:srgbClr val="FF0000"/>
                </a:solidFill>
                <a:latin typeface="Times New Roman"/>
                <a:ea typeface="Calibri"/>
              </a:rPr>
              <a:t> </a:t>
            </a:r>
            <a:r>
              <a:rPr lang="en-US" b="1" i="1" dirty="0" err="1">
                <a:solidFill>
                  <a:srgbClr val="FF0000"/>
                </a:solidFill>
                <a:latin typeface="Times New Roman"/>
                <a:ea typeface="Calibri"/>
              </a:rPr>
              <a:t>thú</a:t>
            </a:r>
            <a:r>
              <a:rPr lang="en-US" b="1" i="1" dirty="0">
                <a:solidFill>
                  <a:srgbClr val="FF0000"/>
                </a:solidFill>
                <a:latin typeface="Times New Roman"/>
                <a:ea typeface="Calibri"/>
              </a:rPr>
              <a:t> </a:t>
            </a:r>
            <a:r>
              <a:rPr lang="en-US" b="1" i="1" dirty="0" err="1">
                <a:solidFill>
                  <a:srgbClr val="FF0000"/>
                </a:solidFill>
                <a:latin typeface="Times New Roman"/>
                <a:ea typeface="Calibri"/>
              </a:rPr>
              <a:t>cho</a:t>
            </a:r>
            <a:r>
              <a:rPr lang="en-US" b="1" i="1" dirty="0">
                <a:solidFill>
                  <a:srgbClr val="FF0000"/>
                </a:solidFill>
                <a:latin typeface="Times New Roman"/>
                <a:ea typeface="Calibri"/>
              </a:rPr>
              <a:t> </a:t>
            </a:r>
            <a:r>
              <a:rPr lang="en-US" b="1" i="1" dirty="0" err="1">
                <a:solidFill>
                  <a:srgbClr val="FF0000"/>
                </a:solidFill>
                <a:latin typeface="Times New Roman"/>
                <a:ea typeface="Calibri"/>
              </a:rPr>
              <a:t>học</a:t>
            </a:r>
            <a:r>
              <a:rPr lang="en-US" b="1" i="1" dirty="0">
                <a:solidFill>
                  <a:srgbClr val="FF0000"/>
                </a:solidFill>
                <a:latin typeface="Times New Roman"/>
                <a:ea typeface="Calibri"/>
              </a:rPr>
              <a:t> </a:t>
            </a:r>
            <a:r>
              <a:rPr lang="en-US" b="1" i="1" dirty="0" err="1">
                <a:solidFill>
                  <a:srgbClr val="FF0000"/>
                </a:solidFill>
                <a:latin typeface="Times New Roman"/>
                <a:ea typeface="Calibri"/>
              </a:rPr>
              <a:t>sinh</a:t>
            </a:r>
            <a:r>
              <a:rPr lang="en-US" b="1" i="1" dirty="0">
                <a:solidFill>
                  <a:srgbClr val="FF0000"/>
                </a:solidFill>
                <a:latin typeface="Times New Roman"/>
                <a:ea typeface="Calibri"/>
              </a:rPr>
              <a:t> </a:t>
            </a:r>
            <a:r>
              <a:rPr lang="en-US" b="1" i="1" dirty="0" err="1">
                <a:solidFill>
                  <a:srgbClr val="FF0000"/>
                </a:solidFill>
                <a:latin typeface="Times New Roman"/>
                <a:ea typeface="Calibri"/>
              </a:rPr>
              <a:t>trong</a:t>
            </a:r>
            <a:r>
              <a:rPr lang="en-US" b="1" i="1" dirty="0">
                <a:solidFill>
                  <a:srgbClr val="FF0000"/>
                </a:solidFill>
                <a:latin typeface="Times New Roman"/>
                <a:ea typeface="Calibri"/>
              </a:rPr>
              <a:t> </a:t>
            </a:r>
            <a:r>
              <a:rPr lang="en-US" b="1" i="1" dirty="0" err="1">
                <a:solidFill>
                  <a:srgbClr val="FF0000"/>
                </a:solidFill>
                <a:latin typeface="Times New Roman"/>
                <a:ea typeface="Calibri"/>
              </a:rPr>
              <a:t>giờ</a:t>
            </a:r>
            <a:r>
              <a:rPr lang="en-US" b="1" i="1" dirty="0">
                <a:solidFill>
                  <a:srgbClr val="FF0000"/>
                </a:solidFill>
                <a:latin typeface="Times New Roman"/>
                <a:ea typeface="Calibri"/>
              </a:rPr>
              <a:t> </a:t>
            </a:r>
            <a:r>
              <a:rPr lang="en-US" b="1" i="1" dirty="0" err="1">
                <a:solidFill>
                  <a:srgbClr val="FF0000"/>
                </a:solidFill>
                <a:latin typeface="Times New Roman"/>
                <a:ea typeface="Calibri"/>
              </a:rPr>
              <a:t>học</a:t>
            </a:r>
            <a:r>
              <a:rPr lang="en-US" b="1" i="1" dirty="0">
                <a:solidFill>
                  <a:srgbClr val="FF0000"/>
                </a:solidFill>
                <a:latin typeface="Times New Roman"/>
                <a:ea typeface="Calibri"/>
              </a:rPr>
              <a:t> </a:t>
            </a:r>
            <a:r>
              <a:rPr lang="en-US" b="1" i="1" dirty="0" err="1">
                <a:solidFill>
                  <a:srgbClr val="FF0000"/>
                </a:solidFill>
                <a:latin typeface="Times New Roman"/>
                <a:ea typeface="Calibri"/>
              </a:rPr>
              <a:t>Vật</a:t>
            </a:r>
            <a:r>
              <a:rPr lang="en-US" b="1" i="1" dirty="0">
                <a:solidFill>
                  <a:srgbClr val="FF0000"/>
                </a:solidFill>
                <a:latin typeface="Times New Roman"/>
                <a:ea typeface="Calibri"/>
              </a:rPr>
              <a:t> </a:t>
            </a:r>
            <a:r>
              <a:rPr lang="en-US" b="1" i="1" dirty="0" err="1" smtClean="0">
                <a:solidFill>
                  <a:srgbClr val="FF0000"/>
                </a:solidFill>
                <a:latin typeface="Times New Roman"/>
                <a:ea typeface="Calibri"/>
              </a:rPr>
              <a:t>lý</a:t>
            </a:r>
            <a:r>
              <a:rPr lang="en-US" dirty="0" smtClean="0">
                <a:solidFill>
                  <a:srgbClr val="FF0000"/>
                </a:solidFill>
                <a:latin typeface="Times New Roman"/>
                <a:ea typeface="Calibri"/>
              </a:rPr>
              <a:t>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3162583"/>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hadow_1_m"/>
          <p:cNvPicPr>
            <a:picLocks noChangeAspect="1" noChangeArrowheads="1"/>
          </p:cNvPicPr>
          <p:nvPr/>
        </p:nvPicPr>
        <p:blipFill>
          <a:blip r:embed="rId2"/>
          <a:srcRect/>
          <a:stretch>
            <a:fillRect/>
          </a:stretch>
        </p:blipFill>
        <p:spPr bwMode="gray">
          <a:xfrm>
            <a:off x="9208511" y="5110713"/>
            <a:ext cx="2349500" cy="168275"/>
          </a:xfrm>
          <a:prstGeom prst="rect">
            <a:avLst/>
          </a:prstGeom>
          <a:noFill/>
          <a:ln w="9525">
            <a:noFill/>
            <a:miter lim="800000"/>
            <a:headEnd/>
            <a:tailEnd/>
          </a:ln>
        </p:spPr>
      </p:pic>
      <p:grpSp>
        <p:nvGrpSpPr>
          <p:cNvPr id="3" name="组合 133"/>
          <p:cNvGrpSpPr/>
          <p:nvPr/>
        </p:nvGrpSpPr>
        <p:grpSpPr>
          <a:xfrm>
            <a:off x="9443805" y="901521"/>
            <a:ext cx="2814548" cy="5956479"/>
            <a:chOff x="9045575" y="2159402"/>
            <a:chExt cx="2157412" cy="3425825"/>
          </a:xfrm>
          <a:solidFill>
            <a:schemeClr val="bg1">
              <a:lumMod val="65000"/>
            </a:schemeClr>
          </a:solidFill>
        </p:grpSpPr>
        <p:sp>
          <p:nvSpPr>
            <p:cNvPr id="4" name="Freeform 3"/>
            <p:cNvSpPr>
              <a:spLocks/>
            </p:cNvSpPr>
            <p:nvPr/>
          </p:nvSpPr>
          <p:spPr bwMode="gray">
            <a:xfrm>
              <a:off x="9045575"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1"/>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127"/>
            <p:cNvSpPr>
              <a:spLocks/>
            </p:cNvSpPr>
            <p:nvPr/>
          </p:nvSpPr>
          <p:spPr bwMode="gray">
            <a:xfrm rot="-60000">
              <a:off x="9084318" y="2230558"/>
              <a:ext cx="2088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130"/>
          <p:cNvGrpSpPr/>
          <p:nvPr/>
        </p:nvGrpSpPr>
        <p:grpSpPr>
          <a:xfrm>
            <a:off x="373486" y="1427584"/>
            <a:ext cx="3285507" cy="5282309"/>
            <a:chOff x="1060449" y="2159402"/>
            <a:chExt cx="2157412" cy="3425825"/>
          </a:xfrm>
          <a:solidFill>
            <a:schemeClr val="accent5">
              <a:lumMod val="50000"/>
              <a:lumOff val="50000"/>
            </a:schemeClr>
          </a:solidFill>
        </p:grpSpPr>
        <p:sp>
          <p:nvSpPr>
            <p:cNvPr id="7" name="Freeform 3"/>
            <p:cNvSpPr>
              <a:spLocks/>
            </p:cNvSpPr>
            <p:nvPr/>
          </p:nvSpPr>
          <p:spPr bwMode="gray">
            <a:xfrm>
              <a:off x="1060449"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5"/>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129"/>
            <p:cNvSpPr>
              <a:spLocks/>
            </p:cNvSpPr>
            <p:nvPr/>
          </p:nvSpPr>
          <p:spPr bwMode="gray">
            <a:xfrm>
              <a:off x="1108424"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9" name="Picture 10" descr="shadow_1_m"/>
          <p:cNvPicPr>
            <a:picLocks noChangeAspect="1" noChangeArrowheads="1"/>
          </p:cNvPicPr>
          <p:nvPr/>
        </p:nvPicPr>
        <p:blipFill>
          <a:blip r:embed="rId2"/>
          <a:srcRect/>
          <a:stretch>
            <a:fillRect/>
          </a:stretch>
        </p:blipFill>
        <p:spPr bwMode="gray">
          <a:xfrm>
            <a:off x="1248259" y="5110713"/>
            <a:ext cx="2349500" cy="168275"/>
          </a:xfrm>
          <a:prstGeom prst="rect">
            <a:avLst/>
          </a:prstGeom>
          <a:noFill/>
          <a:ln w="9525">
            <a:noFill/>
            <a:miter lim="800000"/>
            <a:headEnd/>
            <a:tailEnd/>
          </a:ln>
        </p:spPr>
      </p:pic>
      <p:sp>
        <p:nvSpPr>
          <p:cNvPr id="10" name="Text Box 17"/>
          <p:cNvSpPr txBox="1">
            <a:spLocks noChangeArrowheads="1"/>
          </p:cNvSpPr>
          <p:nvPr/>
        </p:nvSpPr>
        <p:spPr bwMode="gray">
          <a:xfrm>
            <a:off x="201544" y="1334302"/>
            <a:ext cx="3178965" cy="6001643"/>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Mục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đích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trò</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chơi</a:t>
            </a:r>
            <a:r>
              <a:rPr lang="en-US" sz="3200" b="1" i="1" dirty="0">
                <a:latin typeface="Times New Roman" pitchFamily="18" charset="0"/>
                <a:cs typeface="Times New Roman" pitchFamily="18" charset="0"/>
              </a:rPr>
              <a:t> :</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HS </a:t>
            </a:r>
            <a:r>
              <a:rPr lang="en-US" sz="3200" b="1" dirty="0" err="1">
                <a:latin typeface="Times New Roman" pitchFamily="18" charset="0"/>
                <a:cs typeface="Times New Roman" pitchFamily="18" charset="0"/>
              </a:rPr>
              <a:t>kỹ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quyết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tiễn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   </a:t>
            </a:r>
          </a:p>
          <a:p>
            <a:pPr algn="ct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pic>
        <p:nvPicPr>
          <p:cNvPr id="11" name="Picture 10" descr="shadow_1_m"/>
          <p:cNvPicPr>
            <a:picLocks noChangeAspect="1" noChangeArrowheads="1"/>
          </p:cNvPicPr>
          <p:nvPr/>
        </p:nvPicPr>
        <p:blipFill>
          <a:blip r:embed="rId2"/>
          <a:srcRect/>
          <a:stretch>
            <a:fillRect/>
          </a:stretch>
        </p:blipFill>
        <p:spPr bwMode="gray">
          <a:xfrm>
            <a:off x="3901677" y="5110713"/>
            <a:ext cx="2349500" cy="168275"/>
          </a:xfrm>
          <a:prstGeom prst="rect">
            <a:avLst/>
          </a:prstGeom>
          <a:noFill/>
          <a:ln w="9525">
            <a:noFill/>
            <a:miter lim="800000"/>
            <a:headEnd/>
            <a:tailEnd/>
          </a:ln>
        </p:spPr>
      </p:pic>
      <p:grpSp>
        <p:nvGrpSpPr>
          <p:cNvPr id="12" name="组合 131"/>
          <p:cNvGrpSpPr/>
          <p:nvPr/>
        </p:nvGrpSpPr>
        <p:grpSpPr>
          <a:xfrm>
            <a:off x="3597759" y="1120463"/>
            <a:ext cx="3012683" cy="5737538"/>
            <a:chOff x="3654953" y="2185332"/>
            <a:chExt cx="2157413" cy="3425825"/>
          </a:xfrm>
          <a:solidFill>
            <a:srgbClr val="F4B183"/>
          </a:solidFill>
        </p:grpSpPr>
        <p:sp>
          <p:nvSpPr>
            <p:cNvPr id="13" name="Freeform 12"/>
            <p:cNvSpPr>
              <a:spLocks/>
            </p:cNvSpPr>
            <p:nvPr/>
          </p:nvSpPr>
          <p:spPr bwMode="gray">
            <a:xfrm>
              <a:off x="3654953" y="2185332"/>
              <a:ext cx="2157413"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3"/>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25"/>
            <p:cNvSpPr>
              <a:spLocks/>
            </p:cNvSpPr>
            <p:nvPr/>
          </p:nvSpPr>
          <p:spPr bwMode="gray">
            <a:xfrm>
              <a:off x="3698804" y="2255116"/>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5" name="Picture 10" descr="shadow_1_m"/>
          <p:cNvPicPr>
            <a:picLocks noChangeAspect="1" noChangeArrowheads="1"/>
          </p:cNvPicPr>
          <p:nvPr/>
        </p:nvPicPr>
        <p:blipFill>
          <a:blip r:embed="rId2"/>
          <a:srcRect/>
          <a:stretch>
            <a:fillRect/>
          </a:stretch>
        </p:blipFill>
        <p:spPr bwMode="gray">
          <a:xfrm>
            <a:off x="6555094" y="5110713"/>
            <a:ext cx="2349500" cy="168275"/>
          </a:xfrm>
          <a:prstGeom prst="rect">
            <a:avLst/>
          </a:prstGeom>
          <a:noFill/>
          <a:ln w="9525">
            <a:noFill/>
            <a:miter lim="800000"/>
            <a:headEnd/>
            <a:tailEnd/>
          </a:ln>
        </p:spPr>
      </p:pic>
      <p:grpSp>
        <p:nvGrpSpPr>
          <p:cNvPr id="16" name="组合 132"/>
          <p:cNvGrpSpPr/>
          <p:nvPr/>
        </p:nvGrpSpPr>
        <p:grpSpPr>
          <a:xfrm>
            <a:off x="6722032" y="901521"/>
            <a:ext cx="2776483" cy="6194738"/>
            <a:chOff x="6451070" y="2159401"/>
            <a:chExt cx="2157412" cy="4611498"/>
          </a:xfrm>
          <a:solidFill>
            <a:schemeClr val="tx1">
              <a:lumMod val="25000"/>
              <a:lumOff val="75000"/>
            </a:schemeClr>
          </a:solidFill>
        </p:grpSpPr>
        <p:sp>
          <p:nvSpPr>
            <p:cNvPr id="17" name="Freeform 7"/>
            <p:cNvSpPr>
              <a:spLocks/>
            </p:cNvSpPr>
            <p:nvPr/>
          </p:nvSpPr>
          <p:spPr bwMode="gray">
            <a:xfrm>
              <a:off x="6451070" y="2159401"/>
              <a:ext cx="2157412" cy="461149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tx2"/>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126"/>
            <p:cNvSpPr>
              <a:spLocks/>
            </p:cNvSpPr>
            <p:nvPr/>
          </p:nvSpPr>
          <p:spPr bwMode="gray">
            <a:xfrm>
              <a:off x="6489816"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 Box 17"/>
          <p:cNvSpPr txBox="1">
            <a:spLocks noChangeArrowheads="1"/>
          </p:cNvSpPr>
          <p:nvPr/>
        </p:nvSpPr>
        <p:spPr bwMode="gray">
          <a:xfrm>
            <a:off x="3597759" y="2556168"/>
            <a:ext cx="2653418" cy="3046988"/>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Thời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dụng</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trò</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 “</a:t>
            </a:r>
            <a:r>
              <a:rPr lang="en-US" sz="3200" b="1" i="1" dirty="0" err="1">
                <a:latin typeface="Times New Roman" pitchFamily="18" charset="0"/>
                <a:cs typeface="Times New Roman" pitchFamily="18" charset="0"/>
              </a:rPr>
              <a:t>Vận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p>
        </p:txBody>
      </p:sp>
      <p:sp>
        <p:nvSpPr>
          <p:cNvPr id="20" name="Text Box 17"/>
          <p:cNvSpPr txBox="1">
            <a:spLocks noChangeArrowheads="1"/>
          </p:cNvSpPr>
          <p:nvPr/>
        </p:nvSpPr>
        <p:spPr bwMode="gray">
          <a:xfrm>
            <a:off x="6722032" y="1547637"/>
            <a:ext cx="2430261" cy="5016758"/>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Chuẩn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bị</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Toán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dục</a:t>
            </a:r>
            <a:r>
              <a:rPr lang="en-US" sz="3200" b="1" dirty="0">
                <a:latin typeface="Times New Roman" pitchFamily="18" charset="0"/>
                <a:cs typeface="Times New Roman" pitchFamily="18" charset="0"/>
              </a:rPr>
              <a:t>… </a:t>
            </a:r>
            <a:endParaRPr lang="en-US" altLang="zh-CN" sz="3200" b="1" dirty="0">
              <a:solidFill>
                <a:srgbClr val="002060"/>
              </a:solidFill>
              <a:latin typeface="Times New Roman" pitchFamily="18" charset="0"/>
              <a:ea typeface="时尚中黑简体" panose="01010104010101010101" pitchFamily="2" charset="-122"/>
              <a:cs typeface="Times New Roman" pitchFamily="18" charset="0"/>
            </a:endParaRPr>
          </a:p>
        </p:txBody>
      </p:sp>
      <p:sp>
        <p:nvSpPr>
          <p:cNvPr id="21" name="Text Box 17"/>
          <p:cNvSpPr txBox="1">
            <a:spLocks noChangeArrowheads="1"/>
          </p:cNvSpPr>
          <p:nvPr/>
        </p:nvSpPr>
        <p:spPr bwMode="gray">
          <a:xfrm>
            <a:off x="9465949" y="1421370"/>
            <a:ext cx="2501902" cy="5509200"/>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Cách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tiến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hành</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dung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trò</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a:t>
            </a:r>
            <a:endParaRPr lang="en-US" altLang="zh-CN" sz="3200" b="1" dirty="0">
              <a:solidFill>
                <a:srgbClr val="002060"/>
              </a:solidFill>
              <a:latin typeface="Times New Roman" pitchFamily="18" charset="0"/>
              <a:ea typeface="时尚中黑简体" panose="01010104010101010101" pitchFamily="2" charset="-122"/>
              <a:cs typeface="Times New Roman" pitchFamily="18" charset="0"/>
            </a:endParaRPr>
          </a:p>
        </p:txBody>
      </p:sp>
      <p:sp>
        <p:nvSpPr>
          <p:cNvPr id="22"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65314" y="128404"/>
            <a:ext cx="11737908" cy="1299180"/>
          </a:xfrm>
          <a:prstGeom prst="rect">
            <a:avLst/>
          </a:prstGeom>
          <a:solidFill>
            <a:schemeClr val="accent2">
              <a:lumMod val="20000"/>
              <a:lumOff val="8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3600" b="1" dirty="0">
              <a:solidFill>
                <a:srgbClr val="002060"/>
              </a:solidFill>
              <a:latin typeface="Times New Roman" pitchFamily="18" charset="0"/>
              <a:cs typeface="Times New Roman" pitchFamily="18" charset="0"/>
            </a:endParaRPr>
          </a:p>
        </p:txBody>
      </p:sp>
      <p:sp>
        <p:nvSpPr>
          <p:cNvPr id="23" name="Hộp Văn bản 50">
            <a:extLst>
              <a:ext uri="{FF2B5EF4-FFF2-40B4-BE49-F238E27FC236}">
                <a16:creationId xmlns:a16="http://schemas.microsoft.com/office/drawing/2014/main" xmlns="" id="{62C3BD6D-E608-4191-BE99-E9B3C491F82B}"/>
              </a:ext>
            </a:extLst>
          </p:cNvPr>
          <p:cNvSpPr txBox="1"/>
          <p:nvPr/>
        </p:nvSpPr>
        <p:spPr>
          <a:xfrm>
            <a:off x="666056" y="257084"/>
            <a:ext cx="10536424" cy="1077218"/>
          </a:xfrm>
          <a:prstGeom prst="rect">
            <a:avLst/>
          </a:prstGeom>
          <a:noFill/>
        </p:spPr>
        <p:txBody>
          <a:bodyPr wrap="square" rtlCol="0">
            <a:spAutoFit/>
          </a:bodyPr>
          <a:lstStyle/>
          <a:p>
            <a:pPr algn="ctr"/>
            <a:r>
              <a:rPr lang="en-US" sz="3200" b="1" i="1" dirty="0" err="1">
                <a:latin typeface="Times New Roman" pitchFamily="18" charset="0"/>
                <a:cs typeface="Times New Roman" pitchFamily="18" charset="0"/>
              </a:rPr>
              <a:t>Tên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trò</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chơi</a:t>
            </a:r>
            <a:r>
              <a:rPr lang="en-US" sz="3200" b="1" i="1" dirty="0">
                <a:latin typeface="Times New Roman" pitchFamily="18" charset="0"/>
                <a:cs typeface="Times New Roman" pitchFamily="18" charset="0"/>
              </a:rPr>
              <a:t>:</a:t>
            </a:r>
            <a:r>
              <a:rPr lang="en-US" sz="3200" dirty="0">
                <a:latin typeface="Times New Roman" pitchFamily="18" charset="0"/>
                <a:cs typeface="Times New Roman" pitchFamily="18" charset="0"/>
              </a:rPr>
              <a:t> </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tìm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mật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bức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tranh</a:t>
            </a:r>
            <a:r>
              <a:rPr lang="en-US" sz="3200" b="1" i="1" dirty="0">
                <a:latin typeface="Times New Roman" pitchFamily="18" charset="0"/>
                <a:cs typeface="Times New Roman" pitchFamily="18" charset="0"/>
              </a:rPr>
              <a:t>”</a:t>
            </a:r>
            <a:r>
              <a:rPr lang="en-US" sz="3200" dirty="0">
                <a:latin typeface="Times New Roman" pitchFamily="18" charset="0"/>
                <a:cs typeface="Times New Roman" pitchFamily="18" charset="0"/>
              </a:rPr>
              <a:t> </a:t>
            </a:r>
          </a:p>
          <a:p>
            <a:pPr algn="ctr"/>
            <a:endParaRPr lang="en-GB" alt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7431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hadow_1_m"/>
          <p:cNvPicPr>
            <a:picLocks noChangeAspect="1" noChangeArrowheads="1"/>
          </p:cNvPicPr>
          <p:nvPr/>
        </p:nvPicPr>
        <p:blipFill>
          <a:blip r:embed="rId2"/>
          <a:srcRect/>
          <a:stretch>
            <a:fillRect/>
          </a:stretch>
        </p:blipFill>
        <p:spPr bwMode="gray">
          <a:xfrm>
            <a:off x="9208511" y="5110713"/>
            <a:ext cx="2349500" cy="168275"/>
          </a:xfrm>
          <a:prstGeom prst="rect">
            <a:avLst/>
          </a:prstGeom>
          <a:noFill/>
          <a:ln w="9525">
            <a:noFill/>
            <a:miter lim="800000"/>
            <a:headEnd/>
            <a:tailEnd/>
          </a:ln>
        </p:spPr>
      </p:pic>
      <p:grpSp>
        <p:nvGrpSpPr>
          <p:cNvPr id="3" name="组合 133"/>
          <p:cNvGrpSpPr/>
          <p:nvPr/>
        </p:nvGrpSpPr>
        <p:grpSpPr>
          <a:xfrm>
            <a:off x="9400369" y="-118177"/>
            <a:ext cx="2857984" cy="6976177"/>
            <a:chOff x="9045575" y="2159402"/>
            <a:chExt cx="2157412" cy="3425825"/>
          </a:xfrm>
          <a:solidFill>
            <a:schemeClr val="bg1">
              <a:lumMod val="65000"/>
            </a:schemeClr>
          </a:solidFill>
        </p:grpSpPr>
        <p:sp>
          <p:nvSpPr>
            <p:cNvPr id="4" name="Freeform 3"/>
            <p:cNvSpPr>
              <a:spLocks/>
            </p:cNvSpPr>
            <p:nvPr/>
          </p:nvSpPr>
          <p:spPr bwMode="gray">
            <a:xfrm>
              <a:off x="9045575"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1"/>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127"/>
            <p:cNvSpPr>
              <a:spLocks/>
            </p:cNvSpPr>
            <p:nvPr/>
          </p:nvSpPr>
          <p:spPr bwMode="gray">
            <a:xfrm rot="-60000">
              <a:off x="9084318" y="2230558"/>
              <a:ext cx="2088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130"/>
          <p:cNvGrpSpPr/>
          <p:nvPr/>
        </p:nvGrpSpPr>
        <p:grpSpPr>
          <a:xfrm>
            <a:off x="180110" y="-198997"/>
            <a:ext cx="3282559" cy="7056998"/>
            <a:chOff x="1060449" y="2159402"/>
            <a:chExt cx="2313312" cy="3425825"/>
          </a:xfrm>
          <a:solidFill>
            <a:schemeClr val="accent5">
              <a:lumMod val="50000"/>
              <a:lumOff val="50000"/>
            </a:schemeClr>
          </a:solidFill>
        </p:grpSpPr>
        <p:sp>
          <p:nvSpPr>
            <p:cNvPr id="7" name="Freeform 3"/>
            <p:cNvSpPr>
              <a:spLocks/>
            </p:cNvSpPr>
            <p:nvPr/>
          </p:nvSpPr>
          <p:spPr bwMode="gray">
            <a:xfrm>
              <a:off x="1060449" y="2159402"/>
              <a:ext cx="23133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5"/>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129"/>
            <p:cNvSpPr>
              <a:spLocks/>
            </p:cNvSpPr>
            <p:nvPr/>
          </p:nvSpPr>
          <p:spPr bwMode="gray">
            <a:xfrm>
              <a:off x="1108424"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9" name="Picture 10" descr="shadow_1_m"/>
          <p:cNvPicPr>
            <a:picLocks noChangeAspect="1" noChangeArrowheads="1"/>
          </p:cNvPicPr>
          <p:nvPr/>
        </p:nvPicPr>
        <p:blipFill>
          <a:blip r:embed="rId2"/>
          <a:srcRect/>
          <a:stretch>
            <a:fillRect/>
          </a:stretch>
        </p:blipFill>
        <p:spPr bwMode="gray">
          <a:xfrm>
            <a:off x="1248259" y="5110713"/>
            <a:ext cx="2349500" cy="168275"/>
          </a:xfrm>
          <a:prstGeom prst="rect">
            <a:avLst/>
          </a:prstGeom>
          <a:noFill/>
          <a:ln w="9525">
            <a:noFill/>
            <a:miter lim="800000"/>
            <a:headEnd/>
            <a:tailEnd/>
          </a:ln>
        </p:spPr>
      </p:pic>
      <p:sp>
        <p:nvSpPr>
          <p:cNvPr id="10" name="Text Box 17"/>
          <p:cNvSpPr txBox="1">
            <a:spLocks noChangeArrowheads="1"/>
          </p:cNvSpPr>
          <p:nvPr/>
        </p:nvSpPr>
        <p:spPr bwMode="gray">
          <a:xfrm>
            <a:off x="180110" y="1226883"/>
            <a:ext cx="3178965" cy="4524315"/>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B</a:t>
            </a:r>
            <a:r>
              <a:rPr lang="en-US" sz="3200" b="1" i="1" dirty="0" err="1" smtClean="0">
                <a:latin typeface="Times New Roman" pitchFamily="18" charset="0"/>
                <a:cs typeface="Times New Roman" pitchFamily="18" charset="0"/>
              </a:rPr>
              <a:t>ài</a:t>
            </a:r>
            <a:r>
              <a:rPr lang="en-US" sz="3200" b="1" i="1" dirty="0" smtClean="0">
                <a:latin typeface="Times New Roman" pitchFamily="18" charset="0"/>
                <a:cs typeface="Times New Roman" pitchFamily="18" charset="0"/>
              </a:rPr>
              <a:t> </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nổi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liên</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quan</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Biển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chết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nên</a:t>
            </a:r>
            <a:r>
              <a:rPr lang="en-US" sz="3200" b="1" i="1" dirty="0">
                <a:latin typeface="Times New Roman" pitchFamily="18" charset="0"/>
                <a:cs typeface="Times New Roman" pitchFamily="18" charset="0"/>
              </a:rPr>
              <a:t> ta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tích</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hợp</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bài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bộ</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Địa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nói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về</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đặc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địa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hình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vị</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địa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lý</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Biển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chết</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11" name="Picture 10" descr="shadow_1_m"/>
          <p:cNvPicPr>
            <a:picLocks noChangeAspect="1" noChangeArrowheads="1"/>
          </p:cNvPicPr>
          <p:nvPr/>
        </p:nvPicPr>
        <p:blipFill>
          <a:blip r:embed="rId2"/>
          <a:srcRect/>
          <a:stretch>
            <a:fillRect/>
          </a:stretch>
        </p:blipFill>
        <p:spPr bwMode="gray">
          <a:xfrm>
            <a:off x="3901677" y="5110713"/>
            <a:ext cx="2349500" cy="168275"/>
          </a:xfrm>
          <a:prstGeom prst="rect">
            <a:avLst/>
          </a:prstGeom>
          <a:noFill/>
          <a:ln w="9525">
            <a:noFill/>
            <a:miter lim="800000"/>
            <a:headEnd/>
            <a:tailEnd/>
          </a:ln>
        </p:spPr>
      </p:pic>
      <p:grpSp>
        <p:nvGrpSpPr>
          <p:cNvPr id="12" name="组合 131"/>
          <p:cNvGrpSpPr/>
          <p:nvPr/>
        </p:nvGrpSpPr>
        <p:grpSpPr>
          <a:xfrm>
            <a:off x="3359075" y="-263236"/>
            <a:ext cx="3251367" cy="7121237"/>
            <a:chOff x="3654953" y="2185332"/>
            <a:chExt cx="2157413" cy="3425825"/>
          </a:xfrm>
          <a:solidFill>
            <a:srgbClr val="F4B183"/>
          </a:solidFill>
        </p:grpSpPr>
        <p:sp>
          <p:nvSpPr>
            <p:cNvPr id="13" name="Freeform 12"/>
            <p:cNvSpPr>
              <a:spLocks/>
            </p:cNvSpPr>
            <p:nvPr/>
          </p:nvSpPr>
          <p:spPr bwMode="gray">
            <a:xfrm>
              <a:off x="3654953" y="2185332"/>
              <a:ext cx="2157413"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3"/>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25"/>
            <p:cNvSpPr>
              <a:spLocks/>
            </p:cNvSpPr>
            <p:nvPr/>
          </p:nvSpPr>
          <p:spPr bwMode="gray">
            <a:xfrm>
              <a:off x="3698804" y="2255116"/>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5" name="Picture 10" descr="shadow_1_m"/>
          <p:cNvPicPr>
            <a:picLocks noChangeAspect="1" noChangeArrowheads="1"/>
          </p:cNvPicPr>
          <p:nvPr/>
        </p:nvPicPr>
        <p:blipFill>
          <a:blip r:embed="rId2"/>
          <a:srcRect/>
          <a:stretch>
            <a:fillRect/>
          </a:stretch>
        </p:blipFill>
        <p:spPr bwMode="gray">
          <a:xfrm>
            <a:off x="6555094" y="5110713"/>
            <a:ext cx="2349500" cy="168275"/>
          </a:xfrm>
          <a:prstGeom prst="rect">
            <a:avLst/>
          </a:prstGeom>
          <a:noFill/>
          <a:ln w="9525">
            <a:noFill/>
            <a:miter lim="800000"/>
            <a:headEnd/>
            <a:tailEnd/>
          </a:ln>
        </p:spPr>
      </p:pic>
      <p:grpSp>
        <p:nvGrpSpPr>
          <p:cNvPr id="16" name="组合 132"/>
          <p:cNvGrpSpPr/>
          <p:nvPr/>
        </p:nvGrpSpPr>
        <p:grpSpPr>
          <a:xfrm>
            <a:off x="6435451" y="-118177"/>
            <a:ext cx="3063063" cy="7214436"/>
            <a:chOff x="6451070" y="2159401"/>
            <a:chExt cx="2157412" cy="4611498"/>
          </a:xfrm>
          <a:solidFill>
            <a:schemeClr val="tx1">
              <a:lumMod val="25000"/>
              <a:lumOff val="75000"/>
            </a:schemeClr>
          </a:solidFill>
        </p:grpSpPr>
        <p:sp>
          <p:nvSpPr>
            <p:cNvPr id="17" name="Freeform 7"/>
            <p:cNvSpPr>
              <a:spLocks/>
            </p:cNvSpPr>
            <p:nvPr/>
          </p:nvSpPr>
          <p:spPr bwMode="gray">
            <a:xfrm>
              <a:off x="6451070" y="2159401"/>
              <a:ext cx="2157412" cy="461149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tx2"/>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126"/>
            <p:cNvSpPr>
              <a:spLocks/>
            </p:cNvSpPr>
            <p:nvPr/>
          </p:nvSpPr>
          <p:spPr bwMode="gray">
            <a:xfrm>
              <a:off x="6489816"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 Box 17"/>
          <p:cNvSpPr txBox="1">
            <a:spLocks noChangeArrowheads="1"/>
          </p:cNvSpPr>
          <p:nvPr/>
        </p:nvSpPr>
        <p:spPr bwMode="gray">
          <a:xfrm>
            <a:off x="3749718" y="1226882"/>
            <a:ext cx="2653418" cy="4524315"/>
          </a:xfrm>
          <a:prstGeom prst="rect">
            <a:avLst/>
          </a:prstGeom>
          <a:noFill/>
          <a:ln w="9525">
            <a:noFill/>
            <a:miter lim="800000"/>
            <a:headEnd/>
            <a:tailEnd/>
          </a:ln>
        </p:spPr>
        <p:txBody>
          <a:bodyPr wrap="square">
            <a:spAutoFit/>
          </a:bodyPr>
          <a:lstStyle/>
          <a:p>
            <a:pPr algn="ct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nổi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liên</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quan</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đến</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nồng</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độ</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muối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nước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xây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dựng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nội</a:t>
            </a:r>
            <a:r>
              <a:rPr lang="en-US" sz="3200" b="1" i="1" dirty="0">
                <a:latin typeface="Times New Roman" pitchFamily="18" charset="0"/>
                <a:cs typeface="Times New Roman" pitchFamily="18" charset="0"/>
              </a:rPr>
              <a:t> dung </a:t>
            </a:r>
            <a:r>
              <a:rPr lang="en-US" sz="3200" b="1" i="1" dirty="0" err="1">
                <a:latin typeface="Times New Roman" pitchFamily="18" charset="0"/>
                <a:cs typeface="Times New Roman" pitchFamily="18" charset="0"/>
              </a:rPr>
              <a:t>tích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hợp</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bài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bộ</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môn</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Hóa</a:t>
            </a:r>
            <a:r>
              <a:rPr lang="en-US" sz="3200" b="1" i="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20" name="Text Box 17"/>
          <p:cNvSpPr txBox="1">
            <a:spLocks noChangeArrowheads="1"/>
          </p:cNvSpPr>
          <p:nvPr/>
        </p:nvSpPr>
        <p:spPr bwMode="gray">
          <a:xfrm>
            <a:off x="6238828" y="980662"/>
            <a:ext cx="3161541" cy="5509200"/>
          </a:xfrm>
          <a:prstGeom prst="rect">
            <a:avLst/>
          </a:prstGeom>
          <a:noFill/>
          <a:ln w="9525">
            <a:noFill/>
            <a:miter lim="800000"/>
            <a:headEnd/>
            <a:tailEnd/>
          </a:ln>
        </p:spPr>
        <p:txBody>
          <a:bodyPr wrap="square">
            <a:spAutoFit/>
          </a:bodyPr>
          <a:lstStyle/>
          <a:p>
            <a:pPr algn="ct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Dầu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loang</a:t>
            </a:r>
            <a:r>
              <a:rPr lang="en-US" sz="3200" b="1" i="1" dirty="0" smtClean="0">
                <a:latin typeface="Times New Roman" pitchFamily="18" charset="0"/>
                <a:cs typeface="Times New Roman" pitchFamily="18" charset="0"/>
              </a:rPr>
              <a: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liên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quan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Sự</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nổi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làm</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cho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vật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không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được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nên</a:t>
            </a:r>
            <a:r>
              <a:rPr lang="en-US" sz="3200" b="1" i="1" dirty="0">
                <a:latin typeface="Times New Roman" pitchFamily="18" charset="0"/>
                <a:cs typeface="Times New Roman" pitchFamily="18" charset="0"/>
              </a:rPr>
              <a:t> ta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xây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dựng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nội</a:t>
            </a:r>
            <a:r>
              <a:rPr lang="en-US" sz="3200" b="1" i="1" dirty="0">
                <a:latin typeface="Times New Roman" pitchFamily="18" charset="0"/>
                <a:cs typeface="Times New Roman" pitchFamily="18" charset="0"/>
              </a:rPr>
              <a:t> dung </a:t>
            </a:r>
            <a:r>
              <a:rPr lang="en-US" sz="3200" b="1" i="1" dirty="0" err="1">
                <a:latin typeface="Times New Roman" pitchFamily="18" charset="0"/>
                <a:cs typeface="Times New Roman" pitchFamily="18" charset="0"/>
              </a:rPr>
              <a:t>tích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hợp</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bài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bộ</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endParaRPr lang="en-US" altLang="zh-CN" sz="3200" b="1" dirty="0">
              <a:solidFill>
                <a:srgbClr val="002060"/>
              </a:solidFill>
              <a:latin typeface="Times New Roman" pitchFamily="18" charset="0"/>
              <a:ea typeface="时尚中黑简体" panose="01010104010101010101" pitchFamily="2" charset="-122"/>
              <a:cs typeface="Times New Roman" pitchFamily="18" charset="0"/>
            </a:endParaRPr>
          </a:p>
        </p:txBody>
      </p:sp>
      <p:sp>
        <p:nvSpPr>
          <p:cNvPr id="21" name="Text Box 17"/>
          <p:cNvSpPr txBox="1">
            <a:spLocks noChangeArrowheads="1"/>
          </p:cNvSpPr>
          <p:nvPr/>
        </p:nvSpPr>
        <p:spPr bwMode="gray">
          <a:xfrm>
            <a:off x="9400369" y="742189"/>
            <a:ext cx="2791631" cy="5509200"/>
          </a:xfrm>
          <a:prstGeom prst="rect">
            <a:avLst/>
          </a:prstGeom>
          <a:noFill/>
          <a:ln w="9525">
            <a:noFill/>
            <a:miter lim="800000"/>
            <a:headEnd/>
            <a:tailEnd/>
          </a:ln>
        </p:spPr>
        <p:txBody>
          <a:bodyPr wrap="square">
            <a:spAutoFit/>
          </a:bodyPr>
          <a:lstStyle/>
          <a:p>
            <a:pPr algn="ctr"/>
            <a:r>
              <a:rPr lang="en-US" sz="3200" b="1" i="1" dirty="0" err="1" smtClean="0">
                <a:latin typeface="Times New Roman" pitchFamily="18" charset="0"/>
                <a:cs typeface="Times New Roman" pitchFamily="18" charset="0"/>
              </a:rPr>
              <a:t>Nội</a:t>
            </a:r>
            <a:r>
              <a:rPr lang="en-US" sz="3200" b="1" i="1" dirty="0" smtClean="0">
                <a:latin typeface="Times New Roman" pitchFamily="18" charset="0"/>
                <a:cs typeface="Times New Roman" pitchFamily="18" charset="0"/>
              </a:rPr>
              <a:t> </a:t>
            </a:r>
            <a:r>
              <a:rPr lang="en-US" sz="3200" b="1" i="1" dirty="0">
                <a:latin typeface="Times New Roman" pitchFamily="18" charset="0"/>
                <a:cs typeface="Times New Roman" pitchFamily="18" charset="0"/>
              </a:rPr>
              <a:t>dung </a:t>
            </a:r>
            <a:r>
              <a:rPr lang="en-US" sz="3200" b="1" i="1" dirty="0" err="1">
                <a:latin typeface="Times New Roman" pitchFamily="18" charset="0"/>
                <a:cs typeface="Times New Roman" pitchFamily="18" charset="0"/>
              </a:rPr>
              <a:t>bài</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có</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tích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hợp</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Mỹ</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thuật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tuyên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truyền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phòng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đuối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nước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hoặc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bảo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trường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thông</a:t>
            </a:r>
            <a:r>
              <a:rPr lang="en-US" sz="3200" b="1" i="1" dirty="0">
                <a:latin typeface="Times New Roman" pitchFamily="18" charset="0"/>
                <a:cs typeface="Times New Roman" pitchFamily="18" charset="0"/>
              </a:rPr>
              <a:t> qua </a:t>
            </a:r>
            <a:r>
              <a:rPr lang="en-US" sz="3200" b="1" i="1" dirty="0" err="1">
                <a:latin typeface="Times New Roman" pitchFamily="18" charset="0"/>
                <a:cs typeface="Times New Roman" pitchFamily="18" charset="0"/>
              </a:rPr>
              <a:t>sản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phẩm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bức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tranh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HS.</a:t>
            </a:r>
            <a:endParaRPr lang="en-US" altLang="zh-CN" sz="3200" b="1" dirty="0">
              <a:solidFill>
                <a:srgbClr val="002060"/>
              </a:solidFill>
              <a:latin typeface="Times New Roman" pitchFamily="18" charset="0"/>
              <a:ea typeface="时尚中黑简体" panose="01010104010101010101" pitchFamily="2" charset="-122"/>
              <a:cs typeface="Times New Roman" pitchFamily="18" charset="0"/>
            </a:endParaRPr>
          </a:p>
        </p:txBody>
      </p:sp>
      <p:sp>
        <p:nvSpPr>
          <p:cNvPr id="22"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65314" y="128404"/>
            <a:ext cx="11737908" cy="695756"/>
          </a:xfrm>
          <a:prstGeom prst="rect">
            <a:avLst/>
          </a:prstGeom>
          <a:solidFill>
            <a:schemeClr val="accent2">
              <a:lumMod val="20000"/>
              <a:lumOff val="8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3600" b="1" dirty="0">
              <a:solidFill>
                <a:srgbClr val="002060"/>
              </a:solidFill>
              <a:latin typeface="Times New Roman" pitchFamily="18" charset="0"/>
              <a:cs typeface="Times New Roman" pitchFamily="18" charset="0"/>
            </a:endParaRPr>
          </a:p>
        </p:txBody>
      </p:sp>
      <p:sp>
        <p:nvSpPr>
          <p:cNvPr id="23" name="Hộp Văn bản 50">
            <a:extLst>
              <a:ext uri="{FF2B5EF4-FFF2-40B4-BE49-F238E27FC236}">
                <a16:creationId xmlns:a16="http://schemas.microsoft.com/office/drawing/2014/main" xmlns="" id="{62C3BD6D-E608-4191-BE99-E9B3C491F82B}"/>
              </a:ext>
            </a:extLst>
          </p:cNvPr>
          <p:cNvSpPr txBox="1"/>
          <p:nvPr/>
        </p:nvSpPr>
        <p:spPr>
          <a:xfrm>
            <a:off x="1167239" y="128404"/>
            <a:ext cx="10536424" cy="584775"/>
          </a:xfrm>
          <a:prstGeom prst="rect">
            <a:avLst/>
          </a:prstGeom>
          <a:noFill/>
        </p:spPr>
        <p:txBody>
          <a:bodyPr wrap="square" rtlCol="0">
            <a:spAutoFit/>
          </a:bodyPr>
          <a:lstStyle/>
          <a:p>
            <a:pPr algn="ctr"/>
            <a:r>
              <a:rPr lang="en-US" sz="3200" b="1" i="1" dirty="0" err="1" smtClean="0">
                <a:latin typeface="Times New Roman" pitchFamily="18" charset="0"/>
                <a:cs typeface="Times New Roman" pitchFamily="18" charset="0"/>
              </a:rPr>
              <a:t>Ví</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dụ</a:t>
            </a:r>
            <a:r>
              <a:rPr lang="en-US" sz="3200" b="1" i="1"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Sự</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nổi</a:t>
            </a:r>
            <a:r>
              <a:rPr lang="en-US" sz="3200" b="1" i="1"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7488191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hadow_1_m"/>
          <p:cNvPicPr>
            <a:picLocks noChangeAspect="1" noChangeArrowheads="1"/>
          </p:cNvPicPr>
          <p:nvPr/>
        </p:nvPicPr>
        <p:blipFill>
          <a:blip r:embed="rId2"/>
          <a:srcRect/>
          <a:stretch>
            <a:fillRect/>
          </a:stretch>
        </p:blipFill>
        <p:spPr bwMode="gray">
          <a:xfrm>
            <a:off x="9208511" y="5110713"/>
            <a:ext cx="2349500" cy="168275"/>
          </a:xfrm>
          <a:prstGeom prst="rect">
            <a:avLst/>
          </a:prstGeom>
          <a:noFill/>
          <a:ln w="9525">
            <a:noFill/>
            <a:miter lim="800000"/>
            <a:headEnd/>
            <a:tailEnd/>
          </a:ln>
        </p:spPr>
      </p:pic>
      <p:grpSp>
        <p:nvGrpSpPr>
          <p:cNvPr id="3" name="组合 133"/>
          <p:cNvGrpSpPr/>
          <p:nvPr/>
        </p:nvGrpSpPr>
        <p:grpSpPr>
          <a:xfrm>
            <a:off x="9443805" y="901521"/>
            <a:ext cx="2814548" cy="5956479"/>
            <a:chOff x="9045575" y="2159402"/>
            <a:chExt cx="2157412" cy="3425825"/>
          </a:xfrm>
          <a:solidFill>
            <a:schemeClr val="bg1">
              <a:lumMod val="65000"/>
            </a:schemeClr>
          </a:solidFill>
        </p:grpSpPr>
        <p:sp>
          <p:nvSpPr>
            <p:cNvPr id="4" name="Freeform 3"/>
            <p:cNvSpPr>
              <a:spLocks/>
            </p:cNvSpPr>
            <p:nvPr/>
          </p:nvSpPr>
          <p:spPr bwMode="gray">
            <a:xfrm>
              <a:off x="9045575"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1"/>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127"/>
            <p:cNvSpPr>
              <a:spLocks/>
            </p:cNvSpPr>
            <p:nvPr/>
          </p:nvSpPr>
          <p:spPr bwMode="gray">
            <a:xfrm rot="-60000">
              <a:off x="9084318" y="2230558"/>
              <a:ext cx="2088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130"/>
          <p:cNvGrpSpPr/>
          <p:nvPr/>
        </p:nvGrpSpPr>
        <p:grpSpPr>
          <a:xfrm>
            <a:off x="373486" y="1427584"/>
            <a:ext cx="3285507" cy="5282309"/>
            <a:chOff x="1060449" y="2159402"/>
            <a:chExt cx="2157412" cy="3425825"/>
          </a:xfrm>
          <a:solidFill>
            <a:schemeClr val="accent5">
              <a:lumMod val="50000"/>
              <a:lumOff val="50000"/>
            </a:schemeClr>
          </a:solidFill>
        </p:grpSpPr>
        <p:sp>
          <p:nvSpPr>
            <p:cNvPr id="7" name="Freeform 3"/>
            <p:cNvSpPr>
              <a:spLocks/>
            </p:cNvSpPr>
            <p:nvPr/>
          </p:nvSpPr>
          <p:spPr bwMode="gray">
            <a:xfrm>
              <a:off x="1060449"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5"/>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129"/>
            <p:cNvSpPr>
              <a:spLocks/>
            </p:cNvSpPr>
            <p:nvPr/>
          </p:nvSpPr>
          <p:spPr bwMode="gray">
            <a:xfrm>
              <a:off x="1108424"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9" name="Picture 10" descr="shadow_1_m"/>
          <p:cNvPicPr>
            <a:picLocks noChangeAspect="1" noChangeArrowheads="1"/>
          </p:cNvPicPr>
          <p:nvPr/>
        </p:nvPicPr>
        <p:blipFill>
          <a:blip r:embed="rId2"/>
          <a:srcRect/>
          <a:stretch>
            <a:fillRect/>
          </a:stretch>
        </p:blipFill>
        <p:spPr bwMode="gray">
          <a:xfrm>
            <a:off x="1248259" y="5110713"/>
            <a:ext cx="2349500" cy="168275"/>
          </a:xfrm>
          <a:prstGeom prst="rect">
            <a:avLst/>
          </a:prstGeom>
          <a:noFill/>
          <a:ln w="9525">
            <a:noFill/>
            <a:miter lim="800000"/>
            <a:headEnd/>
            <a:tailEnd/>
          </a:ln>
        </p:spPr>
      </p:pic>
      <p:sp>
        <p:nvSpPr>
          <p:cNvPr id="10" name="Text Box 17"/>
          <p:cNvSpPr txBox="1">
            <a:spLocks noChangeArrowheads="1"/>
          </p:cNvSpPr>
          <p:nvPr/>
        </p:nvSpPr>
        <p:spPr bwMode="gray">
          <a:xfrm>
            <a:off x="160759" y="2199954"/>
            <a:ext cx="3178965" cy="4524315"/>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Mục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đích</a:t>
            </a:r>
            <a:r>
              <a:rPr lang="en-US" sz="3200" b="1" i="1" dirty="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tự</a:t>
            </a:r>
            <a:r>
              <a:rPr lang="en-US" sz="3200" b="1" dirty="0" smtClean="0">
                <a:latin typeface="Times New Roman" pitchFamily="18" charset="0"/>
                <a:cs typeface="Times New Roman" pitchFamily="18" charset="0"/>
              </a:rPr>
              <a:t> tin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giao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tiếp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dụng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tế</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ý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a:p>
            <a:pPr algn="ct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11" name="Picture 10" descr="shadow_1_m"/>
          <p:cNvPicPr>
            <a:picLocks noChangeAspect="1" noChangeArrowheads="1"/>
          </p:cNvPicPr>
          <p:nvPr/>
        </p:nvPicPr>
        <p:blipFill>
          <a:blip r:embed="rId2"/>
          <a:srcRect/>
          <a:stretch>
            <a:fillRect/>
          </a:stretch>
        </p:blipFill>
        <p:spPr bwMode="gray">
          <a:xfrm>
            <a:off x="3901677" y="5110713"/>
            <a:ext cx="2349500" cy="168275"/>
          </a:xfrm>
          <a:prstGeom prst="rect">
            <a:avLst/>
          </a:prstGeom>
          <a:noFill/>
          <a:ln w="9525">
            <a:noFill/>
            <a:miter lim="800000"/>
            <a:headEnd/>
            <a:tailEnd/>
          </a:ln>
        </p:spPr>
      </p:pic>
      <p:grpSp>
        <p:nvGrpSpPr>
          <p:cNvPr id="12" name="组合 131"/>
          <p:cNvGrpSpPr/>
          <p:nvPr/>
        </p:nvGrpSpPr>
        <p:grpSpPr>
          <a:xfrm>
            <a:off x="3597759" y="1120463"/>
            <a:ext cx="3012683" cy="5737538"/>
            <a:chOff x="3654953" y="2185332"/>
            <a:chExt cx="2157413" cy="3425825"/>
          </a:xfrm>
          <a:solidFill>
            <a:srgbClr val="F4B183"/>
          </a:solidFill>
        </p:grpSpPr>
        <p:sp>
          <p:nvSpPr>
            <p:cNvPr id="13" name="Freeform 12"/>
            <p:cNvSpPr>
              <a:spLocks/>
            </p:cNvSpPr>
            <p:nvPr/>
          </p:nvSpPr>
          <p:spPr bwMode="gray">
            <a:xfrm>
              <a:off x="3654953" y="2185332"/>
              <a:ext cx="2157413"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3"/>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25"/>
            <p:cNvSpPr>
              <a:spLocks/>
            </p:cNvSpPr>
            <p:nvPr/>
          </p:nvSpPr>
          <p:spPr bwMode="gray">
            <a:xfrm>
              <a:off x="3698804" y="2255116"/>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5" name="Picture 10" descr="shadow_1_m"/>
          <p:cNvPicPr>
            <a:picLocks noChangeAspect="1" noChangeArrowheads="1"/>
          </p:cNvPicPr>
          <p:nvPr/>
        </p:nvPicPr>
        <p:blipFill>
          <a:blip r:embed="rId2"/>
          <a:srcRect/>
          <a:stretch>
            <a:fillRect/>
          </a:stretch>
        </p:blipFill>
        <p:spPr bwMode="gray">
          <a:xfrm>
            <a:off x="6555094" y="5110713"/>
            <a:ext cx="2349500" cy="168275"/>
          </a:xfrm>
          <a:prstGeom prst="rect">
            <a:avLst/>
          </a:prstGeom>
          <a:noFill/>
          <a:ln w="9525">
            <a:noFill/>
            <a:miter lim="800000"/>
            <a:headEnd/>
            <a:tailEnd/>
          </a:ln>
        </p:spPr>
      </p:pic>
      <p:grpSp>
        <p:nvGrpSpPr>
          <p:cNvPr id="16" name="组合 132"/>
          <p:cNvGrpSpPr/>
          <p:nvPr/>
        </p:nvGrpSpPr>
        <p:grpSpPr>
          <a:xfrm>
            <a:off x="6722032" y="901521"/>
            <a:ext cx="2776483" cy="6194738"/>
            <a:chOff x="6451070" y="2159401"/>
            <a:chExt cx="2157412" cy="4611498"/>
          </a:xfrm>
          <a:solidFill>
            <a:schemeClr val="tx1">
              <a:lumMod val="25000"/>
              <a:lumOff val="75000"/>
            </a:schemeClr>
          </a:solidFill>
        </p:grpSpPr>
        <p:sp>
          <p:nvSpPr>
            <p:cNvPr id="17" name="Freeform 7"/>
            <p:cNvSpPr>
              <a:spLocks/>
            </p:cNvSpPr>
            <p:nvPr/>
          </p:nvSpPr>
          <p:spPr bwMode="gray">
            <a:xfrm>
              <a:off x="6451070" y="2159401"/>
              <a:ext cx="2157412" cy="461149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tx2"/>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126"/>
            <p:cNvSpPr>
              <a:spLocks/>
            </p:cNvSpPr>
            <p:nvPr/>
          </p:nvSpPr>
          <p:spPr bwMode="gray">
            <a:xfrm>
              <a:off x="6489816"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 Box 17"/>
          <p:cNvSpPr txBox="1">
            <a:spLocks noChangeArrowheads="1"/>
          </p:cNvSpPr>
          <p:nvPr/>
        </p:nvSpPr>
        <p:spPr bwMode="gray">
          <a:xfrm>
            <a:off x="3597759" y="2556168"/>
            <a:ext cx="2653418" cy="3046988"/>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Thời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dụng</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trò</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a:t>
            </a:r>
            <a:r>
              <a:rPr lang="en-US" sz="3200" b="1" dirty="0" err="1" smtClean="0">
                <a:latin typeface="Times New Roman" pitchFamily="18" charset="0"/>
                <a:cs typeface="Times New Roman" pitchFamily="18" charset="0"/>
              </a:rPr>
              <a:t>Khởi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động</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20" name="Text Box 17"/>
          <p:cNvSpPr txBox="1">
            <a:spLocks noChangeArrowheads="1"/>
          </p:cNvSpPr>
          <p:nvPr/>
        </p:nvSpPr>
        <p:spPr bwMode="gray">
          <a:xfrm>
            <a:off x="6722032" y="2556168"/>
            <a:ext cx="2430261" cy="3046988"/>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Chuẩn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bị</a:t>
            </a:r>
            <a:r>
              <a:rPr lang="en-US" sz="3200" b="1" i="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nội</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dung </a:t>
            </a:r>
            <a:r>
              <a:rPr lang="en-US" sz="3200" b="1" dirty="0" err="1">
                <a:latin typeface="Times New Roman" pitchFamily="18" charset="0"/>
                <a:cs typeface="Times New Roman" pitchFamily="18" charset="0"/>
              </a:rPr>
              <a:t>vẽ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biện</a:t>
            </a:r>
            <a:r>
              <a:rPr lang="en-US" sz="3200" b="1" dirty="0">
                <a:latin typeface="Times New Roman" pitchFamily="18" charset="0"/>
                <a:cs typeface="Times New Roman" pitchFamily="18" charset="0"/>
              </a:rPr>
              <a:t>. </a:t>
            </a:r>
            <a:endParaRPr lang="en-US" altLang="zh-CN" sz="3200" b="1" dirty="0">
              <a:solidFill>
                <a:srgbClr val="002060"/>
              </a:solidFill>
              <a:latin typeface="Times New Roman" pitchFamily="18" charset="0"/>
              <a:ea typeface="时尚中黑简体" panose="01010104010101010101" pitchFamily="2" charset="-122"/>
              <a:cs typeface="Times New Roman" pitchFamily="18" charset="0"/>
            </a:endParaRPr>
          </a:p>
        </p:txBody>
      </p:sp>
      <p:sp>
        <p:nvSpPr>
          <p:cNvPr id="21" name="Text Box 17"/>
          <p:cNvSpPr txBox="1">
            <a:spLocks noChangeArrowheads="1"/>
          </p:cNvSpPr>
          <p:nvPr/>
        </p:nvSpPr>
        <p:spPr bwMode="gray">
          <a:xfrm>
            <a:off x="9465949" y="1421370"/>
            <a:ext cx="2501902" cy="5509200"/>
          </a:xfrm>
          <a:prstGeom prst="rect">
            <a:avLst/>
          </a:prstGeom>
          <a:noFill/>
          <a:ln w="9525">
            <a:noFill/>
            <a:miter lim="800000"/>
            <a:headEnd/>
            <a:tailEnd/>
          </a:ln>
        </p:spPr>
        <p:txBody>
          <a:bodyPr wrap="square">
            <a:spAutoFit/>
          </a:bodyPr>
          <a:lstStyle/>
          <a:p>
            <a:pPr algn="ctr"/>
            <a:r>
              <a:rPr lang="en-US" sz="3200" b="1" i="1" dirty="0" err="1">
                <a:latin typeface="Times New Roman" pitchFamily="18" charset="0"/>
                <a:cs typeface="Times New Roman" pitchFamily="18" charset="0"/>
              </a:rPr>
              <a:t>Cách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tiến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hành</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dung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môn</a:t>
            </a:r>
            <a:r>
              <a:rPr lang="en-US" sz="3200" b="1" dirty="0">
                <a:latin typeface="Times New Roman" pitchFamily="18" charset="0"/>
                <a:cs typeface="Times New Roman" pitchFamily="18" charset="0"/>
              </a:rPr>
              <a:t> GDCD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trò</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p>
        </p:txBody>
      </p:sp>
      <p:sp>
        <p:nvSpPr>
          <p:cNvPr id="22"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65314" y="128404"/>
            <a:ext cx="11737908" cy="1299180"/>
          </a:xfrm>
          <a:prstGeom prst="rect">
            <a:avLst/>
          </a:prstGeom>
          <a:solidFill>
            <a:schemeClr val="accent2">
              <a:lumMod val="20000"/>
              <a:lumOff val="8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3600" b="1" dirty="0">
              <a:solidFill>
                <a:srgbClr val="002060"/>
              </a:solidFill>
              <a:latin typeface="Times New Roman" pitchFamily="18" charset="0"/>
              <a:cs typeface="Times New Roman" pitchFamily="18" charset="0"/>
            </a:endParaRPr>
          </a:p>
        </p:txBody>
      </p:sp>
      <p:sp>
        <p:nvSpPr>
          <p:cNvPr id="23" name="Hộp Văn bản 50">
            <a:extLst>
              <a:ext uri="{FF2B5EF4-FFF2-40B4-BE49-F238E27FC236}">
                <a16:creationId xmlns:a16="http://schemas.microsoft.com/office/drawing/2014/main" xmlns="" id="{62C3BD6D-E608-4191-BE99-E9B3C491F82B}"/>
              </a:ext>
            </a:extLst>
          </p:cNvPr>
          <p:cNvSpPr txBox="1"/>
          <p:nvPr/>
        </p:nvSpPr>
        <p:spPr>
          <a:xfrm>
            <a:off x="666056" y="257084"/>
            <a:ext cx="10536424" cy="1077218"/>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Trò</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Hùng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biện”và</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Họa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nhí</a:t>
            </a:r>
            <a:r>
              <a:rPr lang="en-US" sz="3200" b="1" dirty="0">
                <a:latin typeface="Times New Roman" pitchFamily="18" charset="0"/>
                <a:cs typeface="Times New Roman" pitchFamily="18" charset="0"/>
              </a:rPr>
              <a:t>”</a:t>
            </a:r>
            <a:r>
              <a:rPr lang="en-US" sz="3200" dirty="0">
                <a:latin typeface="Times New Roman" pitchFamily="18" charset="0"/>
                <a:cs typeface="Times New Roman" pitchFamily="18" charset="0"/>
              </a:rPr>
              <a:t> </a:t>
            </a:r>
          </a:p>
          <a:p>
            <a:pPr algn="ctr"/>
            <a:endParaRPr lang="en-GB" alt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5676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38499" y="176212"/>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endParaRPr lang="en-US" altLang="en-US" sz="2000" b="1">
                <a:solidFill>
                  <a:schemeClr val="accent1"/>
                </a:solidFill>
                <a:latin typeface="Arial" panose="020B0604020202020204" pitchFamily="34" charset="0"/>
              </a:endParaRPr>
            </a:p>
          </p:txBody>
        </p:sp>
      </p:grpSp>
      <p:sp>
        <p:nvSpPr>
          <p:cNvPr id="15" name="Rectangle 4"/>
          <p:cNvSpPr>
            <a:spLocks noChangeArrowheads="1"/>
          </p:cNvSpPr>
          <p:nvPr/>
        </p:nvSpPr>
        <p:spPr bwMode="gray">
          <a:xfrm>
            <a:off x="371653" y="0"/>
            <a:ext cx="11525693" cy="1026695"/>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p>
        </p:txBody>
      </p:sp>
      <p:sp>
        <p:nvSpPr>
          <p:cNvPr id="9221" name="Rectangle 181"/>
          <p:cNvSpPr>
            <a:spLocks noChangeArrowheads="1"/>
          </p:cNvSpPr>
          <p:nvPr/>
        </p:nvSpPr>
        <p:spPr bwMode="auto">
          <a:xfrm>
            <a:off x="371653" y="176212"/>
            <a:ext cx="11243534"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Bef>
                <a:spcPct val="20000"/>
              </a:spcBef>
              <a:buClr>
                <a:schemeClr val="folHlink"/>
              </a:buClr>
              <a:buFont typeface="Wingdings" panose="05000000000000000000" pitchFamily="2" charset="2"/>
              <a:buChar char="v"/>
            </a:pPr>
            <a:r>
              <a:rPr lang="pt-BR" altLang="en-US" sz="2800" b="1" dirty="0" smtClean="0">
                <a:latin typeface="Times New Roman" panose="02020603050405020304" pitchFamily="18" charset="0"/>
                <a:cs typeface="Times New Roman" panose="02020603050405020304" pitchFamily="18" charset="0"/>
              </a:rPr>
              <a:t> </a:t>
            </a:r>
            <a:r>
              <a:rPr lang="pt-BR" altLang="en-US" sz="3600" b="1" dirty="0" smtClean="0">
                <a:latin typeface="Times New Roman" panose="02020603050405020304" pitchFamily="18" charset="0"/>
                <a:cs typeface="Times New Roman" panose="02020603050405020304" pitchFamily="18" charset="0"/>
              </a:rPr>
              <a:t>Tiến trình tổ chức dạy học tích hợp thông qua trò chơi</a:t>
            </a:r>
            <a:endParaRPr lang="en-US" altLang="en-US" sz="3600" dirty="0">
              <a:latin typeface=".VnTime" pitchFamily="34" charset="0"/>
              <a:cs typeface="Times New Roman" panose="02020603050405020304" pitchFamily="18" charset="0"/>
            </a:endParaRPr>
          </a:p>
        </p:txBody>
      </p:sp>
      <p:sp>
        <p:nvSpPr>
          <p:cNvPr id="22" name="TextBox 11"/>
          <p:cNvSpPr txBox="1">
            <a:spLocks noChangeArrowheads="1"/>
          </p:cNvSpPr>
          <p:nvPr/>
        </p:nvSpPr>
        <p:spPr bwMode="auto">
          <a:xfrm>
            <a:off x="38499" y="1102167"/>
            <a:ext cx="12191999" cy="5410712"/>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r>
              <a:rPr lang="en-US" b="1" dirty="0" err="1" smtClean="0">
                <a:cs typeface="Arial" panose="020B0604020202020204" pitchFamily="34" charset="0"/>
              </a:rPr>
              <a:t>Bước</a:t>
            </a:r>
            <a:r>
              <a:rPr lang="en-US" b="1" dirty="0" smtClean="0">
                <a:cs typeface="Arial" panose="020B0604020202020204" pitchFamily="34" charset="0"/>
              </a:rPr>
              <a:t> 1</a:t>
            </a:r>
            <a:r>
              <a:rPr lang="en-US" b="1" dirty="0">
                <a:cs typeface="Arial" panose="020B0604020202020204" pitchFamily="34" charset="0"/>
              </a:rPr>
              <a:t>: </a:t>
            </a:r>
            <a:r>
              <a:rPr lang="en-US" dirty="0" err="1" smtClean="0">
                <a:cs typeface="Arial" panose="020B0604020202020204" pitchFamily="34" charset="0"/>
              </a:rPr>
              <a:t>Căn</a:t>
            </a:r>
            <a:r>
              <a:rPr lang="en-US" dirty="0" smtClean="0">
                <a:cs typeface="Arial" panose="020B0604020202020204" pitchFamily="34" charset="0"/>
              </a:rPr>
              <a:t> </a:t>
            </a:r>
            <a:r>
              <a:rPr lang="en-US" dirty="0" err="1" smtClean="0">
                <a:cs typeface="Arial" panose="020B0604020202020204" pitchFamily="34" charset="0"/>
              </a:rPr>
              <a:t>c</a:t>
            </a:r>
            <a:r>
              <a:rPr lang="en-US" dirty="0" err="1" smtClean="0"/>
              <a:t>ứ</a:t>
            </a:r>
            <a:r>
              <a:rPr lang="en-US" dirty="0" smtClean="0"/>
              <a:t> </a:t>
            </a:r>
            <a:r>
              <a:rPr lang="en-US" dirty="0" err="1"/>
              <a:t>vào</a:t>
            </a:r>
            <a:r>
              <a:rPr lang="en-US" dirty="0"/>
              <a:t> </a:t>
            </a:r>
            <a:r>
              <a:rPr lang="en-US" dirty="0" err="1"/>
              <a:t>mục</a:t>
            </a:r>
            <a:r>
              <a:rPr lang="en-US" dirty="0"/>
              <a:t> </a:t>
            </a:r>
            <a:r>
              <a:rPr lang="en-US" dirty="0" err="1"/>
              <a:t>tiêu</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căn</a:t>
            </a:r>
            <a:r>
              <a:rPr lang="en-US" dirty="0"/>
              <a:t> </a:t>
            </a:r>
            <a:r>
              <a:rPr lang="en-US" dirty="0" err="1"/>
              <a:t>cứ</a:t>
            </a:r>
            <a:r>
              <a:rPr lang="en-US" dirty="0"/>
              <a:t> </a:t>
            </a:r>
            <a:r>
              <a:rPr lang="en-US" dirty="0" err="1"/>
              <a:t>vào</a:t>
            </a:r>
            <a:r>
              <a:rPr lang="en-US" dirty="0"/>
              <a:t> </a:t>
            </a:r>
            <a:r>
              <a:rPr lang="en-US" dirty="0" err="1"/>
              <a:t>điều</a:t>
            </a:r>
            <a:r>
              <a:rPr lang="en-US" dirty="0"/>
              <a:t> </a:t>
            </a:r>
            <a:r>
              <a:rPr lang="en-US" dirty="0" err="1"/>
              <a:t>kiện</a:t>
            </a:r>
            <a:r>
              <a:rPr lang="en-US" dirty="0"/>
              <a:t> </a:t>
            </a:r>
            <a:r>
              <a:rPr lang="en-US" dirty="0" err="1"/>
              <a:t>cụ</a:t>
            </a:r>
            <a:r>
              <a:rPr lang="en-US" dirty="0"/>
              <a:t> </a:t>
            </a:r>
            <a:r>
              <a:rPr lang="en-US" dirty="0" err="1"/>
              <a:t>thể</a:t>
            </a:r>
            <a:r>
              <a:rPr lang="en-US" dirty="0"/>
              <a:t> </a:t>
            </a:r>
            <a:r>
              <a:rPr lang="en-US" dirty="0" err="1"/>
              <a:t>của</a:t>
            </a:r>
            <a:r>
              <a:rPr lang="en-US" dirty="0"/>
              <a:t> </a:t>
            </a:r>
            <a:r>
              <a:rPr lang="en-US" dirty="0" err="1"/>
              <a:t>trường</a:t>
            </a:r>
            <a:r>
              <a:rPr lang="en-US" dirty="0"/>
              <a:t>, </a:t>
            </a:r>
            <a:r>
              <a:rPr lang="en-US" dirty="0" err="1"/>
              <a:t>lớp</a:t>
            </a:r>
            <a:r>
              <a:rPr lang="en-US" dirty="0"/>
              <a:t> </a:t>
            </a:r>
            <a:r>
              <a:rPr lang="en-US" dirty="0" err="1"/>
              <a:t>học</a:t>
            </a:r>
            <a:r>
              <a:rPr lang="en-US" dirty="0"/>
              <a:t> </a:t>
            </a:r>
            <a:r>
              <a:rPr lang="en-US" dirty="0" err="1"/>
              <a:t>để</a:t>
            </a:r>
            <a:r>
              <a:rPr lang="en-US" dirty="0"/>
              <a:t> </a:t>
            </a:r>
            <a:r>
              <a:rPr lang="en-US" dirty="0" err="1"/>
              <a:t>chọn</a:t>
            </a:r>
            <a:r>
              <a:rPr lang="en-US" dirty="0"/>
              <a:t> </a:t>
            </a:r>
            <a:r>
              <a:rPr lang="en-US" dirty="0" err="1"/>
              <a:t>trò</a:t>
            </a:r>
            <a:r>
              <a:rPr lang="en-US" dirty="0"/>
              <a:t> </a:t>
            </a:r>
            <a:r>
              <a:rPr lang="en-US" dirty="0" err="1"/>
              <a:t>chơi</a:t>
            </a:r>
            <a:r>
              <a:rPr lang="en-US" dirty="0"/>
              <a:t> </a:t>
            </a:r>
            <a:r>
              <a:rPr lang="en-US" dirty="0" err="1"/>
              <a:t>phù</a:t>
            </a:r>
            <a:r>
              <a:rPr lang="en-US" dirty="0"/>
              <a:t> </a:t>
            </a:r>
            <a:r>
              <a:rPr lang="en-US" dirty="0" err="1"/>
              <a:t>hợp</a:t>
            </a:r>
            <a:r>
              <a:rPr lang="en-US" dirty="0"/>
              <a:t>. </a:t>
            </a:r>
            <a:endParaRPr lang="en-US" b="1" dirty="0" smtClean="0"/>
          </a:p>
          <a:p>
            <a:pPr fontAlgn="base"/>
            <a:r>
              <a:rPr lang="en-US" b="1" dirty="0" err="1" smtClean="0">
                <a:cs typeface="Arial" panose="020B0604020202020204" pitchFamily="34" charset="0"/>
              </a:rPr>
              <a:t>Bước</a:t>
            </a:r>
            <a:r>
              <a:rPr lang="en-US" b="1" dirty="0" smtClean="0">
                <a:cs typeface="Arial" panose="020B0604020202020204" pitchFamily="34" charset="0"/>
              </a:rPr>
              <a:t> 2: </a:t>
            </a:r>
            <a:r>
              <a:rPr lang="en-US" dirty="0" err="1" smtClean="0"/>
              <a:t>Dự</a:t>
            </a:r>
            <a:r>
              <a:rPr lang="en-US" dirty="0" smtClean="0"/>
              <a:t> </a:t>
            </a:r>
            <a:r>
              <a:rPr lang="en-US" dirty="0" err="1"/>
              <a:t>kiến</a:t>
            </a:r>
            <a:r>
              <a:rPr lang="en-US" dirty="0"/>
              <a:t> </a:t>
            </a:r>
            <a:r>
              <a:rPr lang="en-US" dirty="0" err="1" smtClean="0"/>
              <a:t>kế</a:t>
            </a:r>
            <a:r>
              <a:rPr lang="en-US" dirty="0" smtClean="0"/>
              <a:t> </a:t>
            </a:r>
            <a:r>
              <a:rPr lang="en-US" dirty="0" err="1"/>
              <a:t>hoạch</a:t>
            </a:r>
            <a:r>
              <a:rPr lang="en-US" dirty="0"/>
              <a:t>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t>
            </a:r>
            <a:r>
              <a:rPr lang="en-US" dirty="0" err="1"/>
              <a:t>thời</a:t>
            </a:r>
            <a:r>
              <a:rPr lang="en-US" dirty="0"/>
              <a:t> </a:t>
            </a:r>
            <a:r>
              <a:rPr lang="en-US" dirty="0" err="1"/>
              <a:t>điểm</a:t>
            </a:r>
            <a:r>
              <a:rPr lang="en-US" dirty="0"/>
              <a:t> </a:t>
            </a:r>
            <a:r>
              <a:rPr lang="en-US" dirty="0" err="1"/>
              <a:t>tích</a:t>
            </a:r>
            <a:r>
              <a:rPr lang="en-US" dirty="0"/>
              <a:t> </a:t>
            </a:r>
            <a:r>
              <a:rPr lang="en-US" dirty="0" err="1"/>
              <a:t>hợp</a:t>
            </a:r>
            <a:r>
              <a:rPr lang="en-US" dirty="0"/>
              <a:t>, </a:t>
            </a:r>
            <a:r>
              <a:rPr lang="en-US" dirty="0" err="1"/>
              <a:t>quy</a:t>
            </a:r>
            <a:r>
              <a:rPr lang="en-US" dirty="0"/>
              <a:t> </a:t>
            </a:r>
            <a:r>
              <a:rPr lang="en-US" dirty="0" err="1"/>
              <a:t>mô</a:t>
            </a:r>
            <a:r>
              <a:rPr lang="en-US" dirty="0"/>
              <a:t> </a:t>
            </a:r>
            <a:r>
              <a:rPr lang="en-US" dirty="0" err="1"/>
              <a:t>tổ</a:t>
            </a:r>
            <a:r>
              <a:rPr lang="en-US" dirty="0"/>
              <a:t> </a:t>
            </a:r>
            <a:r>
              <a:rPr lang="en-US" dirty="0" err="1"/>
              <a:t>chức</a:t>
            </a:r>
            <a:r>
              <a:rPr lang="en-US" dirty="0"/>
              <a:t> ( </a:t>
            </a:r>
            <a:r>
              <a:rPr lang="en-US" dirty="0" err="1"/>
              <a:t>theo</a:t>
            </a:r>
            <a:r>
              <a:rPr lang="en-US" dirty="0"/>
              <a:t> </a:t>
            </a:r>
            <a:r>
              <a:rPr lang="en-US" dirty="0" err="1"/>
              <a:t>nhóm</a:t>
            </a:r>
            <a:r>
              <a:rPr lang="en-US" dirty="0"/>
              <a:t> - </a:t>
            </a:r>
            <a:r>
              <a:rPr lang="en-US" dirty="0" err="1"/>
              <a:t>đôi</a:t>
            </a:r>
            <a:r>
              <a:rPr lang="en-US" dirty="0"/>
              <a:t> hay </a:t>
            </a:r>
            <a:r>
              <a:rPr lang="en-US" dirty="0" err="1"/>
              <a:t>lớp</a:t>
            </a:r>
            <a:r>
              <a:rPr lang="en-US" dirty="0"/>
              <a:t>). </a:t>
            </a:r>
            <a:endParaRPr lang="en-US" dirty="0" smtClean="0"/>
          </a:p>
          <a:p>
            <a:pPr fontAlgn="base"/>
            <a:r>
              <a:rPr lang="en-US" b="1" dirty="0" err="1" smtClean="0">
                <a:cs typeface="Arial" panose="020B0604020202020204" pitchFamily="34" charset="0"/>
              </a:rPr>
              <a:t>Bước</a:t>
            </a:r>
            <a:r>
              <a:rPr lang="en-US" b="1" dirty="0" smtClean="0">
                <a:cs typeface="Arial" panose="020B0604020202020204" pitchFamily="34" charset="0"/>
              </a:rPr>
              <a:t> 3: </a:t>
            </a:r>
            <a:r>
              <a:rPr lang="en-US" dirty="0" err="1" smtClean="0"/>
              <a:t>Phổ</a:t>
            </a:r>
            <a:r>
              <a:rPr lang="en-US" dirty="0" smtClean="0"/>
              <a:t> </a:t>
            </a:r>
            <a:r>
              <a:rPr lang="en-US" dirty="0" err="1"/>
              <a:t>biến</a:t>
            </a:r>
            <a:r>
              <a:rPr lang="en-US" dirty="0"/>
              <a:t>, </a:t>
            </a:r>
            <a:r>
              <a:rPr lang="en-US" dirty="0" err="1"/>
              <a:t>giải</a:t>
            </a:r>
            <a:r>
              <a:rPr lang="en-US" dirty="0"/>
              <a:t> </a:t>
            </a:r>
            <a:r>
              <a:rPr lang="en-US" dirty="0" err="1"/>
              <a:t>thích</a:t>
            </a:r>
            <a:r>
              <a:rPr lang="en-US" dirty="0"/>
              <a:t> </a:t>
            </a:r>
            <a:r>
              <a:rPr lang="en-US" dirty="0" err="1"/>
              <a:t>quy</a:t>
            </a:r>
            <a:r>
              <a:rPr lang="en-US" dirty="0"/>
              <a:t> </a:t>
            </a:r>
            <a:r>
              <a:rPr lang="en-US" dirty="0" err="1"/>
              <a:t>tắc</a:t>
            </a:r>
            <a:r>
              <a:rPr lang="en-US" dirty="0"/>
              <a:t> </a:t>
            </a:r>
            <a:r>
              <a:rPr lang="en-US" dirty="0" err="1" smtClean="0"/>
              <a:t>để</a:t>
            </a:r>
            <a:r>
              <a:rPr lang="en-US" dirty="0" smtClean="0"/>
              <a:t> </a:t>
            </a:r>
            <a:r>
              <a:rPr lang="en-US" dirty="0" err="1"/>
              <a:t>học</a:t>
            </a:r>
            <a:r>
              <a:rPr lang="en-US" dirty="0"/>
              <a:t> </a:t>
            </a:r>
            <a:r>
              <a:rPr lang="en-US" dirty="0" err="1"/>
              <a:t>sinh</a:t>
            </a:r>
            <a:r>
              <a:rPr lang="en-US" dirty="0"/>
              <a:t> </a:t>
            </a:r>
            <a:r>
              <a:rPr lang="en-US" dirty="0" err="1"/>
              <a:t>nắm</a:t>
            </a:r>
            <a:r>
              <a:rPr lang="en-US" dirty="0"/>
              <a:t> </a:t>
            </a:r>
            <a:r>
              <a:rPr lang="en-US" dirty="0" err="1"/>
              <a:t>được</a:t>
            </a:r>
            <a:r>
              <a:rPr lang="en-US" dirty="0"/>
              <a:t> </a:t>
            </a:r>
            <a:r>
              <a:rPr lang="en-US" dirty="0" err="1"/>
              <a:t>và</a:t>
            </a:r>
            <a:r>
              <a:rPr lang="en-US" dirty="0"/>
              <a:t> </a:t>
            </a:r>
            <a:r>
              <a:rPr lang="en-US" dirty="0" err="1"/>
              <a:t>phân</a:t>
            </a:r>
            <a:r>
              <a:rPr lang="en-US" dirty="0"/>
              <a:t> </a:t>
            </a:r>
            <a:r>
              <a:rPr lang="en-US" dirty="0" err="1"/>
              <a:t>công</a:t>
            </a:r>
            <a:r>
              <a:rPr lang="en-US" dirty="0"/>
              <a:t> </a:t>
            </a:r>
            <a:r>
              <a:rPr lang="en-US" dirty="0" err="1" smtClean="0"/>
              <a:t>chuẩn</a:t>
            </a:r>
            <a:r>
              <a:rPr lang="en-US" dirty="0" smtClean="0"/>
              <a:t> </a:t>
            </a:r>
            <a:r>
              <a:rPr lang="en-US" dirty="0" err="1"/>
              <a:t>bị</a:t>
            </a:r>
            <a:r>
              <a:rPr lang="en-US" dirty="0"/>
              <a:t> </a:t>
            </a:r>
            <a:r>
              <a:rPr lang="en-US" dirty="0" err="1"/>
              <a:t>những</a:t>
            </a:r>
            <a:r>
              <a:rPr lang="en-US" dirty="0"/>
              <a:t> </a:t>
            </a:r>
            <a:r>
              <a:rPr lang="en-US" dirty="0" err="1"/>
              <a:t>dụng</a:t>
            </a:r>
            <a:r>
              <a:rPr lang="en-US" dirty="0"/>
              <a:t> </a:t>
            </a:r>
            <a:r>
              <a:rPr lang="en-US" dirty="0" err="1"/>
              <a:t>cụ</a:t>
            </a:r>
            <a:r>
              <a:rPr lang="en-US" dirty="0"/>
              <a:t> </a:t>
            </a:r>
            <a:r>
              <a:rPr lang="en-US" dirty="0" err="1"/>
              <a:t>cần</a:t>
            </a:r>
            <a:r>
              <a:rPr lang="en-US" dirty="0"/>
              <a:t> </a:t>
            </a:r>
            <a:r>
              <a:rPr lang="en-US" dirty="0" err="1"/>
              <a:t>thiết</a:t>
            </a:r>
            <a:r>
              <a:rPr lang="en-US" dirty="0"/>
              <a:t> </a:t>
            </a:r>
            <a:r>
              <a:rPr lang="en-US" dirty="0" err="1"/>
              <a:t>phục</a:t>
            </a:r>
            <a:r>
              <a:rPr lang="en-US" dirty="0"/>
              <a:t> </a:t>
            </a:r>
            <a:r>
              <a:rPr lang="en-US" dirty="0" err="1"/>
              <a:t>vụ</a:t>
            </a:r>
            <a:r>
              <a:rPr lang="en-US" dirty="0"/>
              <a:t> </a:t>
            </a:r>
            <a:r>
              <a:rPr lang="en-US" dirty="0" err="1"/>
              <a:t>trò</a:t>
            </a:r>
            <a:r>
              <a:rPr lang="en-US" dirty="0"/>
              <a:t> </a:t>
            </a:r>
            <a:r>
              <a:rPr lang="en-US" dirty="0" err="1"/>
              <a:t>chơi</a:t>
            </a:r>
            <a:r>
              <a:rPr lang="en-US" dirty="0"/>
              <a:t>. </a:t>
            </a:r>
            <a:endParaRPr lang="en-US" b="1" dirty="0">
              <a:cs typeface="Arial" panose="020B0604020202020204" pitchFamily="34" charset="0"/>
            </a:endParaRPr>
          </a:p>
          <a:p>
            <a:pPr fontAlgn="base"/>
            <a:r>
              <a:rPr lang="en-US" b="1" dirty="0" err="1" smtClean="0">
                <a:cs typeface="Arial" panose="020B0604020202020204" pitchFamily="34" charset="0"/>
              </a:rPr>
              <a:t>Bước</a:t>
            </a:r>
            <a:r>
              <a:rPr lang="en-US" b="1" dirty="0" smtClean="0">
                <a:cs typeface="Arial" panose="020B0604020202020204" pitchFamily="34" charset="0"/>
              </a:rPr>
              <a:t> 4: </a:t>
            </a:r>
            <a:r>
              <a:rPr lang="en-US" dirty="0" err="1" smtClean="0"/>
              <a:t>Quan</a:t>
            </a:r>
            <a:r>
              <a:rPr lang="en-US" dirty="0" smtClean="0"/>
              <a:t> </a:t>
            </a:r>
            <a:r>
              <a:rPr lang="en-US" dirty="0" err="1"/>
              <a:t>sát</a:t>
            </a:r>
            <a:r>
              <a:rPr lang="en-US" dirty="0"/>
              <a:t>, </a:t>
            </a:r>
            <a:r>
              <a:rPr lang="en-US" dirty="0" err="1"/>
              <a:t>kịp</a:t>
            </a:r>
            <a:r>
              <a:rPr lang="en-US" dirty="0"/>
              <a:t> </a:t>
            </a:r>
            <a:r>
              <a:rPr lang="en-US" dirty="0" err="1"/>
              <a:t>thời</a:t>
            </a:r>
            <a:r>
              <a:rPr lang="en-US" dirty="0"/>
              <a:t> </a:t>
            </a:r>
            <a:r>
              <a:rPr lang="en-US" dirty="0" err="1"/>
              <a:t>động</a:t>
            </a:r>
            <a:r>
              <a:rPr lang="en-US" dirty="0"/>
              <a:t> </a:t>
            </a:r>
            <a:r>
              <a:rPr lang="en-US" dirty="0" err="1"/>
              <a:t>viên</a:t>
            </a:r>
            <a:r>
              <a:rPr lang="en-US" dirty="0"/>
              <a:t> </a:t>
            </a:r>
            <a:r>
              <a:rPr lang="en-US" dirty="0" err="1"/>
              <a:t>khuyến</a:t>
            </a:r>
            <a:r>
              <a:rPr lang="en-US" dirty="0"/>
              <a:t> </a:t>
            </a:r>
            <a:r>
              <a:rPr lang="en-US" dirty="0" err="1"/>
              <a:t>khích</a:t>
            </a:r>
            <a:r>
              <a:rPr lang="en-US" dirty="0"/>
              <a:t> </a:t>
            </a:r>
            <a:r>
              <a:rPr lang="en-US" dirty="0" err="1" smtClean="0"/>
              <a:t>học</a:t>
            </a:r>
            <a:r>
              <a:rPr lang="en-US" dirty="0" smtClean="0"/>
              <a:t> </a:t>
            </a:r>
            <a:r>
              <a:rPr lang="en-US" dirty="0" err="1"/>
              <a:t>sinh</a:t>
            </a:r>
            <a:r>
              <a:rPr lang="en-US" dirty="0"/>
              <a:t> </a:t>
            </a:r>
            <a:endParaRPr lang="en-US" b="1" dirty="0" smtClean="0">
              <a:cs typeface="Arial" panose="020B0604020202020204" pitchFamily="34" charset="0"/>
            </a:endParaRPr>
          </a:p>
          <a:p>
            <a:pPr fontAlgn="base"/>
            <a:r>
              <a:rPr lang="en-US" b="1" dirty="0" err="1" smtClean="0">
                <a:cs typeface="Arial" panose="020B0604020202020204" pitchFamily="34" charset="0"/>
              </a:rPr>
              <a:t>Bước</a:t>
            </a:r>
            <a:r>
              <a:rPr lang="en-US" b="1" dirty="0" smtClean="0">
                <a:cs typeface="Arial" panose="020B0604020202020204" pitchFamily="34" charset="0"/>
              </a:rPr>
              <a:t> 5: </a:t>
            </a:r>
            <a:r>
              <a:rPr lang="en-US" dirty="0" err="1" smtClean="0">
                <a:cs typeface="Arial" panose="020B0604020202020204" pitchFamily="34" charset="0"/>
              </a:rPr>
              <a:t>Nhận</a:t>
            </a:r>
            <a:r>
              <a:rPr lang="en-US" dirty="0" smtClean="0">
                <a:cs typeface="Arial" panose="020B0604020202020204" pitchFamily="34" charset="0"/>
              </a:rPr>
              <a:t> </a:t>
            </a:r>
            <a:r>
              <a:rPr lang="en-US" dirty="0" err="1">
                <a:cs typeface="Arial" panose="020B0604020202020204" pitchFamily="34" charset="0"/>
              </a:rPr>
              <a:t>xét</a:t>
            </a:r>
            <a:r>
              <a:rPr lang="en-US" dirty="0" smtClean="0">
                <a:cs typeface="Arial" panose="020B0604020202020204" pitchFamily="34" charset="0"/>
              </a:rPr>
              <a:t>, </a:t>
            </a:r>
            <a:r>
              <a:rPr lang="en-US" dirty="0" err="1" smtClean="0">
                <a:cs typeface="Arial" panose="020B0604020202020204" pitchFamily="34" charset="0"/>
              </a:rPr>
              <a:t>góp</a:t>
            </a:r>
            <a:r>
              <a:rPr lang="en-US" dirty="0" smtClean="0">
                <a:cs typeface="Arial" panose="020B0604020202020204" pitchFamily="34" charset="0"/>
              </a:rPr>
              <a:t> ý </a:t>
            </a:r>
            <a:r>
              <a:rPr lang="en-US" dirty="0" err="1" smtClean="0">
                <a:cs typeface="Arial" panose="020B0604020202020204" pitchFamily="34" charset="0"/>
              </a:rPr>
              <a:t>đặt</a:t>
            </a:r>
            <a:r>
              <a:rPr lang="en-US" dirty="0" smtClean="0">
                <a:cs typeface="Arial" panose="020B0604020202020204" pitchFamily="34" charset="0"/>
              </a:rPr>
              <a:t> </a:t>
            </a:r>
            <a:r>
              <a:rPr lang="en-US" dirty="0" err="1" smtClean="0">
                <a:cs typeface="Arial" panose="020B0604020202020204" pitchFamily="34" charset="0"/>
              </a:rPr>
              <a:t>câu</a:t>
            </a:r>
            <a:r>
              <a:rPr lang="en-US" dirty="0" smtClean="0">
                <a:cs typeface="Arial" panose="020B0604020202020204" pitchFamily="34" charset="0"/>
              </a:rPr>
              <a:t> </a:t>
            </a:r>
            <a:r>
              <a:rPr lang="en-US" dirty="0" err="1" smtClean="0">
                <a:cs typeface="Arial" panose="020B0604020202020204" pitchFamily="34" charset="0"/>
              </a:rPr>
              <a:t>hỏi</a:t>
            </a:r>
            <a:r>
              <a:rPr lang="en-US" dirty="0" smtClean="0">
                <a:cs typeface="Arial" panose="020B0604020202020204" pitchFamily="34" charset="0"/>
              </a:rPr>
              <a:t> </a:t>
            </a:r>
            <a:r>
              <a:rPr lang="en-US" dirty="0" err="1" smtClean="0">
                <a:cs typeface="Arial" panose="020B0604020202020204" pitchFamily="34" charset="0"/>
              </a:rPr>
              <a:t>để</a:t>
            </a:r>
            <a:r>
              <a:rPr lang="en-US" dirty="0" smtClean="0">
                <a:cs typeface="Arial" panose="020B0604020202020204" pitchFamily="34" charset="0"/>
              </a:rPr>
              <a:t> </a:t>
            </a:r>
            <a:r>
              <a:rPr lang="en-US" dirty="0" err="1" smtClean="0">
                <a:cs typeface="Arial" panose="020B0604020202020204" pitchFamily="34" charset="0"/>
              </a:rPr>
              <a:t>học</a:t>
            </a:r>
            <a:r>
              <a:rPr lang="en-US" dirty="0" smtClean="0">
                <a:cs typeface="Arial" panose="020B0604020202020204" pitchFamily="34" charset="0"/>
              </a:rPr>
              <a:t> </a:t>
            </a:r>
            <a:r>
              <a:rPr lang="en-US" dirty="0" err="1" smtClean="0">
                <a:cs typeface="Arial" panose="020B0604020202020204" pitchFamily="34" charset="0"/>
              </a:rPr>
              <a:t>sinh</a:t>
            </a:r>
            <a:r>
              <a:rPr lang="en-US" dirty="0" smtClean="0">
                <a:cs typeface="Arial" panose="020B0604020202020204" pitchFamily="34" charset="0"/>
              </a:rPr>
              <a:t> </a:t>
            </a:r>
            <a:r>
              <a:rPr lang="en-US" dirty="0" err="1" smtClean="0">
                <a:cs typeface="Arial" panose="020B0604020202020204" pitchFamily="34" charset="0"/>
              </a:rPr>
              <a:t>rút</a:t>
            </a:r>
            <a:r>
              <a:rPr lang="en-US" dirty="0" smtClean="0">
                <a:cs typeface="Arial" panose="020B0604020202020204" pitchFamily="34" charset="0"/>
              </a:rPr>
              <a:t> </a:t>
            </a:r>
            <a:r>
              <a:rPr lang="en-US" dirty="0" err="1" smtClean="0">
                <a:cs typeface="Arial" panose="020B0604020202020204" pitchFamily="34" charset="0"/>
              </a:rPr>
              <a:t>ra</a:t>
            </a:r>
            <a:r>
              <a:rPr lang="en-US" dirty="0" smtClean="0">
                <a:cs typeface="Arial" panose="020B0604020202020204" pitchFamily="34" charset="0"/>
              </a:rPr>
              <a:t> ý </a:t>
            </a:r>
            <a:r>
              <a:rPr lang="en-US" dirty="0" err="1" smtClean="0">
                <a:cs typeface="Arial" panose="020B0604020202020204" pitchFamily="34" charset="0"/>
              </a:rPr>
              <a:t>nghĩa</a:t>
            </a:r>
            <a:r>
              <a:rPr lang="en-US" dirty="0" smtClean="0">
                <a:cs typeface="Arial" panose="020B0604020202020204" pitchFamily="34" charset="0"/>
              </a:rPr>
              <a:t> </a:t>
            </a:r>
            <a:r>
              <a:rPr lang="en-US" dirty="0" err="1" smtClean="0">
                <a:cs typeface="Arial" panose="020B0604020202020204" pitchFamily="34" charset="0"/>
              </a:rPr>
              <a:t>trò</a:t>
            </a:r>
            <a:r>
              <a:rPr lang="en-US" dirty="0" smtClean="0">
                <a:cs typeface="Arial" panose="020B0604020202020204" pitchFamily="34" charset="0"/>
              </a:rPr>
              <a:t> </a:t>
            </a:r>
            <a:r>
              <a:rPr lang="en-US" dirty="0" err="1" smtClean="0">
                <a:cs typeface="Arial" panose="020B0604020202020204" pitchFamily="34" charset="0"/>
              </a:rPr>
              <a:t>chơi</a:t>
            </a:r>
            <a:r>
              <a:rPr lang="en-US" dirty="0" smtClean="0">
                <a:cs typeface="Arial" panose="020B0604020202020204" pitchFamily="34" charset="0"/>
              </a:rPr>
              <a:t> , </a:t>
            </a:r>
            <a:r>
              <a:rPr lang="en-US" dirty="0" err="1" smtClean="0">
                <a:cs typeface="Arial" panose="020B0604020202020204" pitchFamily="34" charset="0"/>
              </a:rPr>
              <a:t>nội</a:t>
            </a:r>
            <a:r>
              <a:rPr lang="en-US" dirty="0" smtClean="0">
                <a:cs typeface="Arial" panose="020B0604020202020204" pitchFamily="34" charset="0"/>
              </a:rPr>
              <a:t> dung </a:t>
            </a:r>
            <a:r>
              <a:rPr lang="en-US" dirty="0" err="1" smtClean="0">
                <a:cs typeface="Arial" panose="020B0604020202020204" pitchFamily="34" charset="0"/>
              </a:rPr>
              <a:t>tích</a:t>
            </a:r>
            <a:r>
              <a:rPr lang="en-US" dirty="0" smtClean="0">
                <a:cs typeface="Arial" panose="020B0604020202020204" pitchFamily="34" charset="0"/>
              </a:rPr>
              <a:t> </a:t>
            </a:r>
            <a:r>
              <a:rPr lang="en-US" dirty="0" err="1" smtClean="0">
                <a:cs typeface="Arial" pitchFamily="34" charset="0"/>
              </a:rPr>
              <a:t>hợp</a:t>
            </a:r>
            <a:r>
              <a:rPr lang="en-US" dirty="0" smtClean="0">
                <a:cs typeface="Arial" pitchFamily="34" charset="0"/>
              </a:rPr>
              <a:t>…</a:t>
            </a:r>
            <a:r>
              <a:rPr lang="en-US" dirty="0" err="1">
                <a:ea typeface="Calibri"/>
                <a:cs typeface="Arial" pitchFamily="34" charset="0"/>
              </a:rPr>
              <a:t>khen</a:t>
            </a:r>
            <a:r>
              <a:rPr lang="en-US" dirty="0">
                <a:ea typeface="Calibri"/>
                <a:cs typeface="Arial" pitchFamily="34" charset="0"/>
              </a:rPr>
              <a:t> </a:t>
            </a:r>
            <a:r>
              <a:rPr lang="en-US" dirty="0" err="1">
                <a:ea typeface="Calibri"/>
                <a:cs typeface="Arial" pitchFamily="34" charset="0"/>
              </a:rPr>
              <a:t>thưởng</a:t>
            </a:r>
            <a:r>
              <a:rPr lang="en-US" dirty="0">
                <a:ea typeface="Calibri"/>
                <a:cs typeface="Arial" pitchFamily="34" charset="0"/>
              </a:rPr>
              <a:t> </a:t>
            </a:r>
            <a:r>
              <a:rPr lang="en-US" dirty="0" err="1">
                <a:ea typeface="Calibri"/>
                <a:cs typeface="Arial" pitchFamily="34" charset="0"/>
              </a:rPr>
              <a:t>những</a:t>
            </a:r>
            <a:r>
              <a:rPr lang="en-US" dirty="0">
                <a:ea typeface="Calibri"/>
                <a:cs typeface="Arial" pitchFamily="34" charset="0"/>
              </a:rPr>
              <a:t> </a:t>
            </a:r>
            <a:r>
              <a:rPr lang="en-US" dirty="0" err="1">
                <a:ea typeface="Calibri"/>
                <a:cs typeface="Arial" pitchFamily="34" charset="0"/>
              </a:rPr>
              <a:t>cá</a:t>
            </a:r>
            <a:r>
              <a:rPr lang="en-US" dirty="0">
                <a:ea typeface="Calibri"/>
                <a:cs typeface="Arial" pitchFamily="34" charset="0"/>
              </a:rPr>
              <a:t> </a:t>
            </a:r>
            <a:r>
              <a:rPr lang="en-US" dirty="0" err="1">
                <a:ea typeface="Calibri"/>
                <a:cs typeface="Arial" pitchFamily="34" charset="0"/>
              </a:rPr>
              <a:t>nhân</a:t>
            </a:r>
            <a:r>
              <a:rPr lang="en-US" dirty="0">
                <a:ea typeface="Calibri"/>
                <a:cs typeface="Arial" pitchFamily="34" charset="0"/>
              </a:rPr>
              <a:t>, </a:t>
            </a:r>
            <a:r>
              <a:rPr lang="en-US" dirty="0" err="1">
                <a:ea typeface="Calibri"/>
                <a:cs typeface="Arial" pitchFamily="34" charset="0"/>
              </a:rPr>
              <a:t>đội</a:t>
            </a:r>
            <a:r>
              <a:rPr lang="en-US" dirty="0">
                <a:ea typeface="Calibri"/>
                <a:cs typeface="Arial" pitchFamily="34" charset="0"/>
              </a:rPr>
              <a:t> </a:t>
            </a:r>
            <a:r>
              <a:rPr lang="en-US" dirty="0" err="1">
                <a:ea typeface="Calibri"/>
                <a:cs typeface="Arial" pitchFamily="34" charset="0"/>
              </a:rPr>
              <a:t>khá</a:t>
            </a:r>
            <a:r>
              <a:rPr lang="en-US" dirty="0">
                <a:ea typeface="Calibri"/>
                <a:cs typeface="Arial" pitchFamily="34" charset="0"/>
              </a:rPr>
              <a:t> </a:t>
            </a:r>
            <a:r>
              <a:rPr lang="en-US" dirty="0" err="1">
                <a:ea typeface="Calibri"/>
                <a:cs typeface="Arial" pitchFamily="34" charset="0"/>
              </a:rPr>
              <a:t>nhất</a:t>
            </a:r>
            <a:r>
              <a:rPr lang="en-US" dirty="0">
                <a:ea typeface="Calibri"/>
                <a:cs typeface="Arial" pitchFamily="34" charset="0"/>
              </a:rPr>
              <a:t>.</a:t>
            </a:r>
            <a:endParaRPr lang="en-US" dirty="0">
              <a:cs typeface="Arial" pitchFamily="34" charset="0"/>
            </a:endParaRPr>
          </a:p>
        </p:txBody>
      </p:sp>
    </p:spTree>
    <p:extLst>
      <p:ext uri="{BB962C8B-B14F-4D97-AF65-F5344CB8AC3E}">
        <p14:creationId xmlns:p14="http://schemas.microsoft.com/office/powerpoint/2010/main" val="22896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ox(in)">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ox(in)">
                                      <p:cBhvr>
                                        <p:cTn id="17" dur="500"/>
                                        <p:tgtEl>
                                          <p:spTgt spid="22">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box(in)">
                                      <p:cBhvr>
                                        <p:cTn id="20" dur="500"/>
                                        <p:tgtEl>
                                          <p:spTgt spid="22">
                                            <p:txEl>
                                              <p:pRg st="3" end="3"/>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animEffect transition="in" filter="box(in)">
                                      <p:cBhvr>
                                        <p:cTn id="2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1378890" y="4853282"/>
            <a:ext cx="9833811"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t> </a:t>
            </a:r>
            <a:r>
              <a:rPr lang="en-US" sz="3600" b="1" dirty="0"/>
              <a:t>“</a:t>
            </a:r>
            <a:r>
              <a:rPr lang="en-US" sz="3600" b="1" dirty="0" err="1"/>
              <a:t>Biển</a:t>
            </a:r>
            <a:r>
              <a:rPr lang="en-US" sz="3600" b="1" dirty="0"/>
              <a:t> </a:t>
            </a:r>
            <a:r>
              <a:rPr lang="en-US" sz="3600" b="1" dirty="0" err="1"/>
              <a:t>chết</a:t>
            </a:r>
            <a:r>
              <a:rPr lang="en-US" sz="3600" b="1" dirty="0"/>
              <a:t>”.</a:t>
            </a:r>
            <a:endParaRPr lang="en-US" altLang="en-US" sz="3600" b="1" dirty="0">
              <a:solidFill>
                <a:srgbClr val="002060"/>
              </a:solidFill>
              <a:latin typeface="Times New Roman" pitchFamily="18" charset="0"/>
              <a:cs typeface="Times New Roman" pitchFamily="18" charset="0"/>
            </a:endParaRPr>
          </a:p>
        </p:txBody>
      </p:sp>
      <p:pic>
        <p:nvPicPr>
          <p:cNvPr id="6" name="Picture 5" descr="https://static1.bestie.vn/Mlog/UploadFacebookThumbs/201707/bestie-su-that-ve-bien-chet-thumb-20170730150647.jpg"/>
          <p:cNvPicPr/>
          <p:nvPr/>
        </p:nvPicPr>
        <p:blipFill>
          <a:blip r:embed="rId2">
            <a:extLst>
              <a:ext uri="{28A0092B-C50C-407E-A947-70E740481C1C}">
                <a14:useLocalDpi xmlns:a14="http://schemas.microsoft.com/office/drawing/2010/main" val="0"/>
              </a:ext>
            </a:extLst>
          </a:blip>
          <a:srcRect/>
          <a:stretch>
            <a:fillRect/>
          </a:stretch>
        </p:blipFill>
        <p:spPr bwMode="auto">
          <a:xfrm>
            <a:off x="1025235" y="463460"/>
            <a:ext cx="10541123" cy="4381495"/>
          </a:xfrm>
          <a:prstGeom prst="rect">
            <a:avLst/>
          </a:prstGeom>
          <a:noFill/>
          <a:ln>
            <a:noFill/>
          </a:ln>
        </p:spPr>
      </p:pic>
      <p:sp>
        <p:nvSpPr>
          <p:cNvPr id="4" name="Rectangle 3"/>
          <p:cNvSpPr/>
          <p:nvPr/>
        </p:nvSpPr>
        <p:spPr>
          <a:xfrm>
            <a:off x="1537680" y="5789328"/>
            <a:ext cx="9675021" cy="584775"/>
          </a:xfrm>
          <a:prstGeom prst="rect">
            <a:avLst/>
          </a:prstGeom>
        </p:spPr>
        <p:txBody>
          <a:bodyPr wrap="none">
            <a:spAutoFit/>
          </a:bodyPr>
          <a:lstStyle/>
          <a:p>
            <a:r>
              <a:rPr lang="en-US" sz="3200" b="1" dirty="0" err="1" smtClean="0"/>
              <a:t>Trò</a:t>
            </a:r>
            <a:r>
              <a:rPr lang="en-US" sz="3200" b="1" dirty="0" smtClean="0"/>
              <a:t> </a:t>
            </a:r>
            <a:r>
              <a:rPr lang="en-US" sz="3200" b="1" dirty="0" err="1"/>
              <a:t>chơi</a:t>
            </a:r>
            <a:r>
              <a:rPr lang="en-US" sz="3200" b="1" dirty="0"/>
              <a:t> </a:t>
            </a:r>
            <a:r>
              <a:rPr lang="en-US" sz="3200" b="1" dirty="0" err="1"/>
              <a:t>được</a:t>
            </a:r>
            <a:r>
              <a:rPr lang="en-US" sz="3200" b="1" dirty="0"/>
              <a:t> </a:t>
            </a:r>
            <a:r>
              <a:rPr lang="en-US" sz="3200" b="1" dirty="0" err="1"/>
              <a:t>tổ</a:t>
            </a:r>
            <a:r>
              <a:rPr lang="en-US" sz="3200" b="1" dirty="0"/>
              <a:t> </a:t>
            </a:r>
            <a:r>
              <a:rPr lang="en-US" sz="3200" b="1" dirty="0" err="1"/>
              <a:t>chức</a:t>
            </a:r>
            <a:r>
              <a:rPr lang="en-US" sz="3200" b="1" dirty="0"/>
              <a:t> </a:t>
            </a:r>
            <a:r>
              <a:rPr lang="en-US" sz="3200" b="1" dirty="0" err="1"/>
              <a:t>trong</a:t>
            </a:r>
            <a:r>
              <a:rPr lang="en-US" sz="3200" b="1" dirty="0"/>
              <a:t> </a:t>
            </a:r>
            <a:r>
              <a:rPr lang="en-US" sz="3200" b="1" dirty="0" err="1"/>
              <a:t>phần</a:t>
            </a:r>
            <a:r>
              <a:rPr lang="en-US" sz="3200" b="1" dirty="0"/>
              <a:t> </a:t>
            </a:r>
            <a:r>
              <a:rPr lang="en-US" sz="3200" b="1" dirty="0" err="1"/>
              <a:t>tích</a:t>
            </a:r>
            <a:r>
              <a:rPr lang="en-US" sz="3200" b="1" dirty="0"/>
              <a:t> </a:t>
            </a:r>
            <a:r>
              <a:rPr lang="en-US" sz="3200" b="1" dirty="0" err="1"/>
              <a:t>hợp</a:t>
            </a:r>
            <a:r>
              <a:rPr lang="en-US" sz="3200" b="1" dirty="0"/>
              <a:t> </a:t>
            </a:r>
            <a:r>
              <a:rPr lang="en-US" sz="3200" b="1" dirty="0" err="1"/>
              <a:t>bài</a:t>
            </a:r>
            <a:r>
              <a:rPr lang="en-US" sz="3200" b="1" dirty="0"/>
              <a:t> “ </a:t>
            </a:r>
            <a:r>
              <a:rPr lang="en-US" sz="3200" b="1" dirty="0" err="1"/>
              <a:t>Sự</a:t>
            </a:r>
            <a:r>
              <a:rPr lang="en-US" sz="3200" b="1" dirty="0"/>
              <a:t> </a:t>
            </a:r>
            <a:r>
              <a:rPr lang="en-US" sz="3200" b="1" dirty="0" err="1"/>
              <a:t>nổi</a:t>
            </a:r>
            <a:r>
              <a:rPr lang="en-US" sz="3200" b="1" dirty="0"/>
              <a:t>”</a:t>
            </a:r>
            <a:endParaRPr lang="en-US" sz="3200" dirty="0"/>
          </a:p>
        </p:txBody>
      </p:sp>
    </p:spTree>
    <p:extLst>
      <p:ext uri="{BB962C8B-B14F-4D97-AF65-F5344CB8AC3E}">
        <p14:creationId xmlns:p14="http://schemas.microsoft.com/office/powerpoint/2010/main" val="3795805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2968240" y="4858604"/>
            <a:ext cx="6079957" cy="1034717"/>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t>“</a:t>
            </a:r>
            <a:r>
              <a:rPr lang="en-US" sz="3600" b="1" dirty="0" err="1"/>
              <a:t>Dầu</a:t>
            </a:r>
            <a:r>
              <a:rPr lang="en-US" sz="3600" b="1" dirty="0"/>
              <a:t> </a:t>
            </a:r>
            <a:r>
              <a:rPr lang="en-US" sz="3600" b="1" dirty="0" err="1"/>
              <a:t>loang</a:t>
            </a:r>
            <a:r>
              <a:rPr lang="en-US" sz="3600" b="1" dirty="0"/>
              <a:t>”</a:t>
            </a:r>
            <a:endParaRPr lang="en-GB" sz="3600" dirty="0"/>
          </a:p>
        </p:txBody>
      </p:sp>
      <p:pic>
        <p:nvPicPr>
          <p:cNvPr id="8" name="Picture 7" descr="https://icdn.dantri.com.vn/zoom/480_320/2019/09/27/anh-2-1569592743519.jpg"/>
          <p:cNvPicPr/>
          <p:nvPr/>
        </p:nvPicPr>
        <p:blipFill>
          <a:blip r:embed="rId2">
            <a:extLst>
              <a:ext uri="{28A0092B-C50C-407E-A947-70E740481C1C}">
                <a14:useLocalDpi xmlns:a14="http://schemas.microsoft.com/office/drawing/2010/main" val="0"/>
              </a:ext>
            </a:extLst>
          </a:blip>
          <a:srcRect/>
          <a:stretch>
            <a:fillRect/>
          </a:stretch>
        </p:blipFill>
        <p:spPr bwMode="auto">
          <a:xfrm>
            <a:off x="512617" y="263237"/>
            <a:ext cx="6276109" cy="4445242"/>
          </a:xfrm>
          <a:prstGeom prst="rect">
            <a:avLst/>
          </a:prstGeom>
          <a:noFill/>
          <a:ln>
            <a:noFill/>
          </a:ln>
        </p:spPr>
      </p:pic>
      <p:pic>
        <p:nvPicPr>
          <p:cNvPr id="9" name="Picture 8" descr="https://i.ytimg.com/vi/OC-s7DmTRVY/maxresdefaul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726" y="263236"/>
            <a:ext cx="5084619" cy="4445243"/>
          </a:xfrm>
          <a:prstGeom prst="rect">
            <a:avLst/>
          </a:prstGeom>
          <a:noFill/>
          <a:ln>
            <a:noFill/>
          </a:ln>
        </p:spPr>
      </p:pic>
      <p:sp>
        <p:nvSpPr>
          <p:cNvPr id="5" name="Rectangle 4"/>
          <p:cNvSpPr/>
          <p:nvPr/>
        </p:nvSpPr>
        <p:spPr>
          <a:xfrm>
            <a:off x="1170709" y="5877081"/>
            <a:ext cx="9675021" cy="584775"/>
          </a:xfrm>
          <a:prstGeom prst="rect">
            <a:avLst/>
          </a:prstGeom>
        </p:spPr>
        <p:txBody>
          <a:bodyPr wrap="none">
            <a:spAutoFit/>
          </a:bodyPr>
          <a:lstStyle/>
          <a:p>
            <a:r>
              <a:rPr lang="en-US" sz="3200" b="1" dirty="0" err="1" smtClean="0"/>
              <a:t>Trò</a:t>
            </a:r>
            <a:r>
              <a:rPr lang="en-US" sz="3200" b="1" dirty="0" smtClean="0"/>
              <a:t> </a:t>
            </a:r>
            <a:r>
              <a:rPr lang="en-US" sz="3200" b="1" dirty="0" err="1"/>
              <a:t>chơi</a:t>
            </a:r>
            <a:r>
              <a:rPr lang="en-US" sz="3200" b="1" dirty="0"/>
              <a:t> </a:t>
            </a:r>
            <a:r>
              <a:rPr lang="en-US" sz="3200" b="1" dirty="0" err="1"/>
              <a:t>được</a:t>
            </a:r>
            <a:r>
              <a:rPr lang="en-US" sz="3200" b="1" dirty="0"/>
              <a:t> </a:t>
            </a:r>
            <a:r>
              <a:rPr lang="en-US" sz="3200" b="1" dirty="0" err="1"/>
              <a:t>tổ</a:t>
            </a:r>
            <a:r>
              <a:rPr lang="en-US" sz="3200" b="1" dirty="0"/>
              <a:t> </a:t>
            </a:r>
            <a:r>
              <a:rPr lang="en-US" sz="3200" b="1" dirty="0" err="1"/>
              <a:t>chức</a:t>
            </a:r>
            <a:r>
              <a:rPr lang="en-US" sz="3200" b="1" dirty="0"/>
              <a:t> </a:t>
            </a:r>
            <a:r>
              <a:rPr lang="en-US" sz="3200" b="1" dirty="0" err="1"/>
              <a:t>trong</a:t>
            </a:r>
            <a:r>
              <a:rPr lang="en-US" sz="3200" b="1" dirty="0"/>
              <a:t> </a:t>
            </a:r>
            <a:r>
              <a:rPr lang="en-US" sz="3200" b="1" dirty="0" err="1"/>
              <a:t>phần</a:t>
            </a:r>
            <a:r>
              <a:rPr lang="en-US" sz="3200" b="1" dirty="0"/>
              <a:t> </a:t>
            </a:r>
            <a:r>
              <a:rPr lang="en-US" sz="3200" b="1" dirty="0" err="1"/>
              <a:t>tích</a:t>
            </a:r>
            <a:r>
              <a:rPr lang="en-US" sz="3200" b="1" dirty="0"/>
              <a:t> </a:t>
            </a:r>
            <a:r>
              <a:rPr lang="en-US" sz="3200" b="1" dirty="0" err="1"/>
              <a:t>hợp</a:t>
            </a:r>
            <a:r>
              <a:rPr lang="en-US" sz="3200" b="1" dirty="0"/>
              <a:t> </a:t>
            </a:r>
            <a:r>
              <a:rPr lang="en-US" sz="3200" b="1" dirty="0" err="1"/>
              <a:t>bài</a:t>
            </a:r>
            <a:r>
              <a:rPr lang="en-US" sz="3200" b="1" dirty="0"/>
              <a:t> “ </a:t>
            </a:r>
            <a:r>
              <a:rPr lang="en-US" sz="3200" b="1" dirty="0" err="1"/>
              <a:t>Sự</a:t>
            </a:r>
            <a:r>
              <a:rPr lang="en-US" sz="3200" b="1" dirty="0"/>
              <a:t> </a:t>
            </a:r>
            <a:r>
              <a:rPr lang="en-US" sz="3200" b="1" dirty="0" err="1"/>
              <a:t>nổi</a:t>
            </a:r>
            <a:r>
              <a:rPr lang="en-US" sz="3200" b="1" dirty="0"/>
              <a:t>”</a:t>
            </a:r>
            <a:endParaRPr lang="en-US" sz="3200" dirty="0"/>
          </a:p>
        </p:txBody>
      </p:sp>
    </p:spTree>
    <p:extLst>
      <p:ext uri="{BB962C8B-B14F-4D97-AF65-F5344CB8AC3E}">
        <p14:creationId xmlns:p14="http://schemas.microsoft.com/office/powerpoint/2010/main" val="3584592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2751222" y="5132722"/>
            <a:ext cx="6079957" cy="1034717"/>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t>“ </a:t>
            </a:r>
            <a:r>
              <a:rPr lang="en-US" sz="4000" b="1" dirty="0" err="1"/>
              <a:t>Đuối</a:t>
            </a:r>
            <a:r>
              <a:rPr lang="en-US" sz="4000" b="1" dirty="0"/>
              <a:t> </a:t>
            </a:r>
            <a:r>
              <a:rPr lang="en-US" sz="4000" b="1" dirty="0" err="1"/>
              <a:t>nước</a:t>
            </a:r>
            <a:r>
              <a:rPr lang="en-US" sz="4000" b="1" dirty="0"/>
              <a:t>”</a:t>
            </a:r>
            <a:endParaRPr lang="en-US" altLang="en-US" sz="4000" b="1" dirty="0">
              <a:solidFill>
                <a:srgbClr val="002060"/>
              </a:solidFill>
              <a:latin typeface="Arial" panose="020B0604020202020204" pitchFamily="34" charset="0"/>
              <a:cs typeface="Arial" panose="020B0604020202020204" pitchFamily="34" charset="0"/>
            </a:endParaRPr>
          </a:p>
        </p:txBody>
      </p:sp>
      <p:pic>
        <p:nvPicPr>
          <p:cNvPr id="4" name="Picture 3" descr="https://swimtobelive.com/wp-content/uploads/2019/09/boi-ao-ho-song-suoi-bien.jpg"/>
          <p:cNvPicPr/>
          <p:nvPr/>
        </p:nvPicPr>
        <p:blipFill>
          <a:blip r:embed="rId2">
            <a:extLst>
              <a:ext uri="{28A0092B-C50C-407E-A947-70E740481C1C}">
                <a14:useLocalDpi xmlns:a14="http://schemas.microsoft.com/office/drawing/2010/main" val="0"/>
              </a:ext>
            </a:extLst>
          </a:blip>
          <a:srcRect/>
          <a:stretch>
            <a:fillRect/>
          </a:stretch>
        </p:blipFill>
        <p:spPr bwMode="auto">
          <a:xfrm>
            <a:off x="1" y="250681"/>
            <a:ext cx="5791200" cy="2478872"/>
          </a:xfrm>
          <a:prstGeom prst="rect">
            <a:avLst/>
          </a:prstGeom>
          <a:noFill/>
          <a:ln>
            <a:noFill/>
          </a:ln>
        </p:spPr>
      </p:pic>
      <p:pic>
        <p:nvPicPr>
          <p:cNvPr id="5" name="Picture 4" descr="https://dayboisaigon.com/wp-content/uploads/2017/04/5-bai-tap-khoi-dong-truoc-khi-xuong-ho-boi-1-1200x5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8182" y="2729553"/>
            <a:ext cx="6303818" cy="2403169"/>
          </a:xfrm>
          <a:prstGeom prst="rect">
            <a:avLst/>
          </a:prstGeom>
          <a:noFill/>
          <a:ln>
            <a:noFill/>
          </a:ln>
        </p:spPr>
      </p:pic>
      <p:pic>
        <p:nvPicPr>
          <p:cNvPr id="7" name="Picture 6" descr="https://media.laodong.vn/Storage/NewsPortal/2020/6/24/814868/Bai-Tam-2-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182" y="222105"/>
            <a:ext cx="6303818" cy="2507448"/>
          </a:xfrm>
          <a:prstGeom prst="rect">
            <a:avLst/>
          </a:prstGeom>
          <a:noFill/>
          <a:ln>
            <a:noFill/>
          </a:ln>
        </p:spPr>
      </p:pic>
      <p:pic>
        <p:nvPicPr>
          <p:cNvPr id="8" name="Picture 7" descr="https://tse2.mm.bing.net/th?id=OIP.Og6bxUgPHgbks0Pzyt-zLwHaE3&amp;pid=Api&amp;P=0"/>
          <p:cNvPicPr/>
          <p:nvPr/>
        </p:nvPicPr>
        <p:blipFill>
          <a:blip r:embed="rId5">
            <a:extLst>
              <a:ext uri="{28A0092B-C50C-407E-A947-70E740481C1C}">
                <a14:useLocalDpi xmlns:a14="http://schemas.microsoft.com/office/drawing/2010/main" val="0"/>
              </a:ext>
            </a:extLst>
          </a:blip>
          <a:srcRect/>
          <a:stretch>
            <a:fillRect/>
          </a:stretch>
        </p:blipFill>
        <p:spPr bwMode="auto">
          <a:xfrm>
            <a:off x="0" y="2729553"/>
            <a:ext cx="5791200" cy="2403169"/>
          </a:xfrm>
          <a:prstGeom prst="rect">
            <a:avLst/>
          </a:prstGeom>
          <a:noFill/>
          <a:ln>
            <a:noFill/>
          </a:ln>
        </p:spPr>
      </p:pic>
      <p:sp>
        <p:nvSpPr>
          <p:cNvPr id="9" name="Rectangle 8"/>
          <p:cNvSpPr/>
          <p:nvPr/>
        </p:nvSpPr>
        <p:spPr>
          <a:xfrm>
            <a:off x="1170709" y="6070661"/>
            <a:ext cx="9675021" cy="584775"/>
          </a:xfrm>
          <a:prstGeom prst="rect">
            <a:avLst/>
          </a:prstGeom>
        </p:spPr>
        <p:txBody>
          <a:bodyPr wrap="none">
            <a:spAutoFit/>
          </a:bodyPr>
          <a:lstStyle/>
          <a:p>
            <a:r>
              <a:rPr lang="en-US" sz="3200" b="1" dirty="0" err="1" smtClean="0"/>
              <a:t>Trò</a:t>
            </a:r>
            <a:r>
              <a:rPr lang="en-US" sz="3200" b="1" dirty="0" smtClean="0"/>
              <a:t> </a:t>
            </a:r>
            <a:r>
              <a:rPr lang="en-US" sz="3200" b="1" dirty="0" err="1"/>
              <a:t>chơi</a:t>
            </a:r>
            <a:r>
              <a:rPr lang="en-US" sz="3200" b="1" dirty="0"/>
              <a:t> </a:t>
            </a:r>
            <a:r>
              <a:rPr lang="en-US" sz="3200" b="1" dirty="0" err="1"/>
              <a:t>được</a:t>
            </a:r>
            <a:r>
              <a:rPr lang="en-US" sz="3200" b="1" dirty="0"/>
              <a:t> </a:t>
            </a:r>
            <a:r>
              <a:rPr lang="en-US" sz="3200" b="1" dirty="0" err="1"/>
              <a:t>tổ</a:t>
            </a:r>
            <a:r>
              <a:rPr lang="en-US" sz="3200" b="1" dirty="0"/>
              <a:t> </a:t>
            </a:r>
            <a:r>
              <a:rPr lang="en-US" sz="3200" b="1" dirty="0" err="1"/>
              <a:t>chức</a:t>
            </a:r>
            <a:r>
              <a:rPr lang="en-US" sz="3200" b="1" dirty="0"/>
              <a:t> </a:t>
            </a:r>
            <a:r>
              <a:rPr lang="en-US" sz="3200" b="1" dirty="0" err="1"/>
              <a:t>trong</a:t>
            </a:r>
            <a:r>
              <a:rPr lang="en-US" sz="3200" b="1" dirty="0"/>
              <a:t> </a:t>
            </a:r>
            <a:r>
              <a:rPr lang="en-US" sz="3200" b="1" dirty="0" err="1"/>
              <a:t>phần</a:t>
            </a:r>
            <a:r>
              <a:rPr lang="en-US" sz="3200" b="1" dirty="0"/>
              <a:t> </a:t>
            </a:r>
            <a:r>
              <a:rPr lang="en-US" sz="3200" b="1" dirty="0" err="1"/>
              <a:t>tích</a:t>
            </a:r>
            <a:r>
              <a:rPr lang="en-US" sz="3200" b="1" dirty="0"/>
              <a:t> </a:t>
            </a:r>
            <a:r>
              <a:rPr lang="en-US" sz="3200" b="1" dirty="0" err="1"/>
              <a:t>hợp</a:t>
            </a:r>
            <a:r>
              <a:rPr lang="en-US" sz="3200" b="1" dirty="0"/>
              <a:t> </a:t>
            </a:r>
            <a:r>
              <a:rPr lang="en-US" sz="3200" b="1" dirty="0" err="1"/>
              <a:t>bài</a:t>
            </a:r>
            <a:r>
              <a:rPr lang="en-US" sz="3200" b="1" dirty="0"/>
              <a:t> “ </a:t>
            </a:r>
            <a:r>
              <a:rPr lang="en-US" sz="3200" b="1" dirty="0" err="1"/>
              <a:t>Sự</a:t>
            </a:r>
            <a:r>
              <a:rPr lang="en-US" sz="3200" b="1" dirty="0"/>
              <a:t> </a:t>
            </a:r>
            <a:r>
              <a:rPr lang="en-US" sz="3200" b="1" dirty="0" err="1"/>
              <a:t>nổi</a:t>
            </a:r>
            <a:r>
              <a:rPr lang="en-US" sz="3200" b="1" dirty="0"/>
              <a:t>”</a:t>
            </a:r>
            <a:endParaRPr lang="en-US" sz="3200" dirty="0"/>
          </a:p>
        </p:txBody>
      </p:sp>
    </p:spTree>
    <p:extLst>
      <p:ext uri="{BB962C8B-B14F-4D97-AF65-F5344CB8AC3E}">
        <p14:creationId xmlns:p14="http://schemas.microsoft.com/office/powerpoint/2010/main" val="3152440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benhviensuoikhoang.com/upload/59358/fck/files/25bbdcd06c32d477f7fa1c3e4a91b0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8094"/>
            <a:ext cx="6248400" cy="5722567"/>
          </a:xfrm>
          <a:prstGeom prst="rect">
            <a:avLst/>
          </a:prstGeom>
          <a:noFill/>
          <a:ln>
            <a:noFill/>
          </a:ln>
        </p:spPr>
      </p:pic>
      <p:pic>
        <p:nvPicPr>
          <p:cNvPr id="9" name="Picture 8" descr="https://anz.edu.vn/wp-content/uploads/2020/04/5-Ve-tranh-ve-bao-ve-moi-truong-nuoc.jpg"/>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7817"/>
            <a:ext cx="5597235" cy="5624947"/>
          </a:xfrm>
          <a:prstGeom prst="rect">
            <a:avLst/>
          </a:prstGeom>
          <a:noFill/>
          <a:ln>
            <a:noFill/>
          </a:ln>
        </p:spPr>
      </p:pic>
      <p:sp>
        <p:nvSpPr>
          <p:cNvPr id="2" name="Rectangle 1"/>
          <p:cNvSpPr/>
          <p:nvPr/>
        </p:nvSpPr>
        <p:spPr>
          <a:xfrm>
            <a:off x="1170709" y="6070661"/>
            <a:ext cx="9675021" cy="584775"/>
          </a:xfrm>
          <a:prstGeom prst="rect">
            <a:avLst/>
          </a:prstGeom>
        </p:spPr>
        <p:txBody>
          <a:bodyPr wrap="none">
            <a:spAutoFit/>
          </a:bodyPr>
          <a:lstStyle/>
          <a:p>
            <a:r>
              <a:rPr lang="en-US" sz="3200" b="1" dirty="0" err="1" smtClean="0"/>
              <a:t>Trò</a:t>
            </a:r>
            <a:r>
              <a:rPr lang="en-US" sz="3200" b="1" dirty="0" smtClean="0"/>
              <a:t> </a:t>
            </a:r>
            <a:r>
              <a:rPr lang="en-US" sz="3200" b="1" dirty="0" err="1"/>
              <a:t>chơi</a:t>
            </a:r>
            <a:r>
              <a:rPr lang="en-US" sz="3200" b="1" dirty="0"/>
              <a:t> </a:t>
            </a:r>
            <a:r>
              <a:rPr lang="en-US" sz="3200" b="1" dirty="0" err="1"/>
              <a:t>được</a:t>
            </a:r>
            <a:r>
              <a:rPr lang="en-US" sz="3200" b="1" dirty="0"/>
              <a:t> </a:t>
            </a:r>
            <a:r>
              <a:rPr lang="en-US" sz="3200" b="1" dirty="0" err="1"/>
              <a:t>tổ</a:t>
            </a:r>
            <a:r>
              <a:rPr lang="en-US" sz="3200" b="1" dirty="0"/>
              <a:t> </a:t>
            </a:r>
            <a:r>
              <a:rPr lang="en-US" sz="3200" b="1" dirty="0" err="1"/>
              <a:t>chức</a:t>
            </a:r>
            <a:r>
              <a:rPr lang="en-US" sz="3200" b="1" dirty="0"/>
              <a:t> </a:t>
            </a:r>
            <a:r>
              <a:rPr lang="en-US" sz="3200" b="1" dirty="0" err="1"/>
              <a:t>trong</a:t>
            </a:r>
            <a:r>
              <a:rPr lang="en-US" sz="3200" b="1" dirty="0"/>
              <a:t> </a:t>
            </a:r>
            <a:r>
              <a:rPr lang="en-US" sz="3200" b="1" dirty="0" err="1"/>
              <a:t>phần</a:t>
            </a:r>
            <a:r>
              <a:rPr lang="en-US" sz="3200" b="1" dirty="0"/>
              <a:t> </a:t>
            </a:r>
            <a:r>
              <a:rPr lang="en-US" sz="3200" b="1" dirty="0" err="1"/>
              <a:t>tích</a:t>
            </a:r>
            <a:r>
              <a:rPr lang="en-US" sz="3200" b="1" dirty="0"/>
              <a:t> </a:t>
            </a:r>
            <a:r>
              <a:rPr lang="en-US" sz="3200" b="1" dirty="0" err="1"/>
              <a:t>hợp</a:t>
            </a:r>
            <a:r>
              <a:rPr lang="en-US" sz="3200" b="1" dirty="0"/>
              <a:t> </a:t>
            </a:r>
            <a:r>
              <a:rPr lang="en-US" sz="3200" b="1" dirty="0" err="1"/>
              <a:t>bài</a:t>
            </a:r>
            <a:r>
              <a:rPr lang="en-US" sz="3200" b="1" dirty="0"/>
              <a:t> “ </a:t>
            </a:r>
            <a:r>
              <a:rPr lang="en-US" sz="3200" b="1" dirty="0" err="1"/>
              <a:t>Sự</a:t>
            </a:r>
            <a:r>
              <a:rPr lang="en-US" sz="3200" b="1" dirty="0"/>
              <a:t> </a:t>
            </a:r>
            <a:r>
              <a:rPr lang="en-US" sz="3200" b="1" dirty="0" err="1"/>
              <a:t>nổi</a:t>
            </a:r>
            <a:r>
              <a:rPr lang="en-US" sz="3200" b="1" dirty="0"/>
              <a:t>”</a:t>
            </a:r>
            <a:endParaRPr lang="en-US" sz="3200" dirty="0"/>
          </a:p>
        </p:txBody>
      </p:sp>
    </p:spTree>
    <p:extLst>
      <p:ext uri="{BB962C8B-B14F-4D97-AF65-F5344CB8AC3E}">
        <p14:creationId xmlns:p14="http://schemas.microsoft.com/office/powerpoint/2010/main" val="1033189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thi GVG\ảnh dạy\z3790209159264_4fdf2170d8eebd4f59b61d88f058e8f0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6165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8740" y="5156261"/>
            <a:ext cx="11077783" cy="1077218"/>
          </a:xfrm>
          <a:prstGeom prst="rect">
            <a:avLst/>
          </a:prstGeom>
        </p:spPr>
        <p:txBody>
          <a:bodyPr wrap="square">
            <a:spAutoFit/>
          </a:bodyPr>
          <a:lstStyle/>
          <a:p>
            <a:pPr algn="ctr"/>
            <a:r>
              <a:rPr lang="en-US" sz="3200" b="1" dirty="0" err="1" smtClean="0"/>
              <a:t>Trò</a:t>
            </a:r>
            <a:r>
              <a:rPr lang="en-US" sz="3200" b="1" dirty="0" smtClean="0"/>
              <a:t> </a:t>
            </a:r>
            <a:r>
              <a:rPr lang="en-US" sz="3200" b="1" dirty="0" err="1"/>
              <a:t>chơi</a:t>
            </a:r>
            <a:r>
              <a:rPr lang="en-US" sz="3200" b="1" dirty="0"/>
              <a:t> </a:t>
            </a:r>
            <a:r>
              <a:rPr lang="en-US" sz="3200" b="1" dirty="0" err="1"/>
              <a:t>được</a:t>
            </a:r>
            <a:r>
              <a:rPr lang="en-US" sz="3200" b="1" dirty="0"/>
              <a:t> </a:t>
            </a:r>
            <a:r>
              <a:rPr lang="en-US" sz="3200" b="1" dirty="0" err="1"/>
              <a:t>tổ</a:t>
            </a:r>
            <a:r>
              <a:rPr lang="en-US" sz="3200" b="1" dirty="0"/>
              <a:t> </a:t>
            </a:r>
            <a:r>
              <a:rPr lang="en-US" sz="3200" b="1" dirty="0" err="1"/>
              <a:t>chức</a:t>
            </a:r>
            <a:r>
              <a:rPr lang="en-US" sz="3200" b="1" dirty="0"/>
              <a:t> </a:t>
            </a:r>
            <a:r>
              <a:rPr lang="en-US" sz="3200" b="1" dirty="0" err="1"/>
              <a:t>trong</a:t>
            </a:r>
            <a:r>
              <a:rPr lang="en-US" sz="3200" b="1" dirty="0"/>
              <a:t> </a:t>
            </a:r>
            <a:r>
              <a:rPr lang="en-US" sz="3200" b="1" dirty="0" err="1"/>
              <a:t>phần</a:t>
            </a:r>
            <a:r>
              <a:rPr lang="en-US" sz="3200" b="1" dirty="0"/>
              <a:t> </a:t>
            </a:r>
            <a:r>
              <a:rPr lang="en-US" sz="3200" b="1" dirty="0" err="1"/>
              <a:t>tích</a:t>
            </a:r>
            <a:r>
              <a:rPr lang="en-US" sz="3200" b="1" dirty="0"/>
              <a:t> </a:t>
            </a:r>
            <a:r>
              <a:rPr lang="en-US" sz="3200" b="1" dirty="0" err="1"/>
              <a:t>hợp</a:t>
            </a:r>
            <a:r>
              <a:rPr lang="en-US" sz="3200" b="1" dirty="0"/>
              <a:t> </a:t>
            </a:r>
            <a:r>
              <a:rPr lang="en-US" sz="3200" b="1" dirty="0" err="1"/>
              <a:t>bài</a:t>
            </a:r>
            <a:r>
              <a:rPr lang="en-US" sz="3200" b="1" dirty="0"/>
              <a:t> </a:t>
            </a:r>
            <a:r>
              <a:rPr lang="en-US" sz="3200" b="1" dirty="0" smtClean="0"/>
              <a:t>:</a:t>
            </a:r>
          </a:p>
          <a:p>
            <a:pPr algn="ctr"/>
            <a:r>
              <a:rPr lang="en-US" sz="3200" b="1" dirty="0" smtClean="0">
                <a:latin typeface="Times New Roman"/>
                <a:ea typeface="Calibri"/>
              </a:rPr>
              <a:t>“ </a:t>
            </a:r>
            <a:r>
              <a:rPr lang="en-US" sz="3200" b="1" dirty="0" err="1">
                <a:latin typeface="Times New Roman"/>
                <a:ea typeface="Calibri"/>
              </a:rPr>
              <a:t>Chủ</a:t>
            </a:r>
            <a:r>
              <a:rPr lang="en-US" sz="3200" b="1" dirty="0">
                <a:latin typeface="Times New Roman"/>
                <a:ea typeface="Calibri"/>
              </a:rPr>
              <a:t> </a:t>
            </a:r>
            <a:r>
              <a:rPr lang="en-US" sz="3200" b="1" dirty="0" err="1">
                <a:latin typeface="Times New Roman"/>
                <a:ea typeface="Calibri"/>
              </a:rPr>
              <a:t>Đề</a:t>
            </a:r>
            <a:r>
              <a:rPr lang="en-US" sz="3200" b="1" dirty="0">
                <a:latin typeface="Times New Roman"/>
                <a:ea typeface="Calibri"/>
              </a:rPr>
              <a:t>: </a:t>
            </a:r>
            <a:r>
              <a:rPr lang="en-US" sz="3200" b="1" dirty="0" err="1">
                <a:latin typeface="Times New Roman"/>
                <a:ea typeface="Calibri"/>
              </a:rPr>
              <a:t>Sự</a:t>
            </a:r>
            <a:r>
              <a:rPr lang="en-US" sz="3200" b="1" dirty="0">
                <a:latin typeface="Times New Roman"/>
                <a:ea typeface="Calibri"/>
              </a:rPr>
              <a:t> </a:t>
            </a:r>
            <a:r>
              <a:rPr lang="en-US" sz="3200" b="1" dirty="0" err="1">
                <a:latin typeface="Times New Roman"/>
                <a:ea typeface="Calibri"/>
              </a:rPr>
              <a:t>phụ</a:t>
            </a:r>
            <a:r>
              <a:rPr lang="en-US" sz="3200" b="1" dirty="0">
                <a:latin typeface="Times New Roman"/>
                <a:ea typeface="Calibri"/>
              </a:rPr>
              <a:t> </a:t>
            </a:r>
            <a:r>
              <a:rPr lang="en-US" sz="3200" b="1" dirty="0" err="1">
                <a:latin typeface="Times New Roman"/>
                <a:ea typeface="Calibri"/>
              </a:rPr>
              <a:t>thuộc</a:t>
            </a:r>
            <a:r>
              <a:rPr lang="en-US" sz="3200" b="1" dirty="0">
                <a:latin typeface="Times New Roman"/>
                <a:ea typeface="Calibri"/>
              </a:rPr>
              <a:t> </a:t>
            </a:r>
            <a:r>
              <a:rPr lang="en-US" sz="3200" b="1" dirty="0" err="1">
                <a:latin typeface="Times New Roman"/>
                <a:ea typeface="Calibri"/>
              </a:rPr>
              <a:t>của</a:t>
            </a:r>
            <a:r>
              <a:rPr lang="en-US" sz="3200" b="1" dirty="0">
                <a:latin typeface="Times New Roman"/>
                <a:ea typeface="Calibri"/>
              </a:rPr>
              <a:t> </a:t>
            </a:r>
            <a:r>
              <a:rPr lang="en-US" sz="3200" b="1" dirty="0" err="1">
                <a:latin typeface="Times New Roman"/>
                <a:ea typeface="Calibri"/>
              </a:rPr>
              <a:t>điện</a:t>
            </a:r>
            <a:r>
              <a:rPr lang="en-US" sz="3200" b="1" dirty="0">
                <a:latin typeface="Times New Roman"/>
                <a:ea typeface="Calibri"/>
              </a:rPr>
              <a:t> </a:t>
            </a:r>
            <a:r>
              <a:rPr lang="en-US" sz="3200" b="1" dirty="0" err="1">
                <a:latin typeface="Times New Roman"/>
                <a:ea typeface="Calibri"/>
              </a:rPr>
              <a:t>trở</a:t>
            </a:r>
            <a:r>
              <a:rPr lang="en-US" sz="3200" b="1" dirty="0">
                <a:latin typeface="Times New Roman"/>
                <a:ea typeface="Calibri"/>
              </a:rPr>
              <a:t> </a:t>
            </a:r>
            <a:r>
              <a:rPr lang="en-US" sz="3200" b="1" dirty="0" err="1">
                <a:latin typeface="Times New Roman"/>
                <a:ea typeface="Calibri"/>
              </a:rPr>
              <a:t>vào</a:t>
            </a:r>
            <a:r>
              <a:rPr lang="en-US" sz="3200" b="1" dirty="0">
                <a:latin typeface="Times New Roman"/>
                <a:ea typeface="Calibri"/>
              </a:rPr>
              <a:t> </a:t>
            </a:r>
            <a:r>
              <a:rPr lang="en-US" sz="3200" b="1" dirty="0" err="1">
                <a:latin typeface="Times New Roman"/>
                <a:ea typeface="Calibri"/>
              </a:rPr>
              <a:t>các</a:t>
            </a:r>
            <a:r>
              <a:rPr lang="en-US" sz="3200" b="1" dirty="0">
                <a:latin typeface="Times New Roman"/>
                <a:ea typeface="Calibri"/>
              </a:rPr>
              <a:t> </a:t>
            </a:r>
            <a:r>
              <a:rPr lang="en-US" sz="3200" b="1" dirty="0" err="1">
                <a:latin typeface="Times New Roman"/>
                <a:ea typeface="Calibri"/>
              </a:rPr>
              <a:t>yếu</a:t>
            </a:r>
            <a:r>
              <a:rPr lang="en-US" sz="3200" b="1" dirty="0">
                <a:latin typeface="Times New Roman"/>
                <a:ea typeface="Calibri"/>
              </a:rPr>
              <a:t> </a:t>
            </a:r>
            <a:r>
              <a:rPr lang="en-US" sz="3200" b="1" dirty="0" err="1">
                <a:latin typeface="Times New Roman"/>
                <a:ea typeface="Calibri"/>
              </a:rPr>
              <a:t>tố</a:t>
            </a:r>
            <a:r>
              <a:rPr lang="en-US" sz="3200" b="1" dirty="0">
                <a:latin typeface="Times New Roman"/>
                <a:ea typeface="Calibri"/>
              </a:rPr>
              <a:t> </a:t>
            </a:r>
            <a:r>
              <a:rPr lang="en-US" sz="3200" b="1" dirty="0" err="1">
                <a:latin typeface="Times New Roman"/>
                <a:ea typeface="Calibri"/>
              </a:rPr>
              <a:t>dây</a:t>
            </a:r>
            <a:r>
              <a:rPr lang="en-US" sz="3200" b="1" dirty="0">
                <a:latin typeface="Times New Roman"/>
                <a:ea typeface="Calibri"/>
              </a:rPr>
              <a:t> </a:t>
            </a:r>
            <a:r>
              <a:rPr lang="en-US" sz="3200" b="1" dirty="0" err="1">
                <a:latin typeface="Times New Roman"/>
                <a:ea typeface="Calibri"/>
              </a:rPr>
              <a:t>dẫn</a:t>
            </a:r>
            <a:r>
              <a:rPr lang="en-US" sz="3200" b="1" dirty="0">
                <a:latin typeface="Times New Roman"/>
                <a:ea typeface="Calibri"/>
              </a:rPr>
              <a:t>” </a:t>
            </a:r>
            <a:endParaRPr lang="en-US" sz="3200" dirty="0"/>
          </a:p>
        </p:txBody>
      </p:sp>
    </p:spTree>
    <p:extLst>
      <p:ext uri="{BB962C8B-B14F-4D97-AF65-F5344CB8AC3E}">
        <p14:creationId xmlns:p14="http://schemas.microsoft.com/office/powerpoint/2010/main" val="4134827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5"/>
          <p:cNvGrpSpPr/>
          <p:nvPr/>
        </p:nvGrpSpPr>
        <p:grpSpPr>
          <a:xfrm>
            <a:off x="4627941" y="1101405"/>
            <a:ext cx="1186327" cy="1640723"/>
            <a:chOff x="5537459" y="941354"/>
            <a:chExt cx="946727" cy="1804795"/>
          </a:xfrm>
          <a:scene3d>
            <a:camera prst="orthographicFront">
              <a:rot lat="600000" lon="20399993" rev="0"/>
            </a:camera>
            <a:lightRig rig="threePt" dir="t"/>
          </a:scene3d>
        </p:grpSpPr>
        <p:sp>
          <p:nvSpPr>
            <p:cNvPr id="3" name="圆角矩形 11"/>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圆角矩形 12"/>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 name="圆角矩形 13"/>
          <p:cNvSpPr/>
          <p:nvPr/>
        </p:nvSpPr>
        <p:spPr>
          <a:xfrm>
            <a:off x="115910" y="1"/>
            <a:ext cx="4354839" cy="6645498"/>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圆角矩形 14"/>
          <p:cNvSpPr/>
          <p:nvPr/>
        </p:nvSpPr>
        <p:spPr>
          <a:xfrm>
            <a:off x="1004152" y="1386307"/>
            <a:ext cx="3044635" cy="4066363"/>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186"/>
          <p:cNvGrpSpPr/>
          <p:nvPr/>
        </p:nvGrpSpPr>
        <p:grpSpPr>
          <a:xfrm>
            <a:off x="4771123" y="1136751"/>
            <a:ext cx="783821" cy="756016"/>
            <a:chOff x="5695240" y="977137"/>
            <a:chExt cx="625516" cy="1096651"/>
          </a:xfrm>
          <a:scene3d>
            <a:camera prst="orthographicFront">
              <a:rot lat="600000" lon="20399993" rev="0"/>
            </a:camera>
            <a:lightRig rig="threePt" dir="t"/>
          </a:scene3d>
        </p:grpSpPr>
        <p:sp>
          <p:nvSpPr>
            <p:cNvPr id="10" name="任意多边形 15"/>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pPr defTabSz="914377">
                <a:defRPr/>
              </a:pPr>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90"/>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91440" tIns="45720" rIns="91440" bIns="45720" numCol="1" anchor="t" anchorCtr="0" compatLnSpc="1">
              <a:prstTxWarp prst="textNoShape">
                <a:avLst/>
              </a:prstTxWarp>
              <a:noAutofit/>
            </a:bodyPr>
            <a:lstStyle/>
            <a:p>
              <a:pPr defTabSz="914377">
                <a:defRPr/>
              </a:pPr>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2" name="文本框 435"/>
          <p:cNvSpPr txBox="1"/>
          <p:nvPr/>
        </p:nvSpPr>
        <p:spPr>
          <a:xfrm>
            <a:off x="1154805" y="4510066"/>
            <a:ext cx="3037411" cy="369332"/>
          </a:xfrm>
          <a:prstGeom prst="rect">
            <a:avLst/>
          </a:prstGeom>
          <a:noFill/>
        </p:spPr>
        <p:txBody>
          <a:bodyPr wrap="square" rtlCol="0">
            <a:spAutoFit/>
          </a:bodyPr>
          <a:lstStyle/>
          <a:p>
            <a:pPr defTabSz="914377">
              <a:defRPr/>
            </a:pPr>
            <a:endParaRPr lang="zh-CN" altLang="en-US" b="1" dirty="0">
              <a:solidFill>
                <a:schemeClr val="tx2">
                  <a:lumMod val="10000"/>
                </a:schemeClr>
              </a:solidFill>
              <a:latin typeface="时尚中黑简体" panose="01010104010101010101" pitchFamily="2" charset="-122"/>
              <a:ea typeface="时尚中黑简体" panose="01010104010101010101" pitchFamily="2" charset="-122"/>
            </a:endParaRPr>
          </a:p>
        </p:txBody>
      </p:sp>
      <p:pic>
        <p:nvPicPr>
          <p:cNvPr id="13" name="图片 437"/>
          <p:cNvPicPr>
            <a:picLocks noChangeAspect="1"/>
          </p:cNvPicPr>
          <p:nvPr/>
        </p:nvPicPr>
        <p:blipFill>
          <a:blip r:embed="rId2"/>
          <a:stretch>
            <a:fillRect/>
          </a:stretch>
        </p:blipFill>
        <p:spPr>
          <a:xfrm rot="905180">
            <a:off x="1649023" y="2037832"/>
            <a:ext cx="1830787" cy="1692073"/>
          </a:xfrm>
          <a:prstGeom prst="rect">
            <a:avLst/>
          </a:prstGeom>
        </p:spPr>
      </p:pic>
      <p:grpSp>
        <p:nvGrpSpPr>
          <p:cNvPr id="14" name="Group 13"/>
          <p:cNvGrpSpPr/>
          <p:nvPr/>
        </p:nvGrpSpPr>
        <p:grpSpPr>
          <a:xfrm>
            <a:off x="1001483" y="1150476"/>
            <a:ext cx="213303" cy="540697"/>
            <a:chOff x="1965492" y="90016"/>
            <a:chExt cx="213302" cy="540697"/>
          </a:xfrm>
        </p:grpSpPr>
        <p:grpSp>
          <p:nvGrpSpPr>
            <p:cNvPr id="15" name="组合 17"/>
            <p:cNvGrpSpPr/>
            <p:nvPr/>
          </p:nvGrpSpPr>
          <p:grpSpPr>
            <a:xfrm>
              <a:off x="1965492" y="417411"/>
              <a:ext cx="213302" cy="213302"/>
              <a:chOff x="2483009" y="1114425"/>
              <a:chExt cx="209550" cy="209550"/>
            </a:xfrm>
          </p:grpSpPr>
          <p:sp>
            <p:nvSpPr>
              <p:cNvPr id="19" name="椭圆 4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4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47"/>
            <p:cNvGrpSpPr/>
            <p:nvPr/>
          </p:nvGrpSpPr>
          <p:grpSpPr>
            <a:xfrm>
              <a:off x="2020452" y="90016"/>
              <a:ext cx="86065" cy="440911"/>
              <a:chOff x="2244442" y="772895"/>
              <a:chExt cx="94671" cy="485002"/>
            </a:xfrm>
          </p:grpSpPr>
          <p:sp>
            <p:nvSpPr>
              <p:cNvPr id="17"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1" name="Group 20"/>
          <p:cNvGrpSpPr/>
          <p:nvPr/>
        </p:nvGrpSpPr>
        <p:grpSpPr>
          <a:xfrm>
            <a:off x="1329889" y="1150476"/>
            <a:ext cx="213303" cy="540697"/>
            <a:chOff x="2293897" y="90016"/>
            <a:chExt cx="213302" cy="540697"/>
          </a:xfrm>
        </p:grpSpPr>
        <p:grpSp>
          <p:nvGrpSpPr>
            <p:cNvPr id="22" name="组合 18"/>
            <p:cNvGrpSpPr/>
            <p:nvPr/>
          </p:nvGrpSpPr>
          <p:grpSpPr>
            <a:xfrm>
              <a:off x="2293897" y="417411"/>
              <a:ext cx="213302" cy="213302"/>
              <a:chOff x="2483009" y="1114425"/>
              <a:chExt cx="209550" cy="209550"/>
            </a:xfrm>
          </p:grpSpPr>
          <p:sp>
            <p:nvSpPr>
              <p:cNvPr id="26" name="椭圆 4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4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50"/>
            <p:cNvGrpSpPr/>
            <p:nvPr/>
          </p:nvGrpSpPr>
          <p:grpSpPr>
            <a:xfrm>
              <a:off x="2350139" y="90016"/>
              <a:ext cx="86065" cy="440911"/>
              <a:chOff x="2244442" y="772895"/>
              <a:chExt cx="94671" cy="485002"/>
            </a:xfrm>
          </p:grpSpPr>
          <p:sp>
            <p:nvSpPr>
              <p:cNvPr id="24"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8" name="Group 27"/>
          <p:cNvGrpSpPr/>
          <p:nvPr/>
        </p:nvGrpSpPr>
        <p:grpSpPr>
          <a:xfrm>
            <a:off x="1658289" y="1150475"/>
            <a:ext cx="213303" cy="540696"/>
            <a:chOff x="2622297" y="90016"/>
            <a:chExt cx="213302" cy="540696"/>
          </a:xfrm>
        </p:grpSpPr>
        <p:grpSp>
          <p:nvGrpSpPr>
            <p:cNvPr id="29" name="组合 19"/>
            <p:cNvGrpSpPr/>
            <p:nvPr/>
          </p:nvGrpSpPr>
          <p:grpSpPr>
            <a:xfrm>
              <a:off x="2622297" y="417410"/>
              <a:ext cx="213302" cy="213302"/>
              <a:chOff x="2483006" y="1114424"/>
              <a:chExt cx="209550" cy="209550"/>
            </a:xfrm>
          </p:grpSpPr>
          <p:sp>
            <p:nvSpPr>
              <p:cNvPr id="33" name="椭圆 41"/>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4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53"/>
            <p:cNvGrpSpPr/>
            <p:nvPr/>
          </p:nvGrpSpPr>
          <p:grpSpPr>
            <a:xfrm>
              <a:off x="2679823" y="90016"/>
              <a:ext cx="86045" cy="440911"/>
              <a:chOff x="2244463" y="772895"/>
              <a:chExt cx="94650" cy="485002"/>
            </a:xfrm>
          </p:grpSpPr>
          <p:sp>
            <p:nvSpPr>
              <p:cNvPr id="31" name="圆角矩形 54"/>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圆角矩形 5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5" name="Group 34"/>
          <p:cNvGrpSpPr/>
          <p:nvPr/>
        </p:nvGrpSpPr>
        <p:grpSpPr>
          <a:xfrm>
            <a:off x="1986693" y="1150475"/>
            <a:ext cx="213303" cy="540696"/>
            <a:chOff x="2950701" y="90016"/>
            <a:chExt cx="213302" cy="540696"/>
          </a:xfrm>
        </p:grpSpPr>
        <p:grpSp>
          <p:nvGrpSpPr>
            <p:cNvPr id="36" name="组合 20"/>
            <p:cNvGrpSpPr/>
            <p:nvPr/>
          </p:nvGrpSpPr>
          <p:grpSpPr>
            <a:xfrm>
              <a:off x="2950701" y="417410"/>
              <a:ext cx="213302" cy="213302"/>
              <a:chOff x="2483006" y="1114424"/>
              <a:chExt cx="209550" cy="209550"/>
            </a:xfrm>
          </p:grpSpPr>
          <p:sp>
            <p:nvSpPr>
              <p:cNvPr id="40" name="椭圆 39"/>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组合 56"/>
            <p:cNvGrpSpPr/>
            <p:nvPr/>
          </p:nvGrpSpPr>
          <p:grpSpPr>
            <a:xfrm>
              <a:off x="3009509" y="90016"/>
              <a:ext cx="86045" cy="440911"/>
              <a:chOff x="2244463" y="772895"/>
              <a:chExt cx="94650" cy="485002"/>
            </a:xfrm>
          </p:grpSpPr>
          <p:sp>
            <p:nvSpPr>
              <p:cNvPr id="38" name="圆角矩形 57"/>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5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2" name="Group 41"/>
          <p:cNvGrpSpPr/>
          <p:nvPr/>
        </p:nvGrpSpPr>
        <p:grpSpPr>
          <a:xfrm>
            <a:off x="2315097" y="1150475"/>
            <a:ext cx="213303" cy="540696"/>
            <a:chOff x="3279105" y="90016"/>
            <a:chExt cx="213302" cy="540696"/>
          </a:xfrm>
        </p:grpSpPr>
        <p:grpSp>
          <p:nvGrpSpPr>
            <p:cNvPr id="43" name="组合 21"/>
            <p:cNvGrpSpPr/>
            <p:nvPr/>
          </p:nvGrpSpPr>
          <p:grpSpPr>
            <a:xfrm>
              <a:off x="3279105" y="417410"/>
              <a:ext cx="213302" cy="213302"/>
              <a:chOff x="2483006" y="1114424"/>
              <a:chExt cx="209550" cy="209550"/>
            </a:xfrm>
          </p:grpSpPr>
          <p:sp>
            <p:nvSpPr>
              <p:cNvPr id="47" name="椭圆 37"/>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59"/>
            <p:cNvGrpSpPr/>
            <p:nvPr/>
          </p:nvGrpSpPr>
          <p:grpSpPr>
            <a:xfrm>
              <a:off x="3339197" y="90016"/>
              <a:ext cx="86045" cy="440911"/>
              <a:chOff x="2244463" y="772895"/>
              <a:chExt cx="94650" cy="485002"/>
            </a:xfrm>
          </p:grpSpPr>
          <p:sp>
            <p:nvSpPr>
              <p:cNvPr id="45" name="圆角矩形 60"/>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圆角矩形 6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9" name="Group 48"/>
          <p:cNvGrpSpPr/>
          <p:nvPr/>
        </p:nvGrpSpPr>
        <p:grpSpPr>
          <a:xfrm>
            <a:off x="2643501" y="1150475"/>
            <a:ext cx="213303" cy="540696"/>
            <a:chOff x="3607509" y="90016"/>
            <a:chExt cx="213302" cy="540696"/>
          </a:xfrm>
        </p:grpSpPr>
        <p:grpSp>
          <p:nvGrpSpPr>
            <p:cNvPr id="50" name="组合 22"/>
            <p:cNvGrpSpPr/>
            <p:nvPr/>
          </p:nvGrpSpPr>
          <p:grpSpPr>
            <a:xfrm>
              <a:off x="3607509" y="417410"/>
              <a:ext cx="213302" cy="213302"/>
              <a:chOff x="2483006" y="1114424"/>
              <a:chExt cx="209550" cy="209550"/>
            </a:xfrm>
          </p:grpSpPr>
          <p:sp>
            <p:nvSpPr>
              <p:cNvPr id="54" name="椭圆 35"/>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62"/>
            <p:cNvGrpSpPr/>
            <p:nvPr/>
          </p:nvGrpSpPr>
          <p:grpSpPr>
            <a:xfrm>
              <a:off x="3668883" y="90016"/>
              <a:ext cx="86045" cy="440911"/>
              <a:chOff x="2244463" y="772895"/>
              <a:chExt cx="94650" cy="485002"/>
            </a:xfrm>
          </p:grpSpPr>
          <p:sp>
            <p:nvSpPr>
              <p:cNvPr id="52" name="圆角矩形 63"/>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6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Group 55"/>
          <p:cNvGrpSpPr/>
          <p:nvPr/>
        </p:nvGrpSpPr>
        <p:grpSpPr>
          <a:xfrm>
            <a:off x="2971905" y="1150475"/>
            <a:ext cx="213303" cy="540696"/>
            <a:chOff x="3935913" y="90016"/>
            <a:chExt cx="213302" cy="540696"/>
          </a:xfrm>
        </p:grpSpPr>
        <p:grpSp>
          <p:nvGrpSpPr>
            <p:cNvPr id="57" name="组合 23"/>
            <p:cNvGrpSpPr/>
            <p:nvPr/>
          </p:nvGrpSpPr>
          <p:grpSpPr>
            <a:xfrm>
              <a:off x="3935913" y="417410"/>
              <a:ext cx="213302" cy="213302"/>
              <a:chOff x="2483006" y="1114424"/>
              <a:chExt cx="209550" cy="209550"/>
            </a:xfrm>
          </p:grpSpPr>
          <p:sp>
            <p:nvSpPr>
              <p:cNvPr id="61" name="椭圆 33"/>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65"/>
            <p:cNvGrpSpPr/>
            <p:nvPr/>
          </p:nvGrpSpPr>
          <p:grpSpPr>
            <a:xfrm>
              <a:off x="3998570" y="90016"/>
              <a:ext cx="86045" cy="440911"/>
              <a:chOff x="2244463" y="772895"/>
              <a:chExt cx="94650" cy="485002"/>
            </a:xfrm>
          </p:grpSpPr>
          <p:sp>
            <p:nvSpPr>
              <p:cNvPr id="59" name="圆角矩形 66"/>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6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3" name="Group 62"/>
          <p:cNvGrpSpPr/>
          <p:nvPr/>
        </p:nvGrpSpPr>
        <p:grpSpPr>
          <a:xfrm>
            <a:off x="3300309" y="1150475"/>
            <a:ext cx="294015" cy="540696"/>
            <a:chOff x="4264317" y="90016"/>
            <a:chExt cx="213302" cy="540696"/>
          </a:xfrm>
        </p:grpSpPr>
        <p:grpSp>
          <p:nvGrpSpPr>
            <p:cNvPr id="64" name="组合 24"/>
            <p:cNvGrpSpPr/>
            <p:nvPr/>
          </p:nvGrpSpPr>
          <p:grpSpPr>
            <a:xfrm>
              <a:off x="4264317" y="417410"/>
              <a:ext cx="213302" cy="213302"/>
              <a:chOff x="2483006" y="1114424"/>
              <a:chExt cx="209550" cy="209550"/>
            </a:xfrm>
          </p:grpSpPr>
          <p:sp>
            <p:nvSpPr>
              <p:cNvPr id="68" name="椭圆 31"/>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组合 68"/>
            <p:cNvGrpSpPr/>
            <p:nvPr/>
          </p:nvGrpSpPr>
          <p:grpSpPr>
            <a:xfrm>
              <a:off x="4328257" y="90016"/>
              <a:ext cx="86045" cy="440911"/>
              <a:chOff x="2244463" y="772895"/>
              <a:chExt cx="94650" cy="485002"/>
            </a:xfrm>
          </p:grpSpPr>
          <p:sp>
            <p:nvSpPr>
              <p:cNvPr id="66" name="圆角矩形 69"/>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圆角矩形 7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0" name="Group 69"/>
          <p:cNvGrpSpPr/>
          <p:nvPr/>
        </p:nvGrpSpPr>
        <p:grpSpPr>
          <a:xfrm>
            <a:off x="3628713" y="1150475"/>
            <a:ext cx="294015" cy="540696"/>
            <a:chOff x="4592722" y="90016"/>
            <a:chExt cx="213302" cy="540696"/>
          </a:xfrm>
        </p:grpSpPr>
        <p:grpSp>
          <p:nvGrpSpPr>
            <p:cNvPr id="71" name="组合 25"/>
            <p:cNvGrpSpPr/>
            <p:nvPr/>
          </p:nvGrpSpPr>
          <p:grpSpPr>
            <a:xfrm>
              <a:off x="4592722" y="417410"/>
              <a:ext cx="213302" cy="213302"/>
              <a:chOff x="2483006" y="1114424"/>
              <a:chExt cx="209550" cy="209550"/>
            </a:xfrm>
          </p:grpSpPr>
          <p:sp>
            <p:nvSpPr>
              <p:cNvPr id="75" name="椭圆 29"/>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2" name="组合 71"/>
            <p:cNvGrpSpPr/>
            <p:nvPr/>
          </p:nvGrpSpPr>
          <p:grpSpPr>
            <a:xfrm>
              <a:off x="4657944" y="90016"/>
              <a:ext cx="86045" cy="440911"/>
              <a:chOff x="2244463" y="772895"/>
              <a:chExt cx="94650" cy="485002"/>
            </a:xfrm>
          </p:grpSpPr>
          <p:sp>
            <p:nvSpPr>
              <p:cNvPr id="73" name="圆角矩形 72"/>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圆角矩形 7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7" name="Group 76"/>
          <p:cNvGrpSpPr/>
          <p:nvPr/>
        </p:nvGrpSpPr>
        <p:grpSpPr>
          <a:xfrm>
            <a:off x="3957117" y="1150475"/>
            <a:ext cx="294015" cy="540696"/>
            <a:chOff x="4921125" y="90016"/>
            <a:chExt cx="213302" cy="540696"/>
          </a:xfrm>
        </p:grpSpPr>
        <p:grpSp>
          <p:nvGrpSpPr>
            <p:cNvPr id="78" name="组合 26"/>
            <p:cNvGrpSpPr/>
            <p:nvPr/>
          </p:nvGrpSpPr>
          <p:grpSpPr>
            <a:xfrm>
              <a:off x="4921125" y="417410"/>
              <a:ext cx="213302" cy="213302"/>
              <a:chOff x="2483006" y="1114424"/>
              <a:chExt cx="209550" cy="209550"/>
            </a:xfrm>
          </p:grpSpPr>
          <p:sp>
            <p:nvSpPr>
              <p:cNvPr id="82" name="椭圆 27"/>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组合 87"/>
            <p:cNvGrpSpPr/>
            <p:nvPr/>
          </p:nvGrpSpPr>
          <p:grpSpPr>
            <a:xfrm>
              <a:off x="4987631" y="90016"/>
              <a:ext cx="86045" cy="440911"/>
              <a:chOff x="2244463" y="772895"/>
              <a:chExt cx="94650" cy="485002"/>
            </a:xfrm>
          </p:grpSpPr>
          <p:sp>
            <p:nvSpPr>
              <p:cNvPr id="80" name="圆角矩形 88"/>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圆角矩形 8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85" name="Rectangle 2">
            <a:extLst>
              <a:ext uri="{FF2B5EF4-FFF2-40B4-BE49-F238E27FC236}">
                <a16:creationId xmlns:a16="http://schemas.microsoft.com/office/drawing/2014/main" xmlns="" id="{3548948E-E4F3-469C-A46A-81599D345409}"/>
              </a:ext>
            </a:extLst>
          </p:cNvPr>
          <p:cNvSpPr txBox="1">
            <a:spLocks noChangeArrowheads="1"/>
          </p:cNvSpPr>
          <p:nvPr/>
        </p:nvSpPr>
        <p:spPr>
          <a:xfrm>
            <a:off x="390112" y="76673"/>
            <a:ext cx="6832394" cy="1298389"/>
          </a:xfrm>
          <a:prstGeom prst="rect">
            <a:avLst/>
          </a:prstGeom>
          <a:solidFill>
            <a:srgbClr val="FFC000"/>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latin typeface="Arial" panose="020B0604020202020204" pitchFamily="34" charset="0"/>
                <a:cs typeface="Arial" panose="020B0604020202020204" pitchFamily="34" charset="0"/>
              </a:rPr>
              <a:t>4. </a:t>
            </a:r>
            <a:r>
              <a:rPr lang="en-US" sz="3600" b="1" dirty="0" err="1">
                <a:latin typeface="Arial" panose="020B0604020202020204" pitchFamily="34" charset="0"/>
                <a:cs typeface="Arial" panose="020B0604020202020204" pitchFamily="34" charset="0"/>
              </a:rPr>
              <a:t>Thực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nghiệm</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sư</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phạm</a:t>
            </a:r>
            <a:r>
              <a:rPr lang="en-US" sz="3600" b="1" dirty="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r>
              <a:rPr lang="en-US" sz="3600" b="1" dirty="0" smtClean="0">
                <a:latin typeface="Arial" panose="020B0604020202020204" pitchFamily="34" charset="0"/>
                <a:cs typeface="Arial" panose="020B0604020202020204" pitchFamily="34" charset="0"/>
              </a:rPr>
              <a:t>(</a:t>
            </a:r>
            <a:r>
              <a:rPr lang="en-US" sz="3600" b="1" dirty="0" err="1">
                <a:latin typeface="Arial" panose="020B0604020202020204" pitchFamily="34" charset="0"/>
                <a:cs typeface="Arial" panose="020B0604020202020204" pitchFamily="34" charset="0"/>
              </a:rPr>
              <a:t>Kết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đạt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được</a:t>
            </a:r>
            <a:r>
              <a:rPr lang="en-US" sz="2800" b="1" dirty="0"/>
              <a:t>)</a:t>
            </a:r>
            <a:endParaRPr lang="en-GB" sz="2800" dirty="0"/>
          </a:p>
          <a:p>
            <a:endParaRPr lang="en-US" altLang="en-US" sz="2800" b="1" dirty="0">
              <a:solidFill>
                <a:srgbClr val="0000CC"/>
              </a:solidFill>
              <a:latin typeface="Arial" panose="020B0604020202020204" pitchFamily="34" charset="0"/>
              <a:cs typeface="Arial" panose="020B0604020202020204" pitchFamily="34" charset="0"/>
            </a:endParaRPr>
          </a:p>
        </p:txBody>
      </p:sp>
      <p:sp>
        <p:nvSpPr>
          <p:cNvPr id="86" name="Freeform: Shape 8">
            <a:extLst>
              <a:ext uri="{FF2B5EF4-FFF2-40B4-BE49-F238E27FC236}">
                <a16:creationId xmlns:a16="http://schemas.microsoft.com/office/drawing/2014/main" xmlns="" id="{AFF328EF-EFB9-4890-B98C-36767F9AF3F8}"/>
              </a:ext>
            </a:extLst>
          </p:cNvPr>
          <p:cNvSpPr/>
          <p:nvPr/>
        </p:nvSpPr>
        <p:spPr>
          <a:xfrm>
            <a:off x="6954608" y="140060"/>
            <a:ext cx="5221788" cy="1635226"/>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olidFill>
            <a:srgbClr val="A2DFF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Arial" panose="020B0604020202020204" pitchFamily="34" charset="0"/>
                <a:cs typeface="Arial" panose="020B0604020202020204" pitchFamily="34" charset="0"/>
              </a:rPr>
              <a:t>Hăng</a:t>
            </a:r>
            <a:r>
              <a:rPr lang="en-US" sz="3200" b="1" dirty="0" smtClean="0">
                <a:solidFill>
                  <a:schemeClr val="tx1"/>
                </a:solidFill>
                <a:latin typeface="Arial" panose="020B0604020202020204" pitchFamily="34" charset="0"/>
                <a:cs typeface="Arial" panose="020B0604020202020204" pitchFamily="34" charset="0"/>
              </a:rPr>
              <a:t> say, </a:t>
            </a:r>
            <a:r>
              <a:rPr lang="en-US" sz="3200" b="1" dirty="0" err="1" smtClean="0">
                <a:solidFill>
                  <a:schemeClr val="tx1"/>
                </a:solidFill>
                <a:latin typeface="Arial" panose="020B0604020202020204" pitchFamily="34" charset="0"/>
                <a:cs typeface="Arial" panose="020B0604020202020204" pitchFamily="34" charset="0"/>
              </a:rPr>
              <a:t>tích</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cực</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trong</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học</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tập</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Giảm</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tỷ</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học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yếu</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kém</a:t>
            </a:r>
            <a:r>
              <a:rPr lang="en-US" sz="3200" b="1" dirty="0">
                <a:solidFill>
                  <a:schemeClr val="tx1"/>
                </a:solidFill>
                <a:latin typeface="Arial" panose="020B0604020202020204" pitchFamily="34" charset="0"/>
                <a:cs typeface="Arial" panose="020B0604020202020204" pitchFamily="34" charset="0"/>
              </a:rPr>
              <a:t>.</a:t>
            </a:r>
          </a:p>
        </p:txBody>
      </p:sp>
      <p:sp>
        <p:nvSpPr>
          <p:cNvPr id="87" name="Arrow: Right 16">
            <a:extLst>
              <a:ext uri="{FF2B5EF4-FFF2-40B4-BE49-F238E27FC236}">
                <a16:creationId xmlns:a16="http://schemas.microsoft.com/office/drawing/2014/main" xmlns="" id="{0DE5A653-A352-45C5-93ED-55DB552DFC6A}"/>
              </a:ext>
            </a:extLst>
          </p:cNvPr>
          <p:cNvSpPr/>
          <p:nvPr/>
        </p:nvSpPr>
        <p:spPr>
          <a:xfrm rot="19926794">
            <a:off x="5950655" y="1055075"/>
            <a:ext cx="1138538" cy="586702"/>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8" name="Freeform: Shape 9">
            <a:extLst>
              <a:ext uri="{FF2B5EF4-FFF2-40B4-BE49-F238E27FC236}">
                <a16:creationId xmlns:a16="http://schemas.microsoft.com/office/drawing/2014/main" xmlns="" id="{469F76B4-5DE3-42D1-A155-CFCFE249FD1E}"/>
              </a:ext>
            </a:extLst>
          </p:cNvPr>
          <p:cNvSpPr/>
          <p:nvPr/>
        </p:nvSpPr>
        <p:spPr>
          <a:xfrm>
            <a:off x="7189513" y="1697214"/>
            <a:ext cx="5150644" cy="1390544"/>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err="1" smtClean="0">
                <a:solidFill>
                  <a:schemeClr val="tx1"/>
                </a:solidFill>
                <a:latin typeface="Arial" panose="020B0604020202020204" pitchFamily="34" charset="0"/>
                <a:cs typeface="Arial" panose="020B0604020202020204" pitchFamily="34" charset="0"/>
              </a:rPr>
              <a:t>Hiểu</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bài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nhanh</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hứng</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thú</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đối</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với</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môn</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học</a:t>
            </a:r>
            <a:r>
              <a:rPr lang="en-US" sz="3200" b="1" dirty="0" smtClean="0">
                <a:solidFill>
                  <a:schemeClr val="tx1"/>
                </a:solidFill>
                <a:latin typeface="Arial" panose="020B0604020202020204" pitchFamily="34" charset="0"/>
                <a:cs typeface="Arial" panose="020B0604020202020204" pitchFamily="34" charset="0"/>
              </a:rPr>
              <a:t>. </a:t>
            </a:r>
            <a:endParaRPr lang="en-US" sz="3200" b="1" dirty="0">
              <a:solidFill>
                <a:schemeClr val="tx1"/>
              </a:solidFill>
              <a:latin typeface="Arial" panose="020B0604020202020204" pitchFamily="34" charset="0"/>
              <a:cs typeface="Arial" panose="020B0604020202020204" pitchFamily="34" charset="0"/>
            </a:endParaRPr>
          </a:p>
        </p:txBody>
      </p:sp>
      <p:sp>
        <p:nvSpPr>
          <p:cNvPr id="89" name="Freeform: Shape 10">
            <a:extLst>
              <a:ext uri="{FF2B5EF4-FFF2-40B4-BE49-F238E27FC236}">
                <a16:creationId xmlns:a16="http://schemas.microsoft.com/office/drawing/2014/main" xmlns="" id="{55A1949E-2EC1-4C1E-BFB1-8C8D9E81B77A}"/>
              </a:ext>
            </a:extLst>
          </p:cNvPr>
          <p:cNvSpPr/>
          <p:nvPr/>
        </p:nvSpPr>
        <p:spPr>
          <a:xfrm>
            <a:off x="7063310" y="3192242"/>
            <a:ext cx="5138515" cy="1766100"/>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err="1" smtClean="0">
                <a:solidFill>
                  <a:schemeClr val="tx1"/>
                </a:solidFill>
                <a:latin typeface="Arial" panose="020B0604020202020204" pitchFamily="34" charset="0"/>
                <a:cs typeface="Arial" panose="020B0604020202020204" pitchFamily="34" charset="0"/>
              </a:rPr>
              <a:t>Được</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a:t>
            </a:r>
            <a:r>
              <a:rPr lang="en-US" sz="3200" b="1" dirty="0" err="1" smtClean="0">
                <a:solidFill>
                  <a:schemeClr val="tx1"/>
                </a:solidFill>
                <a:latin typeface="Arial" panose="020B0604020202020204" pitchFamily="34" charset="0"/>
                <a:cs typeface="Arial" panose="020B0604020202020204" pitchFamily="34" charset="0"/>
              </a:rPr>
              <a:t>ở</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rộng</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nhiều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kiến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thức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mới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động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ngoài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kiến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thức</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của</a:t>
            </a:r>
            <a:r>
              <a:rPr lang="en-US" sz="3200" b="1" dirty="0" smtClean="0">
                <a:solidFill>
                  <a:schemeClr val="tx1"/>
                </a:solidFill>
                <a:latin typeface="Arial" panose="020B0604020202020204" pitchFamily="34" charset="0"/>
                <a:cs typeface="Arial" panose="020B0604020202020204" pitchFamily="34" charset="0"/>
              </a:rPr>
              <a:t> SGK.</a:t>
            </a:r>
            <a:endParaRPr lang="en-US" sz="3200" b="1" dirty="0">
              <a:solidFill>
                <a:schemeClr val="tx1"/>
              </a:solidFill>
              <a:latin typeface="Arial" panose="020B0604020202020204" pitchFamily="34" charset="0"/>
              <a:cs typeface="Arial" panose="020B0604020202020204" pitchFamily="34" charset="0"/>
            </a:endParaRPr>
          </a:p>
        </p:txBody>
      </p:sp>
      <p:sp>
        <p:nvSpPr>
          <p:cNvPr id="90" name="Arrow: Right 16">
            <a:extLst>
              <a:ext uri="{FF2B5EF4-FFF2-40B4-BE49-F238E27FC236}">
                <a16:creationId xmlns:a16="http://schemas.microsoft.com/office/drawing/2014/main" xmlns="" id="{0DE5A653-A352-45C5-93ED-55DB552DFC6A}"/>
              </a:ext>
            </a:extLst>
          </p:cNvPr>
          <p:cNvSpPr/>
          <p:nvPr/>
        </p:nvSpPr>
        <p:spPr>
          <a:xfrm>
            <a:off x="6195819" y="2110113"/>
            <a:ext cx="842184" cy="615941"/>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1" name="Arrow: Right 16">
            <a:extLst>
              <a:ext uri="{FF2B5EF4-FFF2-40B4-BE49-F238E27FC236}">
                <a16:creationId xmlns:a16="http://schemas.microsoft.com/office/drawing/2014/main" xmlns="" id="{0DE5A653-A352-45C5-93ED-55DB552DFC6A}"/>
              </a:ext>
            </a:extLst>
          </p:cNvPr>
          <p:cNvSpPr/>
          <p:nvPr/>
        </p:nvSpPr>
        <p:spPr>
          <a:xfrm>
            <a:off x="6160552" y="3960017"/>
            <a:ext cx="851092" cy="550049"/>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3" name="Freeform: Shape 9">
            <a:extLst>
              <a:ext uri="{FF2B5EF4-FFF2-40B4-BE49-F238E27FC236}">
                <a16:creationId xmlns:a16="http://schemas.microsoft.com/office/drawing/2014/main" xmlns="" id="{469F76B4-5DE3-42D1-A155-CFCFE249FD1E}"/>
              </a:ext>
            </a:extLst>
          </p:cNvPr>
          <p:cNvSpPr/>
          <p:nvPr/>
        </p:nvSpPr>
        <p:spPr>
          <a:xfrm>
            <a:off x="7475585" y="4958342"/>
            <a:ext cx="4313967" cy="1743081"/>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smtClean="0">
                <a:solidFill>
                  <a:schemeClr val="tx1"/>
                </a:solidFill>
                <a:latin typeface="Arial" panose="020B0604020202020204" pitchFamily="34" charset="0"/>
                <a:cs typeface="Arial" panose="020B0604020202020204" pitchFamily="34" charset="0"/>
              </a:rPr>
              <a:t>HS </a:t>
            </a:r>
            <a:r>
              <a:rPr lang="en-US" sz="3200" b="1" dirty="0" err="1" smtClean="0">
                <a:solidFill>
                  <a:schemeClr val="tx1"/>
                </a:solidFill>
                <a:latin typeface="Arial" panose="020B0604020202020204" pitchFamily="34" charset="0"/>
                <a:cs typeface="Arial" panose="020B0604020202020204" pitchFamily="34" charset="0"/>
              </a:rPr>
              <a:t>tự</a:t>
            </a:r>
            <a:r>
              <a:rPr lang="en-US" sz="3200" b="1" dirty="0" smtClean="0">
                <a:solidFill>
                  <a:schemeClr val="tx1"/>
                </a:solidFill>
                <a:latin typeface="Arial" panose="020B0604020202020204" pitchFamily="34" charset="0"/>
                <a:cs typeface="Arial" panose="020B0604020202020204" pitchFamily="34" charset="0"/>
              </a:rPr>
              <a:t> tin </a:t>
            </a:r>
            <a:r>
              <a:rPr lang="pt-BR" sz="3200" b="1" dirty="0">
                <a:solidFill>
                  <a:schemeClr val="tx1"/>
                </a:solidFill>
                <a:latin typeface="Arial" panose="020B0604020202020204" pitchFamily="34" charset="0"/>
                <a:cs typeface="Arial" panose="020B0604020202020204" pitchFamily="34" charset="0"/>
              </a:rPr>
              <a:t>thuyết </a:t>
            </a:r>
            <a:r>
              <a:rPr lang="pt-BR" sz="3200" b="1" dirty="0" smtClean="0">
                <a:solidFill>
                  <a:schemeClr val="tx1"/>
                </a:solidFill>
                <a:latin typeface="Arial" panose="020B0604020202020204" pitchFamily="34" charset="0"/>
                <a:cs typeface="Arial" panose="020B0604020202020204" pitchFamily="34" charset="0"/>
              </a:rPr>
              <a:t>trình</a:t>
            </a:r>
            <a:r>
              <a:rPr lang="en-US" sz="3200" b="1" dirty="0" smtClean="0">
                <a:solidFill>
                  <a:schemeClr val="tx1"/>
                </a:solidFill>
                <a:latin typeface="Arial" panose="020B0604020202020204" pitchFamily="34" charset="0"/>
                <a:cs typeface="Arial" panose="020B0604020202020204" pitchFamily="34" charset="0"/>
              </a:rPr>
              <a:t>, </a:t>
            </a:r>
            <a:r>
              <a:rPr lang="pt-BR" sz="3200" b="1" dirty="0">
                <a:solidFill>
                  <a:schemeClr val="tx1"/>
                </a:solidFill>
                <a:latin typeface="Arial" panose="020B0604020202020204" pitchFamily="34" charset="0"/>
                <a:cs typeface="Arial" panose="020B0604020202020204" pitchFamily="34" charset="0"/>
              </a:rPr>
              <a:t>làm việc </a:t>
            </a:r>
            <a:r>
              <a:rPr lang="pt-BR" sz="3200" b="1" dirty="0" smtClean="0">
                <a:solidFill>
                  <a:schemeClr val="tx1"/>
                </a:solidFill>
                <a:latin typeface="Arial" panose="020B0604020202020204" pitchFamily="34" charset="0"/>
                <a:cs typeface="Arial" panose="020B0604020202020204" pitchFamily="34" charset="0"/>
              </a:rPr>
              <a:t>nhóm. </a:t>
            </a:r>
            <a:endParaRPr lang="en-US" sz="3200" b="1" dirty="0">
              <a:solidFill>
                <a:schemeClr val="tx1"/>
              </a:solidFill>
              <a:latin typeface="Arial" panose="020B0604020202020204" pitchFamily="34" charset="0"/>
              <a:cs typeface="Arial" panose="020B0604020202020204" pitchFamily="34" charset="0"/>
            </a:endParaRPr>
          </a:p>
        </p:txBody>
      </p:sp>
      <p:sp>
        <p:nvSpPr>
          <p:cNvPr id="94" name="Arrow: Right 16">
            <a:extLst>
              <a:ext uri="{FF2B5EF4-FFF2-40B4-BE49-F238E27FC236}">
                <a16:creationId xmlns:a16="http://schemas.microsoft.com/office/drawing/2014/main" xmlns="" id="{0DE5A653-A352-45C5-93ED-55DB552DFC6A}"/>
              </a:ext>
            </a:extLst>
          </p:cNvPr>
          <p:cNvSpPr/>
          <p:nvPr/>
        </p:nvSpPr>
        <p:spPr>
          <a:xfrm>
            <a:off x="6142336" y="5509483"/>
            <a:ext cx="851092" cy="550049"/>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1514759"/>
            <a:ext cx="6123286" cy="534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ircle(in)">
                                      <p:cBhvr>
                                        <p:cTn id="12" dur="20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circle(in)">
                                      <p:cBhvr>
                                        <p:cTn id="22" dur="20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down)">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down)">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circle(in)">
                                      <p:cBhvr>
                                        <p:cTn id="42"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P spid="89" grpId="0" animBg="1"/>
      <p:bldP spid="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Block Arc 2">
            <a:extLst>
              <a:ext uri="{FF2B5EF4-FFF2-40B4-BE49-F238E27FC236}">
                <a16:creationId xmlns:a16="http://schemas.microsoft.com/office/drawing/2014/main" xmlns=""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a16="http://schemas.microsoft.com/office/drawing/2014/main" xmlns=""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a16="http://schemas.microsoft.com/office/drawing/2014/main" xmlns=""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a16="http://schemas.microsoft.com/office/drawing/2014/main" xmlns=""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latin typeface="#9Slide05 Fourth Medium" panose="00000600000000000000" pitchFamily="2" charset="0"/>
            </a:endParaRPr>
          </a:p>
        </p:txBody>
      </p:sp>
      <p:sp>
        <p:nvSpPr>
          <p:cNvPr id="8" name="Freeform: Shape 7">
            <a:extLst>
              <a:ext uri="{FF2B5EF4-FFF2-40B4-BE49-F238E27FC236}">
                <a16:creationId xmlns:a16="http://schemas.microsoft.com/office/drawing/2014/main" xmlns="" id="{B4033BB8-D2F5-49E9-927B-DC04E1237CFF}"/>
              </a:ext>
            </a:extLst>
          </p:cNvPr>
          <p:cNvSpPr/>
          <p:nvPr/>
        </p:nvSpPr>
        <p:spPr>
          <a:xfrm>
            <a:off x="3903260" y="1757363"/>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err="1" smtClean="0">
                <a:solidFill>
                  <a:srgbClr val="C00000"/>
                </a:solidFill>
                <a:latin typeface="Times New Roman" pitchFamily="18" charset="0"/>
                <a:cs typeface="Times New Roman" pitchFamily="18" charset="0"/>
              </a:rPr>
              <a:t>I.Mở</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đầu</a:t>
            </a:r>
            <a:r>
              <a:rPr lang="en-US" sz="4000" b="1" dirty="0" smtClean="0">
                <a:solidFill>
                  <a:srgbClr val="C00000"/>
                </a:solidFill>
                <a:latin typeface="Times New Roman" pitchFamily="18" charset="0"/>
                <a:cs typeface="Times New Roman" pitchFamily="18" charset="0"/>
              </a:rPr>
              <a:t> </a:t>
            </a: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a16="http://schemas.microsoft.com/office/drawing/2014/main" xmlns="" id="{AFF328EF-EFB9-4890-B98C-36767F9AF3F8}"/>
              </a:ext>
            </a:extLst>
          </p:cNvPr>
          <p:cNvSpPr/>
          <p:nvPr/>
        </p:nvSpPr>
        <p:spPr>
          <a:xfrm>
            <a:off x="4392303" y="-25268"/>
            <a:ext cx="3047999"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1. </a:t>
            </a:r>
            <a:r>
              <a:rPr lang="en-US" sz="4000" b="1" dirty="0" err="1" smtClean="0">
                <a:solidFill>
                  <a:schemeClr val="tx1"/>
                </a:solidFill>
                <a:latin typeface="Times New Roman" pitchFamily="18" charset="0"/>
                <a:cs typeface="Times New Roman" pitchFamily="18" charset="0"/>
              </a:rPr>
              <a:t>Tính</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cấp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thiết</a:t>
            </a:r>
            <a:endParaRPr lang="en-US" sz="4000" b="1" dirty="0">
              <a:solidFill>
                <a:schemeClr val="tx1"/>
              </a:solidFill>
              <a:latin typeface="Times New Roman" pitchFamily="18" charset="0"/>
              <a:cs typeface="Times New Roman" pitchFamily="18" charset="0"/>
            </a:endParaRPr>
          </a:p>
        </p:txBody>
      </p:sp>
      <p:sp>
        <p:nvSpPr>
          <p:cNvPr id="10" name="Freeform: Shape 9">
            <a:extLst>
              <a:ext uri="{FF2B5EF4-FFF2-40B4-BE49-F238E27FC236}">
                <a16:creationId xmlns:a16="http://schemas.microsoft.com/office/drawing/2014/main" xmlns="" id="{469F76B4-5DE3-42D1-A155-CFCFE249FD1E}"/>
              </a:ext>
            </a:extLst>
          </p:cNvPr>
          <p:cNvSpPr/>
          <p:nvPr/>
        </p:nvSpPr>
        <p:spPr>
          <a:xfrm>
            <a:off x="7929349" y="3211140"/>
            <a:ext cx="3085242" cy="222985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2.Mục </a:t>
            </a:r>
            <a:r>
              <a:rPr lang="en-US" sz="4000" b="1" dirty="0" err="1" smtClean="0">
                <a:solidFill>
                  <a:schemeClr val="tx1"/>
                </a:solidFill>
                <a:latin typeface="Times New Roman" pitchFamily="18" charset="0"/>
                <a:cs typeface="Times New Roman" pitchFamily="18" charset="0"/>
              </a:rPr>
              <a:t>tiêu</a:t>
            </a:r>
            <a:endParaRPr lang="en-US" sz="4000" b="1" dirty="0">
              <a:solidFill>
                <a:schemeClr val="tx1"/>
              </a:solidFill>
              <a:latin typeface="Times New Roman" pitchFamily="18" charset="0"/>
              <a:cs typeface="Times New Roman" pitchFamily="18" charset="0"/>
            </a:endParaRPr>
          </a:p>
        </p:txBody>
      </p:sp>
      <p:sp>
        <p:nvSpPr>
          <p:cNvPr id="11" name="Freeform: Shape 10">
            <a:extLst>
              <a:ext uri="{FF2B5EF4-FFF2-40B4-BE49-F238E27FC236}">
                <a16:creationId xmlns:a16="http://schemas.microsoft.com/office/drawing/2014/main" xmlns="" id="{55A1949E-2EC1-4C1E-BFB1-8C8D9E81B77A}"/>
              </a:ext>
            </a:extLst>
          </p:cNvPr>
          <p:cNvSpPr/>
          <p:nvPr/>
        </p:nvSpPr>
        <p:spPr>
          <a:xfrm>
            <a:off x="341445" y="3213686"/>
            <a:ext cx="3561815" cy="222985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3. </a:t>
            </a:r>
            <a:r>
              <a:rPr lang="en-US" sz="4000" b="1" dirty="0" err="1" smtClean="0">
                <a:solidFill>
                  <a:schemeClr val="tx1"/>
                </a:solidFill>
                <a:latin typeface="Times New Roman" pitchFamily="18" charset="0"/>
                <a:cs typeface="Times New Roman" pitchFamily="18" charset="0"/>
              </a:rPr>
              <a:t>Đối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tượng</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và</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phương</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pháp</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95328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ck Arc 2">
            <a:extLst>
              <a:ext uri="{FF2B5EF4-FFF2-40B4-BE49-F238E27FC236}">
                <a16:creationId xmlns:a16="http://schemas.microsoft.com/office/drawing/2014/main" xmlns=""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a16="http://schemas.microsoft.com/office/drawing/2014/main" xmlns=""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a16="http://schemas.microsoft.com/office/drawing/2014/main" xmlns=""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a16="http://schemas.microsoft.com/office/drawing/2014/main" xmlns=""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latin typeface="#9Slide05 Fourth Medium" panose="00000600000000000000" pitchFamily="2" charset="0"/>
            </a:endParaRPr>
          </a:p>
        </p:txBody>
      </p:sp>
      <p:sp>
        <p:nvSpPr>
          <p:cNvPr id="8" name="Freeform: Shape 7">
            <a:extLst>
              <a:ext uri="{FF2B5EF4-FFF2-40B4-BE49-F238E27FC236}">
                <a16:creationId xmlns:a16="http://schemas.microsoft.com/office/drawing/2014/main" xmlns="" id="{B4033BB8-D2F5-49E9-927B-DC04E1237CFF}"/>
              </a:ext>
            </a:extLst>
          </p:cNvPr>
          <p:cNvSpPr/>
          <p:nvPr/>
        </p:nvSpPr>
        <p:spPr>
          <a:xfrm>
            <a:off x="4080614" y="1766531"/>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a:solidFill>
                  <a:srgbClr val="C00000"/>
                </a:solidFill>
                <a:latin typeface="Times New Roman" pitchFamily="18" charset="0"/>
                <a:cs typeface="Times New Roman" pitchFamily="18" charset="0"/>
              </a:rPr>
              <a:t>III</a:t>
            </a:r>
            <a:r>
              <a:rPr lang="en-US" sz="4000" b="1" dirty="0">
                <a:solidFill>
                  <a:srgbClr val="C00000"/>
                </a:solidFill>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KẾT LUẬN CHUNG VÀ KIẾN NGHỊ</a:t>
            </a:r>
            <a:endParaRPr lang="en-GB" sz="4000" dirty="0">
              <a:latin typeface="Arial" panose="020B0604020202020204" pitchFamily="34" charset="0"/>
              <a:cs typeface="Arial" panose="020B0604020202020204" pitchFamily="34" charset="0"/>
            </a:endParaRPr>
          </a:p>
          <a:p>
            <a:pPr algn="ctr" defTabSz="1111276">
              <a:lnSpc>
                <a:spcPct val="90000"/>
              </a:lnSpc>
              <a:spcBef>
                <a:spcPct val="0"/>
              </a:spcBef>
              <a:spcAft>
                <a:spcPct val="35000"/>
              </a:spcAft>
            </a:pP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a16="http://schemas.microsoft.com/office/drawing/2014/main" xmlns="" id="{AFF328EF-EFB9-4890-B98C-36767F9AF3F8}"/>
              </a:ext>
            </a:extLst>
          </p:cNvPr>
          <p:cNvSpPr/>
          <p:nvPr/>
        </p:nvSpPr>
        <p:spPr>
          <a:xfrm>
            <a:off x="4732421" y="122292"/>
            <a:ext cx="2983832"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a:solidFill>
                  <a:schemeClr val="tx1"/>
                </a:solidFill>
                <a:latin typeface="Times New Roman" pitchFamily="18" charset="0"/>
                <a:cs typeface="Times New Roman" pitchFamily="18" charset="0"/>
              </a:rPr>
              <a:t>1. </a:t>
            </a:r>
            <a:r>
              <a:rPr lang="vi-VN" sz="3600" b="1" dirty="0" smtClean="0">
                <a:solidFill>
                  <a:schemeClr val="tx1"/>
                </a:solidFill>
                <a:latin typeface="Times New Roman" pitchFamily="18" charset="0"/>
                <a:cs typeface="Times New Roman" pitchFamily="18" charset="0"/>
              </a:rPr>
              <a:t>Ư</a:t>
            </a:r>
            <a:r>
              <a:rPr lang="en-US" sz="3600" b="1" dirty="0" smtClean="0">
                <a:solidFill>
                  <a:schemeClr val="tx1"/>
                </a:solidFill>
                <a:latin typeface="Times New Roman" pitchFamily="18" charset="0"/>
                <a:cs typeface="Times New Roman" pitchFamily="18" charset="0"/>
              </a:rPr>
              <a:t>u </a:t>
            </a:r>
            <a:r>
              <a:rPr lang="en-US" sz="3600" b="1" dirty="0" err="1" smtClean="0">
                <a:solidFill>
                  <a:schemeClr val="tx1"/>
                </a:solidFill>
                <a:latin typeface="Times New Roman" pitchFamily="18" charset="0"/>
                <a:cs typeface="Times New Roman" pitchFamily="18" charset="0"/>
              </a:rPr>
              <a:t>điểm</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và</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hạn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chế</a:t>
            </a:r>
            <a:endParaRPr lang="en-US" sz="3600" b="1" dirty="0">
              <a:solidFill>
                <a:schemeClr val="tx1"/>
              </a:solidFill>
              <a:latin typeface="Times New Roman" pitchFamily="18" charset="0"/>
              <a:cs typeface="Times New Roman" pitchFamily="18" charset="0"/>
            </a:endParaRPr>
          </a:p>
        </p:txBody>
      </p:sp>
      <p:sp>
        <p:nvSpPr>
          <p:cNvPr id="10" name="Freeform: Shape 9">
            <a:extLst>
              <a:ext uri="{FF2B5EF4-FFF2-40B4-BE49-F238E27FC236}">
                <a16:creationId xmlns:a16="http://schemas.microsoft.com/office/drawing/2014/main" xmlns="" id="{469F76B4-5DE3-42D1-A155-CFCFE249FD1E}"/>
              </a:ext>
            </a:extLst>
          </p:cNvPr>
          <p:cNvSpPr/>
          <p:nvPr/>
        </p:nvSpPr>
        <p:spPr>
          <a:xfrm>
            <a:off x="7612409" y="3269808"/>
            <a:ext cx="2812051" cy="2106194"/>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smtClean="0">
                <a:solidFill>
                  <a:schemeClr val="tx1"/>
                </a:solidFill>
                <a:latin typeface="Times New Roman" pitchFamily="18" charset="0"/>
                <a:cs typeface="Times New Roman" pitchFamily="18" charset="0"/>
              </a:rPr>
              <a:t>2. </a:t>
            </a:r>
            <a:r>
              <a:rPr lang="en-US" sz="3600" b="1" dirty="0" err="1" smtClean="0">
                <a:solidFill>
                  <a:schemeClr val="tx1"/>
                </a:solidFill>
                <a:latin typeface="Times New Roman" pitchFamily="18" charset="0"/>
                <a:cs typeface="Times New Roman" pitchFamily="18" charset="0"/>
              </a:rPr>
              <a:t>Phương</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pháp</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khắc</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phục</a:t>
            </a:r>
            <a:endParaRPr lang="en-US" sz="3600" b="1" dirty="0">
              <a:solidFill>
                <a:schemeClr val="tx1"/>
              </a:solidFill>
              <a:latin typeface="Times New Roman" pitchFamily="18" charset="0"/>
              <a:cs typeface="Times New Roman" pitchFamily="18" charset="0"/>
            </a:endParaRPr>
          </a:p>
        </p:txBody>
      </p:sp>
      <p:sp>
        <p:nvSpPr>
          <p:cNvPr id="11" name="Freeform: Shape 10">
            <a:extLst>
              <a:ext uri="{FF2B5EF4-FFF2-40B4-BE49-F238E27FC236}">
                <a16:creationId xmlns:a16="http://schemas.microsoft.com/office/drawing/2014/main" xmlns="" id="{55A1949E-2EC1-4C1E-BFB1-8C8D9E81B77A}"/>
              </a:ext>
            </a:extLst>
          </p:cNvPr>
          <p:cNvSpPr/>
          <p:nvPr/>
        </p:nvSpPr>
        <p:spPr>
          <a:xfrm>
            <a:off x="1342212" y="3102526"/>
            <a:ext cx="3331135" cy="226119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smtClean="0">
                <a:solidFill>
                  <a:schemeClr val="tx1"/>
                </a:solidFill>
                <a:latin typeface="Times New Roman" pitchFamily="18" charset="0"/>
                <a:cs typeface="Times New Roman" pitchFamily="18" charset="0"/>
              </a:rPr>
              <a:t>3. </a:t>
            </a:r>
            <a:r>
              <a:rPr lang="en-US" sz="3600" b="1" dirty="0" err="1" smtClean="0">
                <a:solidFill>
                  <a:schemeClr val="tx1"/>
                </a:solidFill>
                <a:latin typeface="Times New Roman" pitchFamily="18" charset="0"/>
                <a:cs typeface="Times New Roman" pitchFamily="18" charset="0"/>
              </a:rPr>
              <a:t>Khả</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năng</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triển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khai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rỗng</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rãi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biện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pháp</a:t>
            </a:r>
            <a:endParaRPr 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70649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grpSp>
        <p:nvGrpSpPr>
          <p:cNvPr id="3" name="Group 32"/>
          <p:cNvGrpSpPr>
            <a:grpSpLocks/>
          </p:cNvGrpSpPr>
          <p:nvPr/>
        </p:nvGrpSpPr>
        <p:grpSpPr bwMode="auto">
          <a:xfrm>
            <a:off x="83127" y="1541349"/>
            <a:ext cx="1882487" cy="3579729"/>
            <a:chOff x="-860" y="1279"/>
            <a:chExt cx="1087"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008"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latin typeface="Arial" charset="0"/>
              </a:endParaRPr>
            </a:p>
          </p:txBody>
        </p:sp>
        <p:sp>
          <p:nvSpPr>
            <p:cNvPr id="7202" name="Rectangle 23"/>
            <p:cNvSpPr>
              <a:spLocks noChangeArrowheads="1"/>
            </p:cNvSpPr>
            <p:nvPr/>
          </p:nvSpPr>
          <p:spPr bwMode="black">
            <a:xfrm>
              <a:off x="-860" y="1476"/>
              <a:ext cx="1007" cy="1506"/>
            </a:xfrm>
            <a:prstGeom prst="rect">
              <a:avLst/>
            </a:prstGeom>
            <a:noFill/>
            <a:ln w="9525" algn="ctr">
              <a:noFill/>
              <a:miter lim="800000"/>
              <a:headEnd/>
              <a:tailEnd/>
            </a:ln>
          </p:spPr>
          <p:txBody>
            <a:bodyPr>
              <a:spAutoFit/>
            </a:bodyPr>
            <a:lstStyle/>
            <a:p>
              <a:pPr marL="342900" indent="-342900" algn="ctr">
                <a:defRPr/>
              </a:pPr>
              <a:r>
                <a:rPr lang="en-US" sz="3200" b="1" dirty="0">
                  <a:latin typeface="Arial" charset="0"/>
                </a:rPr>
                <a:t> </a:t>
              </a:r>
            </a:p>
            <a:p>
              <a:pPr marL="342900" indent="-342900" algn="ctr">
                <a:defRPr/>
              </a:pPr>
              <a:endParaRPr lang="en-US" sz="3600" b="1" dirty="0" smtClean="0">
                <a:solidFill>
                  <a:srgbClr val="FF0000"/>
                </a:solidFill>
                <a:latin typeface="Times New Roman" panose="02020603050405020304" pitchFamily="18" charset="0"/>
              </a:endParaRPr>
            </a:p>
            <a:p>
              <a:pPr marL="342900" indent="-342900" algn="ctr">
                <a:defRPr/>
              </a:pPr>
              <a:r>
                <a:rPr lang="vi-VN" sz="3600" b="1" dirty="0" smtClean="0">
                  <a:solidFill>
                    <a:srgbClr val="FF0000"/>
                  </a:solidFill>
                  <a:latin typeface="Times New Roman" panose="02020603050405020304" pitchFamily="18" charset="0"/>
                </a:rPr>
                <a:t>Ư</a:t>
              </a:r>
              <a:r>
                <a:rPr lang="fr-FR" sz="3600" b="1" dirty="0" smtClean="0">
                  <a:solidFill>
                    <a:srgbClr val="FF0000"/>
                  </a:solidFill>
                  <a:latin typeface="Times New Roman" panose="02020603050405020304" pitchFamily="18" charset="0"/>
                </a:rPr>
                <a:t>u </a:t>
              </a:r>
              <a:r>
                <a:rPr lang="fr-FR" sz="3600" b="1" dirty="0" err="1" smtClean="0">
                  <a:solidFill>
                    <a:srgbClr val="FF0000"/>
                  </a:solidFill>
                  <a:latin typeface="Times New Roman" panose="02020603050405020304" pitchFamily="18" charset="0"/>
                </a:rPr>
                <a:t>điểm</a:t>
              </a:r>
              <a:endParaRPr lang="en-US" sz="3600" dirty="0">
                <a:solidFill>
                  <a:srgbClr val="FF0000"/>
                </a:solidFill>
                <a:latin typeface="+mj-lt"/>
              </a:endParaRPr>
            </a:p>
          </p:txBody>
        </p:sp>
      </p:grpSp>
      <p:pic>
        <p:nvPicPr>
          <p:cNvPr id="7207" name="Picture 10"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61" y="151930"/>
            <a:ext cx="1930671" cy="5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Group 33"/>
          <p:cNvGrpSpPr>
            <a:grpSpLocks/>
          </p:cNvGrpSpPr>
          <p:nvPr/>
        </p:nvGrpSpPr>
        <p:grpSpPr bwMode="auto">
          <a:xfrm>
            <a:off x="2281050" y="147064"/>
            <a:ext cx="9877547" cy="1442181"/>
            <a:chOff x="337" y="961"/>
            <a:chExt cx="5310" cy="912"/>
          </a:xfrm>
        </p:grpSpPr>
        <p:grpSp>
          <p:nvGrpSpPr>
            <p:cNvPr id="7199" name="Group 4"/>
            <p:cNvGrpSpPr>
              <a:grpSpLocks/>
            </p:cNvGrpSpPr>
            <p:nvPr/>
          </p:nvGrpSpPr>
          <p:grpSpPr bwMode="auto">
            <a:xfrm>
              <a:off x="458" y="961"/>
              <a:ext cx="5189" cy="912"/>
              <a:chOff x="-458" y="1392"/>
              <a:chExt cx="5236" cy="480"/>
            </a:xfrm>
          </p:grpSpPr>
          <p:sp>
            <p:nvSpPr>
              <p:cNvPr id="12293" name="AutoShape 5"/>
              <p:cNvSpPr>
                <a:spLocks noChangeArrowheads="1"/>
              </p:cNvSpPr>
              <p:nvPr/>
            </p:nvSpPr>
            <p:spPr bwMode="gray">
              <a:xfrm>
                <a:off x="-458" y="1392"/>
                <a:ext cx="5236" cy="480"/>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latin typeface="Arial" charset="0"/>
                </a:endParaRPr>
              </a:p>
            </p:txBody>
          </p:sp>
          <p:grpSp>
            <p:nvGrpSpPr>
              <p:cNvPr id="7203" name="Group 6"/>
              <p:cNvGrpSpPr>
                <a:grpSpLocks/>
              </p:cNvGrpSpPr>
              <p:nvPr/>
            </p:nvGrpSpPr>
            <p:grpSpPr bwMode="auto">
              <a:xfrm>
                <a:off x="556" y="1407"/>
                <a:ext cx="4217" cy="432"/>
                <a:chOff x="572" y="1407"/>
                <a:chExt cx="4160" cy="432"/>
              </a:xfrm>
            </p:grpSpPr>
            <p:sp>
              <p:nvSpPr>
                <p:cNvPr id="12295" name="AutoShape 7"/>
                <p:cNvSpPr>
                  <a:spLocks noChangeArrowheads="1"/>
                </p:cNvSpPr>
                <p:nvPr/>
              </p:nvSpPr>
              <p:spPr bwMode="gray">
                <a:xfrm>
                  <a:off x="572" y="1724"/>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12296"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pic>
          <p:nvPicPr>
            <p:cNvPr id="7200" name="Picture 24"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36" y="1248"/>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15"/>
            <p:cNvSpPr txBox="1">
              <a:spLocks noChangeArrowheads="1"/>
            </p:cNvSpPr>
            <p:nvPr/>
          </p:nvSpPr>
          <p:spPr bwMode="auto">
            <a:xfrm>
              <a:off x="337" y="975"/>
              <a:ext cx="4956"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lvl="1" indent="0" algn="just">
                <a:lnSpc>
                  <a:spcPct val="115000"/>
                </a:lnSpc>
                <a:spcBef>
                  <a:spcPct val="20000"/>
                </a:spcBef>
                <a:buClr>
                  <a:schemeClr val="folHlink"/>
                </a:buClr>
              </a:pPr>
              <a:r>
                <a:rPr lang="en-US" sz="3600" dirty="0" err="1">
                  <a:latin typeface="Arial" panose="020B0604020202020204" pitchFamily="34" charset="0"/>
                  <a:cs typeface="Arial" panose="020B0604020202020204" pitchFamily="34" charset="0"/>
                </a:rPr>
                <a:t>B</a:t>
              </a:r>
              <a:r>
                <a:rPr lang="en-US" sz="3600" dirty="0" err="1" smtClean="0">
                  <a:latin typeface="Arial" panose="020B0604020202020204" pitchFamily="34" charset="0"/>
                  <a:cs typeface="Arial" panose="020B0604020202020204" pitchFamily="34" charset="0"/>
                </a:rPr>
                <a:t>ài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thêm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sinh</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dẫn</a:t>
              </a:r>
              <a:r>
                <a:rPr lang="en-US" sz="3600" dirty="0">
                  <a:latin typeface="Arial" panose="020B0604020202020204" pitchFamily="34" charset="0"/>
                  <a:cs typeface="Arial" panose="020B0604020202020204" pitchFamily="34" charset="0"/>
                </a:rPr>
                <a:t>, </a:t>
              </a:r>
              <a:r>
                <a:rPr lang="pt-BR" sz="3600" b="1" i="1" dirty="0" smtClean="0">
                  <a:latin typeface="Arial" panose="020B0604020202020204" pitchFamily="34" charset="0"/>
                  <a:cs typeface="Arial" panose="020B0604020202020204" pitchFamily="34" charset="0"/>
                </a:rPr>
                <a:t>g</a:t>
              </a:r>
              <a:r>
                <a:rPr lang="pt-BR" altLang="en-US" sz="3600" b="1" i="1" dirty="0" smtClean="0">
                  <a:latin typeface="Arial" panose="020B0604020202020204" pitchFamily="34" charset="0"/>
                  <a:cs typeface="Arial" panose="020B0604020202020204" pitchFamily="34" charset="0"/>
                </a:rPr>
                <a:t>hi </a:t>
              </a:r>
              <a:r>
                <a:rPr lang="pt-BR" altLang="en-US" sz="3600" b="1" i="1" dirty="0">
                  <a:latin typeface="Arial" panose="020B0604020202020204" pitchFamily="34" charset="0"/>
                  <a:cs typeface="Arial" panose="020B0604020202020204" pitchFamily="34" charset="0"/>
                </a:rPr>
                <a:t>nhớ </a:t>
              </a:r>
              <a:r>
                <a:rPr lang="en-US" sz="3600" dirty="0" err="1" smtClean="0">
                  <a:latin typeface="Arial" panose="020B0604020202020204" pitchFamily="34" charset="0"/>
                  <a:cs typeface="Arial" panose="020B0604020202020204" pitchFamily="34" charset="0"/>
                </a:rPr>
                <a:t>hiệu</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endParaRPr lang="en-US" altLang="en-US" sz="3600" b="1" i="1" dirty="0">
                <a:solidFill>
                  <a:srgbClr val="FFFF00"/>
                </a:solidFill>
                <a:latin typeface="Arial" panose="020B0604020202020204" pitchFamily="34" charset="0"/>
                <a:cs typeface="Arial" panose="020B0604020202020204" pitchFamily="34" charset="0"/>
              </a:endParaRPr>
            </a:p>
          </p:txBody>
        </p:sp>
      </p:grpSp>
      <p:grpSp>
        <p:nvGrpSpPr>
          <p:cNvPr id="7174" name="Group 34"/>
          <p:cNvGrpSpPr>
            <a:grpSpLocks/>
          </p:cNvGrpSpPr>
          <p:nvPr/>
        </p:nvGrpSpPr>
        <p:grpSpPr bwMode="auto">
          <a:xfrm>
            <a:off x="2463185" y="1864383"/>
            <a:ext cx="9685868" cy="1825510"/>
            <a:chOff x="1584" y="1797"/>
            <a:chExt cx="4069" cy="1531"/>
          </a:xfrm>
        </p:grpSpPr>
        <p:grpSp>
          <p:nvGrpSpPr>
            <p:cNvPr id="7192" name="Group 9"/>
            <p:cNvGrpSpPr>
              <a:grpSpLocks/>
            </p:cNvGrpSpPr>
            <p:nvPr/>
          </p:nvGrpSpPr>
          <p:grpSpPr bwMode="auto">
            <a:xfrm>
              <a:off x="1630" y="1797"/>
              <a:ext cx="4023" cy="1531"/>
              <a:chOff x="718" y="1233"/>
              <a:chExt cx="4060" cy="806"/>
            </a:xfrm>
          </p:grpSpPr>
          <p:sp>
            <p:nvSpPr>
              <p:cNvPr id="12298" name="AutoShape 10"/>
              <p:cNvSpPr>
                <a:spLocks noChangeArrowheads="1"/>
              </p:cNvSpPr>
              <p:nvPr/>
            </p:nvSpPr>
            <p:spPr bwMode="gray">
              <a:xfrm>
                <a:off x="720" y="1233"/>
                <a:ext cx="4058" cy="639"/>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latin typeface="Arial" charset="0"/>
                </a:endParaRPr>
              </a:p>
            </p:txBody>
          </p:sp>
          <p:grpSp>
            <p:nvGrpSpPr>
              <p:cNvPr id="7196" name="Group 11"/>
              <p:cNvGrpSpPr>
                <a:grpSpLocks/>
              </p:cNvGrpSpPr>
              <p:nvPr/>
            </p:nvGrpSpPr>
            <p:grpSpPr bwMode="auto">
              <a:xfrm>
                <a:off x="718" y="1407"/>
                <a:ext cx="4055" cy="632"/>
                <a:chOff x="732" y="1407"/>
                <a:chExt cx="4000" cy="632"/>
              </a:xfrm>
            </p:grpSpPr>
            <p:sp>
              <p:nvSpPr>
                <p:cNvPr id="12300" name="AutoShape 12"/>
                <p:cNvSpPr>
                  <a:spLocks noChangeArrowheads="1"/>
                </p:cNvSpPr>
                <p:nvPr/>
              </p:nvSpPr>
              <p:spPr bwMode="gray">
                <a:xfrm>
                  <a:off x="732" y="1924"/>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12301"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pic>
          <p:nvPicPr>
            <p:cNvPr id="7193" name="Picture 25"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84" y="2352"/>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Box 16"/>
            <p:cNvSpPr txBox="1">
              <a:spLocks noChangeArrowheads="1"/>
            </p:cNvSpPr>
            <p:nvPr/>
          </p:nvSpPr>
          <p:spPr bwMode="auto">
            <a:xfrm>
              <a:off x="1677" y="1823"/>
              <a:ext cx="3823" cy="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chemeClr val="folHlink"/>
                </a:buClr>
              </a:pPr>
              <a:r>
                <a:rPr lang="en-US" sz="3600" dirty="0" err="1">
                  <a:latin typeface="Arial" panose="020B0604020202020204" pitchFamily="34" charset="0"/>
                  <a:cs typeface="Arial" panose="020B0604020202020204" pitchFamily="34" charset="0"/>
                </a:rPr>
                <a:t>T</a:t>
              </a:r>
              <a:r>
                <a:rPr lang="en-US" sz="3600" dirty="0" err="1" smtClean="0">
                  <a:latin typeface="Arial" panose="020B0604020202020204" pitchFamily="34" charset="0"/>
                  <a:cs typeface="Arial" panose="020B0604020202020204" pitchFamily="34" charset="0"/>
                </a:rPr>
                <a:t>iếp</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tin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khoa</a:t>
              </a:r>
              <a:r>
                <a:rPr lang="en-US" sz="3600" dirty="0" smtClean="0">
                  <a:latin typeface="Arial" panose="020B0604020202020204" pitchFamily="34" charset="0"/>
                  <a:cs typeface="Arial" panose="020B0604020202020204" pitchFamily="34" charset="0"/>
                </a:rPr>
                <a:t>.</a:t>
              </a:r>
              <a:endParaRPr lang="en-US" altLang="en-US" sz="3600" dirty="0">
                <a:solidFill>
                  <a:srgbClr val="FFFF00"/>
                </a:solidFill>
                <a:latin typeface="Arial" panose="020B0604020202020204" pitchFamily="34" charset="0"/>
                <a:cs typeface="Arial" panose="020B0604020202020204" pitchFamily="34" charset="0"/>
              </a:endParaRPr>
            </a:p>
          </p:txBody>
        </p:sp>
      </p:grpSp>
      <p:grpSp>
        <p:nvGrpSpPr>
          <p:cNvPr id="7175" name="Group 35"/>
          <p:cNvGrpSpPr>
            <a:grpSpLocks/>
          </p:cNvGrpSpPr>
          <p:nvPr/>
        </p:nvGrpSpPr>
        <p:grpSpPr bwMode="auto">
          <a:xfrm>
            <a:off x="2506132" y="3498663"/>
            <a:ext cx="9685868" cy="1553535"/>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grpSp>
        </p:grpSp>
        <p:pic>
          <p:nvPicPr>
            <p:cNvPr id="7186" name="Picture 26"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chemeClr val="folHlink"/>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grpSp>
        <p:nvGrpSpPr>
          <p:cNvPr id="7177" name="Group 35"/>
          <p:cNvGrpSpPr>
            <a:grpSpLocks/>
          </p:cNvGrpSpPr>
          <p:nvPr/>
        </p:nvGrpSpPr>
        <p:grpSpPr bwMode="auto">
          <a:xfrm>
            <a:off x="2463185" y="5185109"/>
            <a:ext cx="9717004" cy="1227258"/>
            <a:chOff x="1412" y="3770"/>
            <a:chExt cx="4099" cy="912"/>
          </a:xfrm>
          <a:solidFill>
            <a:schemeClr val="accent1">
              <a:lumMod val="40000"/>
              <a:lumOff val="60000"/>
            </a:schemeClr>
          </a:solidFill>
        </p:grpSpPr>
        <p:grpSp>
          <p:nvGrpSpPr>
            <p:cNvPr id="7178" name="Group 14"/>
            <p:cNvGrpSpPr>
              <a:grpSpLocks/>
            </p:cNvGrpSpPr>
            <p:nvPr/>
          </p:nvGrpSpPr>
          <p:grpSpPr bwMode="auto">
            <a:xfrm>
              <a:off x="1476" y="3770"/>
              <a:ext cx="4035" cy="912"/>
              <a:chOff x="520" y="1658"/>
              <a:chExt cx="4074" cy="480"/>
            </a:xfrm>
            <a:grpFill/>
          </p:grpSpPr>
          <p:sp>
            <p:nvSpPr>
              <p:cNvPr id="38" name="AutoShape 15"/>
              <p:cNvSpPr>
                <a:spLocks noChangeArrowheads="1"/>
              </p:cNvSpPr>
              <p:nvPr/>
            </p:nvSpPr>
            <p:spPr bwMode="gray">
              <a:xfrm>
                <a:off x="530" y="1658"/>
                <a:ext cx="4064" cy="480"/>
              </a:xfrm>
              <a:prstGeom prst="roundRect">
                <a:avLst>
                  <a:gd name="adj" fmla="val 17509"/>
                </a:avLst>
              </a:prstGeom>
              <a:grpFill/>
              <a:ln w="9525">
                <a:noFill/>
                <a:round/>
                <a:headEnd/>
                <a:tailEnd/>
              </a:ln>
              <a:effectLst/>
            </p:spPr>
            <p:txBody>
              <a:bodyPr wrap="none" anchor="ctr"/>
              <a:lstStyle/>
              <a:p>
                <a:pPr>
                  <a:defRPr/>
                </a:pPr>
                <a:endParaRPr lang="en-US">
                  <a:latin typeface="Arial" charset="0"/>
                </a:endParaRPr>
              </a:p>
            </p:txBody>
          </p:sp>
          <p:grpSp>
            <p:nvGrpSpPr>
              <p:cNvPr id="7182" name="Group 16"/>
              <p:cNvGrpSpPr>
                <a:grpSpLocks/>
              </p:cNvGrpSpPr>
              <p:nvPr/>
            </p:nvGrpSpPr>
            <p:grpSpPr bwMode="auto">
              <a:xfrm>
                <a:off x="520" y="1687"/>
                <a:ext cx="4073" cy="403"/>
                <a:chOff x="537" y="1687"/>
                <a:chExt cx="4017" cy="403"/>
              </a:xfrm>
              <a:grpFill/>
            </p:grpSpPr>
            <p:sp>
              <p:nvSpPr>
                <p:cNvPr id="40" name="AutoShape 17"/>
                <p:cNvSpPr>
                  <a:spLocks noChangeArrowheads="1"/>
                </p:cNvSpPr>
                <p:nvPr/>
              </p:nvSpPr>
              <p:spPr bwMode="gray">
                <a:xfrm>
                  <a:off x="566" y="1975"/>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sp>
              <p:nvSpPr>
                <p:cNvPr id="41" name="AutoShape 18"/>
                <p:cNvSpPr>
                  <a:spLocks noChangeArrowheads="1"/>
                </p:cNvSpPr>
                <p:nvPr/>
              </p:nvSpPr>
              <p:spPr bwMode="gray">
                <a:xfrm>
                  <a:off x="537" y="1687"/>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grpSp>
        </p:grpSp>
        <p:pic>
          <p:nvPicPr>
            <p:cNvPr id="7179" name="Picture 26"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412" y="4020"/>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0" name="TextBox 17"/>
            <p:cNvSpPr txBox="1">
              <a:spLocks noChangeArrowheads="1"/>
            </p:cNvSpPr>
            <p:nvPr/>
          </p:nvSpPr>
          <p:spPr bwMode="auto">
            <a:xfrm>
              <a:off x="1582" y="3883"/>
              <a:ext cx="3527" cy="5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chemeClr val="folHlink"/>
                </a:buClr>
              </a:pPr>
              <a:r>
                <a:rPr lang="pt-BR" altLang="en-US" sz="3600" b="1" i="1" dirty="0">
                  <a:latin typeface="Arial" panose="020B0604020202020204" pitchFamily="34" charset="0"/>
                  <a:cs typeface="Arial" panose="020B0604020202020204" pitchFamily="34" charset="0"/>
                </a:rPr>
                <a:t>Giúp HS thích học và muốn học.</a:t>
              </a:r>
              <a:endParaRPr lang="en-US" altLang="en-US" sz="3600" dirty="0">
                <a:latin typeface="Arial" panose="020B0604020202020204" pitchFamily="34" charset="0"/>
                <a:cs typeface="Arial" panose="020B0604020202020204" pitchFamily="34" charset="0"/>
              </a:endParaRPr>
            </a:p>
          </p:txBody>
        </p:sp>
      </p:grpSp>
      <p:sp>
        <p:nvSpPr>
          <p:cNvPr id="4" name="Rectangle 3"/>
          <p:cNvSpPr/>
          <p:nvPr/>
        </p:nvSpPr>
        <p:spPr>
          <a:xfrm>
            <a:off x="2866383" y="3306365"/>
            <a:ext cx="9533716" cy="2308324"/>
          </a:xfrm>
          <a:prstGeom prst="rect">
            <a:avLst/>
          </a:prstGeom>
        </p:spPr>
        <p:txBody>
          <a:bodyPr wrap="square">
            <a:spAutoFit/>
          </a:bodyPr>
          <a:lstStyle/>
          <a:p>
            <a:r>
              <a:rPr lang="en-US" sz="3600" dirty="0" smtClean="0">
                <a:latin typeface="Arial" panose="020B0604020202020204" pitchFamily="34" charset="0"/>
                <a:ea typeface="Times New Roman" panose="02020603050405020304" pitchFamily="18" charset="0"/>
                <a:cs typeface="Arial" panose="020B0604020202020204" pitchFamily="34" charset="0"/>
              </a:rPr>
              <a:t>HS </a:t>
            </a:r>
            <a:r>
              <a:rPr lang="en-US" sz="3600" dirty="0" err="1" smtClean="0">
                <a:latin typeface="Arial" panose="020B0604020202020204" pitchFamily="34" charset="0"/>
                <a:ea typeface="Times New Roman" panose="02020603050405020304" pitchFamily="18" charset="0"/>
                <a:cs typeface="Arial" panose="020B0604020202020204" pitchFamily="34" charset="0"/>
              </a:rPr>
              <a:t>là</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trung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tâm</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hoạt</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động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tích</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cực</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tự</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giác</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chủ</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động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tự</a:t>
            </a:r>
            <a:r>
              <a:rPr lang="en-US" sz="3600" b="1" i="1" dirty="0" smtClean="0">
                <a:latin typeface="Arial" panose="020B0604020202020204" pitchFamily="34" charset="0"/>
                <a:cs typeface="Arial" panose="020B0604020202020204" pitchFamily="34" charset="0"/>
              </a:rPr>
              <a:t> tin </a:t>
            </a:r>
            <a:r>
              <a:rPr lang="en-US" sz="3600" b="1" i="1" dirty="0" err="1" smtClean="0">
                <a:latin typeface="Arial" panose="020B0604020202020204" pitchFamily="34" charset="0"/>
                <a:cs typeface="Arial" panose="020B0604020202020204" pitchFamily="34" charset="0"/>
              </a:rPr>
              <a:t>thuyết</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trình</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hứng</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thú</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trong</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học</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a:t>
            </a:r>
            <a:endParaRPr lang="en-US" altLang="en-US" sz="3600" dirty="0" smtClean="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3475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grpSp>
        <p:nvGrpSpPr>
          <p:cNvPr id="3" name="Group 32"/>
          <p:cNvGrpSpPr>
            <a:grpSpLocks/>
          </p:cNvGrpSpPr>
          <p:nvPr/>
        </p:nvGrpSpPr>
        <p:grpSpPr bwMode="auto">
          <a:xfrm>
            <a:off x="83127" y="1541349"/>
            <a:ext cx="1882487" cy="3579729"/>
            <a:chOff x="-860" y="1279"/>
            <a:chExt cx="1087"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008"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latin typeface="Arial" charset="0"/>
              </a:endParaRPr>
            </a:p>
          </p:txBody>
        </p:sp>
        <p:sp>
          <p:nvSpPr>
            <p:cNvPr id="7202" name="Rectangle 23"/>
            <p:cNvSpPr>
              <a:spLocks noChangeArrowheads="1"/>
            </p:cNvSpPr>
            <p:nvPr/>
          </p:nvSpPr>
          <p:spPr bwMode="black">
            <a:xfrm>
              <a:off x="-860" y="1476"/>
              <a:ext cx="1007" cy="1135"/>
            </a:xfrm>
            <a:prstGeom prst="rect">
              <a:avLst/>
            </a:prstGeom>
            <a:noFill/>
            <a:ln w="9525" algn="ctr">
              <a:noFill/>
              <a:miter lim="800000"/>
              <a:headEnd/>
              <a:tailEnd/>
            </a:ln>
          </p:spPr>
          <p:txBody>
            <a:bodyPr>
              <a:spAutoFit/>
            </a:bodyPr>
            <a:lstStyle/>
            <a:p>
              <a:pPr marL="342900" indent="-342900" algn="ctr">
                <a:defRPr/>
              </a:pPr>
              <a:r>
                <a:rPr lang="en-US" sz="3200" b="1" dirty="0">
                  <a:latin typeface="Arial" charset="0"/>
                </a:rPr>
                <a:t> </a:t>
              </a:r>
            </a:p>
            <a:p>
              <a:pPr marL="342900" indent="-342900" algn="ctr">
                <a:defRPr/>
              </a:pPr>
              <a:r>
                <a:rPr lang="en-US" sz="3600" b="1" dirty="0" smtClean="0">
                  <a:solidFill>
                    <a:srgbClr val="FF0000"/>
                  </a:solidFill>
                  <a:latin typeface="Times New Roman" panose="02020603050405020304" pitchFamily="18" charset="0"/>
                </a:rPr>
                <a:t>    </a:t>
              </a:r>
              <a:r>
                <a:rPr lang="en-US" sz="3600" b="1" dirty="0" err="1" smtClean="0">
                  <a:solidFill>
                    <a:srgbClr val="FF0000"/>
                  </a:solidFill>
                  <a:latin typeface="Times New Roman" panose="02020603050405020304" pitchFamily="18" charset="0"/>
                </a:rPr>
                <a:t>Hạn</a:t>
              </a:r>
              <a:r>
                <a:rPr lang="en-US" sz="3600" b="1" dirty="0" smtClean="0">
                  <a:solidFill>
                    <a:srgbClr val="FF0000"/>
                  </a:solidFill>
                  <a:latin typeface="Times New Roman" panose="02020603050405020304" pitchFamily="18" charset="0"/>
                </a:rPr>
                <a:t> </a:t>
              </a:r>
              <a:r>
                <a:rPr lang="en-US" sz="3600" b="1" dirty="0" err="1" smtClean="0">
                  <a:solidFill>
                    <a:srgbClr val="FF0000"/>
                  </a:solidFill>
                  <a:latin typeface="Times New Roman" panose="02020603050405020304" pitchFamily="18" charset="0"/>
                </a:rPr>
                <a:t>chế</a:t>
              </a:r>
              <a:endParaRPr lang="en-US" sz="3600" b="1" dirty="0" smtClean="0">
                <a:solidFill>
                  <a:srgbClr val="FF0000"/>
                </a:solidFill>
                <a:latin typeface="Times New Roman" panose="02020603050405020304" pitchFamily="18" charset="0"/>
              </a:endParaRPr>
            </a:p>
          </p:txBody>
        </p:sp>
      </p:grpSp>
      <p:grpSp>
        <p:nvGrpSpPr>
          <p:cNvPr id="7173" name="Group 33"/>
          <p:cNvGrpSpPr>
            <a:grpSpLocks/>
          </p:cNvGrpSpPr>
          <p:nvPr/>
        </p:nvGrpSpPr>
        <p:grpSpPr bwMode="auto">
          <a:xfrm>
            <a:off x="2037934" y="532058"/>
            <a:ext cx="10004889" cy="1442181"/>
            <a:chOff x="307" y="961"/>
            <a:chExt cx="5340" cy="912"/>
          </a:xfrm>
        </p:grpSpPr>
        <p:grpSp>
          <p:nvGrpSpPr>
            <p:cNvPr id="7199" name="Group 4"/>
            <p:cNvGrpSpPr>
              <a:grpSpLocks/>
            </p:cNvGrpSpPr>
            <p:nvPr/>
          </p:nvGrpSpPr>
          <p:grpSpPr bwMode="auto">
            <a:xfrm>
              <a:off x="458" y="961"/>
              <a:ext cx="5189" cy="912"/>
              <a:chOff x="-458" y="1392"/>
              <a:chExt cx="5236" cy="480"/>
            </a:xfrm>
          </p:grpSpPr>
          <p:sp>
            <p:nvSpPr>
              <p:cNvPr id="12293" name="AutoShape 5"/>
              <p:cNvSpPr>
                <a:spLocks noChangeArrowheads="1"/>
              </p:cNvSpPr>
              <p:nvPr/>
            </p:nvSpPr>
            <p:spPr bwMode="gray">
              <a:xfrm>
                <a:off x="-458" y="1392"/>
                <a:ext cx="5236" cy="480"/>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latin typeface="Arial" charset="0"/>
                </a:endParaRPr>
              </a:p>
            </p:txBody>
          </p:sp>
          <p:grpSp>
            <p:nvGrpSpPr>
              <p:cNvPr id="7203" name="Group 6"/>
              <p:cNvGrpSpPr>
                <a:grpSpLocks/>
              </p:cNvGrpSpPr>
              <p:nvPr/>
            </p:nvGrpSpPr>
            <p:grpSpPr bwMode="auto">
              <a:xfrm>
                <a:off x="556" y="1407"/>
                <a:ext cx="4217" cy="432"/>
                <a:chOff x="572" y="1407"/>
                <a:chExt cx="4160" cy="432"/>
              </a:xfrm>
            </p:grpSpPr>
            <p:sp>
              <p:nvSpPr>
                <p:cNvPr id="12295" name="AutoShape 7"/>
                <p:cNvSpPr>
                  <a:spLocks noChangeArrowheads="1"/>
                </p:cNvSpPr>
                <p:nvPr/>
              </p:nvSpPr>
              <p:spPr bwMode="gray">
                <a:xfrm>
                  <a:off x="572" y="1724"/>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12296"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pic>
          <p:nvPicPr>
            <p:cNvPr id="7200" name="Picture 24" descr="1"/>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36" y="1248"/>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15"/>
            <p:cNvSpPr txBox="1">
              <a:spLocks noChangeArrowheads="1"/>
            </p:cNvSpPr>
            <p:nvPr/>
          </p:nvSpPr>
          <p:spPr bwMode="auto">
            <a:xfrm>
              <a:off x="307" y="993"/>
              <a:ext cx="522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lvl="1" indent="0" algn="just">
                <a:lnSpc>
                  <a:spcPct val="115000"/>
                </a:lnSpc>
                <a:spcBef>
                  <a:spcPct val="20000"/>
                </a:spcBef>
                <a:buClr>
                  <a:schemeClr val="folHlink"/>
                </a:buClr>
              </a:pP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nghiên</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cứu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chắt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a:t>
              </a:r>
              <a:endParaRPr lang="en-US" altLang="en-US" sz="3600" b="1" i="1" dirty="0">
                <a:solidFill>
                  <a:srgbClr val="FFFF00"/>
                </a:solidFill>
                <a:latin typeface="Arial" panose="020B0604020202020204" pitchFamily="34" charset="0"/>
                <a:cs typeface="Arial" panose="020B0604020202020204" pitchFamily="34" charset="0"/>
              </a:endParaRPr>
            </a:p>
          </p:txBody>
        </p:sp>
      </p:grpSp>
      <p:grpSp>
        <p:nvGrpSpPr>
          <p:cNvPr id="7174" name="Group 34"/>
          <p:cNvGrpSpPr>
            <a:grpSpLocks/>
          </p:cNvGrpSpPr>
          <p:nvPr/>
        </p:nvGrpSpPr>
        <p:grpSpPr bwMode="auto">
          <a:xfrm>
            <a:off x="2346037" y="2443957"/>
            <a:ext cx="9697770" cy="2795722"/>
            <a:chOff x="1584" y="1797"/>
            <a:chExt cx="4074" cy="1653"/>
          </a:xfrm>
        </p:grpSpPr>
        <p:grpSp>
          <p:nvGrpSpPr>
            <p:cNvPr id="7192" name="Group 9"/>
            <p:cNvGrpSpPr>
              <a:grpSpLocks/>
            </p:cNvGrpSpPr>
            <p:nvPr/>
          </p:nvGrpSpPr>
          <p:grpSpPr bwMode="auto">
            <a:xfrm>
              <a:off x="1630" y="1797"/>
              <a:ext cx="4023" cy="1531"/>
              <a:chOff x="718" y="1233"/>
              <a:chExt cx="4060" cy="806"/>
            </a:xfrm>
          </p:grpSpPr>
          <p:sp>
            <p:nvSpPr>
              <p:cNvPr id="12298" name="AutoShape 10"/>
              <p:cNvSpPr>
                <a:spLocks noChangeArrowheads="1"/>
              </p:cNvSpPr>
              <p:nvPr/>
            </p:nvSpPr>
            <p:spPr bwMode="gray">
              <a:xfrm>
                <a:off x="720" y="1233"/>
                <a:ext cx="4058" cy="639"/>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latin typeface="Arial" charset="0"/>
                </a:endParaRPr>
              </a:p>
            </p:txBody>
          </p:sp>
          <p:grpSp>
            <p:nvGrpSpPr>
              <p:cNvPr id="7196" name="Group 11"/>
              <p:cNvGrpSpPr>
                <a:grpSpLocks/>
              </p:cNvGrpSpPr>
              <p:nvPr/>
            </p:nvGrpSpPr>
            <p:grpSpPr bwMode="auto">
              <a:xfrm>
                <a:off x="718" y="1407"/>
                <a:ext cx="4055" cy="632"/>
                <a:chOff x="732" y="1407"/>
                <a:chExt cx="4000" cy="632"/>
              </a:xfrm>
            </p:grpSpPr>
            <p:sp>
              <p:nvSpPr>
                <p:cNvPr id="12300" name="AutoShape 12"/>
                <p:cNvSpPr>
                  <a:spLocks noChangeArrowheads="1"/>
                </p:cNvSpPr>
                <p:nvPr/>
              </p:nvSpPr>
              <p:spPr bwMode="gray">
                <a:xfrm>
                  <a:off x="732" y="1924"/>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12301"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pic>
          <p:nvPicPr>
            <p:cNvPr id="7193" name="Picture 25" descr="1"/>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84" y="2352"/>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Box 16"/>
            <p:cNvSpPr txBox="1">
              <a:spLocks noChangeArrowheads="1"/>
            </p:cNvSpPr>
            <p:nvPr/>
          </p:nvSpPr>
          <p:spPr bwMode="auto">
            <a:xfrm>
              <a:off x="1677" y="1823"/>
              <a:ext cx="3981" cy="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chemeClr val="folHlink"/>
                </a:buClr>
              </a:pP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dẫn</a:t>
              </a:r>
              <a:r>
                <a:rPr lang="en-US" sz="3600" dirty="0" smtClean="0">
                  <a:latin typeface="Arial" panose="020B0604020202020204" pitchFamily="34" charset="0"/>
                  <a:cs typeface="Arial" panose="020B0604020202020204" pitchFamily="34" charset="0"/>
                </a:rPr>
                <a:t> HS </a:t>
              </a:r>
              <a:r>
                <a:rPr lang="en-US" sz="3600" dirty="0" err="1">
                  <a:latin typeface="Arial" panose="020B0604020202020204" pitchFamily="34" charset="0"/>
                  <a:cs typeface="Arial" panose="020B0604020202020204" pitchFamily="34" charset="0"/>
                </a:rPr>
                <a:t>s</a:t>
              </a:r>
              <a:r>
                <a:rPr lang="en-US" sz="3600" dirty="0" err="1" smtClean="0">
                  <a:latin typeface="Arial" panose="020B0604020202020204" pitchFamily="34" charset="0"/>
                  <a:cs typeface="Arial" panose="020B0604020202020204" pitchFamily="34" charset="0"/>
                </a:rPr>
                <a:t>ưu</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tầm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ảnh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liên</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dạy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bố</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trí</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lượng</a:t>
              </a:r>
              <a:r>
                <a:rPr lang="en-US" sz="3600" dirty="0" smtClean="0">
                  <a:latin typeface="Arial" panose="020B0604020202020204" pitchFamily="34" charset="0"/>
                  <a:ea typeface="Times New Roman" panose="02020603050405020304" pitchFamily="18" charset="0"/>
                  <a:cs typeface="Arial" panose="020B0604020202020204" pitchFamily="34" charset="0"/>
                </a:rPr>
                <a:t>.</a:t>
              </a:r>
              <a:endParaRPr lang="en-GB" sz="3600" dirty="0">
                <a:latin typeface="Arial" panose="020B0604020202020204" pitchFamily="34" charset="0"/>
                <a:cs typeface="Arial" panose="020B0604020202020204" pitchFamily="34" charset="0"/>
              </a:endParaRPr>
            </a:p>
            <a:p>
              <a:pPr algn="just">
                <a:lnSpc>
                  <a:spcPct val="115000"/>
                </a:lnSpc>
                <a:spcBef>
                  <a:spcPct val="20000"/>
                </a:spcBef>
                <a:buClr>
                  <a:schemeClr val="folHlink"/>
                </a:buClr>
              </a:pPr>
              <a:endParaRPr lang="en-US" altLang="en-US" sz="3600" dirty="0">
                <a:solidFill>
                  <a:srgbClr val="FFFF00"/>
                </a:solidFill>
                <a:latin typeface="Arial" panose="020B0604020202020204" pitchFamily="34" charset="0"/>
                <a:cs typeface="Arial" panose="020B0604020202020204" pitchFamily="34" charset="0"/>
              </a:endParaRPr>
            </a:p>
          </p:txBody>
        </p:sp>
      </p:grpSp>
      <p:grpSp>
        <p:nvGrpSpPr>
          <p:cNvPr id="7175" name="Group 35"/>
          <p:cNvGrpSpPr>
            <a:grpSpLocks/>
          </p:cNvGrpSpPr>
          <p:nvPr/>
        </p:nvGrpSpPr>
        <p:grpSpPr bwMode="auto">
          <a:xfrm>
            <a:off x="2386892" y="4837921"/>
            <a:ext cx="9685868" cy="1553535"/>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latin typeface="Arial" charset="0"/>
                  </a:endParaRPr>
                </a:p>
              </p:txBody>
            </p:sp>
          </p:grpSp>
        </p:grpSp>
        <p:pic>
          <p:nvPicPr>
            <p:cNvPr id="7186" name="Picture 26" descr="1"/>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chemeClr val="folHlink"/>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sp>
        <p:nvSpPr>
          <p:cNvPr id="4" name="Rectangle 3"/>
          <p:cNvSpPr/>
          <p:nvPr/>
        </p:nvSpPr>
        <p:spPr>
          <a:xfrm>
            <a:off x="2658284" y="4743391"/>
            <a:ext cx="9533716" cy="2308324"/>
          </a:xfrm>
          <a:prstGeom prst="rect">
            <a:avLst/>
          </a:prstGeom>
        </p:spPr>
        <p:txBody>
          <a:bodyPr wrap="square">
            <a:spAutoFit/>
          </a:bodyPr>
          <a:lstStyle/>
          <a:p>
            <a:r>
              <a:rPr lang="en-US" sz="3600" dirty="0" smtClean="0">
                <a:latin typeface="Arial" panose="020B0604020202020204" pitchFamily="34" charset="0"/>
                <a:ea typeface="Times New Roman" panose="02020603050405020304" pitchFamily="18" charset="0"/>
                <a:cs typeface="Arial" panose="020B0604020202020204" pitchFamily="34" charset="0"/>
              </a:rPr>
              <a:t>HS </a:t>
            </a:r>
            <a:r>
              <a:rPr lang="en-US" sz="3600" dirty="0" err="1" smtClean="0">
                <a:latin typeface="Arial" panose="020B0604020202020204" pitchFamily="34" charset="0"/>
                <a:ea typeface="Times New Roman" panose="02020603050405020304" pitchFamily="18" charset="0"/>
                <a:cs typeface="Arial" panose="020B0604020202020204" pitchFamily="34" charset="0"/>
              </a:rPr>
              <a:t>vẫn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có</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a:t>
            </a:r>
            <a:r>
              <a:rPr lang="en-US" sz="3600" dirty="0" err="1" smtClean="0">
                <a:latin typeface="Arial" panose="020B0604020202020204" pitchFamily="34" charset="0"/>
                <a:cs typeface="Arial" panose="020B0604020202020204" pitchFamily="34" charset="0"/>
              </a:rPr>
              <a:t>hói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quen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chưa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dụng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bên</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khoa</a:t>
            </a:r>
            <a:r>
              <a:rPr lang="en-US" sz="3600" dirty="0">
                <a:latin typeface="Arial" panose="020B0604020202020204" pitchFamily="34" charset="0"/>
                <a:cs typeface="Arial" panose="020B0604020202020204" pitchFamily="34" charset="0"/>
              </a:rPr>
              <a:t>.</a:t>
            </a:r>
            <a:endParaRPr lang="en-GB" sz="3600" dirty="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79075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7813E2C2-FDB7-4E4C-8F0B-4E5D7A3F20CF}"/>
              </a:ext>
            </a:extLst>
          </p:cNvPr>
          <p:cNvGrpSpPr/>
          <p:nvPr/>
        </p:nvGrpSpPr>
        <p:grpSpPr>
          <a:xfrm>
            <a:off x="0" y="777422"/>
            <a:ext cx="10940718" cy="2308324"/>
            <a:chOff x="0" y="47825"/>
            <a:chExt cx="12267789" cy="2308323"/>
          </a:xfrm>
        </p:grpSpPr>
        <p:grpSp>
          <p:nvGrpSpPr>
            <p:cNvPr id="3" name="Nhóm 2">
              <a:extLst>
                <a:ext uri="{FF2B5EF4-FFF2-40B4-BE49-F238E27FC236}">
                  <a16:creationId xmlns:a16="http://schemas.microsoft.com/office/drawing/2014/main" xmlns="" id="{BEE50BC6-DD9A-42F2-A815-B74994213CDE}"/>
                </a:ext>
              </a:extLst>
            </p:cNvPr>
            <p:cNvGrpSpPr/>
            <p:nvPr/>
          </p:nvGrpSpPr>
          <p:grpSpPr>
            <a:xfrm>
              <a:off x="0" y="72192"/>
              <a:ext cx="12267789" cy="1618990"/>
              <a:chOff x="73702" y="122318"/>
              <a:chExt cx="6952232" cy="1275348"/>
            </a:xfrm>
          </p:grpSpPr>
          <p:sp>
            <p:nvSpPr>
              <p:cNvPr id="2" name="Hình chữ nhật: Góc Trên Tròn 1">
                <a:extLst>
                  <a:ext uri="{FF2B5EF4-FFF2-40B4-BE49-F238E27FC236}">
                    <a16:creationId xmlns:a16="http://schemas.microsoft.com/office/drawing/2014/main" xmlns="" id="{1AF5860C-3383-43CD-A549-6E2C74CA7475}"/>
                  </a:ext>
                </a:extLst>
              </p:cNvPr>
              <p:cNvSpPr/>
              <p:nvPr/>
            </p:nvSpPr>
            <p:spPr>
              <a:xfrm rot="16200000">
                <a:off x="2912144" y="-2716124"/>
                <a:ext cx="1275348" cy="6952232"/>
              </a:xfrm>
              <a:prstGeom prst="round2SameRect">
                <a:avLst>
                  <a:gd name="adj1" fmla="val 49686"/>
                  <a:gd name="adj2" fmla="val 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914424">
                  <a:defRPr/>
                </a:pPr>
                <a:endParaRPr lang="en-BZ" sz="2000" dirty="0">
                  <a:solidFill>
                    <a:prstClr val="white"/>
                  </a:solidFill>
                  <a:latin typeface="#9Slide05 Fourth Medium" panose="00000600000000000000" pitchFamily="2" charset="0"/>
                </a:endParaRPr>
              </a:p>
            </p:txBody>
          </p:sp>
          <p:sp>
            <p:nvSpPr>
              <p:cNvPr id="11" name="Hình Bầu dục 10">
                <a:extLst>
                  <a:ext uri="{FF2B5EF4-FFF2-40B4-BE49-F238E27FC236}">
                    <a16:creationId xmlns:a16="http://schemas.microsoft.com/office/drawing/2014/main" xmlns="" id="{27BB6A20-789B-4A26-9004-B2CC0DA3FDF4}"/>
                  </a:ext>
                </a:extLst>
              </p:cNvPr>
              <p:cNvSpPr/>
              <p:nvPr/>
            </p:nvSpPr>
            <p:spPr>
              <a:xfrm>
                <a:off x="203551" y="442160"/>
                <a:ext cx="649706" cy="664744"/>
              </a:xfrm>
              <a:prstGeom prst="ellipse">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BZ" sz="3200" b="1" dirty="0">
                    <a:solidFill>
                      <a:prstClr val="white"/>
                    </a:solidFill>
                    <a:latin typeface="#9Slide05 Fourth Medium" panose="00000600000000000000" pitchFamily="2" charset="0"/>
                  </a:rPr>
                  <a:t>1</a:t>
                </a:r>
              </a:p>
            </p:txBody>
          </p:sp>
        </p:grpSp>
        <p:sp>
          <p:nvSpPr>
            <p:cNvPr id="19" name="TextBox 18">
              <a:extLst>
                <a:ext uri="{FF2B5EF4-FFF2-40B4-BE49-F238E27FC236}">
                  <a16:creationId xmlns:a16="http://schemas.microsoft.com/office/drawing/2014/main" xmlns="" id="{D3768848-9096-4FFF-9B35-E45F087E05DC}"/>
                </a:ext>
              </a:extLst>
            </p:cNvPr>
            <p:cNvSpPr txBox="1"/>
            <p:nvPr/>
          </p:nvSpPr>
          <p:spPr>
            <a:xfrm>
              <a:off x="1071049" y="47825"/>
              <a:ext cx="10738379" cy="2308323"/>
            </a:xfrm>
            <a:prstGeom prst="rect">
              <a:avLst/>
            </a:prstGeom>
            <a:noFill/>
          </p:spPr>
          <p:txBody>
            <a:bodyPr wrap="square">
              <a:spAutoFit/>
            </a:bodyPr>
            <a:lstStyle/>
            <a:p>
              <a:pPr>
                <a:tabLst>
                  <a:tab pos="457211" algn="l"/>
                </a:tabLst>
              </a:pP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chọn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dụng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nội</a:t>
              </a:r>
              <a:r>
                <a:rPr lang="en-US" sz="3600" dirty="0" smtClean="0">
                  <a:latin typeface="Arial" panose="020B0604020202020204" pitchFamily="34" charset="0"/>
                  <a:cs typeface="Arial" panose="020B0604020202020204" pitchFamily="34" charset="0"/>
                </a:rPr>
                <a:t> dung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a:t>
              </a:r>
              <a:endParaRPr lang="en-GB" sz="3600" dirty="0">
                <a:latin typeface="Arial" panose="020B0604020202020204" pitchFamily="34" charset="0"/>
                <a:cs typeface="Arial" panose="020B0604020202020204" pitchFamily="34" charset="0"/>
              </a:endParaRPr>
            </a:p>
            <a:p>
              <a:pPr>
                <a:tabLst>
                  <a:tab pos="457211" algn="l"/>
                </a:tabLst>
              </a:pPr>
              <a:endParaRPr lang="en-US" sz="3600" dirty="0">
                <a:solidFill>
                  <a:srgbClr val="0070C0"/>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34620CDD-BF4A-4F82-964D-72F41838FD33}"/>
              </a:ext>
            </a:extLst>
          </p:cNvPr>
          <p:cNvGrpSpPr/>
          <p:nvPr/>
        </p:nvGrpSpPr>
        <p:grpSpPr>
          <a:xfrm>
            <a:off x="2142964" y="2452435"/>
            <a:ext cx="10049036" cy="2740397"/>
            <a:chOff x="1769159" y="1409493"/>
            <a:chExt cx="10422841" cy="2740398"/>
          </a:xfrm>
        </p:grpSpPr>
        <p:sp>
          <p:nvSpPr>
            <p:cNvPr id="6" name="Tam giác Vuông 5">
              <a:extLst>
                <a:ext uri="{FF2B5EF4-FFF2-40B4-BE49-F238E27FC236}">
                  <a16:creationId xmlns:a16="http://schemas.microsoft.com/office/drawing/2014/main" xmlns="" id="{F14CD65D-9297-46E9-B4B3-C283C6D479D2}"/>
                </a:ext>
              </a:extLst>
            </p:cNvPr>
            <p:cNvSpPr/>
            <p:nvPr/>
          </p:nvSpPr>
          <p:spPr>
            <a:xfrm rot="10800000">
              <a:off x="5685067" y="2874543"/>
              <a:ext cx="4141870" cy="1275348"/>
            </a:xfrm>
            <a:prstGeom prst="rtTriangle">
              <a:avLst/>
            </a:prstGeom>
            <a:gradFill>
              <a:gsLst>
                <a:gs pos="0">
                  <a:srgbClr val="E9E9E9"/>
                </a:gs>
                <a:gs pos="0">
                  <a:schemeClr val="accent3">
                    <a:lumMod val="5000"/>
                    <a:lumOff val="95000"/>
                  </a:schemeClr>
                </a:gs>
                <a:gs pos="10000">
                  <a:schemeClr val="accent3">
                    <a:lumMod val="45000"/>
                    <a:lumOff val="55000"/>
                  </a:schemeClr>
                </a:gs>
                <a:gs pos="69000">
                  <a:schemeClr val="tx1"/>
                </a:gs>
                <a:gs pos="97000">
                  <a:schemeClr val="bg2">
                    <a:lumMod val="75000"/>
                  </a:schemeClr>
                </a:gs>
              </a:gsLst>
              <a:lin ang="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endParaRPr lang="en-BZ" sz="2000">
                <a:solidFill>
                  <a:prstClr val="white"/>
                </a:solidFill>
                <a:latin typeface="#9Slide05 Fourth Medium" panose="00000600000000000000" pitchFamily="2" charset="0"/>
              </a:endParaRPr>
            </a:p>
          </p:txBody>
        </p:sp>
        <p:grpSp>
          <p:nvGrpSpPr>
            <p:cNvPr id="15" name="Nhóm 14">
              <a:extLst>
                <a:ext uri="{FF2B5EF4-FFF2-40B4-BE49-F238E27FC236}">
                  <a16:creationId xmlns:a16="http://schemas.microsoft.com/office/drawing/2014/main" xmlns="" id="{79F5F477-7E8D-4AF1-86F2-A7A6EBCEAFFD}"/>
                </a:ext>
              </a:extLst>
            </p:cNvPr>
            <p:cNvGrpSpPr/>
            <p:nvPr/>
          </p:nvGrpSpPr>
          <p:grpSpPr>
            <a:xfrm>
              <a:off x="1769159" y="1409493"/>
              <a:ext cx="10422841" cy="1674708"/>
              <a:chOff x="596738" y="1187750"/>
              <a:chExt cx="6808695" cy="1275348"/>
            </a:xfrm>
          </p:grpSpPr>
          <p:sp>
            <p:nvSpPr>
              <p:cNvPr id="5" name="Hình chữ nhật: Góc Trên Tròn 4">
                <a:extLst>
                  <a:ext uri="{FF2B5EF4-FFF2-40B4-BE49-F238E27FC236}">
                    <a16:creationId xmlns:a16="http://schemas.microsoft.com/office/drawing/2014/main" xmlns="" id="{12E3391E-14DF-4B33-B97C-2468C62F0B90}"/>
                  </a:ext>
                </a:extLst>
              </p:cNvPr>
              <p:cNvSpPr/>
              <p:nvPr/>
            </p:nvSpPr>
            <p:spPr>
              <a:xfrm rot="5400000" flipH="1">
                <a:off x="3363412" y="-1578924"/>
                <a:ext cx="1275348" cy="6808695"/>
              </a:xfrm>
              <a:prstGeom prst="round2SameRect">
                <a:avLst>
                  <a:gd name="adj1" fmla="val 49686"/>
                  <a:gd name="adj2" fmla="val 0"/>
                </a:avLst>
              </a:prstGeom>
              <a:gradFill flip="none" rotWithShape="1">
                <a:gsLst>
                  <a:gs pos="29500">
                    <a:srgbClr val="E9E9E9"/>
                  </a:gs>
                  <a:gs pos="0">
                    <a:schemeClr val="accent3">
                      <a:lumMod val="5000"/>
                      <a:lumOff val="95000"/>
                    </a:schemeClr>
                  </a:gs>
                  <a:gs pos="59000">
                    <a:schemeClr val="accent3">
                      <a:lumMod val="45000"/>
                      <a:lumOff val="55000"/>
                    </a:schemeClr>
                  </a:gs>
                  <a:gs pos="75000">
                    <a:schemeClr val="accent3">
                      <a:lumMod val="45000"/>
                      <a:lumOff val="55000"/>
                    </a:schemeClr>
                  </a:gs>
                  <a:gs pos="98000">
                    <a:schemeClr val="bg2">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endParaRPr lang="en-BZ" sz="2000">
                  <a:solidFill>
                    <a:prstClr val="white"/>
                  </a:solidFill>
                  <a:latin typeface="#9Slide05 Fourth Medium" panose="00000600000000000000" pitchFamily="2" charset="0"/>
                </a:endParaRPr>
              </a:p>
            </p:txBody>
          </p:sp>
          <p:sp>
            <p:nvSpPr>
              <p:cNvPr id="14" name="Hình Bầu dục 13">
                <a:extLst>
                  <a:ext uri="{FF2B5EF4-FFF2-40B4-BE49-F238E27FC236}">
                    <a16:creationId xmlns:a16="http://schemas.microsoft.com/office/drawing/2014/main" xmlns="" id="{025208C7-154A-4024-8215-BDB37454B162}"/>
                  </a:ext>
                </a:extLst>
              </p:cNvPr>
              <p:cNvSpPr/>
              <p:nvPr/>
            </p:nvSpPr>
            <p:spPr>
              <a:xfrm>
                <a:off x="6547038" y="1449118"/>
                <a:ext cx="649706" cy="664744"/>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BZ" sz="3200" b="1" dirty="0">
                    <a:solidFill>
                      <a:prstClr val="white"/>
                    </a:solidFill>
                    <a:latin typeface="#9Slide05 Fourth Medium" panose="00000600000000000000" pitchFamily="2" charset="0"/>
                  </a:rPr>
                  <a:t>2</a:t>
                </a:r>
              </a:p>
            </p:txBody>
          </p:sp>
        </p:grpSp>
        <p:sp>
          <p:nvSpPr>
            <p:cNvPr id="21" name="TextBox 20">
              <a:extLst>
                <a:ext uri="{FF2B5EF4-FFF2-40B4-BE49-F238E27FC236}">
                  <a16:creationId xmlns:a16="http://schemas.microsoft.com/office/drawing/2014/main" xmlns="" id="{C6A9AD20-16B5-4724-97A3-B58BE6608251}"/>
                </a:ext>
              </a:extLst>
            </p:cNvPr>
            <p:cNvSpPr txBox="1"/>
            <p:nvPr/>
          </p:nvSpPr>
          <p:spPr>
            <a:xfrm>
              <a:off x="1915918" y="1588991"/>
              <a:ext cx="8560576"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600" dirty="0" err="1">
                  <a:solidFill>
                    <a:schemeClr val="tx1"/>
                  </a:solidFill>
                  <a:latin typeface="Arial" panose="020B0604020202020204" pitchFamily="34" charset="0"/>
                  <a:cs typeface="Arial" panose="020B0604020202020204" pitchFamily="34" charset="0"/>
                </a:rPr>
                <a:t>Tổ</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chức</a:t>
              </a:r>
              <a:r>
                <a:rPr lang="en-US" sz="3600"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các</a:t>
              </a:r>
              <a:r>
                <a:rPr lang="en-US" sz="3600" dirty="0" smtClean="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hoạt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theo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hướng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tích</a:t>
              </a:r>
              <a:r>
                <a:rPr lang="en-US" sz="3600"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cực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chủ</a:t>
              </a:r>
              <a:r>
                <a:rPr lang="en-US" sz="3600" dirty="0" smtClean="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sinh</a:t>
              </a:r>
              <a:endParaRPr lang="en-US" sz="3600" dirty="0">
                <a:solidFill>
                  <a:schemeClr val="tx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xmlns="" id="{4C21476E-B65E-4A3E-ADBB-05C68EFAC5A8}"/>
              </a:ext>
            </a:extLst>
          </p:cNvPr>
          <p:cNvGrpSpPr/>
          <p:nvPr/>
        </p:nvGrpSpPr>
        <p:grpSpPr>
          <a:xfrm>
            <a:off x="0" y="3750946"/>
            <a:ext cx="11246346" cy="2065994"/>
            <a:chOff x="-311408" y="2967501"/>
            <a:chExt cx="13201007" cy="2568029"/>
          </a:xfrm>
        </p:grpSpPr>
        <p:sp>
          <p:nvSpPr>
            <p:cNvPr id="8" name="Tam giác Vuông 7">
              <a:extLst>
                <a:ext uri="{FF2B5EF4-FFF2-40B4-BE49-F238E27FC236}">
                  <a16:creationId xmlns:a16="http://schemas.microsoft.com/office/drawing/2014/main" xmlns="" id="{6D838BCF-F9CC-43C9-B9AF-94E1E17AA2B1}"/>
                </a:ext>
              </a:extLst>
            </p:cNvPr>
            <p:cNvSpPr/>
            <p:nvPr/>
          </p:nvSpPr>
          <p:spPr>
            <a:xfrm rot="10800000" flipH="1">
              <a:off x="3003203" y="4260182"/>
              <a:ext cx="4141870" cy="1275348"/>
            </a:xfrm>
            <a:prstGeom prst="rtTriangle">
              <a:avLst/>
            </a:prstGeom>
            <a:gradFill>
              <a:gsLst>
                <a:gs pos="0">
                  <a:srgbClr val="E9E9E9"/>
                </a:gs>
                <a:gs pos="0">
                  <a:schemeClr val="accent3">
                    <a:lumMod val="5000"/>
                    <a:lumOff val="95000"/>
                  </a:schemeClr>
                </a:gs>
                <a:gs pos="10000">
                  <a:schemeClr val="accent3">
                    <a:lumMod val="45000"/>
                    <a:lumOff val="55000"/>
                  </a:schemeClr>
                </a:gs>
                <a:gs pos="69000">
                  <a:schemeClr val="tx1"/>
                </a:gs>
                <a:gs pos="97000">
                  <a:schemeClr val="bg2">
                    <a:lumMod val="75000"/>
                  </a:schemeClr>
                </a:gs>
              </a:gsLst>
              <a:lin ang="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endParaRPr lang="en-BZ" sz="2000">
                <a:solidFill>
                  <a:prstClr val="white"/>
                </a:solidFill>
                <a:latin typeface="#9Slide05 Fourth Medium" panose="00000600000000000000" pitchFamily="2" charset="0"/>
              </a:endParaRPr>
            </a:p>
          </p:txBody>
        </p:sp>
        <p:grpSp>
          <p:nvGrpSpPr>
            <p:cNvPr id="28" name="Group 27">
              <a:extLst>
                <a:ext uri="{FF2B5EF4-FFF2-40B4-BE49-F238E27FC236}">
                  <a16:creationId xmlns:a16="http://schemas.microsoft.com/office/drawing/2014/main" xmlns="" id="{2EDD01C0-2285-4EE2-AE12-D8A9FB412324}"/>
                </a:ext>
              </a:extLst>
            </p:cNvPr>
            <p:cNvGrpSpPr/>
            <p:nvPr/>
          </p:nvGrpSpPr>
          <p:grpSpPr>
            <a:xfrm>
              <a:off x="-311408" y="2967501"/>
              <a:ext cx="13201007" cy="1927582"/>
              <a:chOff x="-311408" y="2967501"/>
              <a:chExt cx="13201007" cy="1927582"/>
            </a:xfrm>
          </p:grpSpPr>
          <p:grpSp>
            <p:nvGrpSpPr>
              <p:cNvPr id="16" name="Nhóm 15">
                <a:extLst>
                  <a:ext uri="{FF2B5EF4-FFF2-40B4-BE49-F238E27FC236}">
                    <a16:creationId xmlns:a16="http://schemas.microsoft.com/office/drawing/2014/main" xmlns="" id="{AC7248D8-5635-4CA4-B76A-FFACBD535921}"/>
                  </a:ext>
                </a:extLst>
              </p:cNvPr>
              <p:cNvGrpSpPr/>
              <p:nvPr/>
            </p:nvGrpSpPr>
            <p:grpSpPr>
              <a:xfrm>
                <a:off x="-311408" y="2967501"/>
                <a:ext cx="12842262" cy="1738546"/>
                <a:chOff x="-102775" y="2481001"/>
                <a:chExt cx="7277790" cy="1216742"/>
              </a:xfrm>
            </p:grpSpPr>
            <p:sp>
              <p:nvSpPr>
                <p:cNvPr id="7" name="Hình chữ nhật: Góc Trên Tròn 6">
                  <a:extLst>
                    <a:ext uri="{FF2B5EF4-FFF2-40B4-BE49-F238E27FC236}">
                      <a16:creationId xmlns:a16="http://schemas.microsoft.com/office/drawing/2014/main" xmlns="" id="{E087D893-D244-4690-B570-0B8A38CCD6D0}"/>
                    </a:ext>
                  </a:extLst>
                </p:cNvPr>
                <p:cNvSpPr/>
                <p:nvPr/>
              </p:nvSpPr>
              <p:spPr>
                <a:xfrm rot="16200000">
                  <a:off x="2927749" y="-549523"/>
                  <a:ext cx="1216742" cy="7277790"/>
                </a:xfrm>
                <a:prstGeom prst="round2SameRect">
                  <a:avLst>
                    <a:gd name="adj1" fmla="val 49686"/>
                    <a:gd name="adj2" fmla="val 0"/>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424">
                    <a:defRPr/>
                  </a:pPr>
                  <a:r>
                    <a:rPr lang="en-BZ" sz="2000" dirty="0" err="1" smtClean="0">
                      <a:solidFill>
                        <a:prstClr val="white"/>
                      </a:solidFill>
                      <a:latin typeface="#9Slide05 Fourth Medium" panose="00000600000000000000" pitchFamily="2" charset="0"/>
                    </a:rPr>
                    <a:t>gi</a:t>
                  </a:r>
                  <a:endParaRPr lang="en-BZ" sz="2000" dirty="0">
                    <a:solidFill>
                      <a:prstClr val="white"/>
                    </a:solidFill>
                    <a:latin typeface="#9Slide05 Fourth Medium" panose="00000600000000000000" pitchFamily="2" charset="0"/>
                  </a:endParaRPr>
                </a:p>
              </p:txBody>
            </p:sp>
            <p:sp>
              <p:nvSpPr>
                <p:cNvPr id="13" name="Hình Bầu dục 12">
                  <a:extLst>
                    <a:ext uri="{FF2B5EF4-FFF2-40B4-BE49-F238E27FC236}">
                      <a16:creationId xmlns:a16="http://schemas.microsoft.com/office/drawing/2014/main" xmlns="" id="{8730521A-C934-4361-A7AC-911BC9329B02}"/>
                    </a:ext>
                  </a:extLst>
                </p:cNvPr>
                <p:cNvSpPr/>
                <p:nvPr/>
              </p:nvSpPr>
              <p:spPr>
                <a:xfrm>
                  <a:off x="61334" y="2638798"/>
                  <a:ext cx="587663" cy="717115"/>
                </a:xfrm>
                <a:prstGeom prst="ellipse">
                  <a:avLst/>
                </a:prstGeom>
                <a:solidFill>
                  <a:srgbClr val="FF66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BZ" sz="3200" b="1" dirty="0">
                      <a:solidFill>
                        <a:prstClr val="white"/>
                      </a:solidFill>
                      <a:latin typeface="#9Slide05 Fourth Medium" panose="00000600000000000000" pitchFamily="2" charset="0"/>
                    </a:rPr>
                    <a:t>3</a:t>
                  </a:r>
                </a:p>
              </p:txBody>
            </p:sp>
          </p:grpSp>
          <p:sp>
            <p:nvSpPr>
              <p:cNvPr id="23" name="TextBox 22">
                <a:extLst>
                  <a:ext uri="{FF2B5EF4-FFF2-40B4-BE49-F238E27FC236}">
                    <a16:creationId xmlns:a16="http://schemas.microsoft.com/office/drawing/2014/main" xmlns="" id="{D68EA51C-44F6-4CC2-A4D7-1B208907CC4B}"/>
                  </a:ext>
                </a:extLst>
              </p:cNvPr>
              <p:cNvSpPr txBox="1"/>
              <p:nvPr/>
            </p:nvSpPr>
            <p:spPr>
              <a:xfrm>
                <a:off x="1128596" y="3403075"/>
                <a:ext cx="11761003" cy="1492008"/>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ảnh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ngắn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hấp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dẫn</a:t>
                </a:r>
                <a:r>
                  <a:rPr lang="en-US" sz="3600" dirty="0" smtClean="0">
                    <a:latin typeface="Arial" panose="020B0604020202020204" pitchFamily="34" charset="0"/>
                    <a:cs typeface="Arial" panose="020B0604020202020204" pitchFamily="34" charset="0"/>
                  </a:rPr>
                  <a:t>.</a:t>
                </a:r>
                <a:endPar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xmlns="" id="{F7BF91E4-8D87-46EE-95B6-D5F963AE2D2E}"/>
              </a:ext>
            </a:extLst>
          </p:cNvPr>
          <p:cNvGrpSpPr/>
          <p:nvPr/>
        </p:nvGrpSpPr>
        <p:grpSpPr>
          <a:xfrm>
            <a:off x="2479430" y="5192833"/>
            <a:ext cx="9827241" cy="2170182"/>
            <a:chOff x="-1211327" y="5162368"/>
            <a:chExt cx="13429590" cy="2522557"/>
          </a:xfrm>
        </p:grpSpPr>
        <p:sp>
          <p:nvSpPr>
            <p:cNvPr id="10" name="Tam giác Vuông 9">
              <a:extLst>
                <a:ext uri="{FF2B5EF4-FFF2-40B4-BE49-F238E27FC236}">
                  <a16:creationId xmlns:a16="http://schemas.microsoft.com/office/drawing/2014/main" xmlns="" id="{40CEDE14-3F26-4404-B227-4E9E888F86D4}"/>
                </a:ext>
              </a:extLst>
            </p:cNvPr>
            <p:cNvSpPr/>
            <p:nvPr/>
          </p:nvSpPr>
          <p:spPr>
            <a:xfrm rot="10800000">
              <a:off x="5669709" y="6409577"/>
              <a:ext cx="4141870" cy="1275348"/>
            </a:xfrm>
            <a:prstGeom prst="rtTriangle">
              <a:avLst/>
            </a:prstGeom>
            <a:gradFill>
              <a:gsLst>
                <a:gs pos="0">
                  <a:srgbClr val="E9E9E9"/>
                </a:gs>
                <a:gs pos="0">
                  <a:schemeClr val="accent3">
                    <a:lumMod val="5000"/>
                    <a:lumOff val="95000"/>
                  </a:schemeClr>
                </a:gs>
                <a:gs pos="10000">
                  <a:schemeClr val="accent3">
                    <a:lumMod val="45000"/>
                    <a:lumOff val="55000"/>
                  </a:schemeClr>
                </a:gs>
                <a:gs pos="69000">
                  <a:schemeClr val="tx1"/>
                </a:gs>
                <a:gs pos="97000">
                  <a:schemeClr val="bg2">
                    <a:lumMod val="75000"/>
                  </a:schemeClr>
                </a:gs>
              </a:gsLst>
              <a:lin ang="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endParaRPr lang="en-BZ" sz="2000">
                <a:solidFill>
                  <a:prstClr val="white"/>
                </a:solidFill>
                <a:latin typeface="#9Slide05 Fourth Medium" panose="00000600000000000000" pitchFamily="2" charset="0"/>
              </a:endParaRPr>
            </a:p>
          </p:txBody>
        </p:sp>
        <p:grpSp>
          <p:nvGrpSpPr>
            <p:cNvPr id="17" name="Nhóm 16">
              <a:extLst>
                <a:ext uri="{FF2B5EF4-FFF2-40B4-BE49-F238E27FC236}">
                  <a16:creationId xmlns:a16="http://schemas.microsoft.com/office/drawing/2014/main" xmlns="" id="{986E2E00-3DD6-4DBA-A692-C8374CF41913}"/>
                </a:ext>
              </a:extLst>
            </p:cNvPr>
            <p:cNvGrpSpPr/>
            <p:nvPr/>
          </p:nvGrpSpPr>
          <p:grpSpPr>
            <a:xfrm>
              <a:off x="-1211327" y="5162368"/>
              <a:ext cx="13429590" cy="1822287"/>
              <a:chOff x="-1388188" y="4092721"/>
              <a:chExt cx="8806737" cy="1275348"/>
            </a:xfrm>
          </p:grpSpPr>
          <p:sp>
            <p:nvSpPr>
              <p:cNvPr id="9" name="Hình chữ nhật: Góc Trên Tròn 8">
                <a:extLst>
                  <a:ext uri="{FF2B5EF4-FFF2-40B4-BE49-F238E27FC236}">
                    <a16:creationId xmlns:a16="http://schemas.microsoft.com/office/drawing/2014/main" xmlns="" id="{5F2653E6-EA48-4D8D-8644-09795889F401}"/>
                  </a:ext>
                </a:extLst>
              </p:cNvPr>
              <p:cNvSpPr/>
              <p:nvPr/>
            </p:nvSpPr>
            <p:spPr>
              <a:xfrm rot="5400000" flipH="1">
                <a:off x="2377507" y="327026"/>
                <a:ext cx="1275348" cy="8806737"/>
              </a:xfrm>
              <a:prstGeom prst="round2SameRect">
                <a:avLst>
                  <a:gd name="adj1" fmla="val 49686"/>
                  <a:gd name="adj2"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424">
                  <a:defRPr/>
                </a:pPr>
                <a:endParaRPr lang="en-BZ" sz="2000">
                  <a:solidFill>
                    <a:prstClr val="white"/>
                  </a:solidFill>
                  <a:latin typeface="#9Slide05 Fourth Medium" panose="00000600000000000000" pitchFamily="2" charset="0"/>
                </a:endParaRPr>
              </a:p>
            </p:txBody>
          </p:sp>
          <p:sp>
            <p:nvSpPr>
              <p:cNvPr id="12" name="Hình Bầu dục 11">
                <a:extLst>
                  <a:ext uri="{FF2B5EF4-FFF2-40B4-BE49-F238E27FC236}">
                    <a16:creationId xmlns:a16="http://schemas.microsoft.com/office/drawing/2014/main" xmlns="" id="{B5494E6E-546A-4E4C-8D66-23F163D504C0}"/>
                  </a:ext>
                </a:extLst>
              </p:cNvPr>
              <p:cNvSpPr/>
              <p:nvPr/>
            </p:nvSpPr>
            <p:spPr>
              <a:xfrm>
                <a:off x="6618881" y="4293772"/>
                <a:ext cx="649706" cy="664744"/>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BZ" sz="3200" b="1" dirty="0">
                    <a:solidFill>
                      <a:prstClr val="white"/>
                    </a:solidFill>
                    <a:latin typeface="#9Slide05 Fourth Medium" panose="00000600000000000000" pitchFamily="2" charset="0"/>
                  </a:rPr>
                  <a:t>4</a:t>
                </a:r>
              </a:p>
            </p:txBody>
          </p:sp>
        </p:grpSp>
        <p:sp>
          <p:nvSpPr>
            <p:cNvPr id="25" name="TextBox 24">
              <a:extLst>
                <a:ext uri="{FF2B5EF4-FFF2-40B4-BE49-F238E27FC236}">
                  <a16:creationId xmlns:a16="http://schemas.microsoft.com/office/drawing/2014/main" xmlns="" id="{6A383EB0-ABF9-4F6D-9A0C-899800B80E89}"/>
                </a:ext>
              </a:extLst>
            </p:cNvPr>
            <p:cNvSpPr txBox="1"/>
            <p:nvPr/>
          </p:nvSpPr>
          <p:spPr>
            <a:xfrm>
              <a:off x="-1025641" y="5262833"/>
              <a:ext cx="12030561" cy="1395228"/>
            </a:xfrm>
            <a:prstGeom prst="rect">
              <a:avLst/>
            </a:prstGeom>
            <a:noFill/>
          </p:spPr>
          <p:txBody>
            <a:bodyPr wrap="square">
              <a:spAutoFit/>
            </a:bodyPr>
            <a:lstStyle/>
            <a:p>
              <a:r>
                <a:rPr lang="en-US" sz="3600" dirty="0" err="1" smtClean="0">
                  <a:latin typeface="Arial" panose="020B0604020202020204" pitchFamily="34" charset="0"/>
                  <a:cs typeface="Arial" panose="020B0604020202020204" pitchFamily="34" charset="0"/>
                </a:rPr>
                <a:t>Kết</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nhiều</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đạt</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cao</a:t>
              </a:r>
              <a:r>
                <a:rPr lang="en-US" sz="3600" dirty="0" smtClean="0">
                  <a:latin typeface="Arial" panose="020B0604020202020204" pitchFamily="34" charset="0"/>
                  <a:cs typeface="Arial" panose="020B0604020202020204" pitchFamily="34" charset="0"/>
                </a:rPr>
                <a:t>.</a:t>
              </a:r>
              <a:endParaRPr lang="en-US" sz="2000" dirty="0"/>
            </a:p>
          </p:txBody>
        </p:sp>
      </p:grpSp>
      <p:sp>
        <p:nvSpPr>
          <p:cNvPr id="34" name="Rectangle 2">
            <a:extLst>
              <a:ext uri="{FF2B5EF4-FFF2-40B4-BE49-F238E27FC236}">
                <a16:creationId xmlns:a16="http://schemas.microsoft.com/office/drawing/2014/main" xmlns="" id="{7392E8EA-0608-40E4-8BCE-5EA114F85303}"/>
              </a:ext>
            </a:extLst>
          </p:cNvPr>
          <p:cNvSpPr txBox="1">
            <a:spLocks noChangeArrowheads="1"/>
          </p:cNvSpPr>
          <p:nvPr/>
        </p:nvSpPr>
        <p:spPr>
          <a:xfrm>
            <a:off x="955188" y="93815"/>
            <a:ext cx="11236811" cy="1028709"/>
          </a:xfrm>
          <a:prstGeom prst="rect">
            <a:avLst/>
          </a:prstGeom>
          <a:no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smtClean="0">
                <a:latin typeface="Arial" panose="020B0604020202020204" pitchFamily="34" charset="0"/>
                <a:cs typeface="Arial" panose="020B0604020202020204" pitchFamily="34" charset="0"/>
              </a:rPr>
              <a:t>2</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Phương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pháp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khắc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phục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hạn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chế</a:t>
            </a:r>
            <a:endParaRPr lang="en-GB" sz="3600" dirty="0">
              <a:latin typeface="Arial" panose="020B0604020202020204" pitchFamily="34" charset="0"/>
              <a:cs typeface="Arial" panose="020B0604020202020204" pitchFamily="34" charset="0"/>
            </a:endParaRPr>
          </a:p>
          <a:p>
            <a:endParaRPr lang="en-US" altLang="en-US" sz="3202"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23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342241" y="246957"/>
            <a:ext cx="8273122" cy="78249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3600" b="1" dirty="0">
              <a:solidFill>
                <a:srgbClr val="002060"/>
              </a:solidFill>
              <a:latin typeface="Times New Roman" pitchFamily="18" charset="0"/>
              <a:cs typeface="Times New Roman" pitchFamily="18" charset="0"/>
            </a:endParaRPr>
          </a:p>
        </p:txBody>
      </p:sp>
      <p:sp>
        <p:nvSpPr>
          <p:cNvPr id="13" name="Rounded Rectangle 12"/>
          <p:cNvSpPr/>
          <p:nvPr/>
        </p:nvSpPr>
        <p:spPr>
          <a:xfrm>
            <a:off x="1799561" y="1290673"/>
            <a:ext cx="10295526" cy="206918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Á</a:t>
            </a:r>
            <a:r>
              <a:rPr lang="en-US" sz="3600" dirty="0" err="1" smtClean="0">
                <a:solidFill>
                  <a:schemeClr val="tx1"/>
                </a:solidFill>
                <a:latin typeface="Arial" panose="020B0604020202020204" pitchFamily="34" charset="0"/>
                <a:cs typeface="Arial" panose="020B0604020202020204" pitchFamily="34" charset="0"/>
              </a:rPr>
              <a:t>p</a:t>
            </a:r>
            <a:r>
              <a:rPr lang="en-US" sz="3600" dirty="0" smtClean="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đụng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được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môn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sinh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thể</a:t>
            </a:r>
            <a:r>
              <a:rPr lang="en-US" sz="3600"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ứng</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dụng</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kiến</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thức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vào</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thực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tế</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các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môn</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học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khác</a:t>
            </a:r>
            <a:r>
              <a:rPr lang="en-US" sz="3600" dirty="0" smtClean="0">
                <a:solidFill>
                  <a:schemeClr val="tx1"/>
                </a:solidFill>
                <a:latin typeface="Arial" panose="020B0604020202020204" pitchFamily="34" charset="0"/>
                <a:cs typeface="Arial" panose="020B0604020202020204" pitchFamily="34" charset="0"/>
              </a:rPr>
              <a:t>…</a:t>
            </a:r>
            <a:endParaRPr lang="en-GB" sz="3600" dirty="0">
              <a:solidFill>
                <a:schemeClr val="tx1"/>
              </a:solidFill>
              <a:latin typeface="Arial" panose="020B0604020202020204" pitchFamily="34" charset="0"/>
              <a:cs typeface="Arial" panose="020B0604020202020204" pitchFamily="34" charset="0"/>
            </a:endParaRPr>
          </a:p>
          <a:p>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763312" y="3551950"/>
            <a:ext cx="10331775" cy="318227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a:buFontTx/>
              <a:buChar char="-"/>
              <a:defRPr/>
            </a:pPr>
            <a:endParaRPr lang="en-US" sz="3600" dirty="0" smtClean="0">
              <a:solidFill>
                <a:schemeClr val="tx1"/>
              </a:solidFill>
              <a:latin typeface="Arial" panose="020B0604020202020204" pitchFamily="34" charset="0"/>
              <a:cs typeface="Arial" panose="020B0604020202020204" pitchFamily="34" charset="0"/>
            </a:endParaRPr>
          </a:p>
          <a:p>
            <a:pPr marL="380990" indent="-380990">
              <a:buFontTx/>
              <a:buChar char="-"/>
              <a:defRPr/>
            </a:pPr>
            <a:endParaRPr lang="en-US" sz="3600" dirty="0">
              <a:solidFill>
                <a:schemeClr val="tx1"/>
              </a:solidFill>
              <a:latin typeface="Arial" panose="020B0604020202020204" pitchFamily="34" charset="0"/>
              <a:cs typeface="Arial" panose="020B0604020202020204" pitchFamily="34" charset="0"/>
            </a:endParaRPr>
          </a:p>
          <a:p>
            <a:pPr marL="380990" indent="-380990">
              <a:buFontTx/>
              <a:buChar char="-"/>
              <a:defRPr/>
            </a:pPr>
            <a:r>
              <a:rPr lang="en-US" sz="3600" dirty="0" err="1">
                <a:solidFill>
                  <a:schemeClr val="tx1"/>
                </a:solidFill>
                <a:latin typeface="Arial" panose="020B0604020202020204" pitchFamily="34" charset="0"/>
                <a:cs typeface="Arial" panose="020B0604020202020204" pitchFamily="34" charset="0"/>
              </a:rPr>
              <a:t>G</a:t>
            </a:r>
            <a:r>
              <a:rPr lang="en-US" sz="3600" dirty="0" err="1" smtClean="0">
                <a:solidFill>
                  <a:schemeClr val="tx1"/>
                </a:solidFill>
                <a:latin typeface="Arial" panose="020B0604020202020204" pitchFamily="34" charset="0"/>
                <a:cs typeface="Arial" panose="020B0604020202020204" pitchFamily="34" charset="0"/>
              </a:rPr>
              <a:t>iáo</a:t>
            </a:r>
            <a:r>
              <a:rPr lang="en-US" sz="3600" dirty="0" smtClean="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viên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dụng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linh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hoạt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ngay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kiện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nghệ</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thông</a:t>
            </a:r>
            <a:r>
              <a:rPr lang="en-US" sz="3600" dirty="0">
                <a:solidFill>
                  <a:schemeClr val="tx1"/>
                </a:solidFill>
                <a:latin typeface="Arial" panose="020B0604020202020204" pitchFamily="34" charset="0"/>
                <a:cs typeface="Arial" panose="020B0604020202020204" pitchFamily="34" charset="0"/>
              </a:rPr>
              <a:t> tin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đầy</a:t>
            </a:r>
            <a:r>
              <a:rPr lang="en-US" sz="3600"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đủ</a:t>
            </a:r>
            <a:r>
              <a:rPr lang="en-US" sz="3600" dirty="0" smtClean="0">
                <a:solidFill>
                  <a:schemeClr val="tx1"/>
                </a:solidFill>
                <a:latin typeface="Arial" panose="020B0604020202020204" pitchFamily="34" charset="0"/>
                <a:cs typeface="Arial" panose="020B0604020202020204" pitchFamily="34" charset="0"/>
              </a:rPr>
              <a:t>.</a:t>
            </a:r>
            <a:endParaRPr lang="zh-CN" altLang="en-US" sz="36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380990" indent="-380990">
              <a:buFontTx/>
              <a:buChar char="-"/>
              <a:defRPr/>
            </a:pPr>
            <a:r>
              <a:rPr lang="en-US" sz="4000" dirty="0" err="1" smtClean="0">
                <a:solidFill>
                  <a:schemeClr val="tx1"/>
                </a:solidFill>
                <a:latin typeface="Arial" panose="020B0604020202020204" pitchFamily="34" charset="0"/>
                <a:cs typeface="Arial" panose="020B0604020202020204" pitchFamily="34" charset="0"/>
              </a:rPr>
              <a:t>Những</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vùng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còn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sở</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vật</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chất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vẫn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thể</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áp</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dụng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được</a:t>
            </a:r>
            <a:r>
              <a:rPr lang="en-US" sz="4000" dirty="0" smtClean="0">
                <a:solidFill>
                  <a:schemeClr val="tx1"/>
                </a:solidFill>
                <a:latin typeface="Arial" panose="020B0604020202020204" pitchFamily="34" charset="0"/>
                <a:cs typeface="Arial" panose="020B0604020202020204" pitchFamily="34" charset="0"/>
              </a:rPr>
              <a:t>.</a:t>
            </a:r>
            <a:endParaRPr lang="zh-CN" altLang="en-US" sz="40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380990" indent="-380990">
              <a:buFontTx/>
              <a:buChar char="-"/>
              <a:defRPr/>
            </a:pPr>
            <a:endParaRPr lang="zh-CN" altLang="en-US" sz="4000" dirty="0">
              <a:solidFill>
                <a:schemeClr val="tx2">
                  <a:lumMod val="10000"/>
                </a:schemeClr>
              </a:solidFill>
              <a:ea typeface="微软雅黑" panose="020B0503020204020204" pitchFamily="34" charset="-122"/>
              <a:cs typeface="Segoe UI" panose="020B0502040204020203" pitchFamily="34" charset="0"/>
            </a:endParaRPr>
          </a:p>
          <a:p>
            <a:pPr algn="ctr"/>
            <a:endParaRPr lang="en-US" sz="3600" b="1" dirty="0">
              <a:solidFill>
                <a:schemeClr val="tx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342241" y="2294021"/>
            <a:ext cx="1422391" cy="3562352"/>
            <a:chOff x="563758" y="1098204"/>
            <a:chExt cx="2189527" cy="5006864"/>
          </a:xfrm>
        </p:grpSpPr>
        <p:grpSp>
          <p:nvGrpSpPr>
            <p:cNvPr id="10" name="Group 9">
              <a:extLst>
                <a:ext uri="{FF2B5EF4-FFF2-40B4-BE49-F238E27FC236}">
                  <a16:creationId xmlns="" xmlns:a16="http://schemas.microsoft.com/office/drawing/2014/main" id="{B7567151-C81C-9348-A420-4FC97C56868B}"/>
                </a:ext>
              </a:extLst>
            </p:cNvPr>
            <p:cNvGrpSpPr/>
            <p:nvPr/>
          </p:nvGrpSpPr>
          <p:grpSpPr>
            <a:xfrm>
              <a:off x="563758" y="1098204"/>
              <a:ext cx="2189527" cy="993453"/>
              <a:chOff x="3141588" y="1090112"/>
              <a:chExt cx="2189527" cy="993453"/>
            </a:xfrm>
          </p:grpSpPr>
          <p:pic>
            <p:nvPicPr>
              <p:cNvPr id="23" name="Picture 22">
                <a:extLst>
                  <a:ext uri="{FF2B5EF4-FFF2-40B4-BE49-F238E27FC236}">
                    <a16:creationId xmlns="" xmlns:a16="http://schemas.microsoft.com/office/drawing/2014/main" id="{504404F1-8029-034A-A12A-9941307F8663}"/>
                  </a:ext>
                </a:extLst>
              </p:cNvPr>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a:stretch/>
            </p:blipFill>
            <p:spPr>
              <a:xfrm>
                <a:off x="3141588" y="1090112"/>
                <a:ext cx="2189527" cy="993453"/>
              </a:xfrm>
              <a:prstGeom prst="rect">
                <a:avLst/>
              </a:prstGeom>
              <a:effectLst>
                <a:outerShdw blurRad="165100" dist="177800" dir="1620000" algn="tl" rotWithShape="0">
                  <a:prstClr val="black">
                    <a:alpha val="40000"/>
                  </a:prstClr>
                </a:outerShdw>
              </a:effectLst>
            </p:spPr>
          </p:pic>
          <p:pic>
            <p:nvPicPr>
              <p:cNvPr id="24" name="Picture 23">
                <a:extLst>
                  <a:ext uri="{FF2B5EF4-FFF2-40B4-BE49-F238E27FC236}">
                    <a16:creationId xmlns="" xmlns:a16="http://schemas.microsoft.com/office/drawing/2014/main" id="{7953E840-7D73-7847-9F25-705CA02E4009}"/>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572393" y="1693522"/>
                <a:ext cx="836599" cy="386631"/>
              </a:xfrm>
              <a:prstGeom prst="rect">
                <a:avLst/>
              </a:prstGeom>
            </p:spPr>
          </p:pic>
        </p:grpSp>
        <p:grpSp>
          <p:nvGrpSpPr>
            <p:cNvPr id="11" name="Group 10">
              <a:extLst>
                <a:ext uri="{FF2B5EF4-FFF2-40B4-BE49-F238E27FC236}">
                  <a16:creationId xmlns="" xmlns:a16="http://schemas.microsoft.com/office/drawing/2014/main" id="{2CB13730-CCEB-ED4E-8A06-A9022EAE042B}"/>
                </a:ext>
              </a:extLst>
            </p:cNvPr>
            <p:cNvGrpSpPr/>
            <p:nvPr/>
          </p:nvGrpSpPr>
          <p:grpSpPr>
            <a:xfrm>
              <a:off x="563758" y="2087515"/>
              <a:ext cx="2189527" cy="1001970"/>
              <a:chOff x="3141588" y="2079423"/>
              <a:chExt cx="2189527" cy="1001970"/>
            </a:xfrm>
          </p:grpSpPr>
          <p:pic>
            <p:nvPicPr>
              <p:cNvPr id="21" name="Picture 20">
                <a:extLst>
                  <a:ext uri="{FF2B5EF4-FFF2-40B4-BE49-F238E27FC236}">
                    <a16:creationId xmlns="" xmlns:a16="http://schemas.microsoft.com/office/drawing/2014/main" id="{173C1D28-2416-2646-874E-F1E225DF3D29}"/>
                  </a:ext>
                </a:extLst>
              </p:cNvPr>
              <p:cNvPicPr>
                <a:picLocks noChangeAspect="1"/>
              </p:cNvPicPr>
              <p:nvPr/>
            </p:nvPicPr>
            <p:blipFill rotWithShape="1">
              <a:blip r:embed="rId6">
                <a:duotone>
                  <a:prstClr val="black"/>
                  <a:srgbClr val="FF9300">
                    <a:tint val="45000"/>
                    <a:satMod val="400000"/>
                  </a:srgbClr>
                </a:duotone>
                <a:extLst>
                  <a:ext uri="{28A0092B-C50C-407E-A947-70E740481C1C}">
                    <a14:useLocalDpi xmlns:a14="http://schemas.microsoft.com/office/drawing/2010/main" val="0"/>
                  </a:ext>
                </a:extLst>
              </a:blip>
              <a:srcRect/>
              <a:stretch/>
            </p:blipFill>
            <p:spPr>
              <a:xfrm>
                <a:off x="3141588" y="2082356"/>
                <a:ext cx="2189527" cy="999037"/>
              </a:xfrm>
              <a:prstGeom prst="rect">
                <a:avLst/>
              </a:prstGeom>
              <a:effectLst>
                <a:outerShdw blurRad="165100" dist="177800" dir="1620000" algn="tl" rotWithShape="0">
                  <a:prstClr val="black">
                    <a:alpha val="40000"/>
                  </a:prstClr>
                </a:outerShdw>
              </a:effectLst>
            </p:spPr>
          </p:pic>
          <p:pic>
            <p:nvPicPr>
              <p:cNvPr id="22" name="Picture 21">
                <a:extLst>
                  <a:ext uri="{FF2B5EF4-FFF2-40B4-BE49-F238E27FC236}">
                    <a16:creationId xmlns="" xmlns:a16="http://schemas.microsoft.com/office/drawing/2014/main" id="{43B432DF-997D-2F43-BDE6-68AE67F6E4F6}"/>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a:xfrm>
                <a:off x="3572393" y="2079423"/>
                <a:ext cx="836599" cy="993878"/>
              </a:xfrm>
              <a:prstGeom prst="rect">
                <a:avLst/>
              </a:prstGeom>
            </p:spPr>
          </p:pic>
        </p:grpSp>
        <p:grpSp>
          <p:nvGrpSpPr>
            <p:cNvPr id="12" name="Group 11">
              <a:extLst>
                <a:ext uri="{FF2B5EF4-FFF2-40B4-BE49-F238E27FC236}">
                  <a16:creationId xmlns="" xmlns:a16="http://schemas.microsoft.com/office/drawing/2014/main" id="{841F5EAB-542C-CD4C-9B32-267727CED88D}"/>
                </a:ext>
              </a:extLst>
            </p:cNvPr>
            <p:cNvGrpSpPr/>
            <p:nvPr/>
          </p:nvGrpSpPr>
          <p:grpSpPr>
            <a:xfrm>
              <a:off x="563758" y="3073301"/>
              <a:ext cx="2189527" cy="1031597"/>
              <a:chOff x="3141588" y="3073301"/>
              <a:chExt cx="2189527" cy="1031597"/>
            </a:xfrm>
          </p:grpSpPr>
          <p:pic>
            <p:nvPicPr>
              <p:cNvPr id="19" name="Picture 18">
                <a:extLst>
                  <a:ext uri="{FF2B5EF4-FFF2-40B4-BE49-F238E27FC236}">
                    <a16:creationId xmlns="" xmlns:a16="http://schemas.microsoft.com/office/drawing/2014/main" id="{4D5950AF-2B9C-724A-9AE4-D6BF3ED48325}"/>
                  </a:ext>
                </a:extLst>
              </p:cNvPr>
              <p:cNvPicPr>
                <a:picLocks noChangeAspect="1"/>
              </p:cNvPicPr>
              <p:nvPr/>
            </p:nvPicPr>
            <p:blipFill rotWithShape="1">
              <a:blip r:embed="rId9">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141588" y="3085306"/>
                <a:ext cx="2189527" cy="1019592"/>
              </a:xfrm>
              <a:prstGeom prst="rect">
                <a:avLst/>
              </a:prstGeom>
              <a:effectLst>
                <a:outerShdw blurRad="165100" dist="177800" dir="1620000" algn="tl" rotWithShape="0">
                  <a:prstClr val="black">
                    <a:alpha val="40000"/>
                  </a:prstClr>
                </a:outerShdw>
              </a:effectLst>
            </p:spPr>
          </p:pic>
          <p:pic>
            <p:nvPicPr>
              <p:cNvPr id="20" name="Picture 19">
                <a:extLst>
                  <a:ext uri="{FF2B5EF4-FFF2-40B4-BE49-F238E27FC236}">
                    <a16:creationId xmlns="" xmlns:a16="http://schemas.microsoft.com/office/drawing/2014/main" id="{D9717064-7669-514C-AEF7-5347145A47A8}"/>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p:blipFill>
            <p:spPr>
              <a:xfrm>
                <a:off x="3572393" y="3073301"/>
                <a:ext cx="836599" cy="216878"/>
              </a:xfrm>
              <a:prstGeom prst="rect">
                <a:avLst/>
              </a:prstGeom>
            </p:spPr>
          </p:pic>
        </p:grpSp>
        <p:pic>
          <p:nvPicPr>
            <p:cNvPr id="14" name="Picture 13">
              <a:extLst>
                <a:ext uri="{FF2B5EF4-FFF2-40B4-BE49-F238E27FC236}">
                  <a16:creationId xmlns="" xmlns:a16="http://schemas.microsoft.com/office/drawing/2014/main" id="{3966C3FD-0AE0-6043-BC29-C37B080FF52C}"/>
                </a:ext>
              </a:extLst>
            </p:cNvPr>
            <p:cNvPicPr>
              <a:picLocks noChangeAspect="1"/>
            </p:cNvPicPr>
            <p:nvPr/>
          </p:nvPicPr>
          <p:blipFill rotWithShape="1">
            <a:blip r:embed="rId12">
              <a:duotone>
                <a:prstClr val="black"/>
                <a:srgbClr val="0096FF">
                  <a:tint val="45000"/>
                  <a:satMod val="400000"/>
                </a:srgbClr>
              </a:duotone>
              <a:extLst>
                <a:ext uri="{28A0092B-C50C-407E-A947-70E740481C1C}">
                  <a14:useLocalDpi xmlns:a14="http://schemas.microsoft.com/office/drawing/2010/main" val="0"/>
                </a:ext>
              </a:extLst>
            </a:blip>
            <a:srcRect/>
            <a:stretch/>
          </p:blipFill>
          <p:spPr>
            <a:xfrm>
              <a:off x="563758" y="4101766"/>
              <a:ext cx="2189527" cy="1003741"/>
            </a:xfrm>
            <a:prstGeom prst="rect">
              <a:avLst/>
            </a:prstGeom>
            <a:effectLst>
              <a:outerShdw blurRad="165100" dist="177800" dir="1620000" algn="tl" rotWithShape="0">
                <a:prstClr val="black">
                  <a:alpha val="40000"/>
                </a:prstClr>
              </a:outerShdw>
            </a:effectLst>
          </p:spPr>
        </p:pic>
        <p:pic>
          <p:nvPicPr>
            <p:cNvPr id="15" name="Picture 14">
              <a:extLst>
                <a:ext uri="{FF2B5EF4-FFF2-40B4-BE49-F238E27FC236}">
                  <a16:creationId xmlns="" xmlns:a16="http://schemas.microsoft.com/office/drawing/2014/main" id="{F0D8289E-11B6-BE4B-AA37-CEF9E0D514D7}"/>
                </a:ext>
              </a:extLst>
            </p:cNvPr>
            <p:cNvPicPr>
              <a:picLocks noChangeAspect="1"/>
            </p:cNvPicPr>
            <p:nvPr/>
          </p:nvPicPr>
          <p:blipFill rotWithShape="1">
            <a:blip r:embed="rId13">
              <a:duotone>
                <a:prstClr val="black"/>
                <a:srgbClr val="0432FF">
                  <a:tint val="45000"/>
                  <a:satMod val="400000"/>
                </a:srgbClr>
              </a:duotone>
              <a:alphaModFix/>
              <a:extLst>
                <a:ext uri="{28A0092B-C50C-407E-A947-70E740481C1C}">
                  <a14:useLocalDpi xmlns:a14="http://schemas.microsoft.com/office/drawing/2010/main" val="0"/>
                </a:ext>
              </a:extLst>
            </a:blip>
            <a:srcRect/>
            <a:stretch/>
          </p:blipFill>
          <p:spPr>
            <a:xfrm>
              <a:off x="563758" y="5102546"/>
              <a:ext cx="2189527" cy="1002522"/>
            </a:xfrm>
            <a:prstGeom prst="rect">
              <a:avLst/>
            </a:prstGeom>
            <a:effectLst>
              <a:outerShdw blurRad="165100" dist="177800" dir="1620000" algn="tl" rotWithShape="0">
                <a:prstClr val="black">
                  <a:alpha val="40000"/>
                </a:prstClr>
              </a:outerShdw>
            </a:effectLst>
          </p:spPr>
        </p:pic>
      </p:grpSp>
      <p:sp>
        <p:nvSpPr>
          <p:cNvPr id="18" name="文本框 436"/>
          <p:cNvSpPr txBox="1"/>
          <p:nvPr/>
        </p:nvSpPr>
        <p:spPr>
          <a:xfrm>
            <a:off x="939962" y="186208"/>
            <a:ext cx="8155911" cy="1261884"/>
          </a:xfrm>
          <a:prstGeom prst="rect">
            <a:avLst/>
          </a:prstGeom>
          <a:noFill/>
        </p:spPr>
        <p:txBody>
          <a:bodyPr wrap="square" rtlCol="0">
            <a:spAutoFit/>
          </a:bodyPr>
          <a:lstStyle/>
          <a:p>
            <a:pPr>
              <a:defRPr/>
            </a:pPr>
            <a:r>
              <a:rPr lang="en-US" altLang="en-US" sz="4000" b="1" i="1" dirty="0" smtClean="0">
                <a:latin typeface="Arial" panose="020B0604020202020204" pitchFamily="34" charset="0"/>
                <a:cs typeface="Arial" panose="020B0604020202020204" pitchFamily="34" charset="0"/>
              </a:rPr>
              <a:t>3.Khả </a:t>
            </a:r>
            <a:r>
              <a:rPr lang="en-US" altLang="en-US" sz="4000" b="1" i="1" dirty="0" err="1">
                <a:latin typeface="Arial" panose="020B0604020202020204" pitchFamily="34" charset="0"/>
                <a:cs typeface="Arial" panose="020B0604020202020204" pitchFamily="34" charset="0"/>
              </a:rPr>
              <a:t>năng</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áp</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dụng</a:t>
            </a:r>
            <a:r>
              <a:rPr lang="en-US" altLang="en-US" sz="4000" b="1" i="1" dirty="0">
                <a:latin typeface="Arial" panose="020B0604020202020204" pitchFamily="34" charset="0"/>
                <a:cs typeface="Arial" panose="020B0604020202020204" pitchFamily="34" charset="0"/>
              </a:rPr>
              <a:t> </a:t>
            </a:r>
            <a:r>
              <a:rPr lang="en-US" altLang="en-US" sz="4000" b="1" i="1" dirty="0" err="1" smtClean="0">
                <a:latin typeface="Arial" panose="020B0604020202020204" pitchFamily="34" charset="0"/>
                <a:cs typeface="Arial" panose="020B0604020202020204" pitchFamily="34" charset="0"/>
              </a:rPr>
              <a:t>biện</a:t>
            </a:r>
            <a:r>
              <a:rPr lang="en-US" altLang="en-US" sz="4000" b="1" i="1" dirty="0" smtClean="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pháp</a:t>
            </a:r>
            <a:endParaRPr lang="en-US" altLang="en-US" sz="4000" b="1" dirty="0">
              <a:latin typeface="Arial" panose="020B0604020202020204" pitchFamily="34" charset="0"/>
              <a:cs typeface="Arial" panose="020B0604020202020204" pitchFamily="34" charset="0"/>
            </a:endParaRPr>
          </a:p>
          <a:p>
            <a:pPr lvl="0">
              <a:defRPr/>
            </a:pPr>
            <a:endParaRPr lang="zh-CN" altLang="en-US" sz="3600" b="1"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80022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9836" y="5822033"/>
            <a:ext cx="4862228" cy="1015663"/>
          </a:xfrm>
          <a:prstGeom prst="rect">
            <a:avLst/>
          </a:prstGeom>
        </p:spPr>
        <p:txBody>
          <a:bodyPr wrap="none">
            <a:spAutoFit/>
          </a:bodyPr>
          <a:lstStyle/>
          <a:p>
            <a:pPr algn="ctr">
              <a:lnSpc>
                <a:spcPct val="150000"/>
              </a:lnSpc>
              <a:spcAft>
                <a:spcPts val="0"/>
              </a:spcAft>
              <a:tabLst>
                <a:tab pos="6126480" algn="l"/>
              </a:tabLst>
            </a:pPr>
            <a:r>
              <a:rPr lang="pt-BR" sz="4000" i="1" dirty="0" smtClean="0">
                <a:latin typeface="Times New Roman" panose="02020603050405020304" pitchFamily="18" charset="0"/>
                <a:ea typeface="Calibri" panose="020F0502020204030204" pitchFamily="34" charset="0"/>
              </a:rPr>
              <a:t> </a:t>
            </a:r>
            <a:r>
              <a:rPr lang="pt-BR" sz="4000" b="1" i="1" dirty="0">
                <a:latin typeface="Times New Roman" panose="02020603050405020304" pitchFamily="18" charset="0"/>
                <a:ea typeface="Calibri" panose="020F0502020204030204" pitchFamily="34" charset="0"/>
              </a:rPr>
              <a:t>Học sinh </a:t>
            </a:r>
            <a:r>
              <a:rPr lang="pt-BR" sz="4000" b="1" i="1" dirty="0" smtClean="0">
                <a:latin typeface="Times New Roman" panose="02020603050405020304" pitchFamily="18" charset="0"/>
                <a:ea typeface="Calibri" panose="020F0502020204030204" pitchFamily="34" charset="0"/>
              </a:rPr>
              <a:t>thuyết trình</a:t>
            </a:r>
            <a:endParaRPr lang="en-GB" sz="4000" b="1" dirty="0">
              <a:effectLst/>
              <a:latin typeface="Times New Roman" panose="02020603050405020304" pitchFamily="18" charset="0"/>
              <a:ea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7953"/>
            <a:ext cx="6219825" cy="517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637953"/>
            <a:ext cx="5972175" cy="517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06995" y="0"/>
            <a:ext cx="7081284" cy="637953"/>
          </a:xfrm>
          <a:prstGeom prst="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pháp</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552239"/>
      </p:ext>
    </p:extLst>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8" y="2038986"/>
            <a:ext cx="3713018" cy="2062103"/>
          </a:xfrm>
          <a:prstGeom prst="rect">
            <a:avLst/>
          </a:prstGeom>
        </p:spPr>
        <p:txBody>
          <a:bodyPr wrap="square">
            <a:spAutoFit/>
          </a:bodyPr>
          <a:lstStyle/>
          <a:p>
            <a:pPr algn="ct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thuyết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HS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p>
          <a:p>
            <a:pPr algn="ctr"/>
            <a:r>
              <a:rPr lang="en-US" sz="3200" b="1" dirty="0" smtClean="0">
                <a:latin typeface="Times New Roman"/>
                <a:ea typeface="Calibri"/>
              </a:rPr>
              <a:t>“ </a:t>
            </a:r>
            <a:r>
              <a:rPr lang="en-US" sz="3200" b="1" dirty="0" err="1" smtClean="0">
                <a:latin typeface="Times New Roman"/>
                <a:ea typeface="Calibri"/>
              </a:rPr>
              <a:t>Áp</a:t>
            </a:r>
            <a:r>
              <a:rPr lang="en-US" sz="3200" b="1" dirty="0" smtClean="0">
                <a:latin typeface="Times New Roman"/>
                <a:ea typeface="Calibri"/>
              </a:rPr>
              <a:t> </a:t>
            </a:r>
            <a:r>
              <a:rPr lang="en-US" sz="3200" b="1" dirty="0" err="1" smtClean="0">
                <a:latin typeface="Times New Roman"/>
                <a:ea typeface="Calibri"/>
              </a:rPr>
              <a:t>suất</a:t>
            </a:r>
            <a:r>
              <a:rPr lang="en-US" sz="3200" b="1" dirty="0" smtClean="0">
                <a:latin typeface="Times New Roman"/>
                <a:ea typeface="Calibri"/>
              </a:rPr>
              <a:t> </a:t>
            </a:r>
            <a:r>
              <a:rPr lang="en-US" sz="3200" b="1" dirty="0" err="1" smtClean="0">
                <a:latin typeface="Times New Roman"/>
                <a:ea typeface="Calibri"/>
              </a:rPr>
              <a:t>chất</a:t>
            </a:r>
            <a:r>
              <a:rPr lang="en-US" sz="3200" b="1" dirty="0" smtClean="0">
                <a:latin typeface="Times New Roman"/>
                <a:ea typeface="Calibri"/>
              </a:rPr>
              <a:t> </a:t>
            </a:r>
            <a:r>
              <a:rPr lang="en-US" sz="3200" b="1" dirty="0" err="1" smtClean="0">
                <a:latin typeface="Times New Roman"/>
                <a:ea typeface="Calibri"/>
              </a:rPr>
              <a:t>lỏng</a:t>
            </a:r>
            <a:endParaRPr lang="en-US" sz="3200" b="1" dirty="0" smtClean="0">
              <a:latin typeface="Times New Roman"/>
              <a:ea typeface="Calibri"/>
            </a:endParaRPr>
          </a:p>
          <a:p>
            <a:pPr algn="ctr"/>
            <a:r>
              <a:rPr lang="en-US" sz="3200" b="1" dirty="0" smtClean="0">
                <a:latin typeface="Times New Roman"/>
                <a:ea typeface="Calibri"/>
              </a:rPr>
              <a:t>- </a:t>
            </a:r>
            <a:r>
              <a:rPr lang="en-US" sz="3200" b="1" dirty="0" err="1" smtClean="0">
                <a:latin typeface="Times New Roman"/>
                <a:ea typeface="Calibri"/>
              </a:rPr>
              <a:t>Bình</a:t>
            </a:r>
            <a:r>
              <a:rPr lang="en-US" sz="3200" b="1" dirty="0" smtClean="0">
                <a:latin typeface="Times New Roman"/>
                <a:ea typeface="Calibri"/>
              </a:rPr>
              <a:t> </a:t>
            </a:r>
            <a:r>
              <a:rPr lang="en-US" sz="3200" b="1" dirty="0" err="1" smtClean="0">
                <a:latin typeface="Times New Roman"/>
                <a:ea typeface="Calibri"/>
              </a:rPr>
              <a:t>thông</a:t>
            </a:r>
            <a:r>
              <a:rPr lang="en-US" sz="3200" b="1" dirty="0" smtClean="0">
                <a:latin typeface="Times New Roman"/>
                <a:ea typeface="Calibri"/>
              </a:rPr>
              <a:t> </a:t>
            </a:r>
            <a:r>
              <a:rPr lang="en-US" sz="3200" b="1" dirty="0" err="1" smtClean="0">
                <a:latin typeface="Times New Roman"/>
                <a:ea typeface="Calibri"/>
              </a:rPr>
              <a:t>nhau</a:t>
            </a:r>
            <a:r>
              <a:rPr lang="en-US" sz="3200" b="1" dirty="0" smtClean="0">
                <a:latin typeface="Times New Roman"/>
                <a:ea typeface="Calibri"/>
              </a:rPr>
              <a:t>” </a:t>
            </a:r>
            <a:endParaRPr lang="en-US" sz="3200" dirty="0"/>
          </a:p>
        </p:txBody>
      </p:sp>
      <p:pic>
        <p:nvPicPr>
          <p:cNvPr id="3" name="48292333805244733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5174673" y="-367145"/>
            <a:ext cx="5915892" cy="8118765"/>
          </a:xfrm>
          <a:prstGeom prst="rect">
            <a:avLst/>
          </a:prstGeom>
        </p:spPr>
      </p:pic>
      <p:sp>
        <p:nvSpPr>
          <p:cNvPr id="4" name="Rectangle 3"/>
          <p:cNvSpPr/>
          <p:nvPr/>
        </p:nvSpPr>
        <p:spPr>
          <a:xfrm>
            <a:off x="2806995" y="96338"/>
            <a:ext cx="7081284" cy="637953"/>
          </a:xfrm>
          <a:prstGeom prst="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pháp</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685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sus\Desktop\thi GVG\ảnh dạy\z3832055161478_16cc3ae813ea590f08f530fc273e33a7.jp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8268" y="-648270"/>
            <a:ext cx="4804013" cy="6100549"/>
          </a:xfrm>
          <a:prstGeom prst="rect">
            <a:avLst/>
          </a:prstGeom>
          <a:noFill/>
          <a:ln>
            <a:noFill/>
          </a:ln>
        </p:spPr>
      </p:pic>
      <p:pic>
        <p:nvPicPr>
          <p:cNvPr id="3" name="Picture 2" descr="C:\Users\Asus\Desktop\thi GVG\ảnh dạy\z3832055156546_2ea48199484b5845ebb31f1fa9b75881.jpg"/>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44269" y="-643721"/>
            <a:ext cx="4804012" cy="6091452"/>
          </a:xfrm>
          <a:prstGeom prst="rect">
            <a:avLst/>
          </a:prstGeom>
          <a:noFill/>
          <a:ln>
            <a:noFill/>
          </a:ln>
        </p:spPr>
      </p:pic>
      <p:sp>
        <p:nvSpPr>
          <p:cNvPr id="4" name="Rectangle 3"/>
          <p:cNvSpPr/>
          <p:nvPr/>
        </p:nvSpPr>
        <p:spPr>
          <a:xfrm>
            <a:off x="668740" y="5156261"/>
            <a:ext cx="11077783" cy="1077218"/>
          </a:xfrm>
          <a:prstGeom prst="rect">
            <a:avLst/>
          </a:prstGeom>
        </p:spPr>
        <p:txBody>
          <a:bodyPr wrap="square">
            <a:spAutoFit/>
          </a:bodyPr>
          <a:lstStyle/>
          <a:p>
            <a:pPr algn="ct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HS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a:t>
            </a:r>
          </a:p>
          <a:p>
            <a:pPr algn="ctr"/>
            <a:r>
              <a:rPr lang="en-US" sz="3200" b="1" dirty="0" smtClean="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Chủ</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Đề</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Sự</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phụ</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thuộc</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của</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điện</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trở</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vào</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các</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yếu</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tố</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dây</a:t>
            </a:r>
            <a:r>
              <a:rPr lang="en-US" sz="3200" b="1" dirty="0">
                <a:latin typeface="Times New Roman" pitchFamily="18" charset="0"/>
                <a:ea typeface="Calibri"/>
                <a:cs typeface="Times New Roman" pitchFamily="18" charset="0"/>
              </a:rPr>
              <a:t> </a:t>
            </a:r>
            <a:r>
              <a:rPr lang="en-US" sz="3200" b="1" dirty="0" err="1">
                <a:latin typeface="Times New Roman" pitchFamily="18" charset="0"/>
                <a:ea typeface="Calibri"/>
                <a:cs typeface="Times New Roman" pitchFamily="18" charset="0"/>
              </a:rPr>
              <a:t>dẫn</a:t>
            </a:r>
            <a:r>
              <a:rPr lang="en-US" sz="3200" b="1" dirty="0">
                <a:latin typeface="Times New Roman" pitchFamily="18" charset="0"/>
                <a:ea typeface="Calibri"/>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34821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104" y="5571897"/>
            <a:ext cx="11077783" cy="1077218"/>
          </a:xfrm>
          <a:prstGeom prst="rect">
            <a:avLst/>
          </a:prstGeom>
        </p:spPr>
        <p:txBody>
          <a:bodyPr wrap="square">
            <a:spAutoFit/>
          </a:bodyPr>
          <a:lstStyle/>
          <a:p>
            <a:pPr algn="ct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HS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p>
          <a:p>
            <a:pPr algn="ctr"/>
            <a:r>
              <a:rPr lang="en-US" sz="3200" b="1" dirty="0" smtClean="0">
                <a:latin typeface="Times New Roman"/>
                <a:ea typeface="Calibri"/>
              </a:rPr>
              <a:t>“ </a:t>
            </a:r>
            <a:r>
              <a:rPr lang="en-US" sz="3200" b="1" dirty="0" err="1" smtClean="0">
                <a:latin typeface="Times New Roman"/>
                <a:ea typeface="Calibri"/>
              </a:rPr>
              <a:t>Áp</a:t>
            </a:r>
            <a:r>
              <a:rPr lang="en-US" sz="3200" b="1" dirty="0" smtClean="0">
                <a:latin typeface="Times New Roman"/>
                <a:ea typeface="Calibri"/>
              </a:rPr>
              <a:t> </a:t>
            </a:r>
            <a:r>
              <a:rPr lang="en-US" sz="3200" b="1" dirty="0" err="1" smtClean="0">
                <a:latin typeface="Times New Roman"/>
                <a:ea typeface="Calibri"/>
              </a:rPr>
              <a:t>suất</a:t>
            </a:r>
            <a:r>
              <a:rPr lang="en-US" sz="3200" b="1" dirty="0" smtClean="0">
                <a:latin typeface="Times New Roman"/>
                <a:ea typeface="Calibri"/>
              </a:rPr>
              <a:t> </a:t>
            </a:r>
            <a:r>
              <a:rPr lang="en-US" sz="3200" b="1" dirty="0" err="1" smtClean="0">
                <a:latin typeface="Times New Roman"/>
                <a:ea typeface="Calibri"/>
              </a:rPr>
              <a:t>chất</a:t>
            </a:r>
            <a:r>
              <a:rPr lang="en-US" sz="3200" b="1" dirty="0" smtClean="0">
                <a:latin typeface="Times New Roman"/>
                <a:ea typeface="Calibri"/>
              </a:rPr>
              <a:t> </a:t>
            </a:r>
            <a:r>
              <a:rPr lang="en-US" sz="3200" b="1" dirty="0" err="1" smtClean="0">
                <a:latin typeface="Times New Roman"/>
                <a:ea typeface="Calibri"/>
              </a:rPr>
              <a:t>lỏng</a:t>
            </a:r>
            <a:r>
              <a:rPr lang="en-US" sz="3200" b="1" dirty="0" smtClean="0">
                <a:latin typeface="Times New Roman"/>
                <a:ea typeface="Calibri"/>
              </a:rPr>
              <a:t>- </a:t>
            </a:r>
            <a:r>
              <a:rPr lang="en-US" sz="3200" b="1" dirty="0" err="1" smtClean="0">
                <a:latin typeface="Times New Roman"/>
                <a:ea typeface="Calibri"/>
              </a:rPr>
              <a:t>Bình</a:t>
            </a:r>
            <a:r>
              <a:rPr lang="en-US" sz="3200" b="1" dirty="0" smtClean="0">
                <a:latin typeface="Times New Roman"/>
                <a:ea typeface="Calibri"/>
              </a:rPr>
              <a:t> </a:t>
            </a:r>
            <a:r>
              <a:rPr lang="en-US" sz="3200" b="1" dirty="0" err="1" smtClean="0">
                <a:latin typeface="Times New Roman"/>
                <a:ea typeface="Calibri"/>
              </a:rPr>
              <a:t>thông</a:t>
            </a:r>
            <a:r>
              <a:rPr lang="en-US" sz="3200" b="1" dirty="0" smtClean="0">
                <a:latin typeface="Times New Roman"/>
                <a:ea typeface="Calibri"/>
              </a:rPr>
              <a:t> </a:t>
            </a:r>
            <a:r>
              <a:rPr lang="en-US" sz="3200" b="1" dirty="0" err="1" smtClean="0">
                <a:latin typeface="Times New Roman"/>
                <a:ea typeface="Calibri"/>
              </a:rPr>
              <a:t>nhau</a:t>
            </a:r>
            <a:r>
              <a:rPr lang="en-US" sz="3200" b="1" dirty="0" smtClean="0">
                <a:latin typeface="Times New Roman"/>
                <a:ea typeface="Calibri"/>
              </a:rPr>
              <a:t>” </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7953"/>
            <a:ext cx="6082145" cy="493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145" y="637953"/>
            <a:ext cx="6109855" cy="493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06995" y="0"/>
            <a:ext cx="7081284" cy="637953"/>
          </a:xfrm>
          <a:prstGeom prst="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pháp</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60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375" y="637953"/>
            <a:ext cx="6150625" cy="493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2484" y="5575562"/>
            <a:ext cx="11077783" cy="1077218"/>
          </a:xfrm>
          <a:prstGeom prst="rect">
            <a:avLst/>
          </a:prstGeom>
        </p:spPr>
        <p:txBody>
          <a:bodyPr wrap="square">
            <a:spAutoFit/>
          </a:bodyPr>
          <a:lstStyle/>
          <a:p>
            <a:pPr algn="ct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HS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p>
          <a:p>
            <a:pPr algn="ctr"/>
            <a:r>
              <a:rPr lang="en-US" sz="3200" b="1" dirty="0" smtClean="0">
                <a:latin typeface="Times New Roman"/>
                <a:ea typeface="Calibri"/>
              </a:rPr>
              <a:t>“ </a:t>
            </a:r>
            <a:r>
              <a:rPr lang="en-US" sz="3200" b="1" dirty="0" err="1" smtClean="0">
                <a:latin typeface="Times New Roman"/>
                <a:ea typeface="Calibri"/>
              </a:rPr>
              <a:t>Áp</a:t>
            </a:r>
            <a:r>
              <a:rPr lang="en-US" sz="3200" b="1" dirty="0" smtClean="0">
                <a:latin typeface="Times New Roman"/>
                <a:ea typeface="Calibri"/>
              </a:rPr>
              <a:t> </a:t>
            </a:r>
            <a:r>
              <a:rPr lang="en-US" sz="3200" b="1" dirty="0" err="1" smtClean="0">
                <a:latin typeface="Times New Roman"/>
                <a:ea typeface="Calibri"/>
              </a:rPr>
              <a:t>suất</a:t>
            </a:r>
            <a:r>
              <a:rPr lang="en-US" sz="3200" b="1" dirty="0" smtClean="0">
                <a:latin typeface="Times New Roman"/>
                <a:ea typeface="Calibri"/>
              </a:rPr>
              <a:t> </a:t>
            </a:r>
            <a:r>
              <a:rPr lang="en-US" sz="3200" b="1" dirty="0" err="1" smtClean="0">
                <a:latin typeface="Times New Roman"/>
                <a:ea typeface="Calibri"/>
              </a:rPr>
              <a:t>chất</a:t>
            </a:r>
            <a:r>
              <a:rPr lang="en-US" sz="3200" b="1" dirty="0" smtClean="0">
                <a:latin typeface="Times New Roman"/>
                <a:ea typeface="Calibri"/>
              </a:rPr>
              <a:t> </a:t>
            </a:r>
            <a:r>
              <a:rPr lang="en-US" sz="3200" b="1" dirty="0" err="1" smtClean="0">
                <a:latin typeface="Times New Roman"/>
                <a:ea typeface="Calibri"/>
              </a:rPr>
              <a:t>lỏng</a:t>
            </a:r>
            <a:r>
              <a:rPr lang="en-US" sz="3200" b="1" dirty="0" smtClean="0">
                <a:latin typeface="Times New Roman"/>
                <a:ea typeface="Calibri"/>
              </a:rPr>
              <a:t>- </a:t>
            </a:r>
            <a:r>
              <a:rPr lang="en-US" sz="3200" b="1" dirty="0" err="1" smtClean="0">
                <a:latin typeface="Times New Roman"/>
                <a:ea typeface="Calibri"/>
              </a:rPr>
              <a:t>Bình</a:t>
            </a:r>
            <a:r>
              <a:rPr lang="en-US" sz="3200" b="1" dirty="0" smtClean="0">
                <a:latin typeface="Times New Roman"/>
                <a:ea typeface="Calibri"/>
              </a:rPr>
              <a:t> </a:t>
            </a:r>
            <a:r>
              <a:rPr lang="en-US" sz="3200" b="1" dirty="0" err="1" smtClean="0">
                <a:latin typeface="Times New Roman"/>
                <a:ea typeface="Calibri"/>
              </a:rPr>
              <a:t>thông</a:t>
            </a:r>
            <a:r>
              <a:rPr lang="en-US" sz="3200" b="1" dirty="0" smtClean="0">
                <a:latin typeface="Times New Roman"/>
                <a:ea typeface="Calibri"/>
              </a:rPr>
              <a:t> </a:t>
            </a:r>
            <a:r>
              <a:rPr lang="en-US" sz="3200" b="1" dirty="0" err="1" smtClean="0">
                <a:latin typeface="Times New Roman"/>
                <a:ea typeface="Calibri"/>
              </a:rPr>
              <a:t>nhau</a:t>
            </a:r>
            <a:r>
              <a:rPr lang="en-US" sz="3200" b="1" dirty="0" smtClean="0">
                <a:latin typeface="Times New Roman"/>
                <a:ea typeface="Calibri"/>
              </a:rPr>
              <a:t>” </a:t>
            </a:r>
            <a:endParaRPr lang="en-US" sz="3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7953"/>
            <a:ext cx="6041374" cy="49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06995" y="0"/>
            <a:ext cx="7081284" cy="637953"/>
          </a:xfrm>
          <a:prstGeom prst="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pháp</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9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1241E73-2C07-4662-879B-412F15B5FB00}"/>
              </a:ext>
            </a:extLst>
          </p:cNvPr>
          <p:cNvGrpSpPr/>
          <p:nvPr/>
        </p:nvGrpSpPr>
        <p:grpSpPr>
          <a:xfrm>
            <a:off x="132549" y="1211436"/>
            <a:ext cx="3411695" cy="2317657"/>
            <a:chOff x="-36874" y="2409984"/>
            <a:chExt cx="3250370" cy="1921668"/>
          </a:xfrm>
          <a:scene3d>
            <a:camera prst="orthographicFront">
              <a:rot lat="0" lon="0" rev="0"/>
            </a:camera>
            <a:lightRig rig="contrasting" dir="t">
              <a:rot lat="0" lon="0" rev="1200000"/>
            </a:lightRig>
          </a:scene3d>
        </p:grpSpPr>
        <p:sp>
          <p:nvSpPr>
            <p:cNvPr id="19" name="Rectangle: Rounded Corners 18">
              <a:extLst>
                <a:ext uri="{FF2B5EF4-FFF2-40B4-BE49-F238E27FC236}">
                  <a16:creationId xmlns:a16="http://schemas.microsoft.com/office/drawing/2014/main" xmlns="" id="{F4F51173-8BF6-41C1-82E5-471843641E97}"/>
                </a:ext>
              </a:extLst>
            </p:cNvPr>
            <p:cNvSpPr/>
            <p:nvPr/>
          </p:nvSpPr>
          <p:spPr>
            <a:xfrm>
              <a:off x="10715" y="2409984"/>
              <a:ext cx="320278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0" name="Rectangle: Rounded Corners 4">
              <a:extLst>
                <a:ext uri="{FF2B5EF4-FFF2-40B4-BE49-F238E27FC236}">
                  <a16:creationId xmlns:a16="http://schemas.microsoft.com/office/drawing/2014/main" xmlns="" id="{C773F166-4F2C-4896-9F79-EFE81894D0DC}"/>
                </a:ext>
              </a:extLst>
            </p:cNvPr>
            <p:cNvSpPr txBox="1"/>
            <p:nvPr/>
          </p:nvSpPr>
          <p:spPr>
            <a:xfrm>
              <a:off x="-36874" y="2458598"/>
              <a:ext cx="3175319" cy="1811086"/>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algn="just" defTabSz="1022375">
                <a:lnSpc>
                  <a:spcPct val="90000"/>
                </a:lnSpc>
                <a:spcBef>
                  <a:spcPct val="0"/>
                </a:spcBef>
                <a:spcAft>
                  <a:spcPct val="35000"/>
                </a:spcAft>
              </a:pPr>
              <a:r>
                <a:rPr lang="en-US" sz="3200" b="1" dirty="0">
                  <a:solidFill>
                    <a:schemeClr val="tx1"/>
                  </a:solidFill>
                  <a:latin typeface="Times New Roman" pitchFamily="18" charset="0"/>
                  <a:cs typeface="Times New Roman" pitchFamily="18" charset="0"/>
                </a:rPr>
                <a:t> </a:t>
              </a:r>
              <a:r>
                <a:rPr lang="en-US" sz="3200" b="1" dirty="0" smtClean="0">
                  <a:solidFill>
                    <a:schemeClr val="tx1"/>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hương</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hiên</a:t>
              </a:r>
              <a:r>
                <a:rPr lang="en-US" sz="3200" b="1" dirty="0" smtClean="0">
                  <a:latin typeface="Times New Roman" pitchFamily="18" charset="0"/>
                  <a:cs typeface="Times New Roman" pitchFamily="18" charset="0"/>
                </a:rPr>
                <a:t> sang </a:t>
              </a:r>
              <a:r>
                <a:rPr lang="en-US" sz="3200" b="1" dirty="0" err="1" smtClean="0">
                  <a:latin typeface="Times New Roman" pitchFamily="18" charset="0"/>
                  <a:cs typeface="Times New Roman" pitchFamily="18" charset="0"/>
                </a:rPr>
                <a:t>năm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2.</a:t>
              </a:r>
              <a:endParaRPr lang="en-US" sz="3200" b="1" dirty="0">
                <a:solidFill>
                  <a:schemeClr val="tx1"/>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xmlns="" id="{7F94BBA0-C5BD-4C99-9DF4-25F3BD953752}"/>
              </a:ext>
            </a:extLst>
          </p:cNvPr>
          <p:cNvGrpSpPr/>
          <p:nvPr/>
        </p:nvGrpSpPr>
        <p:grpSpPr>
          <a:xfrm>
            <a:off x="3650815" y="1776246"/>
            <a:ext cx="678988" cy="690851"/>
            <a:chOff x="3533775" y="2973674"/>
            <a:chExt cx="678989" cy="794289"/>
          </a:xfrm>
          <a:scene3d>
            <a:camera prst="orthographicFront">
              <a:rot lat="0" lon="0" rev="0"/>
            </a:camera>
            <a:lightRig rig="contrasting" dir="t">
              <a:rot lat="0" lon="0" rev="1200000"/>
            </a:lightRig>
          </a:scene3d>
        </p:grpSpPr>
        <p:sp>
          <p:nvSpPr>
            <p:cNvPr id="17" name="Arrow: Right 16">
              <a:extLst>
                <a:ext uri="{FF2B5EF4-FFF2-40B4-BE49-F238E27FC236}">
                  <a16:creationId xmlns:a16="http://schemas.microsoft.com/office/drawing/2014/main" xmlns=""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Arrow: Right 6">
              <a:extLst>
                <a:ext uri="{FF2B5EF4-FFF2-40B4-BE49-F238E27FC236}">
                  <a16:creationId xmlns:a16="http://schemas.microsoft.com/office/drawing/2014/main" xmlns=""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DF3A0670-4CCB-42F7-8645-634B1419CEF4}"/>
              </a:ext>
            </a:extLst>
          </p:cNvPr>
          <p:cNvGrpSpPr/>
          <p:nvPr/>
        </p:nvGrpSpPr>
        <p:grpSpPr>
          <a:xfrm>
            <a:off x="89789" y="4223905"/>
            <a:ext cx="3485202" cy="2283361"/>
            <a:chOff x="4494608" y="2409984"/>
            <a:chExt cx="3489651" cy="1921668"/>
          </a:xfrm>
          <a:scene3d>
            <a:camera prst="orthographicFront">
              <a:rot lat="0" lon="0" rev="0"/>
            </a:camera>
            <a:lightRig rig="contrasting" dir="t">
              <a:rot lat="0" lon="0" rev="1200000"/>
            </a:lightRig>
          </a:scene3d>
        </p:grpSpPr>
        <p:sp>
          <p:nvSpPr>
            <p:cNvPr id="15" name="Rectangle: Rounded Corners 14">
              <a:extLst>
                <a:ext uri="{FF2B5EF4-FFF2-40B4-BE49-F238E27FC236}">
                  <a16:creationId xmlns:a16="http://schemas.microsoft.com/office/drawing/2014/main" xmlns="" id="{7A2A5E7C-CD4B-4A43-9653-90CBC751BF16}"/>
                </a:ext>
              </a:extLst>
            </p:cNvPr>
            <p:cNvSpPr/>
            <p:nvPr/>
          </p:nvSpPr>
          <p:spPr>
            <a:xfrm>
              <a:off x="4494608" y="2409984"/>
              <a:ext cx="348965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6" name="Rectangle: Rounded Corners 8">
              <a:extLst>
                <a:ext uri="{FF2B5EF4-FFF2-40B4-BE49-F238E27FC236}">
                  <a16:creationId xmlns:a16="http://schemas.microsoft.com/office/drawing/2014/main" xmlns="" id="{A9BFD3B0-530A-4669-B982-A0D60E49FA8B}"/>
                </a:ext>
              </a:extLst>
            </p:cNvPr>
            <p:cNvSpPr txBox="1"/>
            <p:nvPr/>
          </p:nvSpPr>
          <p:spPr>
            <a:xfrm>
              <a:off x="4550893" y="2422159"/>
              <a:ext cx="3335497" cy="180910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endParaRPr lang="en-US" sz="3200" b="1" dirty="0">
                <a:solidFill>
                  <a:schemeClr val="tx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DB229D89-BDA6-4257-BB54-351E6F1D4D0A}"/>
              </a:ext>
            </a:extLst>
          </p:cNvPr>
          <p:cNvGrpSpPr/>
          <p:nvPr/>
        </p:nvGrpSpPr>
        <p:grpSpPr>
          <a:xfrm>
            <a:off x="7897514" y="4706545"/>
            <a:ext cx="671655" cy="704705"/>
            <a:chOff x="8014209" y="2973674"/>
            <a:chExt cx="671656" cy="794289"/>
          </a:xfrm>
          <a:scene3d>
            <a:camera prst="orthographicFront">
              <a:rot lat="0" lon="0" rev="0"/>
            </a:camera>
            <a:lightRig rig="contrasting" dir="t">
              <a:rot lat="0" lon="0" rev="1200000"/>
            </a:lightRig>
          </a:scene3d>
        </p:grpSpPr>
        <p:sp>
          <p:nvSpPr>
            <p:cNvPr id="13" name="Arrow: Right 12">
              <a:extLst>
                <a:ext uri="{FF2B5EF4-FFF2-40B4-BE49-F238E27FC236}">
                  <a16:creationId xmlns:a16="http://schemas.microsoft.com/office/drawing/2014/main" xmlns=""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Arrow: Right 10">
              <a:extLst>
                <a:ext uri="{FF2B5EF4-FFF2-40B4-BE49-F238E27FC236}">
                  <a16:creationId xmlns:a16="http://schemas.microsoft.com/office/drawing/2014/main" xmlns=""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xmlns="" id="{FB3B6BC0-BD40-4370-900D-2D8131AE4F1B}"/>
              </a:ext>
            </a:extLst>
          </p:cNvPr>
          <p:cNvGrpSpPr/>
          <p:nvPr/>
        </p:nvGrpSpPr>
        <p:grpSpPr>
          <a:xfrm>
            <a:off x="8662318" y="4138399"/>
            <a:ext cx="3324374" cy="2404069"/>
            <a:chOff x="8978521" y="2739522"/>
            <a:chExt cx="3328322" cy="1992537"/>
          </a:xfrm>
          <a:scene3d>
            <a:camera prst="orthographicFront">
              <a:rot lat="0" lon="0" rev="0"/>
            </a:camera>
            <a:lightRig rig="contrasting" dir="t">
              <a:rot lat="0" lon="0" rev="1200000"/>
            </a:lightRig>
          </a:scene3d>
        </p:grpSpPr>
        <p:sp>
          <p:nvSpPr>
            <p:cNvPr id="11" name="Rectangle: Rounded Corners 10">
              <a:extLst>
                <a:ext uri="{FF2B5EF4-FFF2-40B4-BE49-F238E27FC236}">
                  <a16:creationId xmlns:a16="http://schemas.microsoft.com/office/drawing/2014/main" xmlns="" id="{40D517CB-65DC-4656-BE64-60092A398715}"/>
                </a:ext>
              </a:extLst>
            </p:cNvPr>
            <p:cNvSpPr/>
            <p:nvPr/>
          </p:nvSpPr>
          <p:spPr>
            <a:xfrm>
              <a:off x="8978521" y="2810391"/>
              <a:ext cx="3328322"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sp>
          <p:nvSpPr>
            <p:cNvPr id="12" name="Rectangle: Rounded Corners 12">
              <a:extLst>
                <a:ext uri="{FF2B5EF4-FFF2-40B4-BE49-F238E27FC236}">
                  <a16:creationId xmlns:a16="http://schemas.microsoft.com/office/drawing/2014/main" xmlns="" id="{54345070-1DB6-43DF-9155-9D3E8E80F147}"/>
                </a:ext>
              </a:extLst>
            </p:cNvPr>
            <p:cNvSpPr txBox="1"/>
            <p:nvPr/>
          </p:nvSpPr>
          <p:spPr>
            <a:xfrm>
              <a:off x="9072287" y="2739522"/>
              <a:ext cx="2760428" cy="19473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r>
                <a:rPr lang="en-US" sz="3200" dirty="0" smtClean="0">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a:t>
              </a:r>
              <a:r>
                <a:rPr lang="en-US" sz="3200" b="1" dirty="0" err="1" smtClean="0">
                  <a:solidFill>
                    <a:schemeClr val="tx1"/>
                  </a:solidFill>
                  <a:latin typeface="Times New Roman" pitchFamily="18" charset="0"/>
                  <a:cs typeface="Times New Roman" pitchFamily="18" charset="0"/>
                </a:rPr>
                <a:t>iệu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quả</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học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tập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chưa</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cao</a:t>
              </a:r>
              <a:r>
                <a:rPr lang="en-US" sz="3200" b="1" dirty="0" smtClean="0">
                  <a:solidFill>
                    <a:schemeClr val="tx1"/>
                  </a:solidFill>
                  <a:latin typeface="Times New Roman" pitchFamily="18" charset="0"/>
                  <a:cs typeface="Times New Roman" pitchFamily="18" charset="0"/>
                </a:rPr>
                <a:t>.</a:t>
              </a:r>
            </a:p>
          </p:txBody>
        </p:sp>
      </p:grpSp>
      <p:sp>
        <p:nvSpPr>
          <p:cNvPr id="2" name="Rectangle 2">
            <a:extLst>
              <a:ext uri="{FF2B5EF4-FFF2-40B4-BE49-F238E27FC236}">
                <a16:creationId xmlns:a16="http://schemas.microsoft.com/office/drawing/2014/main" xmlns="" id="{3548948E-E4F3-469C-A46A-81599D345409}"/>
              </a:ext>
            </a:extLst>
          </p:cNvPr>
          <p:cNvSpPr txBox="1">
            <a:spLocks noChangeArrowheads="1"/>
          </p:cNvSpPr>
          <p:nvPr/>
        </p:nvSpPr>
        <p:spPr>
          <a:xfrm>
            <a:off x="181190" y="-1"/>
            <a:ext cx="4712782" cy="1000125"/>
          </a:xfrm>
          <a:prstGeom prst="rect">
            <a:avLst/>
          </a:prstGeom>
          <a:solidFill>
            <a:schemeClr val="accent2">
              <a:lumMod val="40000"/>
              <a:lumOff val="6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smtClean="0">
                <a:latin typeface="Times New Roman" pitchFamily="18" charset="0"/>
                <a:ea typeface="Times New Roman" panose="02020603050405020304" pitchFamily="18" charset="0"/>
                <a:cs typeface="Times New Roman" pitchFamily="18" charset="0"/>
              </a:rPr>
              <a:t>1.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cấp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thiết</a:t>
            </a:r>
            <a:endParaRPr lang="en-US" sz="4000" b="1" dirty="0">
              <a:latin typeface="Times New Roman" pitchFamily="18" charset="0"/>
              <a:cs typeface="Times New Roman" pitchFamily="18" charset="0"/>
            </a:endParaRPr>
          </a:p>
          <a:p>
            <a:endParaRPr lang="en-US" altLang="en-US" sz="3200" b="1" dirty="0">
              <a:solidFill>
                <a:srgbClr val="0000CC"/>
              </a:solidFill>
              <a:latin typeface="Times New Roman" pitchFamily="18" charset="0"/>
              <a:cs typeface="Times New Roman" pitchFamily="18" charset="0"/>
            </a:endParaRPr>
          </a:p>
        </p:txBody>
      </p:sp>
      <p:grpSp>
        <p:nvGrpSpPr>
          <p:cNvPr id="21" name="Group 20">
            <a:extLst>
              <a:ext uri="{FF2B5EF4-FFF2-40B4-BE49-F238E27FC236}">
                <a16:creationId xmlns:a16="http://schemas.microsoft.com/office/drawing/2014/main" xmlns="" id="{DF3A0670-4CCB-42F7-8645-634B1419CEF4}"/>
              </a:ext>
            </a:extLst>
          </p:cNvPr>
          <p:cNvGrpSpPr/>
          <p:nvPr/>
        </p:nvGrpSpPr>
        <p:grpSpPr>
          <a:xfrm>
            <a:off x="4379754" y="1299765"/>
            <a:ext cx="3579390" cy="2301278"/>
            <a:chOff x="4494609" y="2409984"/>
            <a:chExt cx="3250158" cy="1921668"/>
          </a:xfrm>
          <a:scene3d>
            <a:camera prst="orthographicFront">
              <a:rot lat="0" lon="0" rev="0"/>
            </a:camera>
            <a:lightRig rig="contrasting" dir="t">
              <a:rot lat="0" lon="0" rev="1200000"/>
            </a:lightRig>
          </a:scene3d>
        </p:grpSpPr>
        <p:sp>
          <p:nvSpPr>
            <p:cNvPr id="22" name="Rectangle: Rounded Corners 14">
              <a:extLst>
                <a:ext uri="{FF2B5EF4-FFF2-40B4-BE49-F238E27FC236}">
                  <a16:creationId xmlns:a16="http://schemas.microsoft.com/office/drawing/2014/main" xmlns=""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23" name="Rectangle: Rounded Corners 8">
              <a:extLst>
                <a:ext uri="{FF2B5EF4-FFF2-40B4-BE49-F238E27FC236}">
                  <a16:creationId xmlns:a16="http://schemas.microsoft.com/office/drawing/2014/main" xmlns="" id="{A9BFD3B0-530A-4669-B982-A0D60E49FA8B}"/>
                </a:ext>
              </a:extLst>
            </p:cNvPr>
            <p:cNvSpPr txBox="1"/>
            <p:nvPr/>
          </p:nvSpPr>
          <p:spPr>
            <a:xfrm>
              <a:off x="4550893" y="2466268"/>
              <a:ext cx="3193874" cy="18091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smtClean="0">
                  <a:solidFill>
                    <a:schemeClr val="tx1"/>
                  </a:solidFill>
                  <a:latin typeface="Times New Roman" pitchFamily="18" charset="0"/>
                  <a:cs typeface="Times New Roman" pitchFamily="18" charset="0"/>
                </a:rPr>
                <a:t>Đòi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hỏi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người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dạy</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phải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đổi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mới</a:t>
              </a:r>
              <a:r>
                <a:rPr lang="en-US" sz="3200" b="1" dirty="0" smtClean="0">
                  <a:solidFill>
                    <a:schemeClr val="tx1"/>
                  </a:solidFill>
                  <a:latin typeface="Times New Roman" pitchFamily="18" charset="0"/>
                  <a:cs typeface="Times New Roman" pitchFamily="18" charset="0"/>
                </a:rPr>
                <a:t> PP </a:t>
              </a:r>
              <a:r>
                <a:rPr lang="en-US" sz="3200" b="1" dirty="0" err="1" smtClean="0">
                  <a:solidFill>
                    <a:schemeClr val="tx1"/>
                  </a:solidFill>
                  <a:latin typeface="Times New Roman" pitchFamily="18" charset="0"/>
                  <a:cs typeface="Times New Roman" pitchFamily="18" charset="0"/>
                </a:rPr>
                <a:t>đáp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ứng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cầu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của</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thời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đại</a:t>
              </a:r>
              <a:r>
                <a:rPr lang="en-US" sz="3200" b="1" dirty="0" smtClean="0">
                  <a:solidFill>
                    <a:schemeClr val="tx1"/>
                  </a:solidFill>
                  <a:latin typeface="Times New Roman" pitchFamily="18" charset="0"/>
                  <a:cs typeface="Times New Roman" pitchFamily="18" charset="0"/>
                </a:rPr>
                <a:t>. </a:t>
              </a:r>
              <a:endParaRPr lang="en-US" sz="3200" b="1" dirty="0">
                <a:solidFill>
                  <a:schemeClr val="tx1"/>
                </a:solidFill>
                <a:latin typeface="Times New Roman" pitchFamily="18" charset="0"/>
                <a:cs typeface="Times New Roman" pitchFamily="18" charset="0"/>
              </a:endParaRPr>
            </a:p>
          </p:txBody>
        </p:sp>
      </p:grpSp>
      <p:sp>
        <p:nvSpPr>
          <p:cNvPr id="25" name="Rectangle: Rounded Corners 10">
            <a:extLst>
              <a:ext uri="{FF2B5EF4-FFF2-40B4-BE49-F238E27FC236}">
                <a16:creationId xmlns:a16="http://schemas.microsoft.com/office/drawing/2014/main" xmlns="" id="{40D517CB-65DC-4656-BE64-60092A398715}"/>
              </a:ext>
            </a:extLst>
          </p:cNvPr>
          <p:cNvSpPr/>
          <p:nvPr/>
        </p:nvSpPr>
        <p:spPr>
          <a:xfrm>
            <a:off x="8610144" y="1260050"/>
            <a:ext cx="3484740" cy="234099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grpSp>
        <p:nvGrpSpPr>
          <p:cNvPr id="27" name="Group 26">
            <a:extLst>
              <a:ext uri="{FF2B5EF4-FFF2-40B4-BE49-F238E27FC236}">
                <a16:creationId xmlns:a16="http://schemas.microsoft.com/office/drawing/2014/main" xmlns="" id="{DB229D89-BDA6-4257-BB54-351E6F1D4D0A}"/>
              </a:ext>
            </a:extLst>
          </p:cNvPr>
          <p:cNvGrpSpPr/>
          <p:nvPr/>
        </p:nvGrpSpPr>
        <p:grpSpPr>
          <a:xfrm>
            <a:off x="7986810" y="1934556"/>
            <a:ext cx="571158" cy="635432"/>
            <a:chOff x="8014209" y="2973674"/>
            <a:chExt cx="671656" cy="794289"/>
          </a:xfrm>
          <a:scene3d>
            <a:camera prst="orthographicFront">
              <a:rot lat="0" lon="0" rev="0"/>
            </a:camera>
            <a:lightRig rig="contrasting" dir="t">
              <a:rot lat="0" lon="0" rev="1200000"/>
            </a:lightRig>
          </a:scene3d>
        </p:grpSpPr>
        <p:sp>
          <p:nvSpPr>
            <p:cNvPr id="28" name="Arrow: Right 12">
              <a:extLst>
                <a:ext uri="{FF2B5EF4-FFF2-40B4-BE49-F238E27FC236}">
                  <a16:creationId xmlns:a16="http://schemas.microsoft.com/office/drawing/2014/main" xmlns=""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9" name="Arrow: Right 10">
              <a:extLst>
                <a:ext uri="{FF2B5EF4-FFF2-40B4-BE49-F238E27FC236}">
                  <a16:creationId xmlns:a16="http://schemas.microsoft.com/office/drawing/2014/main" xmlns=""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sp>
        <p:nvSpPr>
          <p:cNvPr id="32" name="Rectangle: Rounded Corners 4">
            <a:extLst>
              <a:ext uri="{FF2B5EF4-FFF2-40B4-BE49-F238E27FC236}">
                <a16:creationId xmlns:a16="http://schemas.microsoft.com/office/drawing/2014/main" xmlns="" id="{C773F166-4F2C-4896-9F79-EFE81894D0DC}"/>
              </a:ext>
            </a:extLst>
          </p:cNvPr>
          <p:cNvSpPr txBox="1"/>
          <p:nvPr/>
        </p:nvSpPr>
        <p:spPr>
          <a:xfrm>
            <a:off x="8646529" y="1645255"/>
            <a:ext cx="3411970" cy="180910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75">
              <a:lnSpc>
                <a:spcPct val="90000"/>
              </a:lnSpc>
              <a:spcBef>
                <a:spcPct val="0"/>
              </a:spcBef>
              <a:spcAft>
                <a:spcPct val="35000"/>
              </a:spcAft>
            </a:pPr>
            <a:r>
              <a:rPr lang="en-US" sz="3200" b="1" dirty="0" err="1" smtClean="0">
                <a:solidFill>
                  <a:schemeClr val="tx1"/>
                </a:solidFill>
                <a:latin typeface="Times New Roman" pitchFamily="18" charset="0"/>
                <a:cs typeface="Times New Roman" pitchFamily="18" charset="0"/>
              </a:rPr>
              <a:t>Làm</a:t>
            </a:r>
            <a:r>
              <a:rPr lang="en-US" sz="3200" b="1" dirty="0" smtClean="0">
                <a:solidFill>
                  <a:schemeClr val="tx1"/>
                </a:solidFill>
                <a:latin typeface="Times New Roman" pitchFamily="18" charset="0"/>
                <a:cs typeface="Times New Roman" pitchFamily="18" charset="0"/>
              </a:rPr>
              <a:t> cách nào để </a:t>
            </a:r>
            <a:r>
              <a:rPr lang="en-US" sz="3200" b="1" dirty="0" err="1" smtClean="0">
                <a:solidFill>
                  <a:schemeClr val="tx1"/>
                </a:solidFill>
                <a:latin typeface="Times New Roman" pitchFamily="18" charset="0"/>
                <a:cs typeface="Times New Roman" pitchFamily="18" charset="0"/>
              </a:rPr>
              <a:t>phát</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huy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năng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lực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của</a:t>
            </a:r>
            <a:r>
              <a:rPr lang="en-US" sz="3200" b="1" dirty="0" smtClean="0">
                <a:solidFill>
                  <a:schemeClr val="tx1"/>
                </a:solidFill>
                <a:latin typeface="Times New Roman" pitchFamily="18" charset="0"/>
                <a:cs typeface="Times New Roman" pitchFamily="18" charset="0"/>
              </a:rPr>
              <a:t> HS.</a:t>
            </a:r>
            <a:endParaRPr lang="en-US" sz="3200" b="1" dirty="0">
              <a:solidFill>
                <a:schemeClr val="tx1"/>
              </a:solidFill>
              <a:latin typeface="Times New Roman" pitchFamily="18" charset="0"/>
              <a:cs typeface="Times New Roman" pitchFamily="18" charset="0"/>
            </a:endParaRPr>
          </a:p>
        </p:txBody>
      </p:sp>
      <p:grpSp>
        <p:nvGrpSpPr>
          <p:cNvPr id="33" name="Group 32">
            <a:extLst>
              <a:ext uri="{FF2B5EF4-FFF2-40B4-BE49-F238E27FC236}">
                <a16:creationId xmlns:a16="http://schemas.microsoft.com/office/drawing/2014/main" xmlns="" id="{7F94BBA0-C5BD-4C99-9DF4-25F3BD953752}"/>
              </a:ext>
            </a:extLst>
          </p:cNvPr>
          <p:cNvGrpSpPr/>
          <p:nvPr/>
        </p:nvGrpSpPr>
        <p:grpSpPr>
          <a:xfrm>
            <a:off x="3593938" y="4859433"/>
            <a:ext cx="678988" cy="635432"/>
            <a:chOff x="3533775" y="2973674"/>
            <a:chExt cx="678989" cy="794289"/>
          </a:xfrm>
          <a:scene3d>
            <a:camera prst="orthographicFront">
              <a:rot lat="0" lon="0" rev="0"/>
            </a:camera>
            <a:lightRig rig="contrasting" dir="t">
              <a:rot lat="0" lon="0" rev="1200000"/>
            </a:lightRig>
          </a:scene3d>
        </p:grpSpPr>
        <p:sp>
          <p:nvSpPr>
            <p:cNvPr id="34" name="Arrow: Right 16">
              <a:extLst>
                <a:ext uri="{FF2B5EF4-FFF2-40B4-BE49-F238E27FC236}">
                  <a16:creationId xmlns:a16="http://schemas.microsoft.com/office/drawing/2014/main" xmlns=""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5" name="Arrow: Right 6">
              <a:extLst>
                <a:ext uri="{FF2B5EF4-FFF2-40B4-BE49-F238E27FC236}">
                  <a16:creationId xmlns:a16="http://schemas.microsoft.com/office/drawing/2014/main" xmlns=""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sp>
        <p:nvSpPr>
          <p:cNvPr id="3" name="TextBox 2"/>
          <p:cNvSpPr txBox="1"/>
          <p:nvPr/>
        </p:nvSpPr>
        <p:spPr>
          <a:xfrm>
            <a:off x="84792" y="4533123"/>
            <a:ext cx="3803668" cy="1569660"/>
          </a:xfrm>
          <a:prstGeom prst="rect">
            <a:avLst/>
          </a:prstGeom>
          <a:noFill/>
        </p:spPr>
        <p:txBody>
          <a:bodyPr wrap="square" rtlCol="0">
            <a:spAutoFit/>
          </a:bodyPr>
          <a:lstStyle/>
          <a:p>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công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thức</a:t>
            </a:r>
            <a:r>
              <a:rPr lang="en-US" sz="3200" b="1" dirty="0" smtClean="0">
                <a:latin typeface="Times New Roman" pitchFamily="18" charset="0"/>
                <a:cs typeface="Times New Roman" pitchFamily="18" charset="0"/>
              </a:rPr>
              <a:t>, dung </a:t>
            </a:r>
            <a:r>
              <a:rPr lang="en-US" sz="3200" b="1" dirty="0" err="1" smtClean="0">
                <a:latin typeface="Times New Roman" pitchFamily="18" charset="0"/>
                <a:cs typeface="Times New Roman" pitchFamily="18" charset="0"/>
              </a:rPr>
              <a:t>lượng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grpSp>
        <p:nvGrpSpPr>
          <p:cNvPr id="39" name="Group 38">
            <a:extLst>
              <a:ext uri="{FF2B5EF4-FFF2-40B4-BE49-F238E27FC236}">
                <a16:creationId xmlns:a16="http://schemas.microsoft.com/office/drawing/2014/main" xmlns="" id="{DF3A0670-4CCB-42F7-8645-634B1419CEF4}"/>
              </a:ext>
            </a:extLst>
          </p:cNvPr>
          <p:cNvGrpSpPr/>
          <p:nvPr/>
        </p:nvGrpSpPr>
        <p:grpSpPr>
          <a:xfrm>
            <a:off x="4237150" y="4149575"/>
            <a:ext cx="3578421" cy="2392892"/>
            <a:chOff x="4494609" y="2409984"/>
            <a:chExt cx="3202781" cy="1921668"/>
          </a:xfrm>
          <a:scene3d>
            <a:camera prst="orthographicFront">
              <a:rot lat="0" lon="0" rev="0"/>
            </a:camera>
            <a:lightRig rig="contrasting" dir="t">
              <a:rot lat="0" lon="0" rev="1200000"/>
            </a:lightRig>
          </a:scene3d>
        </p:grpSpPr>
        <p:sp>
          <p:nvSpPr>
            <p:cNvPr id="40" name="Rectangle: Rounded Corners 14">
              <a:extLst>
                <a:ext uri="{FF2B5EF4-FFF2-40B4-BE49-F238E27FC236}">
                  <a16:creationId xmlns:a16="http://schemas.microsoft.com/office/drawing/2014/main" xmlns=""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41" name="Rectangle: Rounded Corners 8">
              <a:extLst>
                <a:ext uri="{FF2B5EF4-FFF2-40B4-BE49-F238E27FC236}">
                  <a16:creationId xmlns:a16="http://schemas.microsoft.com/office/drawing/2014/main" xmlns="" id="{A9BFD3B0-530A-4669-B982-A0D60E49FA8B}"/>
                </a:ext>
              </a:extLst>
            </p:cNvPr>
            <p:cNvSpPr txBox="1"/>
            <p:nvPr/>
          </p:nvSpPr>
          <p:spPr>
            <a:xfrm>
              <a:off x="4622243" y="2493606"/>
              <a:ext cx="2813303" cy="16061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smtClean="0">
                  <a:solidFill>
                    <a:schemeClr val="tx1"/>
                  </a:solidFill>
                  <a:latin typeface="Times New Roman" pitchFamily="18" charset="0"/>
                  <a:cs typeface="Times New Roman" pitchFamily="18" charset="0"/>
                </a:rPr>
                <a:t>Học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sinh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khó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khăn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trong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việc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nhớ</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kiến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thức</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9392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amond(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circle(in)">
                                      <p:cBhvr>
                                        <p:cTn id="56" dur="20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ircle(in)">
                                      <p:cBhvr>
                                        <p:cTn id="68" dur="2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718" y="5833845"/>
            <a:ext cx="5864106" cy="738664"/>
          </a:xfrm>
          <a:prstGeom prst="rect">
            <a:avLst/>
          </a:prstGeom>
        </p:spPr>
        <p:txBody>
          <a:bodyPr wrap="none">
            <a:spAutoFit/>
          </a:bodyPr>
          <a:lstStyle/>
          <a:p>
            <a:pPr algn="ctr">
              <a:lnSpc>
                <a:spcPct val="150000"/>
              </a:lnSpc>
              <a:spcAft>
                <a:spcPts val="0"/>
              </a:spcAft>
              <a:tabLst>
                <a:tab pos="6126480" algn="l"/>
              </a:tabLst>
            </a:pPr>
            <a:r>
              <a:rPr lang="pt-BR" sz="2800" b="1" i="1" dirty="0" smtClean="0">
                <a:latin typeface="Times New Roman" panose="02020603050405020304" pitchFamily="18" charset="0"/>
                <a:ea typeface="Calibri" panose="020F0502020204030204" pitchFamily="34" charset="0"/>
              </a:rPr>
              <a:t> </a:t>
            </a:r>
            <a:r>
              <a:rPr lang="pt-BR" sz="2800" b="1" i="1" dirty="0">
                <a:latin typeface="Times New Roman" panose="02020603050405020304" pitchFamily="18" charset="0"/>
                <a:ea typeface="Calibri" panose="020F0502020204030204" pitchFamily="34" charset="0"/>
              </a:rPr>
              <a:t>Học sinh </a:t>
            </a:r>
            <a:r>
              <a:rPr lang="pt-BR" sz="2800" b="1" i="1" dirty="0" smtClean="0">
                <a:latin typeface="Times New Roman" panose="02020603050405020304" pitchFamily="18" charset="0"/>
                <a:ea typeface="Calibri" panose="020F0502020204030204" pitchFamily="34" charset="0"/>
              </a:rPr>
              <a:t>tích cực tham gia hoạt động</a:t>
            </a:r>
            <a:endParaRPr lang="en-GB" sz="2800" b="1" dirty="0">
              <a:effectLst/>
              <a:latin typeface="Times New Roman" panose="02020603050405020304" pitchFamily="18" charset="0"/>
              <a:ea typeface="Calibri" panose="020F0502020204030204" pitchFamily="34" charset="0"/>
            </a:endParaRPr>
          </a:p>
        </p:txBody>
      </p:sp>
      <p:sp>
        <p:nvSpPr>
          <p:cNvPr id="6" name="Rectangle 5"/>
          <p:cNvSpPr/>
          <p:nvPr/>
        </p:nvSpPr>
        <p:spPr>
          <a:xfrm>
            <a:off x="5779154" y="5752541"/>
            <a:ext cx="6373860" cy="738664"/>
          </a:xfrm>
          <a:prstGeom prst="rect">
            <a:avLst/>
          </a:prstGeom>
        </p:spPr>
        <p:txBody>
          <a:bodyPr wrap="none">
            <a:spAutoFit/>
          </a:bodyPr>
          <a:lstStyle/>
          <a:p>
            <a:pPr algn="ctr">
              <a:lnSpc>
                <a:spcPct val="150000"/>
              </a:lnSpc>
              <a:spcAft>
                <a:spcPts val="0"/>
              </a:spcAft>
              <a:tabLst>
                <a:tab pos="6126480" algn="l"/>
              </a:tabLst>
            </a:pPr>
            <a:r>
              <a:rPr lang="pt-BR" sz="2800" b="1" i="1" dirty="0" smtClean="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Học</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sinh</a:t>
            </a:r>
            <a:r>
              <a:rPr lang="en-US" sz="2800" b="1" i="1" dirty="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nhận</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phần</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thưởng</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chiến</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thắng</a:t>
            </a:r>
            <a:endParaRPr lang="en-GB" sz="2800" b="1" dirty="0">
              <a:effectLst/>
              <a:latin typeface="Times New Roman" panose="02020603050405020304" pitchFamily="18" charset="0"/>
              <a:ea typeface="Calibri" panose="020F0502020204030204" pitchFamily="34" charset="0"/>
            </a:endParaRPr>
          </a:p>
        </p:txBody>
      </p:sp>
      <p:sp>
        <p:nvSpPr>
          <p:cNvPr id="7" name="Rectangle 6"/>
          <p:cNvSpPr/>
          <p:nvPr/>
        </p:nvSpPr>
        <p:spPr>
          <a:xfrm>
            <a:off x="2806995" y="0"/>
            <a:ext cx="7081284" cy="637953"/>
          </a:xfrm>
          <a:prstGeom prst="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pháp</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139" y="887103"/>
            <a:ext cx="5773003" cy="4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84" y="887103"/>
            <a:ext cx="5736755" cy="494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143398"/>
      </p:ext>
    </p:extLst>
  </p:cSld>
  <p:clrMapOvr>
    <a:masterClrMapping/>
  </p:clrMapOvr>
  <p:transition spd="slow">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1691" y="5967661"/>
            <a:ext cx="4746812" cy="830997"/>
          </a:xfrm>
          <a:prstGeom prst="rect">
            <a:avLst/>
          </a:prstGeom>
        </p:spPr>
        <p:txBody>
          <a:bodyPr wrap="none">
            <a:spAutoFit/>
          </a:bodyPr>
          <a:lstStyle/>
          <a:p>
            <a:pPr algn="ctr">
              <a:lnSpc>
                <a:spcPct val="150000"/>
              </a:lnSpc>
              <a:spcAft>
                <a:spcPts val="0"/>
              </a:spcAft>
              <a:tabLst>
                <a:tab pos="6126480" algn="l"/>
              </a:tabLst>
            </a:pPr>
            <a:r>
              <a:rPr lang="pt-BR" sz="3200" b="1" i="1" dirty="0">
                <a:latin typeface="Times New Roman" panose="02020603050405020304" pitchFamily="18" charset="0"/>
                <a:ea typeface="Calibri" panose="020F0502020204030204" pitchFamily="34" charset="0"/>
              </a:rPr>
              <a:t>Học sinh </a:t>
            </a:r>
            <a:r>
              <a:rPr lang="pt-BR" sz="3200" b="1" i="1" dirty="0" smtClean="0">
                <a:latin typeface="Times New Roman" panose="02020603050405020304" pitchFamily="18" charset="0"/>
                <a:ea typeface="Calibri" panose="020F0502020204030204" pitchFamily="34" charset="0"/>
              </a:rPr>
              <a:t>tham gia trò chơi</a:t>
            </a:r>
            <a:endParaRPr lang="en-GB" sz="3200" b="1" dirty="0">
              <a:effectLst/>
              <a:latin typeface="Times New Roman" panose="02020603050405020304" pitchFamily="18" charset="0"/>
              <a:ea typeface="Calibri" panose="020F0502020204030204" pitchFamily="34" charset="0"/>
            </a:endParaRPr>
          </a:p>
        </p:txBody>
      </p:sp>
      <p:sp>
        <p:nvSpPr>
          <p:cNvPr id="5" name="Rectangle 4"/>
          <p:cNvSpPr/>
          <p:nvPr/>
        </p:nvSpPr>
        <p:spPr>
          <a:xfrm>
            <a:off x="7666519" y="5967661"/>
            <a:ext cx="3012363" cy="742511"/>
          </a:xfrm>
          <a:prstGeom prst="rect">
            <a:avLst/>
          </a:prstGeom>
        </p:spPr>
        <p:txBody>
          <a:bodyPr wrap="none">
            <a:spAutoFit/>
          </a:bodyPr>
          <a:lstStyle/>
          <a:p>
            <a:pPr algn="ctr">
              <a:lnSpc>
                <a:spcPct val="150000"/>
              </a:lnSpc>
              <a:spcAft>
                <a:spcPts val="0"/>
              </a:spcAft>
              <a:tabLst>
                <a:tab pos="6126480" algn="l"/>
              </a:tabLst>
            </a:pPr>
            <a:r>
              <a:rPr lang="pt-BR" i="1" dirty="0" smtClean="0">
                <a:latin typeface="Times New Roman" panose="02020603050405020304" pitchFamily="18" charset="0"/>
                <a:ea typeface="Calibri" panose="020F0502020204030204" pitchFamily="34" charset="0"/>
              </a:rPr>
              <a:t> </a:t>
            </a:r>
            <a:r>
              <a:rPr lang="pt-BR" sz="3200" b="1" i="1" dirty="0">
                <a:latin typeface="Times New Roman" panose="02020603050405020304" pitchFamily="18" charset="0"/>
                <a:ea typeface="Calibri" panose="020F0502020204030204" pitchFamily="34" charset="0"/>
              </a:rPr>
              <a:t>Kết thúc tiết học</a:t>
            </a:r>
            <a:endParaRPr lang="en-GB" sz="3200" b="1" dirty="0">
              <a:effectLst/>
              <a:latin typeface="Times New Roman" panose="02020603050405020304" pitchFamily="18" charset="0"/>
              <a:ea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810"/>
            <a:ext cx="6153403" cy="584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404" y="118810"/>
            <a:ext cx="6038596" cy="584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908614"/>
      </p:ext>
    </p:extLst>
  </p:cSld>
  <p:clrMapOvr>
    <a:masterClrMapping/>
  </p:clrMapOvr>
  <p:transition spd="slow">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mới nhất - Tìm với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47649"/>
            <a:ext cx="12192000" cy="753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Phuong\Downloads\ảnh-cảm-ơn-đẹ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26582"/>
            <a:ext cx="6152325" cy="41042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50688" y="4760175"/>
            <a:ext cx="6975237" cy="938714"/>
          </a:xfrm>
          <a:prstGeom prst="rect">
            <a:avLst/>
          </a:prstGeom>
          <a:noFill/>
        </p:spPr>
        <p:txBody>
          <a:bodyPr wrap="none" lIns="121917" tIns="60958" rIns="121917" bIns="60958">
            <a:spAutoFit/>
          </a:bodyPr>
          <a:lstStyle/>
          <a:p>
            <a:pPr algn="ctr"/>
            <a:r>
              <a:rPr lang="en-US" sz="5300" b="1" dirty="0" err="1" smtClean="0">
                <a:ln w="10541" cmpd="sng">
                  <a:solidFill>
                    <a:srgbClr val="EEECE1">
                      <a:lumMod val="10000"/>
                    </a:srgbClr>
                  </a:solidFill>
                  <a:prstDash val="solid"/>
                </a:ln>
                <a:solidFill>
                  <a:schemeClr val="accent6">
                    <a:lumMod val="75000"/>
                  </a:schemeClr>
                </a:solidFill>
              </a:rPr>
              <a:t>Em</a:t>
            </a:r>
            <a:r>
              <a:rPr lang="en-US" sz="5300" b="1" dirty="0" smtClean="0">
                <a:ln w="10541" cmpd="sng">
                  <a:solidFill>
                    <a:srgbClr val="EEECE1">
                      <a:lumMod val="10000"/>
                    </a:srgbClr>
                  </a:solidFill>
                  <a:prstDash val="solid"/>
                </a:ln>
                <a:solidFill>
                  <a:schemeClr val="accent6">
                    <a:lumMod val="75000"/>
                  </a:schemeClr>
                </a:solidFill>
              </a:rPr>
              <a:t> </a:t>
            </a:r>
            <a:r>
              <a:rPr lang="en-US" sz="5300" b="1" dirty="0" err="1" smtClean="0">
                <a:ln w="10541" cmpd="sng">
                  <a:solidFill>
                    <a:srgbClr val="EEECE1">
                      <a:lumMod val="10000"/>
                    </a:srgbClr>
                  </a:solidFill>
                  <a:prstDash val="solid"/>
                </a:ln>
                <a:solidFill>
                  <a:schemeClr val="accent6">
                    <a:lumMod val="75000"/>
                  </a:schemeClr>
                </a:solidFill>
              </a:rPr>
              <a:t>xin</a:t>
            </a:r>
            <a:r>
              <a:rPr lang="en-US" sz="5300" b="1" dirty="0" smtClean="0">
                <a:ln w="10541" cmpd="sng">
                  <a:solidFill>
                    <a:srgbClr val="EEECE1">
                      <a:lumMod val="10000"/>
                    </a:srgbClr>
                  </a:solidFill>
                  <a:prstDash val="solid"/>
                </a:ln>
                <a:solidFill>
                  <a:schemeClr val="accent6">
                    <a:lumMod val="75000"/>
                  </a:schemeClr>
                </a:solidFill>
              </a:rPr>
              <a:t> </a:t>
            </a:r>
            <a:r>
              <a:rPr lang="en-US" sz="5300" b="1" dirty="0" err="1" smtClean="0">
                <a:ln w="10541" cmpd="sng">
                  <a:solidFill>
                    <a:srgbClr val="EEECE1">
                      <a:lumMod val="10000"/>
                    </a:srgbClr>
                  </a:solidFill>
                  <a:prstDash val="solid"/>
                </a:ln>
                <a:solidFill>
                  <a:schemeClr val="accent6">
                    <a:lumMod val="75000"/>
                  </a:schemeClr>
                </a:solidFill>
              </a:rPr>
              <a:t>cảm</a:t>
            </a:r>
            <a:r>
              <a:rPr lang="en-US" sz="5300" b="1" dirty="0" smtClean="0">
                <a:ln w="10541" cmpd="sng">
                  <a:solidFill>
                    <a:srgbClr val="EEECE1">
                      <a:lumMod val="10000"/>
                    </a:srgbClr>
                  </a:solidFill>
                  <a:prstDash val="solid"/>
                </a:ln>
                <a:solidFill>
                  <a:schemeClr val="accent6">
                    <a:lumMod val="75000"/>
                  </a:schemeClr>
                </a:solidFill>
              </a:rPr>
              <a:t> </a:t>
            </a:r>
            <a:r>
              <a:rPr lang="en-US" sz="5300" b="1" dirty="0" err="1">
                <a:ln w="10541" cmpd="sng">
                  <a:solidFill>
                    <a:srgbClr val="EEECE1">
                      <a:lumMod val="10000"/>
                    </a:srgbClr>
                  </a:solidFill>
                  <a:prstDash val="solid"/>
                </a:ln>
                <a:solidFill>
                  <a:schemeClr val="accent6">
                    <a:lumMod val="75000"/>
                  </a:schemeClr>
                </a:solidFill>
              </a:rPr>
              <a:t>ơn</a:t>
            </a:r>
            <a:r>
              <a:rPr lang="en-US" sz="5300" b="1" dirty="0">
                <a:ln w="10541" cmpd="sng">
                  <a:solidFill>
                    <a:srgbClr val="EEECE1">
                      <a:lumMod val="10000"/>
                    </a:srgbClr>
                  </a:solidFill>
                  <a:prstDash val="solid"/>
                </a:ln>
                <a:solidFill>
                  <a:schemeClr val="accent6">
                    <a:lumMod val="75000"/>
                  </a:schemeClr>
                </a:solidFill>
              </a:rPr>
              <a:t> </a:t>
            </a:r>
            <a:r>
              <a:rPr lang="en-US" sz="5300" b="1" dirty="0" err="1">
                <a:ln w="10541" cmpd="sng">
                  <a:solidFill>
                    <a:srgbClr val="EEECE1">
                      <a:lumMod val="10000"/>
                    </a:srgbClr>
                  </a:solidFill>
                  <a:prstDash val="solid"/>
                </a:ln>
                <a:solidFill>
                  <a:schemeClr val="accent6">
                    <a:lumMod val="75000"/>
                  </a:schemeClr>
                </a:solidFill>
              </a:rPr>
              <a:t>thầy</a:t>
            </a:r>
            <a:r>
              <a:rPr lang="en-US" sz="5300" b="1" dirty="0">
                <a:ln w="10541" cmpd="sng">
                  <a:solidFill>
                    <a:srgbClr val="EEECE1">
                      <a:lumMod val="10000"/>
                    </a:srgbClr>
                  </a:solidFill>
                  <a:prstDash val="solid"/>
                </a:ln>
                <a:solidFill>
                  <a:schemeClr val="accent6">
                    <a:lumMod val="75000"/>
                  </a:schemeClr>
                </a:solidFill>
              </a:rPr>
              <a:t> </a:t>
            </a:r>
            <a:r>
              <a:rPr lang="en-US" sz="5300" b="1" dirty="0" err="1" smtClean="0">
                <a:ln w="10541" cmpd="sng">
                  <a:solidFill>
                    <a:srgbClr val="EEECE1">
                      <a:lumMod val="10000"/>
                    </a:srgbClr>
                  </a:solidFill>
                  <a:prstDash val="solid"/>
                </a:ln>
                <a:solidFill>
                  <a:schemeClr val="accent6">
                    <a:lumMod val="75000"/>
                  </a:schemeClr>
                </a:solidFill>
              </a:rPr>
              <a:t>cô</a:t>
            </a:r>
            <a:r>
              <a:rPr lang="en-US" sz="5300" b="1" dirty="0" smtClean="0">
                <a:ln w="10541" cmpd="sng">
                  <a:solidFill>
                    <a:srgbClr val="EEECE1">
                      <a:lumMod val="10000"/>
                    </a:srgbClr>
                  </a:solidFill>
                  <a:prstDash val="solid"/>
                </a:ln>
                <a:solidFill>
                  <a:schemeClr val="accent6">
                    <a:lumMod val="75000"/>
                  </a:schemeClr>
                </a:solidFill>
              </a:rPr>
              <a:t>!</a:t>
            </a:r>
            <a:endParaRPr lang="en-US" sz="5300" b="1" dirty="0">
              <a:ln w="10541" cmpd="sng">
                <a:solidFill>
                  <a:srgbClr val="EEECE1">
                    <a:lumMod val="10000"/>
                  </a:srgbClr>
                </a:solidFill>
                <a:prstDash val="solid"/>
              </a:ln>
              <a:solidFill>
                <a:schemeClr val="accent6">
                  <a:lumMod val="75000"/>
                </a:schemeClr>
              </a:solidFill>
            </a:endParaRPr>
          </a:p>
        </p:txBody>
      </p:sp>
    </p:spTree>
    <p:extLst>
      <p:ext uri="{BB962C8B-B14F-4D97-AF65-F5344CB8AC3E}">
        <p14:creationId xmlns:p14="http://schemas.microsoft.com/office/powerpoint/2010/main" val="1347740039"/>
      </p:ext>
    </p:extLst>
  </p:cSld>
  <p:clrMapOvr>
    <a:masterClrMapping/>
  </p:clrMapOvr>
  <p:transition spd="slow">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Hình chữ nhật 37">
            <a:extLst>
              <a:ext uri="{FF2B5EF4-FFF2-40B4-BE49-F238E27FC236}">
                <a16:creationId xmlns:a16="http://schemas.microsoft.com/office/drawing/2014/main" xmlns="" id="{190CE077-7267-4F97-845F-B6841B8B09E9}"/>
              </a:ext>
            </a:extLst>
          </p:cNvPr>
          <p:cNvSpPr/>
          <p:nvPr/>
        </p:nvSpPr>
        <p:spPr>
          <a:xfrm>
            <a:off x="1453707" y="819272"/>
            <a:ext cx="784860" cy="10166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40" name="Hình chữ nhật 39">
            <a:extLst>
              <a:ext uri="{FF2B5EF4-FFF2-40B4-BE49-F238E27FC236}">
                <a16:creationId xmlns:a16="http://schemas.microsoft.com/office/drawing/2014/main" xmlns="" id="{D067E59D-A33E-4A42-A070-B073132E3EA6}"/>
              </a:ext>
            </a:extLst>
          </p:cNvPr>
          <p:cNvSpPr/>
          <p:nvPr/>
        </p:nvSpPr>
        <p:spPr>
          <a:xfrm>
            <a:off x="9585292" y="2240354"/>
            <a:ext cx="784860" cy="1040457"/>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6" name="Hình chữ nhật 35">
            <a:extLst>
              <a:ext uri="{FF2B5EF4-FFF2-40B4-BE49-F238E27FC236}">
                <a16:creationId xmlns:a16="http://schemas.microsoft.com/office/drawing/2014/main" xmlns="" id="{9DF98871-40BC-4166-94AE-8C9FFD3CC43B}"/>
              </a:ext>
            </a:extLst>
          </p:cNvPr>
          <p:cNvSpPr/>
          <p:nvPr/>
        </p:nvSpPr>
        <p:spPr>
          <a:xfrm>
            <a:off x="2090965" y="3773834"/>
            <a:ext cx="3520213" cy="10474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3" name="Hình chữ nhật 32">
            <a:extLst>
              <a:ext uri="{FF2B5EF4-FFF2-40B4-BE49-F238E27FC236}">
                <a16:creationId xmlns:a16="http://schemas.microsoft.com/office/drawing/2014/main" xmlns="" id="{76F1A55D-7DEA-4067-A554-807655DC2405}"/>
              </a:ext>
            </a:extLst>
          </p:cNvPr>
          <p:cNvSpPr/>
          <p:nvPr/>
        </p:nvSpPr>
        <p:spPr>
          <a:xfrm>
            <a:off x="8036025" y="5333012"/>
            <a:ext cx="784860" cy="10317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4" name="Hình tự do: Hình 13">
            <a:extLst>
              <a:ext uri="{FF2B5EF4-FFF2-40B4-BE49-F238E27FC236}">
                <a16:creationId xmlns:a16="http://schemas.microsoft.com/office/drawing/2014/main" xmlns="" id="{D8B54B94-AA17-46ED-A4FF-D07A65FD328D}"/>
              </a:ext>
            </a:extLst>
          </p:cNvPr>
          <p:cNvSpPr/>
          <p:nvPr/>
        </p:nvSpPr>
        <p:spPr>
          <a:xfrm>
            <a:off x="5227320" y="189738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3" name="Hình tự do: Hình 12">
            <a:extLst>
              <a:ext uri="{FF2B5EF4-FFF2-40B4-BE49-F238E27FC236}">
                <a16:creationId xmlns:a16="http://schemas.microsoft.com/office/drawing/2014/main" xmlns="" id="{B8CACF6F-ACF1-433D-A25C-0BA333029B64}"/>
              </a:ext>
            </a:extLst>
          </p:cNvPr>
          <p:cNvSpPr/>
          <p:nvPr/>
        </p:nvSpPr>
        <p:spPr>
          <a:xfrm>
            <a:off x="5227320" y="4960619"/>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5" name="Hình tự do: Hình 14">
            <a:extLst>
              <a:ext uri="{FF2B5EF4-FFF2-40B4-BE49-F238E27FC236}">
                <a16:creationId xmlns:a16="http://schemas.microsoft.com/office/drawing/2014/main" xmlns="" id="{0BBF0719-F345-4A5A-8581-5B3B96D3963F}"/>
              </a:ext>
            </a:extLst>
          </p:cNvPr>
          <p:cNvSpPr/>
          <p:nvPr/>
        </p:nvSpPr>
        <p:spPr>
          <a:xfrm flipH="1">
            <a:off x="6096001" y="365761"/>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6" name="Hình tự do: Hình 15">
            <a:extLst>
              <a:ext uri="{FF2B5EF4-FFF2-40B4-BE49-F238E27FC236}">
                <a16:creationId xmlns:a16="http://schemas.microsoft.com/office/drawing/2014/main" xmlns="" id="{7A13F0B2-1E71-4B36-A7F9-84CFF785E03F}"/>
              </a:ext>
            </a:extLst>
          </p:cNvPr>
          <p:cNvSpPr/>
          <p:nvPr/>
        </p:nvSpPr>
        <p:spPr>
          <a:xfrm flipH="1">
            <a:off x="6096001" y="342900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8" name="Hình Bầu dục 17">
            <a:extLst>
              <a:ext uri="{FF2B5EF4-FFF2-40B4-BE49-F238E27FC236}">
                <a16:creationId xmlns:a16="http://schemas.microsoft.com/office/drawing/2014/main" xmlns="" id="{7C5CF3FC-38B2-4C72-B4D8-DF845A0F7806}"/>
              </a:ext>
            </a:extLst>
          </p:cNvPr>
          <p:cNvSpPr/>
          <p:nvPr/>
        </p:nvSpPr>
        <p:spPr>
          <a:xfrm>
            <a:off x="8998552" y="2007892"/>
            <a:ext cx="1371600" cy="1371600"/>
          </a:xfrm>
          <a:prstGeom prst="ellipse">
            <a:avLst/>
          </a:prstGeom>
          <a:solidFill>
            <a:srgbClr val="7030A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9" name="Hình Bầu dục 18">
            <a:extLst>
              <a:ext uri="{FF2B5EF4-FFF2-40B4-BE49-F238E27FC236}">
                <a16:creationId xmlns:a16="http://schemas.microsoft.com/office/drawing/2014/main" xmlns="" id="{4C310F2D-6FBA-4CA8-8124-FE07D1970B80}"/>
              </a:ext>
            </a:extLst>
          </p:cNvPr>
          <p:cNvSpPr/>
          <p:nvPr/>
        </p:nvSpPr>
        <p:spPr>
          <a:xfrm flipH="1">
            <a:off x="2123372" y="3542847"/>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0" name="Hình Bầu dục 19">
            <a:extLst>
              <a:ext uri="{FF2B5EF4-FFF2-40B4-BE49-F238E27FC236}">
                <a16:creationId xmlns:a16="http://schemas.microsoft.com/office/drawing/2014/main" xmlns="" id="{94A6969B-03CB-4FD0-84BA-CD93FEE2A4E2}"/>
              </a:ext>
            </a:extLst>
          </p:cNvPr>
          <p:cNvSpPr/>
          <p:nvPr/>
        </p:nvSpPr>
        <p:spPr>
          <a:xfrm flipH="1">
            <a:off x="1563945" y="676296"/>
            <a:ext cx="1371600" cy="1371600"/>
          </a:xfrm>
          <a:prstGeom prst="ellipse">
            <a:avLst/>
          </a:prstGeom>
          <a:solidFill>
            <a:srgbClr val="33CC33"/>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nvGrpSpPr>
          <p:cNvPr id="23" name="Nhóm 22">
            <a:extLst>
              <a:ext uri="{FF2B5EF4-FFF2-40B4-BE49-F238E27FC236}">
                <a16:creationId xmlns:a16="http://schemas.microsoft.com/office/drawing/2014/main" xmlns="" id="{730D8E9A-AE40-4C10-B625-96D5893E9A08}"/>
              </a:ext>
            </a:extLst>
          </p:cNvPr>
          <p:cNvGrpSpPr/>
          <p:nvPr/>
        </p:nvGrpSpPr>
        <p:grpSpPr>
          <a:xfrm>
            <a:off x="8451488" y="4960619"/>
            <a:ext cx="472441" cy="1592580"/>
            <a:chOff x="7345680" y="5105400"/>
            <a:chExt cx="472440" cy="1592580"/>
          </a:xfrm>
          <a:solidFill>
            <a:schemeClr val="bg2">
              <a:lumMod val="50000"/>
            </a:schemeClr>
          </a:solidFill>
        </p:grpSpPr>
        <p:sp>
          <p:nvSpPr>
            <p:cNvPr id="21" name="Hình chữ nhật 20">
              <a:extLst>
                <a:ext uri="{FF2B5EF4-FFF2-40B4-BE49-F238E27FC236}">
                  <a16:creationId xmlns:a16="http://schemas.microsoft.com/office/drawing/2014/main" xmlns="" id="{9F6296F4-DB5A-4744-BA1C-6CC3F0E022E8}"/>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2" name="Hình chữ nhật 21">
              <a:extLst>
                <a:ext uri="{FF2B5EF4-FFF2-40B4-BE49-F238E27FC236}">
                  <a16:creationId xmlns:a16="http://schemas.microsoft.com/office/drawing/2014/main" xmlns="" id="{1C63D164-B934-487B-88A1-86133AC6770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4" name="Nhóm 23">
            <a:extLst>
              <a:ext uri="{FF2B5EF4-FFF2-40B4-BE49-F238E27FC236}">
                <a16:creationId xmlns:a16="http://schemas.microsoft.com/office/drawing/2014/main" xmlns="" id="{B1AE9BC1-E1C4-42F9-9278-366CC952EB92}"/>
              </a:ext>
            </a:extLst>
          </p:cNvPr>
          <p:cNvGrpSpPr/>
          <p:nvPr/>
        </p:nvGrpSpPr>
        <p:grpSpPr>
          <a:xfrm>
            <a:off x="10215511" y="1954117"/>
            <a:ext cx="547892" cy="1592580"/>
            <a:chOff x="7345680" y="5105400"/>
            <a:chExt cx="472440" cy="1592580"/>
          </a:xfrm>
          <a:solidFill>
            <a:schemeClr val="bg2">
              <a:lumMod val="50000"/>
            </a:schemeClr>
          </a:solidFill>
        </p:grpSpPr>
        <p:sp>
          <p:nvSpPr>
            <p:cNvPr id="25" name="Hình chữ nhật 24">
              <a:extLst>
                <a:ext uri="{FF2B5EF4-FFF2-40B4-BE49-F238E27FC236}">
                  <a16:creationId xmlns:a16="http://schemas.microsoft.com/office/drawing/2014/main" xmlns="" id="{8194BC9A-A3BE-4247-B400-01786325391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6" name="Hình chữ nhật 25">
              <a:extLst>
                <a:ext uri="{FF2B5EF4-FFF2-40B4-BE49-F238E27FC236}">
                  <a16:creationId xmlns:a16="http://schemas.microsoft.com/office/drawing/2014/main" xmlns="" id="{E727FFF3-982A-4401-A5AF-653CB27009E0}"/>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7" name="Nhóm 26">
            <a:extLst>
              <a:ext uri="{FF2B5EF4-FFF2-40B4-BE49-F238E27FC236}">
                <a16:creationId xmlns:a16="http://schemas.microsoft.com/office/drawing/2014/main" xmlns="" id="{24C2B28C-8917-4E0E-8C2B-460F3BD0AEA0}"/>
              </a:ext>
            </a:extLst>
          </p:cNvPr>
          <p:cNvGrpSpPr/>
          <p:nvPr/>
        </p:nvGrpSpPr>
        <p:grpSpPr>
          <a:xfrm>
            <a:off x="1890651" y="3439475"/>
            <a:ext cx="472441" cy="1592580"/>
            <a:chOff x="7093267" y="5044440"/>
            <a:chExt cx="472440" cy="1592580"/>
          </a:xfrm>
          <a:solidFill>
            <a:schemeClr val="bg2">
              <a:lumMod val="50000"/>
            </a:schemeClr>
          </a:solidFill>
        </p:grpSpPr>
        <p:sp>
          <p:nvSpPr>
            <p:cNvPr id="28" name="Hình chữ nhật 27">
              <a:extLst>
                <a:ext uri="{FF2B5EF4-FFF2-40B4-BE49-F238E27FC236}">
                  <a16:creationId xmlns:a16="http://schemas.microsoft.com/office/drawing/2014/main" xmlns="" id="{D5A3438B-11E1-4C27-80F6-BCA4EF27CEFF}"/>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9" name="Hình chữ nhật 28">
              <a:extLst>
                <a:ext uri="{FF2B5EF4-FFF2-40B4-BE49-F238E27FC236}">
                  <a16:creationId xmlns:a16="http://schemas.microsoft.com/office/drawing/2014/main" xmlns="" id="{EE0F7157-9F77-4B94-BED9-E40BBCA6B50A}"/>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30" name="Nhóm 29">
            <a:extLst>
              <a:ext uri="{FF2B5EF4-FFF2-40B4-BE49-F238E27FC236}">
                <a16:creationId xmlns:a16="http://schemas.microsoft.com/office/drawing/2014/main" xmlns="" id="{70572F65-3B54-434A-AA67-698275169C28}"/>
              </a:ext>
            </a:extLst>
          </p:cNvPr>
          <p:cNvGrpSpPr/>
          <p:nvPr/>
        </p:nvGrpSpPr>
        <p:grpSpPr>
          <a:xfrm>
            <a:off x="1391911" y="568539"/>
            <a:ext cx="477204" cy="1592580"/>
            <a:chOff x="7081837" y="5067300"/>
            <a:chExt cx="477203" cy="1592580"/>
          </a:xfrm>
          <a:solidFill>
            <a:schemeClr val="bg2">
              <a:lumMod val="50000"/>
            </a:schemeClr>
          </a:solidFill>
        </p:grpSpPr>
        <p:sp>
          <p:nvSpPr>
            <p:cNvPr id="31" name="Hình chữ nhật 30">
              <a:extLst>
                <a:ext uri="{FF2B5EF4-FFF2-40B4-BE49-F238E27FC236}">
                  <a16:creationId xmlns:a16="http://schemas.microsoft.com/office/drawing/2014/main" xmlns="" id="{11479D3D-72C6-48E4-A88D-9CDCB896DA74}"/>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2" name="Hình chữ nhật 31">
              <a:extLst>
                <a:ext uri="{FF2B5EF4-FFF2-40B4-BE49-F238E27FC236}">
                  <a16:creationId xmlns:a16="http://schemas.microsoft.com/office/drawing/2014/main" xmlns="" id="{5186CBA8-6E95-4519-9636-A61CC23326E2}"/>
                </a:ext>
              </a:extLst>
            </p:cNvPr>
            <p:cNvSpPr/>
            <p:nvPr/>
          </p:nvSpPr>
          <p:spPr>
            <a:xfrm>
              <a:off x="7081837" y="50673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sp>
        <p:nvSpPr>
          <p:cNvPr id="17" name="Hình Bầu dục 16">
            <a:extLst>
              <a:ext uri="{FF2B5EF4-FFF2-40B4-BE49-F238E27FC236}">
                <a16:creationId xmlns:a16="http://schemas.microsoft.com/office/drawing/2014/main" xmlns="" id="{A23D7670-3702-4AEC-9E44-78D4506481B3}"/>
              </a:ext>
            </a:extLst>
          </p:cNvPr>
          <p:cNvSpPr/>
          <p:nvPr/>
        </p:nvSpPr>
        <p:spPr>
          <a:xfrm>
            <a:off x="5436872" y="5129863"/>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42" name="Hộp Văn bản 41">
            <a:extLst>
              <a:ext uri="{FF2B5EF4-FFF2-40B4-BE49-F238E27FC236}">
                <a16:creationId xmlns:a16="http://schemas.microsoft.com/office/drawing/2014/main" xmlns="" id="{534FC1C8-5298-42C1-B989-6566A27E7CD1}"/>
              </a:ext>
            </a:extLst>
          </p:cNvPr>
          <p:cNvSpPr txBox="1"/>
          <p:nvPr/>
        </p:nvSpPr>
        <p:spPr>
          <a:xfrm>
            <a:off x="9445889" y="5275607"/>
            <a:ext cx="1638302" cy="1200329"/>
          </a:xfrm>
          <a:prstGeom prst="rect">
            <a:avLst/>
          </a:prstGeom>
          <a:noFill/>
        </p:spPr>
        <p:txBody>
          <a:bodyPr wrap="square" rtlCol="0">
            <a:spAutoFit/>
          </a:bodyPr>
          <a:lstStyle/>
          <a:p>
            <a:r>
              <a:rPr lang="en-BZ" sz="7200" b="1" dirty="0">
                <a:solidFill>
                  <a:srgbClr val="FFFF00"/>
                </a:solidFill>
                <a:latin typeface="Agency FB" panose="020B0503020202020204" pitchFamily="34" charset="0"/>
              </a:rPr>
              <a:t>01</a:t>
            </a:r>
          </a:p>
        </p:txBody>
      </p:sp>
      <p:sp>
        <p:nvSpPr>
          <p:cNvPr id="43" name="Hộp Văn bản 42">
            <a:extLst>
              <a:ext uri="{FF2B5EF4-FFF2-40B4-BE49-F238E27FC236}">
                <a16:creationId xmlns:a16="http://schemas.microsoft.com/office/drawing/2014/main" xmlns="" id="{D6695916-5637-470D-9324-8D748BF9360E}"/>
              </a:ext>
            </a:extLst>
          </p:cNvPr>
          <p:cNvSpPr txBox="1"/>
          <p:nvPr/>
        </p:nvSpPr>
        <p:spPr>
          <a:xfrm>
            <a:off x="611443" y="3546697"/>
            <a:ext cx="1638302" cy="1200329"/>
          </a:xfrm>
          <a:prstGeom prst="rect">
            <a:avLst/>
          </a:prstGeom>
          <a:noFill/>
        </p:spPr>
        <p:txBody>
          <a:bodyPr wrap="square" rtlCol="0">
            <a:spAutoFit/>
          </a:bodyPr>
          <a:lstStyle/>
          <a:p>
            <a:r>
              <a:rPr lang="en-BZ" sz="7200" b="1" dirty="0">
                <a:solidFill>
                  <a:srgbClr val="00B0F0"/>
                </a:solidFill>
                <a:latin typeface="Agency FB" panose="020B0503020202020204" pitchFamily="34" charset="0"/>
              </a:rPr>
              <a:t>02</a:t>
            </a:r>
          </a:p>
        </p:txBody>
      </p:sp>
      <p:sp>
        <p:nvSpPr>
          <p:cNvPr id="44" name="Hộp Văn bản 43">
            <a:extLst>
              <a:ext uri="{FF2B5EF4-FFF2-40B4-BE49-F238E27FC236}">
                <a16:creationId xmlns:a16="http://schemas.microsoft.com/office/drawing/2014/main" xmlns="" id="{E79D753A-D37C-437A-A9F9-432E09682813}"/>
              </a:ext>
            </a:extLst>
          </p:cNvPr>
          <p:cNvSpPr txBox="1"/>
          <p:nvPr/>
        </p:nvSpPr>
        <p:spPr>
          <a:xfrm>
            <a:off x="11043051" y="2125508"/>
            <a:ext cx="1638302" cy="1200329"/>
          </a:xfrm>
          <a:prstGeom prst="rect">
            <a:avLst/>
          </a:prstGeom>
          <a:noFill/>
        </p:spPr>
        <p:txBody>
          <a:bodyPr wrap="square" rtlCol="0">
            <a:spAutoFit/>
          </a:bodyPr>
          <a:lstStyle/>
          <a:p>
            <a:r>
              <a:rPr lang="en-BZ" sz="7200" b="1" dirty="0">
                <a:solidFill>
                  <a:srgbClr val="CC66FF"/>
                </a:solidFill>
                <a:latin typeface="Agency FB" panose="020B0503020202020204" pitchFamily="34" charset="0"/>
              </a:rPr>
              <a:t>03</a:t>
            </a:r>
          </a:p>
        </p:txBody>
      </p:sp>
      <p:sp>
        <p:nvSpPr>
          <p:cNvPr id="45" name="Hộp Văn bản 44">
            <a:extLst>
              <a:ext uri="{FF2B5EF4-FFF2-40B4-BE49-F238E27FC236}">
                <a16:creationId xmlns:a16="http://schemas.microsoft.com/office/drawing/2014/main" xmlns="" id="{53E8BF74-CFB4-445D-B289-4758C775BE46}"/>
              </a:ext>
            </a:extLst>
          </p:cNvPr>
          <p:cNvSpPr txBox="1"/>
          <p:nvPr/>
        </p:nvSpPr>
        <p:spPr>
          <a:xfrm>
            <a:off x="414116" y="707535"/>
            <a:ext cx="1638302" cy="1200329"/>
          </a:xfrm>
          <a:prstGeom prst="rect">
            <a:avLst/>
          </a:prstGeom>
          <a:noFill/>
        </p:spPr>
        <p:txBody>
          <a:bodyPr wrap="square" rtlCol="0">
            <a:spAutoFit/>
          </a:bodyPr>
          <a:lstStyle/>
          <a:p>
            <a:r>
              <a:rPr lang="en-BZ" sz="7200" b="1" dirty="0" smtClean="0">
                <a:solidFill>
                  <a:srgbClr val="92D050"/>
                </a:solidFill>
                <a:latin typeface="Agency FB" panose="020B0503020202020204" pitchFamily="34" charset="0"/>
              </a:rPr>
              <a:t>04</a:t>
            </a:r>
            <a:endParaRPr lang="en-BZ" sz="7200" b="1" dirty="0">
              <a:solidFill>
                <a:srgbClr val="92D050"/>
              </a:solidFill>
              <a:latin typeface="Agency FB" panose="020B0503020202020204" pitchFamily="34" charset="0"/>
            </a:endParaRPr>
          </a:p>
        </p:txBody>
      </p:sp>
      <p:grpSp>
        <p:nvGrpSpPr>
          <p:cNvPr id="52" name="Nhóm 51">
            <a:extLst>
              <a:ext uri="{FF2B5EF4-FFF2-40B4-BE49-F238E27FC236}">
                <a16:creationId xmlns:a16="http://schemas.microsoft.com/office/drawing/2014/main" xmlns="" id="{B94CDBD7-29E6-43BB-853D-C81A45766832}"/>
              </a:ext>
            </a:extLst>
          </p:cNvPr>
          <p:cNvGrpSpPr/>
          <p:nvPr/>
        </p:nvGrpSpPr>
        <p:grpSpPr>
          <a:xfrm>
            <a:off x="1869115" y="481511"/>
            <a:ext cx="9878714" cy="1511208"/>
            <a:chOff x="1851748" y="416900"/>
            <a:chExt cx="9888514" cy="1511208"/>
          </a:xfrm>
        </p:grpSpPr>
        <p:sp>
          <p:nvSpPr>
            <p:cNvPr id="39" name="Mũi tên: Hình ngũ giác 38">
              <a:extLst>
                <a:ext uri="{FF2B5EF4-FFF2-40B4-BE49-F238E27FC236}">
                  <a16:creationId xmlns:a16="http://schemas.microsoft.com/office/drawing/2014/main" xmlns="" id="{FDC3B89D-4456-46CA-857C-02DB68AC9D9C}"/>
                </a:ext>
              </a:extLst>
            </p:cNvPr>
            <p:cNvSpPr/>
            <p:nvPr/>
          </p:nvSpPr>
          <p:spPr>
            <a:xfrm>
              <a:off x="1963999" y="416900"/>
              <a:ext cx="9738874" cy="1511208"/>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6" name="Hộp Văn bản 45">
              <a:extLst>
                <a:ext uri="{FF2B5EF4-FFF2-40B4-BE49-F238E27FC236}">
                  <a16:creationId xmlns:a16="http://schemas.microsoft.com/office/drawing/2014/main" xmlns="" id="{60E3ED70-38A4-4171-978E-1BF05B425B7A}"/>
                </a:ext>
              </a:extLst>
            </p:cNvPr>
            <p:cNvSpPr txBox="1"/>
            <p:nvPr/>
          </p:nvSpPr>
          <p:spPr>
            <a:xfrm>
              <a:off x="1851748" y="694056"/>
              <a:ext cx="9888514" cy="1077218"/>
            </a:xfrm>
            <a:prstGeom prst="rect">
              <a:avLst/>
            </a:prstGeom>
            <a:noFill/>
          </p:spPr>
          <p:txBody>
            <a:bodyPr wrap="square" rtlCol="0">
              <a:spAutoFit/>
            </a:bodyPr>
            <a:lstStyle/>
            <a:p>
              <a:pPr algn="ctr">
                <a:defRPr/>
              </a:pPr>
              <a:r>
                <a:rPr lang="pt-BR" sz="2400" dirty="0">
                  <a:latin typeface="Times New Roman" pitchFamily="18" charset="0"/>
                  <a:cs typeface="Times New Roman" pitchFamily="18" charset="0"/>
                </a:rPr>
                <a:t> </a:t>
              </a:r>
              <a:r>
                <a:rPr lang="pt-BR" sz="3200" b="1" dirty="0" smtClean="0">
                  <a:latin typeface="Times New Roman" pitchFamily="18" charset="0"/>
                  <a:cs typeface="Times New Roman" pitchFamily="18" charset="0"/>
                </a:rPr>
                <a:t>Truyền </a:t>
              </a:r>
              <a:r>
                <a:rPr lang="pt-BR" sz="3200" b="1" dirty="0">
                  <a:latin typeface="Times New Roman" pitchFamily="18" charset="0"/>
                  <a:cs typeface="Times New Roman" pitchFamily="18" charset="0"/>
                </a:rPr>
                <a:t>tải nội dung kiến thức, củng cố hoặc vận dụng kiến thức vào cuộc sống và sản xuất. </a:t>
              </a:r>
              <a:endParaRPr lang="en-US" sz="3200" b="1" dirty="0">
                <a:solidFill>
                  <a:srgbClr val="FF0000"/>
                </a:solidFill>
                <a:latin typeface="#9Slide05 Fourth Medium" panose="00000600000000000000" pitchFamily="2" charset="0"/>
              </a:endParaRPr>
            </a:p>
          </p:txBody>
        </p:sp>
      </p:grpSp>
      <p:grpSp>
        <p:nvGrpSpPr>
          <p:cNvPr id="53" name="Nhóm 52">
            <a:extLst>
              <a:ext uri="{FF2B5EF4-FFF2-40B4-BE49-F238E27FC236}">
                <a16:creationId xmlns:a16="http://schemas.microsoft.com/office/drawing/2014/main" xmlns="" id="{A8706235-4D5D-4DAE-BCDC-354865D0184A}"/>
              </a:ext>
            </a:extLst>
          </p:cNvPr>
          <p:cNvGrpSpPr/>
          <p:nvPr/>
        </p:nvGrpSpPr>
        <p:grpSpPr>
          <a:xfrm>
            <a:off x="212307" y="2089911"/>
            <a:ext cx="10557134" cy="1239052"/>
            <a:chOff x="593747" y="2044675"/>
            <a:chExt cx="9286856" cy="1044702"/>
          </a:xfrm>
        </p:grpSpPr>
        <p:sp>
          <p:nvSpPr>
            <p:cNvPr id="41" name="Mũi tên: Hình ngũ giác 40">
              <a:extLst>
                <a:ext uri="{FF2B5EF4-FFF2-40B4-BE49-F238E27FC236}">
                  <a16:creationId xmlns:a16="http://schemas.microsoft.com/office/drawing/2014/main" xmlns="" id="{52BCBF9D-6FCD-416D-B0AE-35D757C88805}"/>
                </a:ext>
              </a:extLst>
            </p:cNvPr>
            <p:cNvSpPr/>
            <p:nvPr/>
          </p:nvSpPr>
          <p:spPr>
            <a:xfrm flipH="1">
              <a:off x="593747" y="2044675"/>
              <a:ext cx="8824900"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9" name="Hộp Văn bản 48">
              <a:extLst>
                <a:ext uri="{FF2B5EF4-FFF2-40B4-BE49-F238E27FC236}">
                  <a16:creationId xmlns:a16="http://schemas.microsoft.com/office/drawing/2014/main" xmlns="" id="{64A64932-1F06-4CCD-835A-6CB3DEBBA029}"/>
                </a:ext>
              </a:extLst>
            </p:cNvPr>
            <p:cNvSpPr txBox="1"/>
            <p:nvPr/>
          </p:nvSpPr>
          <p:spPr>
            <a:xfrm>
              <a:off x="776586" y="2091239"/>
              <a:ext cx="9104017" cy="908252"/>
            </a:xfrm>
            <a:prstGeom prst="rect">
              <a:avLst/>
            </a:prstGeom>
            <a:noFill/>
          </p:spPr>
          <p:txBody>
            <a:bodyPr wrap="square" rtlCol="0">
              <a:spAutoFit/>
            </a:bodyPr>
            <a:lstStyle/>
            <a:p>
              <a:pPr>
                <a:defRPr/>
              </a:pPr>
              <a:r>
                <a:rPr lang="en-US" sz="3200" b="1" dirty="0" smtClean="0">
                  <a:latin typeface="Times New Roman" pitchFamily="18" charset="0"/>
                  <a:cs typeface="Times New Roman" pitchFamily="18" charset="0"/>
                </a:rPr>
                <a:t>C</a:t>
              </a:r>
              <a:r>
                <a:rPr lang="vi-VN" sz="3200" b="1" dirty="0" smtClean="0">
                  <a:latin typeface="Times New Roman" pitchFamily="18" charset="0"/>
                  <a:cs typeface="Times New Roman" pitchFamily="18" charset="0"/>
                </a:rPr>
                <a:t>ó </a:t>
              </a:r>
              <a:r>
                <a:rPr lang="vi-VN" sz="3200" b="1" dirty="0">
                  <a:latin typeface="Times New Roman" pitchFamily="18" charset="0"/>
                  <a:cs typeface="Times New Roman" pitchFamily="18" charset="0"/>
                </a:rPr>
                <a:t>tác dụng giải trí, loại trừ mệt mỏi, căng thẳng, tạo hứng thú học tập cho học </a:t>
              </a:r>
              <a:r>
                <a:rPr lang="vi-VN" sz="3200" b="1" dirty="0"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grpSp>
        <p:nvGrpSpPr>
          <p:cNvPr id="54" name="Nhóm 53">
            <a:extLst>
              <a:ext uri="{FF2B5EF4-FFF2-40B4-BE49-F238E27FC236}">
                <a16:creationId xmlns:a16="http://schemas.microsoft.com/office/drawing/2014/main" xmlns="" id="{50F4F072-F792-46F0-B13C-66AE47CF8E1D}"/>
              </a:ext>
            </a:extLst>
          </p:cNvPr>
          <p:cNvGrpSpPr/>
          <p:nvPr/>
        </p:nvGrpSpPr>
        <p:grpSpPr>
          <a:xfrm>
            <a:off x="2486758" y="3643917"/>
            <a:ext cx="9236748" cy="1169773"/>
            <a:chOff x="2484713" y="3771744"/>
            <a:chExt cx="9236751" cy="1051715"/>
          </a:xfrm>
        </p:grpSpPr>
        <p:sp>
          <p:nvSpPr>
            <p:cNvPr id="37" name="Mũi tên: Hình ngũ giác 36">
              <a:extLst>
                <a:ext uri="{FF2B5EF4-FFF2-40B4-BE49-F238E27FC236}">
                  <a16:creationId xmlns:a16="http://schemas.microsoft.com/office/drawing/2014/main" xmlns="" id="{F2EF7A4D-33C5-4006-A4B1-DA60772F3CB0}"/>
                </a:ext>
              </a:extLst>
            </p:cNvPr>
            <p:cNvSpPr/>
            <p:nvPr/>
          </p:nvSpPr>
          <p:spPr>
            <a:xfrm>
              <a:off x="5410200" y="3771744"/>
              <a:ext cx="6311264" cy="1051715"/>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50" name="Hộp Văn bản 49">
              <a:extLst>
                <a:ext uri="{FF2B5EF4-FFF2-40B4-BE49-F238E27FC236}">
                  <a16:creationId xmlns:a16="http://schemas.microsoft.com/office/drawing/2014/main" xmlns="" id="{FD6B95C2-53F8-4F81-A6A5-9CCEB6C36353}"/>
                </a:ext>
              </a:extLst>
            </p:cNvPr>
            <p:cNvSpPr txBox="1"/>
            <p:nvPr/>
          </p:nvSpPr>
          <p:spPr>
            <a:xfrm>
              <a:off x="2484713" y="3819609"/>
              <a:ext cx="8782274" cy="968501"/>
            </a:xfrm>
            <a:prstGeom prst="rect">
              <a:avLst/>
            </a:prstGeom>
            <a:solidFill>
              <a:schemeClr val="accent2">
                <a:lumMod val="20000"/>
                <a:lumOff val="80000"/>
              </a:schemeClr>
            </a:solidFill>
          </p:spPr>
          <p:txBody>
            <a:bodyPr wrap="square" rtlCol="0">
              <a:spAutoFit/>
            </a:bodyPr>
            <a:lstStyle/>
            <a:p>
              <a:r>
                <a:rPr lang="en-US" sz="3200" b="1" dirty="0" err="1" smtClean="0">
                  <a:latin typeface="Times New Roman" pitchFamily="18" charset="0"/>
                  <a:cs typeface="Times New Roman" pitchFamily="18" charset="0"/>
                </a:rPr>
                <a:t>Giúp</a:t>
              </a:r>
              <a:r>
                <a:rPr lang="en-US" sz="3200" b="1" dirty="0" smtClean="0">
                  <a:latin typeface="Times New Roman" pitchFamily="18" charset="0"/>
                  <a:cs typeface="Times New Roman" pitchFamily="18" charset="0"/>
                </a:rPr>
                <a:t> </a:t>
              </a:r>
              <a:r>
                <a:rPr lang="vi-VN" sz="3200" b="1" dirty="0" smtClean="0">
                  <a:latin typeface="Times New Roman" pitchFamily="18" charset="0"/>
                  <a:cs typeface="Times New Roman" pitchFamily="18" charset="0"/>
                </a:rPr>
                <a:t>hình </a:t>
              </a:r>
              <a:r>
                <a:rPr lang="vi-VN" sz="3200" b="1" dirty="0">
                  <a:latin typeface="Times New Roman" pitchFamily="18" charset="0"/>
                  <a:cs typeface="Times New Roman" pitchFamily="18" charset="0"/>
                </a:rPr>
                <a:t>thành và phát triển các năng lực hành động, năng lực giải quyết vấn đề cho học sinh. </a:t>
              </a:r>
              <a:endParaRPr lang="en-BZ" sz="3200" b="1" dirty="0">
                <a:latin typeface="Times New Roman" pitchFamily="18" charset="0"/>
                <a:cs typeface="Times New Roman" pitchFamily="18" charset="0"/>
              </a:endParaRPr>
            </a:p>
          </p:txBody>
        </p:sp>
      </p:grpSp>
      <p:grpSp>
        <p:nvGrpSpPr>
          <p:cNvPr id="55" name="Nhóm 54">
            <a:extLst>
              <a:ext uri="{FF2B5EF4-FFF2-40B4-BE49-F238E27FC236}">
                <a16:creationId xmlns:a16="http://schemas.microsoft.com/office/drawing/2014/main" xmlns="" id="{ADB799C5-511A-4768-BD44-F3576BFEF9EF}"/>
              </a:ext>
            </a:extLst>
          </p:cNvPr>
          <p:cNvGrpSpPr/>
          <p:nvPr/>
        </p:nvGrpSpPr>
        <p:grpSpPr>
          <a:xfrm>
            <a:off x="-1" y="5080246"/>
            <a:ext cx="8901398" cy="1333084"/>
            <a:chOff x="106161" y="5015346"/>
            <a:chExt cx="8546115" cy="1333082"/>
          </a:xfrm>
        </p:grpSpPr>
        <p:sp>
          <p:nvSpPr>
            <p:cNvPr id="35" name="Mũi tên: Hình ngũ giác 34">
              <a:extLst>
                <a:ext uri="{FF2B5EF4-FFF2-40B4-BE49-F238E27FC236}">
                  <a16:creationId xmlns:a16="http://schemas.microsoft.com/office/drawing/2014/main" xmlns="" id="{8B8E4F42-C4D0-48EF-B18D-2878B724DF3C}"/>
                </a:ext>
              </a:extLst>
            </p:cNvPr>
            <p:cNvSpPr/>
            <p:nvPr/>
          </p:nvSpPr>
          <p:spPr>
            <a:xfrm flipH="1">
              <a:off x="106161" y="5015346"/>
              <a:ext cx="8147560" cy="1317803"/>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51" name="Hộp Văn bản 50">
              <a:extLst>
                <a:ext uri="{FF2B5EF4-FFF2-40B4-BE49-F238E27FC236}">
                  <a16:creationId xmlns:a16="http://schemas.microsoft.com/office/drawing/2014/main" xmlns="" id="{62C3BD6D-E608-4191-BE99-E9B3C491F82B}"/>
                </a:ext>
              </a:extLst>
            </p:cNvPr>
            <p:cNvSpPr txBox="1"/>
            <p:nvPr/>
          </p:nvSpPr>
          <p:spPr>
            <a:xfrm>
              <a:off x="288757" y="5271212"/>
              <a:ext cx="8363519" cy="1077216"/>
            </a:xfrm>
            <a:prstGeom prst="rect">
              <a:avLst/>
            </a:prstGeom>
            <a:noFill/>
          </p:spPr>
          <p:txBody>
            <a:bodyPr wrap="square" rtlCol="0">
              <a:spAutoFit/>
            </a:bodyPr>
            <a:lstStyle/>
            <a:p>
              <a:pPr algn="ctr"/>
              <a:r>
                <a:rPr lang="fr-FR" sz="3200" b="1" dirty="0" smtClean="0">
                  <a:latin typeface="Times New Roman" pitchFamily="18" charset="0"/>
                  <a:cs typeface="Times New Roman" pitchFamily="18" charset="0"/>
                </a:rPr>
                <a:t>Góp phần vào việc đổi mới </a:t>
              </a:r>
              <a:r>
                <a:rPr lang="fr-FR" sz="3200" b="1" dirty="0" err="1" smtClean="0">
                  <a:latin typeface="Times New Roman" pitchFamily="18" charset="0"/>
                  <a:cs typeface="Times New Roman" pitchFamily="18" charset="0"/>
                </a:rPr>
                <a:t>phương</a:t>
              </a:r>
              <a:r>
                <a:rPr lang="fr-FR" sz="3200" b="1" dirty="0" smtClean="0">
                  <a:latin typeface="Times New Roman" pitchFamily="18" charset="0"/>
                  <a:cs typeface="Times New Roman" pitchFamily="18" charset="0"/>
                </a:rPr>
                <a:t> </a:t>
              </a:r>
              <a:r>
                <a:rPr lang="fr-FR" sz="3200" b="1" dirty="0" err="1" smtClean="0">
                  <a:latin typeface="Times New Roman" pitchFamily="18" charset="0"/>
                  <a:cs typeface="Times New Roman" pitchFamily="18" charset="0"/>
                </a:rPr>
                <a:t>pháp</a:t>
              </a:r>
              <a:r>
                <a:rPr lang="fr-FR" sz="3200" b="1" dirty="0" smtClean="0">
                  <a:latin typeface="Times New Roman" pitchFamily="18" charset="0"/>
                  <a:cs typeface="Times New Roman" pitchFamily="18" charset="0"/>
                </a:rPr>
                <a:t> </a:t>
              </a:r>
            </a:p>
            <a:p>
              <a:pPr algn="ctr"/>
              <a:r>
                <a:rPr lang="fr-FR" sz="3200" b="1" dirty="0" err="1" smtClean="0">
                  <a:latin typeface="Times New Roman" pitchFamily="18" charset="0"/>
                  <a:cs typeface="Times New Roman" pitchFamily="18" charset="0"/>
                </a:rPr>
                <a:t>dạy</a:t>
              </a:r>
              <a:r>
                <a:rPr lang="fr-FR" sz="3200" b="1" dirty="0" smtClean="0">
                  <a:latin typeface="Times New Roman" pitchFamily="18" charset="0"/>
                  <a:cs typeface="Times New Roman" pitchFamily="18" charset="0"/>
                </a:rPr>
                <a:t> học, nâng cao chất lượng bộ môn.</a:t>
              </a:r>
              <a:endParaRPr lang="en-GB" altLang="en-US" sz="3200" b="1" dirty="0">
                <a:solidFill>
                  <a:srgbClr val="000000"/>
                </a:solidFill>
                <a:latin typeface="Times New Roman" pitchFamily="18" charset="0"/>
                <a:cs typeface="Times New Roman" pitchFamily="18" charset="0"/>
              </a:endParaRPr>
            </a:p>
          </p:txBody>
        </p:sp>
      </p:grpSp>
      <p:sp>
        <p:nvSpPr>
          <p:cNvPr id="9" name="Hình tự do: Hình 8">
            <a:extLst>
              <a:ext uri="{FF2B5EF4-FFF2-40B4-BE49-F238E27FC236}">
                <a16:creationId xmlns:a16="http://schemas.microsoft.com/office/drawing/2014/main" xmlns="" id="{E35AECB1-6B62-4A89-AA97-DC255511C8C9}"/>
              </a:ext>
            </a:extLst>
          </p:cNvPr>
          <p:cNvSpPr/>
          <p:nvPr/>
        </p:nvSpPr>
        <p:spPr>
          <a:xfrm flipH="1">
            <a:off x="7921462" y="4870467"/>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0" name="Hình tự do: Hình 9">
            <a:extLst>
              <a:ext uri="{FF2B5EF4-FFF2-40B4-BE49-F238E27FC236}">
                <a16:creationId xmlns:a16="http://schemas.microsoft.com/office/drawing/2014/main" xmlns="" id="{485F651D-6141-4BC9-9938-E1B8C000ED10}"/>
              </a:ext>
            </a:extLst>
          </p:cNvPr>
          <p:cNvSpPr/>
          <p:nvPr/>
        </p:nvSpPr>
        <p:spPr>
          <a:xfrm>
            <a:off x="2052418" y="3342884"/>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2" name="Hình tự do: Hình 11">
            <a:extLst>
              <a:ext uri="{FF2B5EF4-FFF2-40B4-BE49-F238E27FC236}">
                <a16:creationId xmlns:a16="http://schemas.microsoft.com/office/drawing/2014/main" xmlns="" id="{0D56C7B3-2199-4291-8944-0C5CBD6B37C8}"/>
              </a:ext>
            </a:extLst>
          </p:cNvPr>
          <p:cNvSpPr/>
          <p:nvPr/>
        </p:nvSpPr>
        <p:spPr>
          <a:xfrm flipH="1">
            <a:off x="9697348" y="1787553"/>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1" name="Hình tự do: Hình 10">
            <a:extLst>
              <a:ext uri="{FF2B5EF4-FFF2-40B4-BE49-F238E27FC236}">
                <a16:creationId xmlns:a16="http://schemas.microsoft.com/office/drawing/2014/main" xmlns="" id="{1050419E-1A17-4FC9-9D3C-90A8AF5BBE19}"/>
              </a:ext>
            </a:extLst>
          </p:cNvPr>
          <p:cNvSpPr/>
          <p:nvPr/>
        </p:nvSpPr>
        <p:spPr>
          <a:xfrm>
            <a:off x="1748207" y="528627"/>
            <a:ext cx="605899" cy="1504105"/>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 name="TextBox 1">
            <a:extLst>
              <a:ext uri="{FF2B5EF4-FFF2-40B4-BE49-F238E27FC236}">
                <a16:creationId xmlns:a16="http://schemas.microsoft.com/office/drawing/2014/main" xmlns="" id="{C1B8D096-15DB-4653-86C4-079218AA6CBC}"/>
              </a:ext>
            </a:extLst>
          </p:cNvPr>
          <p:cNvSpPr txBox="1"/>
          <p:nvPr/>
        </p:nvSpPr>
        <p:spPr>
          <a:xfrm>
            <a:off x="93405" y="92"/>
            <a:ext cx="3995119" cy="707886"/>
          </a:xfrm>
          <a:prstGeom prst="rect">
            <a:avLst/>
          </a:prstGeom>
          <a:solidFill>
            <a:schemeClr val="accent2">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4000" b="1" dirty="0" smtClean="0">
                <a:solidFill>
                  <a:schemeClr val="tx1"/>
                </a:solidFill>
                <a:latin typeface="Times New Roman" pitchFamily="18" charset="0"/>
                <a:cs typeface="Times New Roman" pitchFamily="18" charset="0"/>
              </a:rPr>
              <a:t>2.Mục </a:t>
            </a:r>
            <a:r>
              <a:rPr lang="en-US" sz="4000" b="1" dirty="0" err="1" smtClean="0">
                <a:solidFill>
                  <a:schemeClr val="tx1"/>
                </a:solidFill>
                <a:latin typeface="Times New Roman" pitchFamily="18" charset="0"/>
                <a:cs typeface="Times New Roman" pitchFamily="18" charset="0"/>
              </a:rPr>
              <a:t>tiêu</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0587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right)">
                                      <p:cBhvr>
                                        <p:cTn id="25" dur="500"/>
                                        <p:tgtEl>
                                          <p:spTgt spid="40"/>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right)">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36"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342241" y="246957"/>
            <a:ext cx="10438054" cy="1299180"/>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latin typeface="Times New Roman" pitchFamily="18" charset="0"/>
                <a:ea typeface="Times New Roman" panose="02020603050405020304" pitchFamily="18" charset="0"/>
                <a:cs typeface="Times New Roman" pitchFamily="18" charset="0"/>
              </a:rPr>
              <a:t>3. </a:t>
            </a:r>
            <a:r>
              <a:rPr lang="en-US" sz="4000" b="1" dirty="0" err="1" smtClean="0">
                <a:latin typeface="Times New Roman" pitchFamily="18" charset="0"/>
                <a:cs typeface="Times New Roman" pitchFamily="18" charset="0"/>
              </a:rPr>
              <a:t>Đối</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phương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pháp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thực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hiện</a:t>
            </a:r>
            <a:endParaRPr lang="en-US" sz="4000" b="1" dirty="0">
              <a:latin typeface="Times New Roman" pitchFamily="18" charset="0"/>
              <a:cs typeface="Times New Roman" pitchFamily="18" charset="0"/>
            </a:endParaRPr>
          </a:p>
          <a:p>
            <a:pPr algn="l"/>
            <a:endParaRPr lang="en-US" altLang="en-US" sz="3600" b="1" dirty="0">
              <a:solidFill>
                <a:srgbClr val="002060"/>
              </a:solidFill>
              <a:latin typeface="Times New Roman" pitchFamily="18" charset="0"/>
              <a:cs typeface="Times New Roman" pitchFamily="18" charset="0"/>
            </a:endParaRPr>
          </a:p>
        </p:txBody>
      </p:sp>
      <p:sp>
        <p:nvSpPr>
          <p:cNvPr id="13" name="Rounded Rectangle 12"/>
          <p:cNvSpPr/>
          <p:nvPr/>
        </p:nvSpPr>
        <p:spPr>
          <a:xfrm>
            <a:off x="2486007" y="2144366"/>
            <a:ext cx="9144520" cy="14256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Đối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tượng</a:t>
            </a:r>
            <a:r>
              <a:rPr lang="en-US" sz="4000" b="1" dirty="0" smtClean="0">
                <a:solidFill>
                  <a:schemeClr val="tx1"/>
                </a:solidFill>
                <a:latin typeface="Times New Roman" panose="02020603050405020304" pitchFamily="18" charset="0"/>
                <a:cs typeface="Times New Roman" panose="02020603050405020304" pitchFamily="18" charset="0"/>
              </a:rPr>
              <a:t>: HS </a:t>
            </a:r>
            <a:r>
              <a:rPr lang="en-US" sz="4000" b="1" dirty="0" err="1" smtClean="0">
                <a:solidFill>
                  <a:schemeClr val="tx1"/>
                </a:solidFill>
                <a:latin typeface="Times New Roman" panose="02020603050405020304" pitchFamily="18" charset="0"/>
                <a:cs typeface="Times New Roman" panose="02020603050405020304" pitchFamily="18" charset="0"/>
              </a:rPr>
              <a:t>cấp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trung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học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sở</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828801" y="4405966"/>
            <a:ext cx="10042358" cy="147423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Phương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pháp</a:t>
            </a:r>
            <a:r>
              <a:rPr lang="en-US" sz="4000" b="1" dirty="0" smtClean="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P</a:t>
            </a:r>
            <a:r>
              <a:rPr lang="en-US" sz="4000" b="1" dirty="0" smtClean="0">
                <a:solidFill>
                  <a:srgbClr val="FF0000"/>
                </a:solidFill>
                <a:latin typeface="Times New Roman" panose="02020603050405020304" pitchFamily="18" charset="0"/>
                <a:cs typeface="Times New Roman" panose="02020603050405020304" pitchFamily="18" charset="0"/>
              </a:rPr>
              <a:t>P </a:t>
            </a:r>
            <a:r>
              <a:rPr lang="vi-VN" sz="4000" b="1" dirty="0" smtClean="0">
                <a:solidFill>
                  <a:srgbClr val="FF0000"/>
                </a:solidFill>
                <a:latin typeface="Times New Roman" panose="02020603050405020304" pitchFamily="18" charset="0"/>
                <a:cs typeface="Times New Roman" panose="02020603050405020304" pitchFamily="18" charset="0"/>
              </a:rPr>
              <a:t>điều </a:t>
            </a:r>
            <a:r>
              <a:rPr lang="vi-VN" sz="4000" b="1" dirty="0">
                <a:solidFill>
                  <a:srgbClr val="FF0000"/>
                </a:solidFill>
                <a:latin typeface="Times New Roman" panose="02020603050405020304" pitchFamily="18" charset="0"/>
                <a:cs typeface="Times New Roman" panose="02020603050405020304" pitchFamily="18" charset="0"/>
              </a:rPr>
              <a:t>tra giáo </a:t>
            </a:r>
            <a:r>
              <a:rPr lang="vi-VN" sz="4000" b="1" dirty="0" smtClean="0">
                <a:solidFill>
                  <a:srgbClr val="FF0000"/>
                </a:solidFill>
                <a:latin typeface="Times New Roman" panose="02020603050405020304" pitchFamily="18" charset="0"/>
                <a:cs typeface="Times New Roman" panose="02020603050405020304" pitchFamily="18" charset="0"/>
              </a:rPr>
              <a:t>dục</a:t>
            </a:r>
            <a:r>
              <a:rPr lang="en-US" sz="4000" b="1" dirty="0" smtClean="0">
                <a:solidFill>
                  <a:srgbClr val="FF0000"/>
                </a:solidFill>
                <a:latin typeface="Times New Roman" panose="02020603050405020304" pitchFamily="18" charset="0"/>
                <a:cs typeface="Times New Roman" panose="02020603050405020304" pitchFamily="18" charset="0"/>
              </a:rPr>
              <a:t>, PP </a:t>
            </a:r>
            <a:r>
              <a:rPr lang="vi-VN" sz="4000" b="1" dirty="0">
                <a:solidFill>
                  <a:srgbClr val="FF0000"/>
                </a:solidFill>
                <a:latin typeface="Times New Roman" panose="02020603050405020304" pitchFamily="18" charset="0"/>
                <a:cs typeface="Times New Roman" panose="02020603050405020304" pitchFamily="18" charset="0"/>
              </a:rPr>
              <a:t>quan sát sư phạm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thống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kê,tổng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hợp</a:t>
            </a:r>
            <a:r>
              <a:rPr lang="en-US" sz="4000" b="1" dirty="0" smtClean="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342241" y="2294021"/>
            <a:ext cx="2143766" cy="3562352"/>
            <a:chOff x="563758" y="1098204"/>
            <a:chExt cx="2189527" cy="5006864"/>
          </a:xfrm>
        </p:grpSpPr>
        <p:grpSp>
          <p:nvGrpSpPr>
            <p:cNvPr id="10" name="Group 9">
              <a:extLst>
                <a:ext uri="{FF2B5EF4-FFF2-40B4-BE49-F238E27FC236}">
                  <a16:creationId xmlns="" xmlns:a16="http://schemas.microsoft.com/office/drawing/2014/main" id="{B7567151-C81C-9348-A420-4FC97C56868B}"/>
                </a:ext>
              </a:extLst>
            </p:cNvPr>
            <p:cNvGrpSpPr/>
            <p:nvPr/>
          </p:nvGrpSpPr>
          <p:grpSpPr>
            <a:xfrm>
              <a:off x="563758" y="1098204"/>
              <a:ext cx="2189527" cy="993453"/>
              <a:chOff x="3141588" y="1090112"/>
              <a:chExt cx="2189527" cy="993453"/>
            </a:xfrm>
          </p:grpSpPr>
          <p:pic>
            <p:nvPicPr>
              <p:cNvPr id="23" name="Picture 22">
                <a:extLst>
                  <a:ext uri="{FF2B5EF4-FFF2-40B4-BE49-F238E27FC236}">
                    <a16:creationId xmlns="" xmlns:a16="http://schemas.microsoft.com/office/drawing/2014/main" id="{504404F1-8029-034A-A12A-9941307F8663}"/>
                  </a:ext>
                </a:extLst>
              </p:cNvPr>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a:stretch/>
            </p:blipFill>
            <p:spPr>
              <a:xfrm>
                <a:off x="3141588" y="1090112"/>
                <a:ext cx="2189527" cy="993453"/>
              </a:xfrm>
              <a:prstGeom prst="rect">
                <a:avLst/>
              </a:prstGeom>
              <a:effectLst>
                <a:outerShdw blurRad="165100" dist="177800" dir="1620000" algn="tl" rotWithShape="0">
                  <a:prstClr val="black">
                    <a:alpha val="40000"/>
                  </a:prstClr>
                </a:outerShdw>
              </a:effectLst>
            </p:spPr>
          </p:pic>
          <p:pic>
            <p:nvPicPr>
              <p:cNvPr id="24" name="Picture 23">
                <a:extLst>
                  <a:ext uri="{FF2B5EF4-FFF2-40B4-BE49-F238E27FC236}">
                    <a16:creationId xmlns="" xmlns:a16="http://schemas.microsoft.com/office/drawing/2014/main" id="{7953E840-7D73-7847-9F25-705CA02E4009}"/>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572393" y="1693522"/>
                <a:ext cx="836599" cy="386631"/>
              </a:xfrm>
              <a:prstGeom prst="rect">
                <a:avLst/>
              </a:prstGeom>
            </p:spPr>
          </p:pic>
        </p:grpSp>
        <p:grpSp>
          <p:nvGrpSpPr>
            <p:cNvPr id="11" name="Group 10">
              <a:extLst>
                <a:ext uri="{FF2B5EF4-FFF2-40B4-BE49-F238E27FC236}">
                  <a16:creationId xmlns="" xmlns:a16="http://schemas.microsoft.com/office/drawing/2014/main" id="{2CB13730-CCEB-ED4E-8A06-A9022EAE042B}"/>
                </a:ext>
              </a:extLst>
            </p:cNvPr>
            <p:cNvGrpSpPr/>
            <p:nvPr/>
          </p:nvGrpSpPr>
          <p:grpSpPr>
            <a:xfrm>
              <a:off x="563758" y="2087515"/>
              <a:ext cx="2189527" cy="1001970"/>
              <a:chOff x="3141588" y="2079423"/>
              <a:chExt cx="2189527" cy="1001970"/>
            </a:xfrm>
          </p:grpSpPr>
          <p:pic>
            <p:nvPicPr>
              <p:cNvPr id="21" name="Picture 20">
                <a:extLst>
                  <a:ext uri="{FF2B5EF4-FFF2-40B4-BE49-F238E27FC236}">
                    <a16:creationId xmlns="" xmlns:a16="http://schemas.microsoft.com/office/drawing/2014/main" id="{173C1D28-2416-2646-874E-F1E225DF3D29}"/>
                  </a:ext>
                </a:extLst>
              </p:cNvPr>
              <p:cNvPicPr>
                <a:picLocks noChangeAspect="1"/>
              </p:cNvPicPr>
              <p:nvPr/>
            </p:nvPicPr>
            <p:blipFill rotWithShape="1">
              <a:blip r:embed="rId6">
                <a:duotone>
                  <a:prstClr val="black"/>
                  <a:srgbClr val="FF9300">
                    <a:tint val="45000"/>
                    <a:satMod val="400000"/>
                  </a:srgbClr>
                </a:duotone>
                <a:extLst>
                  <a:ext uri="{28A0092B-C50C-407E-A947-70E740481C1C}">
                    <a14:useLocalDpi xmlns:a14="http://schemas.microsoft.com/office/drawing/2010/main" val="0"/>
                  </a:ext>
                </a:extLst>
              </a:blip>
              <a:srcRect/>
              <a:stretch/>
            </p:blipFill>
            <p:spPr>
              <a:xfrm>
                <a:off x="3141588" y="2082356"/>
                <a:ext cx="2189527" cy="999037"/>
              </a:xfrm>
              <a:prstGeom prst="rect">
                <a:avLst/>
              </a:prstGeom>
              <a:effectLst>
                <a:outerShdw blurRad="165100" dist="177800" dir="1620000" algn="tl" rotWithShape="0">
                  <a:prstClr val="black">
                    <a:alpha val="40000"/>
                  </a:prstClr>
                </a:outerShdw>
              </a:effectLst>
            </p:spPr>
          </p:pic>
          <p:pic>
            <p:nvPicPr>
              <p:cNvPr id="22" name="Picture 21">
                <a:extLst>
                  <a:ext uri="{FF2B5EF4-FFF2-40B4-BE49-F238E27FC236}">
                    <a16:creationId xmlns="" xmlns:a16="http://schemas.microsoft.com/office/drawing/2014/main" id="{43B432DF-997D-2F43-BDE6-68AE67F6E4F6}"/>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a:xfrm>
                <a:off x="3572393" y="2079423"/>
                <a:ext cx="836599" cy="993878"/>
              </a:xfrm>
              <a:prstGeom prst="rect">
                <a:avLst/>
              </a:prstGeom>
            </p:spPr>
          </p:pic>
        </p:grpSp>
        <p:grpSp>
          <p:nvGrpSpPr>
            <p:cNvPr id="12" name="Group 11">
              <a:extLst>
                <a:ext uri="{FF2B5EF4-FFF2-40B4-BE49-F238E27FC236}">
                  <a16:creationId xmlns="" xmlns:a16="http://schemas.microsoft.com/office/drawing/2014/main" id="{841F5EAB-542C-CD4C-9B32-267727CED88D}"/>
                </a:ext>
              </a:extLst>
            </p:cNvPr>
            <p:cNvGrpSpPr/>
            <p:nvPr/>
          </p:nvGrpSpPr>
          <p:grpSpPr>
            <a:xfrm>
              <a:off x="563758" y="3073301"/>
              <a:ext cx="2189527" cy="1031597"/>
              <a:chOff x="3141588" y="3073301"/>
              <a:chExt cx="2189527" cy="1031597"/>
            </a:xfrm>
          </p:grpSpPr>
          <p:pic>
            <p:nvPicPr>
              <p:cNvPr id="19" name="Picture 18">
                <a:extLst>
                  <a:ext uri="{FF2B5EF4-FFF2-40B4-BE49-F238E27FC236}">
                    <a16:creationId xmlns="" xmlns:a16="http://schemas.microsoft.com/office/drawing/2014/main" id="{4D5950AF-2B9C-724A-9AE4-D6BF3ED48325}"/>
                  </a:ext>
                </a:extLst>
              </p:cNvPr>
              <p:cNvPicPr>
                <a:picLocks noChangeAspect="1"/>
              </p:cNvPicPr>
              <p:nvPr/>
            </p:nvPicPr>
            <p:blipFill rotWithShape="1">
              <a:blip r:embed="rId9">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141588" y="3085306"/>
                <a:ext cx="2189527" cy="1019592"/>
              </a:xfrm>
              <a:prstGeom prst="rect">
                <a:avLst/>
              </a:prstGeom>
              <a:effectLst>
                <a:outerShdw blurRad="165100" dist="177800" dir="1620000" algn="tl" rotWithShape="0">
                  <a:prstClr val="black">
                    <a:alpha val="40000"/>
                  </a:prstClr>
                </a:outerShdw>
              </a:effectLst>
            </p:spPr>
          </p:pic>
          <p:pic>
            <p:nvPicPr>
              <p:cNvPr id="20" name="Picture 19">
                <a:extLst>
                  <a:ext uri="{FF2B5EF4-FFF2-40B4-BE49-F238E27FC236}">
                    <a16:creationId xmlns="" xmlns:a16="http://schemas.microsoft.com/office/drawing/2014/main" id="{D9717064-7669-514C-AEF7-5347145A47A8}"/>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p:blipFill>
            <p:spPr>
              <a:xfrm>
                <a:off x="3572393" y="3073301"/>
                <a:ext cx="836599" cy="216878"/>
              </a:xfrm>
              <a:prstGeom prst="rect">
                <a:avLst/>
              </a:prstGeom>
            </p:spPr>
          </p:pic>
        </p:grpSp>
        <p:pic>
          <p:nvPicPr>
            <p:cNvPr id="14" name="Picture 13">
              <a:extLst>
                <a:ext uri="{FF2B5EF4-FFF2-40B4-BE49-F238E27FC236}">
                  <a16:creationId xmlns="" xmlns:a16="http://schemas.microsoft.com/office/drawing/2014/main" id="{3966C3FD-0AE0-6043-BC29-C37B080FF52C}"/>
                </a:ext>
              </a:extLst>
            </p:cNvPr>
            <p:cNvPicPr>
              <a:picLocks noChangeAspect="1"/>
            </p:cNvPicPr>
            <p:nvPr/>
          </p:nvPicPr>
          <p:blipFill rotWithShape="1">
            <a:blip r:embed="rId12">
              <a:duotone>
                <a:prstClr val="black"/>
                <a:srgbClr val="0096FF">
                  <a:tint val="45000"/>
                  <a:satMod val="400000"/>
                </a:srgbClr>
              </a:duotone>
              <a:extLst>
                <a:ext uri="{28A0092B-C50C-407E-A947-70E740481C1C}">
                  <a14:useLocalDpi xmlns:a14="http://schemas.microsoft.com/office/drawing/2010/main" val="0"/>
                </a:ext>
              </a:extLst>
            </a:blip>
            <a:srcRect/>
            <a:stretch/>
          </p:blipFill>
          <p:spPr>
            <a:xfrm>
              <a:off x="563758" y="4101766"/>
              <a:ext cx="2189527" cy="1003741"/>
            </a:xfrm>
            <a:prstGeom prst="rect">
              <a:avLst/>
            </a:prstGeom>
            <a:effectLst>
              <a:outerShdw blurRad="165100" dist="177800" dir="1620000" algn="tl" rotWithShape="0">
                <a:prstClr val="black">
                  <a:alpha val="40000"/>
                </a:prstClr>
              </a:outerShdw>
            </a:effectLst>
          </p:spPr>
        </p:pic>
        <p:pic>
          <p:nvPicPr>
            <p:cNvPr id="15" name="Picture 14">
              <a:extLst>
                <a:ext uri="{FF2B5EF4-FFF2-40B4-BE49-F238E27FC236}">
                  <a16:creationId xmlns="" xmlns:a16="http://schemas.microsoft.com/office/drawing/2014/main" id="{F0D8289E-11B6-BE4B-AA37-CEF9E0D514D7}"/>
                </a:ext>
              </a:extLst>
            </p:cNvPr>
            <p:cNvPicPr>
              <a:picLocks noChangeAspect="1"/>
            </p:cNvPicPr>
            <p:nvPr/>
          </p:nvPicPr>
          <p:blipFill rotWithShape="1">
            <a:blip r:embed="rId13">
              <a:duotone>
                <a:prstClr val="black"/>
                <a:srgbClr val="0432FF">
                  <a:tint val="45000"/>
                  <a:satMod val="400000"/>
                </a:srgbClr>
              </a:duotone>
              <a:alphaModFix/>
              <a:extLst>
                <a:ext uri="{28A0092B-C50C-407E-A947-70E740481C1C}">
                  <a14:useLocalDpi xmlns:a14="http://schemas.microsoft.com/office/drawing/2010/main" val="0"/>
                </a:ext>
              </a:extLst>
            </a:blip>
            <a:srcRect/>
            <a:stretch/>
          </p:blipFill>
          <p:spPr>
            <a:xfrm>
              <a:off x="563758" y="5102546"/>
              <a:ext cx="2189527" cy="1002522"/>
            </a:xfrm>
            <a:prstGeom prst="rect">
              <a:avLst/>
            </a:prstGeom>
            <a:effectLst>
              <a:outerShdw blurRad="165100" dist="177800" dir="1620000" algn="tl" rotWithShape="0">
                <a:prstClr val="black">
                  <a:alpha val="40000"/>
                </a:prstClr>
              </a:outerShdw>
            </a:effectLst>
          </p:spPr>
        </p:pic>
      </p:grpSp>
    </p:spTree>
    <p:extLst>
      <p:ext uri="{BB962C8B-B14F-4D97-AF65-F5344CB8AC3E}">
        <p14:creationId xmlns:p14="http://schemas.microsoft.com/office/powerpoint/2010/main" val="1279236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ck Arc 2">
            <a:extLst>
              <a:ext uri="{FF2B5EF4-FFF2-40B4-BE49-F238E27FC236}">
                <a16:creationId xmlns:a16="http://schemas.microsoft.com/office/drawing/2014/main" xmlns=""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a16="http://schemas.microsoft.com/office/drawing/2014/main" xmlns=""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a16="http://schemas.microsoft.com/office/drawing/2014/main" xmlns=""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a16="http://schemas.microsoft.com/office/drawing/2014/main" xmlns=""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latin typeface="#9Slide05 Fourth Medium" panose="00000600000000000000" pitchFamily="2" charset="0"/>
            </a:endParaRPr>
          </a:p>
        </p:txBody>
      </p:sp>
      <p:sp>
        <p:nvSpPr>
          <p:cNvPr id="8" name="Freeform: Shape 7">
            <a:extLst>
              <a:ext uri="{FF2B5EF4-FFF2-40B4-BE49-F238E27FC236}">
                <a16:creationId xmlns:a16="http://schemas.microsoft.com/office/drawing/2014/main" xmlns="" id="{B4033BB8-D2F5-49E9-927B-DC04E1237CFF}"/>
              </a:ext>
            </a:extLst>
          </p:cNvPr>
          <p:cNvSpPr/>
          <p:nvPr/>
        </p:nvSpPr>
        <p:spPr>
          <a:xfrm>
            <a:off x="3903260" y="1757363"/>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smtClean="0">
                <a:solidFill>
                  <a:srgbClr val="C00000"/>
                </a:solidFill>
                <a:latin typeface="Times New Roman" pitchFamily="18" charset="0"/>
                <a:cs typeface="Times New Roman" pitchFamily="18" charset="0"/>
              </a:rPr>
              <a:t>II. </a:t>
            </a:r>
            <a:r>
              <a:rPr lang="en-US" sz="4000" b="1" dirty="0" err="1" smtClean="0">
                <a:solidFill>
                  <a:srgbClr val="C00000"/>
                </a:solidFill>
                <a:latin typeface="Times New Roman" pitchFamily="18" charset="0"/>
                <a:cs typeface="Times New Roman" pitchFamily="18" charset="0"/>
              </a:rPr>
              <a:t>Nội</a:t>
            </a:r>
            <a:r>
              <a:rPr lang="en-US" sz="4000" b="1" dirty="0" smtClean="0">
                <a:solidFill>
                  <a:srgbClr val="C00000"/>
                </a:solidFill>
                <a:latin typeface="Times New Roman" pitchFamily="18" charset="0"/>
                <a:cs typeface="Times New Roman" pitchFamily="18" charset="0"/>
              </a:rPr>
              <a:t> dung </a:t>
            </a: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a16="http://schemas.microsoft.com/office/drawing/2014/main" xmlns="" id="{AFF328EF-EFB9-4890-B98C-36767F9AF3F8}"/>
              </a:ext>
            </a:extLst>
          </p:cNvPr>
          <p:cNvSpPr/>
          <p:nvPr/>
        </p:nvSpPr>
        <p:spPr>
          <a:xfrm>
            <a:off x="5152429" y="122292"/>
            <a:ext cx="244969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1. </a:t>
            </a:r>
            <a:r>
              <a:rPr lang="en-US" sz="4000" b="1" dirty="0" err="1" smtClean="0">
                <a:solidFill>
                  <a:schemeClr val="tx1"/>
                </a:solidFill>
                <a:latin typeface="Times New Roman" pitchFamily="18" charset="0"/>
                <a:cs typeface="Times New Roman" pitchFamily="18" charset="0"/>
              </a:rPr>
              <a:t>Cơ</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sở</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lí</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luận</a:t>
            </a:r>
            <a:endParaRPr lang="en-US" sz="4000" b="1" dirty="0">
              <a:solidFill>
                <a:schemeClr val="tx1"/>
              </a:solidFill>
              <a:latin typeface="Times New Roman" pitchFamily="18" charset="0"/>
              <a:cs typeface="Times New Roman" pitchFamily="18" charset="0"/>
            </a:endParaRPr>
          </a:p>
        </p:txBody>
      </p:sp>
      <p:sp>
        <p:nvSpPr>
          <p:cNvPr id="10" name="Freeform: Shape 9">
            <a:extLst>
              <a:ext uri="{FF2B5EF4-FFF2-40B4-BE49-F238E27FC236}">
                <a16:creationId xmlns:a16="http://schemas.microsoft.com/office/drawing/2014/main" xmlns="" id="{469F76B4-5DE3-42D1-A155-CFCFE249FD1E}"/>
              </a:ext>
            </a:extLst>
          </p:cNvPr>
          <p:cNvSpPr/>
          <p:nvPr/>
        </p:nvSpPr>
        <p:spPr>
          <a:xfrm>
            <a:off x="7602120" y="2571984"/>
            <a:ext cx="284129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2.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trạng</a:t>
            </a:r>
            <a:endParaRPr lang="en-US" sz="4000" b="1" dirty="0">
              <a:solidFill>
                <a:schemeClr val="tx1"/>
              </a:solidFill>
              <a:latin typeface="Times New Roman" pitchFamily="18" charset="0"/>
              <a:cs typeface="Times New Roman" pitchFamily="18" charset="0"/>
            </a:endParaRPr>
          </a:p>
        </p:txBody>
      </p:sp>
      <p:sp>
        <p:nvSpPr>
          <p:cNvPr id="11" name="Freeform: Shape 10">
            <a:extLst>
              <a:ext uri="{FF2B5EF4-FFF2-40B4-BE49-F238E27FC236}">
                <a16:creationId xmlns:a16="http://schemas.microsoft.com/office/drawing/2014/main" xmlns="" id="{55A1949E-2EC1-4C1E-BFB1-8C8D9E81B77A}"/>
              </a:ext>
            </a:extLst>
          </p:cNvPr>
          <p:cNvSpPr/>
          <p:nvPr/>
        </p:nvSpPr>
        <p:spPr>
          <a:xfrm>
            <a:off x="4775400" y="5021672"/>
            <a:ext cx="307717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3. </a:t>
            </a:r>
            <a:r>
              <a:rPr lang="en-US" sz="4000" b="1" dirty="0" err="1" smtClean="0">
                <a:solidFill>
                  <a:schemeClr val="tx1"/>
                </a:solidFill>
                <a:latin typeface="Times New Roman" pitchFamily="18" charset="0"/>
                <a:cs typeface="Times New Roman" pitchFamily="18" charset="0"/>
              </a:rPr>
              <a:t>Các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biện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pháp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hiện</a:t>
            </a:r>
            <a:endParaRPr lang="en-US" sz="4000" b="1" dirty="0">
              <a:solidFill>
                <a:schemeClr val="tx1"/>
              </a:solidFill>
              <a:latin typeface="Times New Roman" pitchFamily="18" charset="0"/>
              <a:cs typeface="Times New Roman" pitchFamily="18" charset="0"/>
            </a:endParaRPr>
          </a:p>
        </p:txBody>
      </p:sp>
      <p:sp>
        <p:nvSpPr>
          <p:cNvPr id="12" name="Freeform: Shape 11">
            <a:extLst>
              <a:ext uri="{FF2B5EF4-FFF2-40B4-BE49-F238E27FC236}">
                <a16:creationId xmlns:a16="http://schemas.microsoft.com/office/drawing/2014/main" xmlns="" id="{E83ADDEA-B1BE-4335-9450-2C26EF23F204}"/>
              </a:ext>
            </a:extLst>
          </p:cNvPr>
          <p:cNvSpPr/>
          <p:nvPr/>
        </p:nvSpPr>
        <p:spPr>
          <a:xfrm>
            <a:off x="1748597" y="2571984"/>
            <a:ext cx="2841283"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4.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nghiệm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sư</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phạm</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8392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a16="http://schemas.microsoft.com/office/drawing/2014/main" xmlns="" id="{E25B8DF5-1CA8-402A-A91C-157D86A358DC}"/>
              </a:ext>
            </a:extLst>
          </p:cNvPr>
          <p:cNvSpPr txBox="1">
            <a:spLocks noChangeArrowheads="1"/>
          </p:cNvSpPr>
          <p:nvPr/>
        </p:nvSpPr>
        <p:spPr>
          <a:xfrm>
            <a:off x="65313"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latin typeface="Times New Roman" pitchFamily="18" charset="0"/>
                <a:ea typeface="Times New Roman" panose="02020603050405020304" pitchFamily="18" charset="0"/>
                <a:cs typeface="Times New Roman" pitchFamily="18" charset="0"/>
              </a:rPr>
              <a:t>3. </a:t>
            </a:r>
            <a:r>
              <a:rPr lang="en-US" sz="4000" b="1" dirty="0" err="1" smtClean="0">
                <a:latin typeface="Times New Roman" pitchFamily="18" charset="0"/>
                <a:ea typeface="Times New Roman" panose="02020603050405020304" pitchFamily="18" charset="0"/>
                <a:cs typeface="Times New Roman" pitchFamily="18" charset="0"/>
              </a:rPr>
              <a:t>Các</a:t>
            </a:r>
            <a:r>
              <a:rPr lang="en-US" sz="4000" b="1" dirty="0" smtClean="0">
                <a:latin typeface="Times New Roman" pitchFamily="18" charset="0"/>
                <a:ea typeface="Times New Roman" panose="02020603050405020304" pitchFamily="18" charset="0"/>
                <a:cs typeface="Times New Roman" pitchFamily="18" charset="0"/>
              </a:rPr>
              <a:t> </a:t>
            </a:r>
            <a:r>
              <a:rPr lang="en-US" sz="4000" b="1" dirty="0" err="1" smtClean="0">
                <a:latin typeface="Times New Roman" pitchFamily="18" charset="0"/>
                <a:ea typeface="Times New Roman" panose="02020603050405020304" pitchFamily="18" charset="0"/>
                <a:cs typeface="Times New Roman" pitchFamily="18" charset="0"/>
              </a:rPr>
              <a:t>biện</a:t>
            </a:r>
            <a:r>
              <a:rPr lang="en-US" sz="4000" b="1" dirty="0" smtClean="0">
                <a:latin typeface="Times New Roman" pitchFamily="18" charset="0"/>
                <a:ea typeface="Times New Roman" panose="02020603050405020304" pitchFamily="18" charset="0"/>
                <a:cs typeface="Times New Roman" pitchFamily="18" charset="0"/>
              </a:rPr>
              <a:t> </a:t>
            </a:r>
            <a:r>
              <a:rPr lang="en-US" sz="4000" b="1" dirty="0" err="1" smtClean="0">
                <a:latin typeface="Times New Roman" pitchFamily="18" charset="0"/>
                <a:cs typeface="Times New Roman" pitchFamily="18" charset="0"/>
              </a:rPr>
              <a:t>pháp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thực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hiện</a:t>
            </a:r>
            <a:endParaRPr lang="en-US" sz="4000" b="1" dirty="0">
              <a:latin typeface="Times New Roman" pitchFamily="18" charset="0"/>
              <a:cs typeface="Times New Roman" pitchFamily="18" charset="0"/>
            </a:endParaRPr>
          </a:p>
          <a:p>
            <a:pPr algn="l"/>
            <a:endParaRPr lang="en-US" altLang="en-US" sz="3600" b="1" dirty="0">
              <a:solidFill>
                <a:srgbClr val="002060"/>
              </a:solidFill>
              <a:latin typeface="Times New Roman" pitchFamily="18" charset="0"/>
              <a:cs typeface="Times New Roman" pitchFamily="18" charset="0"/>
            </a:endParaRPr>
          </a:p>
        </p:txBody>
      </p:sp>
      <p:sp>
        <p:nvSpPr>
          <p:cNvPr id="13" name="Rounded Rectangle 12"/>
          <p:cNvSpPr/>
          <p:nvPr/>
        </p:nvSpPr>
        <p:spPr>
          <a:xfrm>
            <a:off x="1682027" y="953807"/>
            <a:ext cx="10266947" cy="110046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Khái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quát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về</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a:ea typeface="Calibri"/>
              </a:rPr>
              <a:t>dạy</a:t>
            </a:r>
            <a:r>
              <a:rPr lang="en-US" sz="3600" b="1" dirty="0" smtClean="0">
                <a:solidFill>
                  <a:schemeClr val="tx1"/>
                </a:solidFill>
                <a:latin typeface="Times New Roman"/>
                <a:ea typeface="Calibri"/>
              </a:rPr>
              <a:t> </a:t>
            </a:r>
            <a:r>
              <a:rPr lang="en-US" sz="3600" b="1" dirty="0" err="1">
                <a:solidFill>
                  <a:schemeClr val="tx1"/>
                </a:solidFill>
                <a:latin typeface="Times New Roman"/>
                <a:ea typeface="Calibri"/>
              </a:rPr>
              <a:t>học</a:t>
            </a:r>
            <a:r>
              <a:rPr lang="en-US" sz="3600" b="1" dirty="0">
                <a:solidFill>
                  <a:schemeClr val="tx1"/>
                </a:solidFill>
                <a:latin typeface="Times New Roman"/>
                <a:ea typeface="Calibri"/>
              </a:rPr>
              <a:t> </a:t>
            </a:r>
            <a:r>
              <a:rPr lang="en-US" sz="3600" b="1" dirty="0" err="1">
                <a:solidFill>
                  <a:schemeClr val="tx1"/>
                </a:solidFill>
                <a:latin typeface="Times New Roman"/>
                <a:ea typeface="Calibri"/>
              </a:rPr>
              <a:t>theo</a:t>
            </a:r>
            <a:r>
              <a:rPr lang="en-US" sz="3600" b="1" dirty="0">
                <a:solidFill>
                  <a:schemeClr val="tx1"/>
                </a:solidFill>
                <a:latin typeface="Times New Roman"/>
                <a:ea typeface="Calibri"/>
              </a:rPr>
              <a:t> </a:t>
            </a:r>
            <a:r>
              <a:rPr lang="en-US" sz="3600" b="1" dirty="0" err="1">
                <a:solidFill>
                  <a:schemeClr val="tx1"/>
                </a:solidFill>
                <a:latin typeface="Times New Roman"/>
                <a:ea typeface="Calibri"/>
              </a:rPr>
              <a:t>chủ</a:t>
            </a:r>
            <a:r>
              <a:rPr lang="en-US" sz="3600" b="1" dirty="0">
                <a:solidFill>
                  <a:schemeClr val="tx1"/>
                </a:solidFill>
                <a:latin typeface="Times New Roman"/>
                <a:ea typeface="Calibri"/>
              </a:rPr>
              <a:t> </a:t>
            </a:r>
            <a:r>
              <a:rPr lang="en-US" sz="3600" b="1" dirty="0" err="1">
                <a:solidFill>
                  <a:schemeClr val="tx1"/>
                </a:solidFill>
                <a:latin typeface="Times New Roman"/>
                <a:ea typeface="Calibri"/>
              </a:rPr>
              <a:t>đề</a:t>
            </a:r>
            <a:r>
              <a:rPr lang="en-US" sz="3600" b="1" dirty="0">
                <a:solidFill>
                  <a:schemeClr val="tx1"/>
                </a:solidFill>
                <a:latin typeface="Times New Roman"/>
                <a:ea typeface="Calibri"/>
              </a:rPr>
              <a:t> </a:t>
            </a:r>
            <a:r>
              <a:rPr lang="en-US" sz="3600" b="1" dirty="0" err="1">
                <a:solidFill>
                  <a:schemeClr val="tx1"/>
                </a:solidFill>
                <a:latin typeface="Times New Roman"/>
                <a:ea typeface="Calibri"/>
              </a:rPr>
              <a:t>tích</a:t>
            </a:r>
            <a:r>
              <a:rPr lang="en-US" sz="3600" b="1" dirty="0">
                <a:solidFill>
                  <a:schemeClr val="tx1"/>
                </a:solidFill>
                <a:latin typeface="Times New Roman"/>
                <a:ea typeface="Calibri"/>
              </a:rPr>
              <a:t> </a:t>
            </a:r>
            <a:r>
              <a:rPr lang="en-US" sz="3600" b="1" dirty="0" err="1">
                <a:solidFill>
                  <a:schemeClr val="tx1"/>
                </a:solidFill>
                <a:latin typeface="Times New Roman"/>
                <a:ea typeface="Calibri"/>
              </a:rPr>
              <a:t>hợp</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395663" y="2054268"/>
            <a:ext cx="10796337" cy="45953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itchFamily="18" charset="0"/>
                <a:cs typeface="Times New Roman" pitchFamily="18" charset="0"/>
              </a:rPr>
              <a:t>Phương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pháp</a:t>
            </a:r>
            <a:r>
              <a:rPr lang="en-US" sz="3200" b="1" dirty="0">
                <a:solidFill>
                  <a:schemeClr val="tx1"/>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d</a:t>
            </a:r>
            <a:r>
              <a:rPr lang="en-US" sz="3200" b="1" dirty="0" err="1" smtClean="0">
                <a:solidFill>
                  <a:prstClr val="black"/>
                </a:solidFill>
                <a:latin typeface="Times New Roman" pitchFamily="18" charset="0"/>
                <a:ea typeface="Calibri"/>
                <a:cs typeface="Times New Roman" pitchFamily="18" charset="0"/>
              </a:rPr>
              <a:t>ạy</a:t>
            </a:r>
            <a:r>
              <a:rPr lang="en-US" sz="3200" b="1" dirty="0" smtClean="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học</a:t>
            </a:r>
            <a:r>
              <a:rPr lang="en-US" sz="3200" b="1" dirty="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theo</a:t>
            </a:r>
            <a:r>
              <a:rPr lang="en-US" sz="3200" b="1" dirty="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chủ</a:t>
            </a:r>
            <a:r>
              <a:rPr lang="en-US" sz="3200" b="1" dirty="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đề</a:t>
            </a:r>
            <a:r>
              <a:rPr lang="en-US" sz="3200" b="1" dirty="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tích</a:t>
            </a:r>
            <a:r>
              <a:rPr lang="en-US" sz="3200" b="1" dirty="0">
                <a:solidFill>
                  <a:prstClr val="black"/>
                </a:solidFill>
                <a:latin typeface="Times New Roman" pitchFamily="18" charset="0"/>
                <a:ea typeface="Calibri"/>
                <a:cs typeface="Times New Roman" pitchFamily="18" charset="0"/>
              </a:rPr>
              <a:t> </a:t>
            </a:r>
            <a:r>
              <a:rPr lang="en-US" sz="3200" b="1" dirty="0" err="1" smtClean="0">
                <a:solidFill>
                  <a:prstClr val="black"/>
                </a:solidFill>
                <a:latin typeface="Times New Roman" pitchFamily="18" charset="0"/>
                <a:ea typeface="Calibri"/>
                <a:cs typeface="Times New Roman" pitchFamily="18" charset="0"/>
              </a:rPr>
              <a:t>hợp</a:t>
            </a:r>
            <a:r>
              <a:rPr lang="en-US" sz="3200" b="1" dirty="0" smtClean="0">
                <a:solidFill>
                  <a:prstClr val="black"/>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thông</a:t>
            </a:r>
            <a:r>
              <a:rPr lang="en-US" sz="3200" b="1" dirty="0">
                <a:solidFill>
                  <a:schemeClr val="tx1"/>
                </a:solidFill>
                <a:latin typeface="Times New Roman" pitchFamily="18" charset="0"/>
                <a:ea typeface="Calibri"/>
                <a:cs typeface="Times New Roman" pitchFamily="18" charset="0"/>
              </a:rPr>
              <a:t> qua </a:t>
            </a:r>
            <a:r>
              <a:rPr lang="en-US" sz="3200" b="1" dirty="0" err="1">
                <a:solidFill>
                  <a:schemeClr val="tx1"/>
                </a:solidFill>
                <a:latin typeface="Times New Roman" pitchFamily="18" charset="0"/>
                <a:ea typeface="Calibri"/>
                <a:cs typeface="Times New Roman" pitchFamily="18" charset="0"/>
              </a:rPr>
              <a:t>tổ</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chức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các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trò</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chơi</a:t>
            </a:r>
            <a:r>
              <a:rPr lang="en-US" sz="3200" b="1" dirty="0" smtClean="0">
                <a:solidFill>
                  <a:prstClr val="black"/>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cs typeface="Times New Roman" pitchFamily="18" charset="0"/>
              </a:rPr>
              <a:t>là</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thức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tổ</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chức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hướng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dẫn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giáo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viên</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các</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kỹ</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thuật</a:t>
            </a:r>
            <a:r>
              <a:rPr lang="en-US" sz="3200" b="1" dirty="0">
                <a:solidFill>
                  <a:schemeClr val="tx1"/>
                </a:solidFill>
                <a:latin typeface="Times New Roman" pitchFamily="18" charset="0"/>
                <a:ea typeface="Calibri"/>
                <a:cs typeface="Times New Roman" pitchFamily="18" charset="0"/>
              </a:rPr>
              <a:t> hay </a:t>
            </a:r>
            <a:r>
              <a:rPr lang="en-US" sz="3200" b="1" dirty="0" err="1">
                <a:solidFill>
                  <a:schemeClr val="tx1"/>
                </a:solidFill>
                <a:latin typeface="Times New Roman" pitchFamily="18" charset="0"/>
                <a:ea typeface="Calibri"/>
                <a:cs typeface="Times New Roman" pitchFamily="18" charset="0"/>
              </a:rPr>
              <a:t>các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hoạt</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động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dạy</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học</a:t>
            </a:r>
            <a:r>
              <a:rPr lang="en-US" sz="3200" b="1" dirty="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mới</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phù</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hợp</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với</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tâm</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lý</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lứa</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tuổi</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học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sinh</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không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chỉ</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gây</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hứng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thú</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cho</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người</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học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mà</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còn</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cho</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cả</a:t>
            </a:r>
            <a:r>
              <a:rPr lang="en-US" sz="3200" b="1" dirty="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người</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dạy</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khi</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mà</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đã</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sử</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dụng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thành</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thạo</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các</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trò</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chơi</a:t>
            </a:r>
            <a:r>
              <a:rPr lang="en-US" sz="3200" b="1" dirty="0" smtClean="0">
                <a:solidFill>
                  <a:schemeClr val="tx1"/>
                </a:solidFill>
                <a:latin typeface="Times New Roman" pitchFamily="18" charset="0"/>
                <a:cs typeface="Times New Roman" pitchFamily="18" charset="0"/>
              </a:rPr>
              <a:t>.</a:t>
            </a:r>
            <a:r>
              <a:rPr lang="en-US" sz="3200" b="1" dirty="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Bầu</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không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khí</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hồ</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hởi</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hấp</a:t>
            </a:r>
            <a:r>
              <a:rPr lang="en-US" sz="3200" b="1" dirty="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dẫn</a:t>
            </a:r>
            <a:r>
              <a:rPr lang="en-US" sz="3200" b="1" dirty="0" smtClean="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của</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trò</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chơi</a:t>
            </a:r>
            <a:r>
              <a:rPr lang="en-US" sz="3200" b="1" dirty="0">
                <a:solidFill>
                  <a:schemeClr val="tx1"/>
                </a:solidFill>
                <a:latin typeface="Times New Roman" pitchFamily="18" charset="0"/>
                <a:ea typeface="Calibri"/>
                <a:cs typeface="Times New Roman" pitchFamily="18" charset="0"/>
              </a:rPr>
              <a:t> </a:t>
            </a:r>
            <a:r>
              <a:rPr lang="en-US" sz="3200" b="1" dirty="0" err="1" smtClean="0">
                <a:solidFill>
                  <a:schemeClr val="tx1"/>
                </a:solidFill>
                <a:latin typeface="Times New Roman" pitchFamily="18" charset="0"/>
                <a:ea typeface="Calibri"/>
                <a:cs typeface="Times New Roman" pitchFamily="18" charset="0"/>
              </a:rPr>
              <a:t>có</a:t>
            </a:r>
            <a:r>
              <a:rPr lang="en-US" sz="3200" b="1" dirty="0" smtClean="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ảnh</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hưởng</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rất</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tốt</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đến</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kết</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quả</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dạy</a:t>
            </a:r>
            <a:r>
              <a:rPr lang="en-US" sz="3200" b="1" dirty="0">
                <a:solidFill>
                  <a:schemeClr val="tx1"/>
                </a:solidFill>
                <a:latin typeface="Times New Roman" pitchFamily="18" charset="0"/>
                <a:ea typeface="Calibri"/>
                <a:cs typeface="Times New Roman" pitchFamily="18" charset="0"/>
              </a:rPr>
              <a:t> </a:t>
            </a:r>
            <a:r>
              <a:rPr lang="en-US" sz="3200" b="1" dirty="0" err="1">
                <a:solidFill>
                  <a:schemeClr val="tx1"/>
                </a:solidFill>
                <a:latin typeface="Times New Roman" pitchFamily="18" charset="0"/>
                <a:ea typeface="Calibri"/>
                <a:cs typeface="Times New Roman" pitchFamily="18" charset="0"/>
              </a:rPr>
              <a:t>học</a:t>
            </a:r>
            <a:r>
              <a:rPr lang="en-US" sz="3200" b="1" dirty="0">
                <a:solidFill>
                  <a:schemeClr val="tx1"/>
                </a:solidFill>
                <a:latin typeface="Times New Roman" pitchFamily="18" charset="0"/>
                <a:ea typeface="Calibri"/>
                <a:cs typeface="Times New Roman" pitchFamily="18" charset="0"/>
              </a:rPr>
              <a:t>.</a:t>
            </a:r>
            <a:endParaRPr lang="en-GB" sz="3200" b="1" dirty="0">
              <a:solidFill>
                <a:schemeClr val="tx1"/>
              </a:solidFill>
              <a:latin typeface="Times New Roman" pitchFamily="18" charset="0"/>
              <a:cs typeface="Times New Roman" pitchFamily="18" charset="0"/>
            </a:endParaRPr>
          </a:p>
        </p:txBody>
      </p:sp>
      <p:grpSp>
        <p:nvGrpSpPr>
          <p:cNvPr id="9" name="Group 8"/>
          <p:cNvGrpSpPr/>
          <p:nvPr/>
        </p:nvGrpSpPr>
        <p:grpSpPr>
          <a:xfrm>
            <a:off x="0" y="1333500"/>
            <a:ext cx="1548062" cy="4522873"/>
            <a:chOff x="563758" y="1098204"/>
            <a:chExt cx="2189527" cy="5006864"/>
          </a:xfrm>
        </p:grpSpPr>
        <p:grpSp>
          <p:nvGrpSpPr>
            <p:cNvPr id="10" name="Group 9">
              <a:extLst>
                <a:ext uri="{FF2B5EF4-FFF2-40B4-BE49-F238E27FC236}">
                  <a16:creationId xmlns="" xmlns:a16="http://schemas.microsoft.com/office/drawing/2014/main" id="{B7567151-C81C-9348-A420-4FC97C56868B}"/>
                </a:ext>
              </a:extLst>
            </p:cNvPr>
            <p:cNvGrpSpPr/>
            <p:nvPr/>
          </p:nvGrpSpPr>
          <p:grpSpPr>
            <a:xfrm>
              <a:off x="563758" y="1098204"/>
              <a:ext cx="2189527" cy="993453"/>
              <a:chOff x="3141588" y="1090112"/>
              <a:chExt cx="2189527" cy="993453"/>
            </a:xfrm>
          </p:grpSpPr>
          <p:pic>
            <p:nvPicPr>
              <p:cNvPr id="23" name="Picture 22">
                <a:extLst>
                  <a:ext uri="{FF2B5EF4-FFF2-40B4-BE49-F238E27FC236}">
                    <a16:creationId xmlns="" xmlns:a16="http://schemas.microsoft.com/office/drawing/2014/main" id="{504404F1-8029-034A-A12A-9941307F8663}"/>
                  </a:ext>
                </a:extLst>
              </p:cNvPr>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a:stretch/>
            </p:blipFill>
            <p:spPr>
              <a:xfrm>
                <a:off x="3141588" y="1090112"/>
                <a:ext cx="2189527" cy="993453"/>
              </a:xfrm>
              <a:prstGeom prst="rect">
                <a:avLst/>
              </a:prstGeom>
              <a:effectLst>
                <a:outerShdw blurRad="165100" dist="177800" dir="1620000" algn="tl" rotWithShape="0">
                  <a:prstClr val="black">
                    <a:alpha val="40000"/>
                  </a:prstClr>
                </a:outerShdw>
              </a:effectLst>
            </p:spPr>
          </p:pic>
          <p:pic>
            <p:nvPicPr>
              <p:cNvPr id="24" name="Picture 23">
                <a:extLst>
                  <a:ext uri="{FF2B5EF4-FFF2-40B4-BE49-F238E27FC236}">
                    <a16:creationId xmlns="" xmlns:a16="http://schemas.microsoft.com/office/drawing/2014/main" id="{7953E840-7D73-7847-9F25-705CA02E4009}"/>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572393" y="1693522"/>
                <a:ext cx="836599" cy="386631"/>
              </a:xfrm>
              <a:prstGeom prst="rect">
                <a:avLst/>
              </a:prstGeom>
            </p:spPr>
          </p:pic>
        </p:grpSp>
        <p:grpSp>
          <p:nvGrpSpPr>
            <p:cNvPr id="11" name="Group 10">
              <a:extLst>
                <a:ext uri="{FF2B5EF4-FFF2-40B4-BE49-F238E27FC236}">
                  <a16:creationId xmlns="" xmlns:a16="http://schemas.microsoft.com/office/drawing/2014/main" id="{2CB13730-CCEB-ED4E-8A06-A9022EAE042B}"/>
                </a:ext>
              </a:extLst>
            </p:cNvPr>
            <p:cNvGrpSpPr/>
            <p:nvPr/>
          </p:nvGrpSpPr>
          <p:grpSpPr>
            <a:xfrm>
              <a:off x="563758" y="2087515"/>
              <a:ext cx="2189527" cy="1001970"/>
              <a:chOff x="3141588" y="2079423"/>
              <a:chExt cx="2189527" cy="1001970"/>
            </a:xfrm>
          </p:grpSpPr>
          <p:pic>
            <p:nvPicPr>
              <p:cNvPr id="21" name="Picture 20">
                <a:extLst>
                  <a:ext uri="{FF2B5EF4-FFF2-40B4-BE49-F238E27FC236}">
                    <a16:creationId xmlns="" xmlns:a16="http://schemas.microsoft.com/office/drawing/2014/main" id="{173C1D28-2416-2646-874E-F1E225DF3D29}"/>
                  </a:ext>
                </a:extLst>
              </p:cNvPr>
              <p:cNvPicPr>
                <a:picLocks noChangeAspect="1"/>
              </p:cNvPicPr>
              <p:nvPr/>
            </p:nvPicPr>
            <p:blipFill rotWithShape="1">
              <a:blip r:embed="rId6">
                <a:duotone>
                  <a:prstClr val="black"/>
                  <a:srgbClr val="FF9300">
                    <a:tint val="45000"/>
                    <a:satMod val="400000"/>
                  </a:srgbClr>
                </a:duotone>
                <a:extLst>
                  <a:ext uri="{28A0092B-C50C-407E-A947-70E740481C1C}">
                    <a14:useLocalDpi xmlns:a14="http://schemas.microsoft.com/office/drawing/2010/main" val="0"/>
                  </a:ext>
                </a:extLst>
              </a:blip>
              <a:srcRect/>
              <a:stretch/>
            </p:blipFill>
            <p:spPr>
              <a:xfrm>
                <a:off x="3141588" y="2082356"/>
                <a:ext cx="2189527" cy="999037"/>
              </a:xfrm>
              <a:prstGeom prst="rect">
                <a:avLst/>
              </a:prstGeom>
              <a:effectLst>
                <a:outerShdw blurRad="165100" dist="177800" dir="1620000" algn="tl" rotWithShape="0">
                  <a:prstClr val="black">
                    <a:alpha val="40000"/>
                  </a:prstClr>
                </a:outerShdw>
              </a:effectLst>
            </p:spPr>
          </p:pic>
          <p:pic>
            <p:nvPicPr>
              <p:cNvPr id="22" name="Picture 21">
                <a:extLst>
                  <a:ext uri="{FF2B5EF4-FFF2-40B4-BE49-F238E27FC236}">
                    <a16:creationId xmlns="" xmlns:a16="http://schemas.microsoft.com/office/drawing/2014/main" id="{43B432DF-997D-2F43-BDE6-68AE67F6E4F6}"/>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a:xfrm>
                <a:off x="3572393" y="2079423"/>
                <a:ext cx="836599" cy="993878"/>
              </a:xfrm>
              <a:prstGeom prst="rect">
                <a:avLst/>
              </a:prstGeom>
            </p:spPr>
          </p:pic>
        </p:grpSp>
        <p:grpSp>
          <p:nvGrpSpPr>
            <p:cNvPr id="12" name="Group 11">
              <a:extLst>
                <a:ext uri="{FF2B5EF4-FFF2-40B4-BE49-F238E27FC236}">
                  <a16:creationId xmlns="" xmlns:a16="http://schemas.microsoft.com/office/drawing/2014/main" id="{841F5EAB-542C-CD4C-9B32-267727CED88D}"/>
                </a:ext>
              </a:extLst>
            </p:cNvPr>
            <p:cNvGrpSpPr/>
            <p:nvPr/>
          </p:nvGrpSpPr>
          <p:grpSpPr>
            <a:xfrm>
              <a:off x="563758" y="3073301"/>
              <a:ext cx="2189527" cy="1031597"/>
              <a:chOff x="3141588" y="3073301"/>
              <a:chExt cx="2189527" cy="1031597"/>
            </a:xfrm>
          </p:grpSpPr>
          <p:pic>
            <p:nvPicPr>
              <p:cNvPr id="19" name="Picture 18">
                <a:extLst>
                  <a:ext uri="{FF2B5EF4-FFF2-40B4-BE49-F238E27FC236}">
                    <a16:creationId xmlns="" xmlns:a16="http://schemas.microsoft.com/office/drawing/2014/main" id="{4D5950AF-2B9C-724A-9AE4-D6BF3ED48325}"/>
                  </a:ext>
                </a:extLst>
              </p:cNvPr>
              <p:cNvPicPr>
                <a:picLocks noChangeAspect="1"/>
              </p:cNvPicPr>
              <p:nvPr/>
            </p:nvPicPr>
            <p:blipFill rotWithShape="1">
              <a:blip r:embed="rId9">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141588" y="3085306"/>
                <a:ext cx="2189527" cy="1019592"/>
              </a:xfrm>
              <a:prstGeom prst="rect">
                <a:avLst/>
              </a:prstGeom>
              <a:effectLst>
                <a:outerShdw blurRad="165100" dist="177800" dir="1620000" algn="tl" rotWithShape="0">
                  <a:prstClr val="black">
                    <a:alpha val="40000"/>
                  </a:prstClr>
                </a:outerShdw>
              </a:effectLst>
            </p:spPr>
          </p:pic>
          <p:pic>
            <p:nvPicPr>
              <p:cNvPr id="20" name="Picture 19">
                <a:extLst>
                  <a:ext uri="{FF2B5EF4-FFF2-40B4-BE49-F238E27FC236}">
                    <a16:creationId xmlns="" xmlns:a16="http://schemas.microsoft.com/office/drawing/2014/main" id="{D9717064-7669-514C-AEF7-5347145A47A8}"/>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p:blipFill>
            <p:spPr>
              <a:xfrm>
                <a:off x="3572393" y="3073301"/>
                <a:ext cx="836599" cy="216878"/>
              </a:xfrm>
              <a:prstGeom prst="rect">
                <a:avLst/>
              </a:prstGeom>
            </p:spPr>
          </p:pic>
        </p:grpSp>
        <p:pic>
          <p:nvPicPr>
            <p:cNvPr id="14" name="Picture 13">
              <a:extLst>
                <a:ext uri="{FF2B5EF4-FFF2-40B4-BE49-F238E27FC236}">
                  <a16:creationId xmlns="" xmlns:a16="http://schemas.microsoft.com/office/drawing/2014/main" id="{3966C3FD-0AE0-6043-BC29-C37B080FF52C}"/>
                </a:ext>
              </a:extLst>
            </p:cNvPr>
            <p:cNvPicPr>
              <a:picLocks noChangeAspect="1"/>
            </p:cNvPicPr>
            <p:nvPr/>
          </p:nvPicPr>
          <p:blipFill rotWithShape="1">
            <a:blip r:embed="rId12">
              <a:duotone>
                <a:prstClr val="black"/>
                <a:srgbClr val="0096FF">
                  <a:tint val="45000"/>
                  <a:satMod val="400000"/>
                </a:srgbClr>
              </a:duotone>
              <a:extLst>
                <a:ext uri="{28A0092B-C50C-407E-A947-70E740481C1C}">
                  <a14:useLocalDpi xmlns:a14="http://schemas.microsoft.com/office/drawing/2010/main" val="0"/>
                </a:ext>
              </a:extLst>
            </a:blip>
            <a:srcRect/>
            <a:stretch/>
          </p:blipFill>
          <p:spPr>
            <a:xfrm>
              <a:off x="563758" y="4101766"/>
              <a:ext cx="2189527" cy="1003741"/>
            </a:xfrm>
            <a:prstGeom prst="rect">
              <a:avLst/>
            </a:prstGeom>
            <a:effectLst>
              <a:outerShdw blurRad="165100" dist="177800" dir="1620000" algn="tl" rotWithShape="0">
                <a:prstClr val="black">
                  <a:alpha val="40000"/>
                </a:prstClr>
              </a:outerShdw>
            </a:effectLst>
          </p:spPr>
        </p:pic>
        <p:pic>
          <p:nvPicPr>
            <p:cNvPr id="15" name="Picture 14">
              <a:extLst>
                <a:ext uri="{FF2B5EF4-FFF2-40B4-BE49-F238E27FC236}">
                  <a16:creationId xmlns="" xmlns:a16="http://schemas.microsoft.com/office/drawing/2014/main" id="{F0D8289E-11B6-BE4B-AA37-CEF9E0D514D7}"/>
                </a:ext>
              </a:extLst>
            </p:cNvPr>
            <p:cNvPicPr>
              <a:picLocks noChangeAspect="1"/>
            </p:cNvPicPr>
            <p:nvPr/>
          </p:nvPicPr>
          <p:blipFill rotWithShape="1">
            <a:blip r:embed="rId13">
              <a:duotone>
                <a:prstClr val="black"/>
                <a:srgbClr val="0432FF">
                  <a:tint val="45000"/>
                  <a:satMod val="400000"/>
                </a:srgbClr>
              </a:duotone>
              <a:alphaModFix/>
              <a:extLst>
                <a:ext uri="{28A0092B-C50C-407E-A947-70E740481C1C}">
                  <a14:useLocalDpi xmlns:a14="http://schemas.microsoft.com/office/drawing/2010/main" val="0"/>
                </a:ext>
              </a:extLst>
            </a:blip>
            <a:srcRect/>
            <a:stretch/>
          </p:blipFill>
          <p:spPr>
            <a:xfrm>
              <a:off x="563758" y="5102546"/>
              <a:ext cx="2189527" cy="1002522"/>
            </a:xfrm>
            <a:prstGeom prst="rect">
              <a:avLst/>
            </a:prstGeom>
            <a:effectLst>
              <a:outerShdw blurRad="165100" dist="177800" dir="1620000" algn="tl" rotWithShape="0">
                <a:prstClr val="black">
                  <a:alpha val="40000"/>
                </a:prstClr>
              </a:outerShdw>
            </a:effectLst>
          </p:spPr>
        </p:pic>
      </p:grpSp>
      <p:sp>
        <p:nvSpPr>
          <p:cNvPr id="18" name="Arrow: Right 16">
            <a:extLst>
              <a:ext uri="{FF2B5EF4-FFF2-40B4-BE49-F238E27FC236}">
                <a16:creationId xmlns:a16="http://schemas.microsoft.com/office/drawing/2014/main" xmlns="" id="{0DE5A653-A352-45C5-93ED-55DB552DFC6A}"/>
              </a:ext>
            </a:extLst>
          </p:cNvPr>
          <p:cNvSpPr/>
          <p:nvPr/>
        </p:nvSpPr>
        <p:spPr>
          <a:xfrm rot="5400000">
            <a:off x="6607577" y="2089676"/>
            <a:ext cx="415844" cy="690851"/>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16675329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ình chữ nhật 39">
            <a:extLst>
              <a:ext uri="{FF2B5EF4-FFF2-40B4-BE49-F238E27FC236}">
                <a16:creationId xmlns:a16="http://schemas.microsoft.com/office/drawing/2014/main" xmlns="" id="{D067E59D-A33E-4A42-A070-B073132E3EA6}"/>
              </a:ext>
            </a:extLst>
          </p:cNvPr>
          <p:cNvSpPr/>
          <p:nvPr/>
        </p:nvSpPr>
        <p:spPr>
          <a:xfrm>
            <a:off x="9492783" y="1265831"/>
            <a:ext cx="784860" cy="1040457"/>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6" name="Hình chữ nhật 35">
            <a:extLst>
              <a:ext uri="{FF2B5EF4-FFF2-40B4-BE49-F238E27FC236}">
                <a16:creationId xmlns:a16="http://schemas.microsoft.com/office/drawing/2014/main" xmlns="" id="{9DF98871-40BC-4166-94AE-8C9FFD3CC43B}"/>
              </a:ext>
            </a:extLst>
          </p:cNvPr>
          <p:cNvSpPr/>
          <p:nvPr/>
        </p:nvSpPr>
        <p:spPr>
          <a:xfrm>
            <a:off x="2201537" y="2905279"/>
            <a:ext cx="3520213" cy="10474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3" name="Hình chữ nhật 32">
            <a:extLst>
              <a:ext uri="{FF2B5EF4-FFF2-40B4-BE49-F238E27FC236}">
                <a16:creationId xmlns:a16="http://schemas.microsoft.com/office/drawing/2014/main" xmlns="" id="{76F1A55D-7DEA-4067-A554-807655DC2405}"/>
              </a:ext>
            </a:extLst>
          </p:cNvPr>
          <p:cNvSpPr/>
          <p:nvPr/>
        </p:nvSpPr>
        <p:spPr>
          <a:xfrm>
            <a:off x="8022123" y="4539636"/>
            <a:ext cx="784860" cy="10317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4" name="Hình tự do: Hình 13">
            <a:extLst>
              <a:ext uri="{FF2B5EF4-FFF2-40B4-BE49-F238E27FC236}">
                <a16:creationId xmlns:a16="http://schemas.microsoft.com/office/drawing/2014/main" xmlns="" id="{D8B54B94-AA17-46ED-A4FF-D07A65FD328D}"/>
              </a:ext>
            </a:extLst>
          </p:cNvPr>
          <p:cNvSpPr/>
          <p:nvPr/>
        </p:nvSpPr>
        <p:spPr>
          <a:xfrm>
            <a:off x="5227320" y="189738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3" name="Hình tự do: Hình 12">
            <a:extLst>
              <a:ext uri="{FF2B5EF4-FFF2-40B4-BE49-F238E27FC236}">
                <a16:creationId xmlns:a16="http://schemas.microsoft.com/office/drawing/2014/main" xmlns="" id="{B8CACF6F-ACF1-433D-A25C-0BA333029B64}"/>
              </a:ext>
            </a:extLst>
          </p:cNvPr>
          <p:cNvSpPr/>
          <p:nvPr/>
        </p:nvSpPr>
        <p:spPr>
          <a:xfrm>
            <a:off x="5227320" y="4960619"/>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5" name="Hình tự do: Hình 14">
            <a:extLst>
              <a:ext uri="{FF2B5EF4-FFF2-40B4-BE49-F238E27FC236}">
                <a16:creationId xmlns:a16="http://schemas.microsoft.com/office/drawing/2014/main" xmlns="" id="{0BBF0719-F345-4A5A-8581-5B3B96D3963F}"/>
              </a:ext>
            </a:extLst>
          </p:cNvPr>
          <p:cNvSpPr/>
          <p:nvPr/>
        </p:nvSpPr>
        <p:spPr>
          <a:xfrm flipH="1">
            <a:off x="6096001" y="365761"/>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6" name="Hình tự do: Hình 15">
            <a:extLst>
              <a:ext uri="{FF2B5EF4-FFF2-40B4-BE49-F238E27FC236}">
                <a16:creationId xmlns:a16="http://schemas.microsoft.com/office/drawing/2014/main" xmlns="" id="{7A13F0B2-1E71-4B36-A7F9-84CFF785E03F}"/>
              </a:ext>
            </a:extLst>
          </p:cNvPr>
          <p:cNvSpPr/>
          <p:nvPr/>
        </p:nvSpPr>
        <p:spPr>
          <a:xfrm flipH="1">
            <a:off x="6096001" y="342900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8" name="Hình Bầu dục 17">
            <a:extLst>
              <a:ext uri="{FF2B5EF4-FFF2-40B4-BE49-F238E27FC236}">
                <a16:creationId xmlns:a16="http://schemas.microsoft.com/office/drawing/2014/main" xmlns="" id="{7C5CF3FC-38B2-4C72-B4D8-DF845A0F7806}"/>
              </a:ext>
            </a:extLst>
          </p:cNvPr>
          <p:cNvSpPr/>
          <p:nvPr/>
        </p:nvSpPr>
        <p:spPr>
          <a:xfrm>
            <a:off x="8806983" y="1106937"/>
            <a:ext cx="1371600" cy="1371600"/>
          </a:xfrm>
          <a:prstGeom prst="ellipse">
            <a:avLst/>
          </a:prstGeom>
          <a:solidFill>
            <a:srgbClr val="7030A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9" name="Hình Bầu dục 18">
            <a:extLst>
              <a:ext uri="{FF2B5EF4-FFF2-40B4-BE49-F238E27FC236}">
                <a16:creationId xmlns:a16="http://schemas.microsoft.com/office/drawing/2014/main" xmlns="" id="{4C310F2D-6FBA-4CA8-8124-FE07D1970B80}"/>
              </a:ext>
            </a:extLst>
          </p:cNvPr>
          <p:cNvSpPr/>
          <p:nvPr/>
        </p:nvSpPr>
        <p:spPr>
          <a:xfrm flipH="1">
            <a:off x="1548151" y="2808383"/>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nvGrpSpPr>
          <p:cNvPr id="23" name="Nhóm 22">
            <a:extLst>
              <a:ext uri="{FF2B5EF4-FFF2-40B4-BE49-F238E27FC236}">
                <a16:creationId xmlns:a16="http://schemas.microsoft.com/office/drawing/2014/main" xmlns="" id="{730D8E9A-AE40-4C10-B625-96D5893E9A08}"/>
              </a:ext>
            </a:extLst>
          </p:cNvPr>
          <p:cNvGrpSpPr/>
          <p:nvPr/>
        </p:nvGrpSpPr>
        <p:grpSpPr>
          <a:xfrm>
            <a:off x="10467177" y="4236720"/>
            <a:ext cx="472441" cy="1592580"/>
            <a:chOff x="7345680" y="5105400"/>
            <a:chExt cx="472440" cy="1592580"/>
          </a:xfrm>
          <a:solidFill>
            <a:schemeClr val="bg2">
              <a:lumMod val="50000"/>
            </a:schemeClr>
          </a:solidFill>
        </p:grpSpPr>
        <p:sp>
          <p:nvSpPr>
            <p:cNvPr id="21" name="Hình chữ nhật 20">
              <a:extLst>
                <a:ext uri="{FF2B5EF4-FFF2-40B4-BE49-F238E27FC236}">
                  <a16:creationId xmlns:a16="http://schemas.microsoft.com/office/drawing/2014/main" xmlns="" id="{9F6296F4-DB5A-4744-BA1C-6CC3F0E022E8}"/>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2" name="Hình chữ nhật 21">
              <a:extLst>
                <a:ext uri="{FF2B5EF4-FFF2-40B4-BE49-F238E27FC236}">
                  <a16:creationId xmlns:a16="http://schemas.microsoft.com/office/drawing/2014/main" xmlns="" id="{1C63D164-B934-487B-88A1-86133AC6770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4" name="Nhóm 23">
            <a:extLst>
              <a:ext uri="{FF2B5EF4-FFF2-40B4-BE49-F238E27FC236}">
                <a16:creationId xmlns:a16="http://schemas.microsoft.com/office/drawing/2014/main" xmlns="" id="{B1AE9BC1-E1C4-42F9-9278-366CC952EB92}"/>
              </a:ext>
            </a:extLst>
          </p:cNvPr>
          <p:cNvGrpSpPr/>
          <p:nvPr/>
        </p:nvGrpSpPr>
        <p:grpSpPr>
          <a:xfrm>
            <a:off x="10291917" y="1051886"/>
            <a:ext cx="868681" cy="1592580"/>
            <a:chOff x="7345680" y="5105400"/>
            <a:chExt cx="472440" cy="1592580"/>
          </a:xfrm>
          <a:solidFill>
            <a:schemeClr val="bg2">
              <a:lumMod val="50000"/>
            </a:schemeClr>
          </a:solidFill>
        </p:grpSpPr>
        <p:sp>
          <p:nvSpPr>
            <p:cNvPr id="25" name="Hình chữ nhật 24">
              <a:extLst>
                <a:ext uri="{FF2B5EF4-FFF2-40B4-BE49-F238E27FC236}">
                  <a16:creationId xmlns:a16="http://schemas.microsoft.com/office/drawing/2014/main" xmlns="" id="{8194BC9A-A3BE-4247-B400-01786325391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6" name="Hình chữ nhật 25">
              <a:extLst>
                <a:ext uri="{FF2B5EF4-FFF2-40B4-BE49-F238E27FC236}">
                  <a16:creationId xmlns:a16="http://schemas.microsoft.com/office/drawing/2014/main" xmlns="" id="{E727FFF3-982A-4401-A5AF-653CB27009E0}"/>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7" name="Nhóm 26">
            <a:extLst>
              <a:ext uri="{FF2B5EF4-FFF2-40B4-BE49-F238E27FC236}">
                <a16:creationId xmlns:a16="http://schemas.microsoft.com/office/drawing/2014/main" xmlns="" id="{24C2B28C-8917-4E0E-8C2B-460F3BD0AEA0}"/>
              </a:ext>
            </a:extLst>
          </p:cNvPr>
          <p:cNvGrpSpPr/>
          <p:nvPr/>
        </p:nvGrpSpPr>
        <p:grpSpPr>
          <a:xfrm>
            <a:off x="1548151" y="2728625"/>
            <a:ext cx="472441" cy="1592580"/>
            <a:chOff x="7093267" y="5044440"/>
            <a:chExt cx="472440" cy="1592580"/>
          </a:xfrm>
          <a:solidFill>
            <a:schemeClr val="bg2">
              <a:lumMod val="50000"/>
            </a:schemeClr>
          </a:solidFill>
        </p:grpSpPr>
        <p:sp>
          <p:nvSpPr>
            <p:cNvPr id="28" name="Hình chữ nhật 27">
              <a:extLst>
                <a:ext uri="{FF2B5EF4-FFF2-40B4-BE49-F238E27FC236}">
                  <a16:creationId xmlns:a16="http://schemas.microsoft.com/office/drawing/2014/main" xmlns="" id="{D5A3438B-11E1-4C27-80F6-BCA4EF27CEFF}"/>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9" name="Hình chữ nhật 28">
              <a:extLst>
                <a:ext uri="{FF2B5EF4-FFF2-40B4-BE49-F238E27FC236}">
                  <a16:creationId xmlns:a16="http://schemas.microsoft.com/office/drawing/2014/main" xmlns="" id="{EE0F7157-9F77-4B94-BED9-E40BBCA6B50A}"/>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sp>
        <p:nvSpPr>
          <p:cNvPr id="17" name="Hình Bầu dục 16">
            <a:extLst>
              <a:ext uri="{FF2B5EF4-FFF2-40B4-BE49-F238E27FC236}">
                <a16:creationId xmlns:a16="http://schemas.microsoft.com/office/drawing/2014/main" xmlns="" id="{A23D7670-3702-4AEC-9E44-78D4506481B3}"/>
              </a:ext>
            </a:extLst>
          </p:cNvPr>
          <p:cNvSpPr/>
          <p:nvPr/>
        </p:nvSpPr>
        <p:spPr>
          <a:xfrm>
            <a:off x="5327585" y="4323469"/>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42" name="Hộp Văn bản 41">
            <a:extLst>
              <a:ext uri="{FF2B5EF4-FFF2-40B4-BE49-F238E27FC236}">
                <a16:creationId xmlns:a16="http://schemas.microsoft.com/office/drawing/2014/main" xmlns="" id="{534FC1C8-5298-42C1-B989-6566A27E7CD1}"/>
              </a:ext>
            </a:extLst>
          </p:cNvPr>
          <p:cNvSpPr txBox="1"/>
          <p:nvPr/>
        </p:nvSpPr>
        <p:spPr>
          <a:xfrm>
            <a:off x="10964861" y="4455341"/>
            <a:ext cx="897341" cy="1200329"/>
          </a:xfrm>
          <a:prstGeom prst="rect">
            <a:avLst/>
          </a:prstGeom>
          <a:noFill/>
        </p:spPr>
        <p:txBody>
          <a:bodyPr wrap="square" rtlCol="0">
            <a:spAutoFit/>
          </a:bodyPr>
          <a:lstStyle/>
          <a:p>
            <a:r>
              <a:rPr lang="en-BZ" sz="7200" b="1" dirty="0">
                <a:solidFill>
                  <a:srgbClr val="FFFF00"/>
                </a:solidFill>
                <a:latin typeface="Agency FB" panose="020B0503020202020204" pitchFamily="34" charset="0"/>
              </a:rPr>
              <a:t>01</a:t>
            </a:r>
          </a:p>
        </p:txBody>
      </p:sp>
      <p:sp>
        <p:nvSpPr>
          <p:cNvPr id="43" name="Hộp Văn bản 42">
            <a:extLst>
              <a:ext uri="{FF2B5EF4-FFF2-40B4-BE49-F238E27FC236}">
                <a16:creationId xmlns:a16="http://schemas.microsoft.com/office/drawing/2014/main" xmlns="" id="{D6695916-5637-470D-9324-8D748BF9360E}"/>
              </a:ext>
            </a:extLst>
          </p:cNvPr>
          <p:cNvSpPr txBox="1"/>
          <p:nvPr/>
        </p:nvSpPr>
        <p:spPr>
          <a:xfrm>
            <a:off x="268943" y="2780112"/>
            <a:ext cx="1638302" cy="1200329"/>
          </a:xfrm>
          <a:prstGeom prst="rect">
            <a:avLst/>
          </a:prstGeom>
          <a:noFill/>
        </p:spPr>
        <p:txBody>
          <a:bodyPr wrap="square" rtlCol="0">
            <a:spAutoFit/>
          </a:bodyPr>
          <a:lstStyle/>
          <a:p>
            <a:r>
              <a:rPr lang="en-BZ" sz="7200" b="1" dirty="0">
                <a:solidFill>
                  <a:srgbClr val="00B0F0"/>
                </a:solidFill>
                <a:latin typeface="Agency FB" panose="020B0503020202020204" pitchFamily="34" charset="0"/>
              </a:rPr>
              <a:t>02</a:t>
            </a:r>
          </a:p>
        </p:txBody>
      </p:sp>
      <p:sp>
        <p:nvSpPr>
          <p:cNvPr id="44" name="Hộp Văn bản 43">
            <a:extLst>
              <a:ext uri="{FF2B5EF4-FFF2-40B4-BE49-F238E27FC236}">
                <a16:creationId xmlns:a16="http://schemas.microsoft.com/office/drawing/2014/main" xmlns="" id="{E79D753A-D37C-437A-A9F9-432E09682813}"/>
              </a:ext>
            </a:extLst>
          </p:cNvPr>
          <p:cNvSpPr txBox="1"/>
          <p:nvPr/>
        </p:nvSpPr>
        <p:spPr>
          <a:xfrm>
            <a:off x="10962479" y="1226350"/>
            <a:ext cx="1638302" cy="1200329"/>
          </a:xfrm>
          <a:prstGeom prst="rect">
            <a:avLst/>
          </a:prstGeom>
          <a:noFill/>
        </p:spPr>
        <p:txBody>
          <a:bodyPr wrap="square" rtlCol="0">
            <a:spAutoFit/>
          </a:bodyPr>
          <a:lstStyle/>
          <a:p>
            <a:r>
              <a:rPr lang="en-BZ" sz="7200" b="1" dirty="0">
                <a:solidFill>
                  <a:srgbClr val="CC66FF"/>
                </a:solidFill>
                <a:latin typeface="Agency FB" panose="020B0503020202020204" pitchFamily="34" charset="0"/>
              </a:rPr>
              <a:t>03</a:t>
            </a:r>
          </a:p>
        </p:txBody>
      </p:sp>
      <p:grpSp>
        <p:nvGrpSpPr>
          <p:cNvPr id="53" name="Nhóm 52">
            <a:extLst>
              <a:ext uri="{FF2B5EF4-FFF2-40B4-BE49-F238E27FC236}">
                <a16:creationId xmlns:a16="http://schemas.microsoft.com/office/drawing/2014/main" xmlns="" id="{A8706235-4D5D-4DAE-BCDC-354865D0184A}"/>
              </a:ext>
            </a:extLst>
          </p:cNvPr>
          <p:cNvGrpSpPr/>
          <p:nvPr/>
        </p:nvGrpSpPr>
        <p:grpSpPr>
          <a:xfrm>
            <a:off x="206592" y="791571"/>
            <a:ext cx="10343400" cy="1710262"/>
            <a:chOff x="593747" y="2192748"/>
            <a:chExt cx="9115404" cy="1210849"/>
          </a:xfrm>
        </p:grpSpPr>
        <p:sp>
          <p:nvSpPr>
            <p:cNvPr id="41" name="Mũi tên: Hình ngũ giác 40">
              <a:extLst>
                <a:ext uri="{FF2B5EF4-FFF2-40B4-BE49-F238E27FC236}">
                  <a16:creationId xmlns:a16="http://schemas.microsoft.com/office/drawing/2014/main" xmlns="" id="{52BCBF9D-6FCD-416D-B0AE-35D757C88805}"/>
                </a:ext>
              </a:extLst>
            </p:cNvPr>
            <p:cNvSpPr/>
            <p:nvPr/>
          </p:nvSpPr>
          <p:spPr>
            <a:xfrm flipH="1">
              <a:off x="593747" y="2255474"/>
              <a:ext cx="8824900"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9" name="Hộp Văn bản 48">
              <a:extLst>
                <a:ext uri="{FF2B5EF4-FFF2-40B4-BE49-F238E27FC236}">
                  <a16:creationId xmlns:a16="http://schemas.microsoft.com/office/drawing/2014/main" xmlns="" id="{64A64932-1F06-4CCD-835A-6CB3DEBBA029}"/>
                </a:ext>
              </a:extLst>
            </p:cNvPr>
            <p:cNvSpPr txBox="1"/>
            <p:nvPr/>
          </p:nvSpPr>
          <p:spPr>
            <a:xfrm>
              <a:off x="821352" y="2192748"/>
              <a:ext cx="8887799" cy="1210849"/>
            </a:xfrm>
            <a:prstGeom prst="rect">
              <a:avLst/>
            </a:prstGeom>
            <a:noFill/>
          </p:spPr>
          <p:txBody>
            <a:bodyPr wrap="square" rtlCol="0">
              <a:spAutoFit/>
            </a:bodyPr>
            <a:lstStyle/>
            <a:p>
              <a:pPr>
                <a:defRPr/>
              </a:pPr>
              <a:r>
                <a:rPr lang="vi-VN" sz="2800" b="1" dirty="0" smtClean="0">
                  <a:latin typeface="+mj-lt"/>
                </a:rPr>
                <a:t> </a:t>
              </a:r>
              <a:r>
                <a:rPr lang="vi-VN" sz="2800" b="1" dirty="0">
                  <a:latin typeface="+mj-lt"/>
                </a:rPr>
                <a:t>Lựa chọn nội dung gắn với thực tiễn đời sống và phù hợp với năng lực của học sinh, đồng thời đảm bảo chuẩn kiến thức và kĩ năng của môn học.</a:t>
              </a:r>
              <a:endParaRPr lang="en-US" sz="2800" b="1" dirty="0">
                <a:latin typeface="+mj-lt"/>
                <a:cs typeface="Times New Roman" pitchFamily="18" charset="0"/>
              </a:endParaRPr>
            </a:p>
          </p:txBody>
        </p:sp>
      </p:grpSp>
      <p:sp>
        <p:nvSpPr>
          <p:cNvPr id="37" name="Mũi tên: Hình ngũ giác 36">
            <a:extLst>
              <a:ext uri="{FF2B5EF4-FFF2-40B4-BE49-F238E27FC236}">
                <a16:creationId xmlns:a16="http://schemas.microsoft.com/office/drawing/2014/main" xmlns="" id="{F2EF7A4D-33C5-4006-A4B1-DA60772F3CB0}"/>
              </a:ext>
            </a:extLst>
          </p:cNvPr>
          <p:cNvSpPr/>
          <p:nvPr/>
        </p:nvSpPr>
        <p:spPr>
          <a:xfrm>
            <a:off x="2149173" y="2478537"/>
            <a:ext cx="9713029" cy="1701446"/>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grpSp>
        <p:nvGrpSpPr>
          <p:cNvPr id="55" name="Nhóm 54">
            <a:extLst>
              <a:ext uri="{FF2B5EF4-FFF2-40B4-BE49-F238E27FC236}">
                <a16:creationId xmlns:a16="http://schemas.microsoft.com/office/drawing/2014/main" xmlns="" id="{ADB799C5-511A-4768-BD44-F3576BFEF9EF}"/>
              </a:ext>
            </a:extLst>
          </p:cNvPr>
          <p:cNvGrpSpPr/>
          <p:nvPr/>
        </p:nvGrpSpPr>
        <p:grpSpPr>
          <a:xfrm>
            <a:off x="208769" y="4323469"/>
            <a:ext cx="10421412" cy="1306719"/>
            <a:chOff x="36696" y="4288625"/>
            <a:chExt cx="9521304" cy="1317803"/>
          </a:xfrm>
        </p:grpSpPr>
        <p:sp>
          <p:nvSpPr>
            <p:cNvPr id="35" name="Mũi tên: Hình ngũ giác 34">
              <a:extLst>
                <a:ext uri="{FF2B5EF4-FFF2-40B4-BE49-F238E27FC236}">
                  <a16:creationId xmlns:a16="http://schemas.microsoft.com/office/drawing/2014/main" xmlns="" id="{8B8E4F42-C4D0-48EF-B18D-2878B724DF3C}"/>
                </a:ext>
              </a:extLst>
            </p:cNvPr>
            <p:cNvSpPr/>
            <p:nvPr/>
          </p:nvSpPr>
          <p:spPr>
            <a:xfrm flipH="1">
              <a:off x="36696" y="4288625"/>
              <a:ext cx="9266936" cy="1317803"/>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51" name="Hộp Văn bản 50">
              <a:extLst>
                <a:ext uri="{FF2B5EF4-FFF2-40B4-BE49-F238E27FC236}">
                  <a16:creationId xmlns:a16="http://schemas.microsoft.com/office/drawing/2014/main" xmlns="" id="{62C3BD6D-E608-4191-BE99-E9B3C491F82B}"/>
                </a:ext>
              </a:extLst>
            </p:cNvPr>
            <p:cNvSpPr txBox="1"/>
            <p:nvPr/>
          </p:nvSpPr>
          <p:spPr>
            <a:xfrm>
              <a:off x="106360" y="4549819"/>
              <a:ext cx="9451640" cy="954106"/>
            </a:xfrm>
            <a:prstGeom prst="rect">
              <a:avLst/>
            </a:prstGeom>
            <a:noFill/>
          </p:spPr>
          <p:txBody>
            <a:bodyPr wrap="square" rtlCol="0">
              <a:spAutoFit/>
            </a:bodyPr>
            <a:lstStyle/>
            <a:p>
              <a:pPr algn="ctr"/>
              <a:r>
                <a:rPr lang="vi-VN" altLang="en-US" sz="2800" b="1" dirty="0">
                  <a:solidFill>
                    <a:srgbClr val="000000"/>
                  </a:solidFill>
                  <a:latin typeface="+mj-lt"/>
                  <a:cs typeface="Arial" panose="020B0604020202020204" pitchFamily="34" charset="0"/>
                </a:rPr>
                <a:t>Nghiên cứu nội dung bài học, </a:t>
              </a:r>
              <a:r>
                <a:rPr lang="vi-VN" altLang="en-US" sz="2800" b="1" dirty="0" smtClean="0">
                  <a:solidFill>
                    <a:srgbClr val="000000"/>
                  </a:solidFill>
                  <a:latin typeface="+mj-lt"/>
                  <a:cs typeface="Arial" panose="020B0604020202020204" pitchFamily="34" charset="0"/>
                </a:rPr>
                <a:t>tìm</a:t>
              </a:r>
              <a:r>
                <a:rPr lang="en-US" altLang="en-US" sz="2800" b="1" dirty="0" smtClean="0">
                  <a:solidFill>
                    <a:srgbClr val="000000"/>
                  </a:solidFill>
                  <a:latin typeface="+mj-lt"/>
                  <a:cs typeface="Arial" panose="020B0604020202020204" pitchFamily="34" charset="0"/>
                </a:rPr>
                <a:t> </a:t>
              </a:r>
              <a:r>
                <a:rPr lang="en-US" altLang="en-US" sz="2800" b="1" dirty="0" err="1" smtClean="0">
                  <a:solidFill>
                    <a:srgbClr val="000000"/>
                  </a:solidFill>
                  <a:latin typeface="Times New Roman" pitchFamily="18" charset="0"/>
                  <a:cs typeface="Times New Roman" pitchFamily="18" charset="0"/>
                </a:rPr>
                <a:t>nội</a:t>
              </a:r>
              <a:r>
                <a:rPr lang="en-US" altLang="en-US" sz="2800" b="1" dirty="0" smtClean="0">
                  <a:solidFill>
                    <a:srgbClr val="000000"/>
                  </a:solidFill>
                  <a:latin typeface="Times New Roman" pitchFamily="18" charset="0"/>
                  <a:cs typeface="Times New Roman" pitchFamily="18" charset="0"/>
                </a:rPr>
                <a:t> dung </a:t>
              </a:r>
              <a:r>
                <a:rPr lang="vi-VN" altLang="en-US" sz="2800" b="1" dirty="0" smtClean="0">
                  <a:solidFill>
                    <a:srgbClr val="000000"/>
                  </a:solidFill>
                  <a:latin typeface="+mj-lt"/>
                  <a:cs typeface="Arial" panose="020B0604020202020204" pitchFamily="34" charset="0"/>
                </a:rPr>
                <a:t>trong </a:t>
              </a:r>
              <a:r>
                <a:rPr lang="vi-VN" altLang="en-US" sz="2800" b="1" dirty="0">
                  <a:solidFill>
                    <a:srgbClr val="000000"/>
                  </a:solidFill>
                  <a:latin typeface="+mj-lt"/>
                  <a:cs typeface="Arial" panose="020B0604020202020204" pitchFamily="34" charset="0"/>
                </a:rPr>
                <a:t>bài để tích hợp. Đồng thời phân tích nội dung của vấn đề cần tích hợp.</a:t>
              </a:r>
              <a:endParaRPr lang="en-GB" altLang="en-US" sz="2800" b="1" dirty="0">
                <a:solidFill>
                  <a:srgbClr val="000000"/>
                </a:solidFill>
                <a:latin typeface="Times New Roman" pitchFamily="18" charset="0"/>
                <a:cs typeface="Times New Roman" pitchFamily="18" charset="0"/>
              </a:endParaRPr>
            </a:p>
          </p:txBody>
        </p:sp>
      </p:grpSp>
      <p:sp>
        <p:nvSpPr>
          <p:cNvPr id="9" name="Hình tự do: Hình 8">
            <a:extLst>
              <a:ext uri="{FF2B5EF4-FFF2-40B4-BE49-F238E27FC236}">
                <a16:creationId xmlns:a16="http://schemas.microsoft.com/office/drawing/2014/main" xmlns="" id="{E35AECB1-6B62-4A89-AA97-DC255511C8C9}"/>
              </a:ext>
            </a:extLst>
          </p:cNvPr>
          <p:cNvSpPr/>
          <p:nvPr/>
        </p:nvSpPr>
        <p:spPr>
          <a:xfrm flipH="1">
            <a:off x="9761500" y="4140588"/>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0" name="Hình tự do: Hình 9">
            <a:extLst>
              <a:ext uri="{FF2B5EF4-FFF2-40B4-BE49-F238E27FC236}">
                <a16:creationId xmlns:a16="http://schemas.microsoft.com/office/drawing/2014/main" xmlns="" id="{485F651D-6141-4BC9-9938-E1B8C000ED10}"/>
              </a:ext>
            </a:extLst>
          </p:cNvPr>
          <p:cNvSpPr/>
          <p:nvPr/>
        </p:nvSpPr>
        <p:spPr>
          <a:xfrm>
            <a:off x="1907245" y="2583843"/>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2" name="Hình tự do: Hình 11">
            <a:extLst>
              <a:ext uri="{FF2B5EF4-FFF2-40B4-BE49-F238E27FC236}">
                <a16:creationId xmlns:a16="http://schemas.microsoft.com/office/drawing/2014/main" xmlns="" id="{0D56C7B3-2199-4291-8944-0C5CBD6B37C8}"/>
              </a:ext>
            </a:extLst>
          </p:cNvPr>
          <p:cNvSpPr/>
          <p:nvPr/>
        </p:nvSpPr>
        <p:spPr>
          <a:xfrm flipH="1">
            <a:off x="9862284" y="741175"/>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 name="Rectangle 2"/>
          <p:cNvSpPr/>
          <p:nvPr/>
        </p:nvSpPr>
        <p:spPr>
          <a:xfrm>
            <a:off x="2157994" y="2420838"/>
            <a:ext cx="9220760" cy="1815882"/>
          </a:xfrm>
          <a:prstGeom prst="rect">
            <a:avLst/>
          </a:prstGeom>
        </p:spPr>
        <p:txBody>
          <a:bodyPr wrap="square">
            <a:spAutoFit/>
          </a:bodyPr>
          <a:lstStyle/>
          <a:p>
            <a:pPr algn="just">
              <a:spcAft>
                <a:spcPts val="0"/>
              </a:spcAft>
              <a:tabLst>
                <a:tab pos="342900" algn="l"/>
              </a:tabLst>
            </a:pPr>
            <a:r>
              <a:rPr lang="vi-VN" sz="2800" b="1" dirty="0">
                <a:latin typeface="Times New Roman" panose="02020603050405020304" pitchFamily="18" charset="0"/>
                <a:ea typeface="Calibri" panose="020F0502020204030204" pitchFamily="34" charset="0"/>
              </a:rPr>
              <a:t>Đảm bảo đúng mục tiêu trong chuẩn kiến thức và kĩ năng của môn học. Nội dung tích hợp phù hợp, mang tính cấp thiết của vấn đề cần nghiên cứu, phù hợp với điều kiện địa phương, nhà trường và liên quan đến môn học.</a:t>
            </a:r>
            <a:endParaRPr lang="en-GB" sz="2800" dirty="0">
              <a:effectLst/>
              <a:latin typeface="Times New Roman" panose="02020603050405020304" pitchFamily="18" charset="0"/>
              <a:ea typeface="Calibri" panose="020F0502020204030204" pitchFamily="34" charset="0"/>
            </a:endParaRPr>
          </a:p>
        </p:txBody>
      </p:sp>
      <p:sp>
        <p:nvSpPr>
          <p:cNvPr id="2" name="TextBox 1"/>
          <p:cNvSpPr txBox="1"/>
          <p:nvPr/>
        </p:nvSpPr>
        <p:spPr>
          <a:xfrm>
            <a:off x="1296537" y="199423"/>
            <a:ext cx="9643081" cy="584775"/>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CÁC  BƯỚC XÂY DỰNG NỘI DUNG TÍCH HỢP</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650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right)">
                                      <p:cBhvr>
                                        <p:cTn id="31" dur="500"/>
                                        <p:tgtEl>
                                          <p:spTgt spid="40"/>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right)">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6" grpId="0" animBg="1"/>
      <p:bldP spid="33" grpId="0" animBg="1"/>
      <p:bldP spid="37"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ình chữ nhật 39">
            <a:extLst>
              <a:ext uri="{FF2B5EF4-FFF2-40B4-BE49-F238E27FC236}">
                <a16:creationId xmlns:a16="http://schemas.microsoft.com/office/drawing/2014/main" xmlns="" id="{D067E59D-A33E-4A42-A070-B073132E3EA6}"/>
              </a:ext>
            </a:extLst>
          </p:cNvPr>
          <p:cNvSpPr/>
          <p:nvPr/>
        </p:nvSpPr>
        <p:spPr>
          <a:xfrm>
            <a:off x="9585292" y="2240354"/>
            <a:ext cx="784860" cy="1040457"/>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6" name="Hình chữ nhật 35">
            <a:extLst>
              <a:ext uri="{FF2B5EF4-FFF2-40B4-BE49-F238E27FC236}">
                <a16:creationId xmlns:a16="http://schemas.microsoft.com/office/drawing/2014/main" xmlns="" id="{9DF98871-40BC-4166-94AE-8C9FFD3CC43B}"/>
              </a:ext>
            </a:extLst>
          </p:cNvPr>
          <p:cNvSpPr/>
          <p:nvPr/>
        </p:nvSpPr>
        <p:spPr>
          <a:xfrm>
            <a:off x="2090965" y="3773834"/>
            <a:ext cx="3520213" cy="10474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4" name="Hình tự do: Hình 13">
            <a:extLst>
              <a:ext uri="{FF2B5EF4-FFF2-40B4-BE49-F238E27FC236}">
                <a16:creationId xmlns:a16="http://schemas.microsoft.com/office/drawing/2014/main" xmlns="" id="{D8B54B94-AA17-46ED-A4FF-D07A65FD328D}"/>
              </a:ext>
            </a:extLst>
          </p:cNvPr>
          <p:cNvSpPr/>
          <p:nvPr/>
        </p:nvSpPr>
        <p:spPr>
          <a:xfrm>
            <a:off x="5227320" y="189738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3" name="Hình tự do: Hình 12">
            <a:extLst>
              <a:ext uri="{FF2B5EF4-FFF2-40B4-BE49-F238E27FC236}">
                <a16:creationId xmlns:a16="http://schemas.microsoft.com/office/drawing/2014/main" xmlns="" id="{B8CACF6F-ACF1-433D-A25C-0BA333029B64}"/>
              </a:ext>
            </a:extLst>
          </p:cNvPr>
          <p:cNvSpPr/>
          <p:nvPr/>
        </p:nvSpPr>
        <p:spPr>
          <a:xfrm>
            <a:off x="5227320" y="4960619"/>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5" name="Hình tự do: Hình 14">
            <a:extLst>
              <a:ext uri="{FF2B5EF4-FFF2-40B4-BE49-F238E27FC236}">
                <a16:creationId xmlns:a16="http://schemas.microsoft.com/office/drawing/2014/main" xmlns="" id="{0BBF0719-F345-4A5A-8581-5B3B96D3963F}"/>
              </a:ext>
            </a:extLst>
          </p:cNvPr>
          <p:cNvSpPr/>
          <p:nvPr/>
        </p:nvSpPr>
        <p:spPr>
          <a:xfrm flipH="1">
            <a:off x="6096001" y="365761"/>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6" name="Hình tự do: Hình 15">
            <a:extLst>
              <a:ext uri="{FF2B5EF4-FFF2-40B4-BE49-F238E27FC236}">
                <a16:creationId xmlns:a16="http://schemas.microsoft.com/office/drawing/2014/main" xmlns="" id="{7A13F0B2-1E71-4B36-A7F9-84CFF785E03F}"/>
              </a:ext>
            </a:extLst>
          </p:cNvPr>
          <p:cNvSpPr/>
          <p:nvPr/>
        </p:nvSpPr>
        <p:spPr>
          <a:xfrm flipH="1">
            <a:off x="6096001" y="342900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8" name="Hình Bầu dục 17">
            <a:extLst>
              <a:ext uri="{FF2B5EF4-FFF2-40B4-BE49-F238E27FC236}">
                <a16:creationId xmlns:a16="http://schemas.microsoft.com/office/drawing/2014/main" xmlns="" id="{7C5CF3FC-38B2-4C72-B4D8-DF845A0F7806}"/>
              </a:ext>
            </a:extLst>
          </p:cNvPr>
          <p:cNvSpPr/>
          <p:nvPr/>
        </p:nvSpPr>
        <p:spPr>
          <a:xfrm>
            <a:off x="8760089" y="2114827"/>
            <a:ext cx="1371600" cy="1371600"/>
          </a:xfrm>
          <a:prstGeom prst="ellipse">
            <a:avLst/>
          </a:prstGeom>
          <a:solidFill>
            <a:srgbClr val="7030A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9" name="Hình Bầu dục 18">
            <a:extLst>
              <a:ext uri="{FF2B5EF4-FFF2-40B4-BE49-F238E27FC236}">
                <a16:creationId xmlns:a16="http://schemas.microsoft.com/office/drawing/2014/main" xmlns="" id="{4C310F2D-6FBA-4CA8-8124-FE07D1970B80}"/>
              </a:ext>
            </a:extLst>
          </p:cNvPr>
          <p:cNvSpPr/>
          <p:nvPr/>
        </p:nvSpPr>
        <p:spPr>
          <a:xfrm flipH="1">
            <a:off x="2123372" y="3542847"/>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nvGrpSpPr>
          <p:cNvPr id="24" name="Nhóm 23">
            <a:extLst>
              <a:ext uri="{FF2B5EF4-FFF2-40B4-BE49-F238E27FC236}">
                <a16:creationId xmlns:a16="http://schemas.microsoft.com/office/drawing/2014/main" xmlns="" id="{B1AE9BC1-E1C4-42F9-9278-366CC952EB92}"/>
              </a:ext>
            </a:extLst>
          </p:cNvPr>
          <p:cNvGrpSpPr/>
          <p:nvPr/>
        </p:nvGrpSpPr>
        <p:grpSpPr>
          <a:xfrm>
            <a:off x="10215510" y="1954117"/>
            <a:ext cx="868681" cy="1592580"/>
            <a:chOff x="7345680" y="5105400"/>
            <a:chExt cx="472440" cy="1592580"/>
          </a:xfrm>
          <a:solidFill>
            <a:schemeClr val="bg2">
              <a:lumMod val="50000"/>
            </a:schemeClr>
          </a:solidFill>
        </p:grpSpPr>
        <p:sp>
          <p:nvSpPr>
            <p:cNvPr id="25" name="Hình chữ nhật 24">
              <a:extLst>
                <a:ext uri="{FF2B5EF4-FFF2-40B4-BE49-F238E27FC236}">
                  <a16:creationId xmlns:a16="http://schemas.microsoft.com/office/drawing/2014/main" xmlns="" id="{8194BC9A-A3BE-4247-B400-01786325391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6" name="Hình chữ nhật 25">
              <a:extLst>
                <a:ext uri="{FF2B5EF4-FFF2-40B4-BE49-F238E27FC236}">
                  <a16:creationId xmlns:a16="http://schemas.microsoft.com/office/drawing/2014/main" xmlns="" id="{E727FFF3-982A-4401-A5AF-653CB27009E0}"/>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7" name="Nhóm 26">
            <a:extLst>
              <a:ext uri="{FF2B5EF4-FFF2-40B4-BE49-F238E27FC236}">
                <a16:creationId xmlns:a16="http://schemas.microsoft.com/office/drawing/2014/main" xmlns="" id="{24C2B28C-8917-4E0E-8C2B-460F3BD0AEA0}"/>
              </a:ext>
            </a:extLst>
          </p:cNvPr>
          <p:cNvGrpSpPr/>
          <p:nvPr/>
        </p:nvGrpSpPr>
        <p:grpSpPr>
          <a:xfrm>
            <a:off x="1838551" y="3524915"/>
            <a:ext cx="472441" cy="1592580"/>
            <a:chOff x="7093267" y="5044440"/>
            <a:chExt cx="472440" cy="1592580"/>
          </a:xfrm>
          <a:solidFill>
            <a:schemeClr val="bg2">
              <a:lumMod val="50000"/>
            </a:schemeClr>
          </a:solidFill>
        </p:grpSpPr>
        <p:sp>
          <p:nvSpPr>
            <p:cNvPr id="28" name="Hình chữ nhật 27">
              <a:extLst>
                <a:ext uri="{FF2B5EF4-FFF2-40B4-BE49-F238E27FC236}">
                  <a16:creationId xmlns:a16="http://schemas.microsoft.com/office/drawing/2014/main" xmlns="" id="{D5A3438B-11E1-4C27-80F6-BCA4EF27CEFF}"/>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9" name="Hình chữ nhật 28">
              <a:extLst>
                <a:ext uri="{FF2B5EF4-FFF2-40B4-BE49-F238E27FC236}">
                  <a16:creationId xmlns:a16="http://schemas.microsoft.com/office/drawing/2014/main" xmlns="" id="{EE0F7157-9F77-4B94-BED9-E40BBCA6B50A}"/>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sp>
        <p:nvSpPr>
          <p:cNvPr id="43" name="Hộp Văn bản 42">
            <a:extLst>
              <a:ext uri="{FF2B5EF4-FFF2-40B4-BE49-F238E27FC236}">
                <a16:creationId xmlns:a16="http://schemas.microsoft.com/office/drawing/2014/main" xmlns="" id="{D6695916-5637-470D-9324-8D748BF9360E}"/>
              </a:ext>
            </a:extLst>
          </p:cNvPr>
          <p:cNvSpPr txBox="1"/>
          <p:nvPr/>
        </p:nvSpPr>
        <p:spPr>
          <a:xfrm>
            <a:off x="700651" y="3815612"/>
            <a:ext cx="1638302" cy="1200329"/>
          </a:xfrm>
          <a:prstGeom prst="rect">
            <a:avLst/>
          </a:prstGeom>
          <a:noFill/>
        </p:spPr>
        <p:txBody>
          <a:bodyPr wrap="square" rtlCol="0">
            <a:spAutoFit/>
          </a:bodyPr>
          <a:lstStyle/>
          <a:p>
            <a:r>
              <a:rPr lang="en-BZ" sz="7200" b="1" dirty="0" smtClean="0">
                <a:solidFill>
                  <a:srgbClr val="00B0F0"/>
                </a:solidFill>
                <a:latin typeface="Agency FB" panose="020B0503020202020204" pitchFamily="34" charset="0"/>
              </a:rPr>
              <a:t>04</a:t>
            </a:r>
            <a:endParaRPr lang="en-BZ" sz="7200" b="1" dirty="0">
              <a:solidFill>
                <a:srgbClr val="00B0F0"/>
              </a:solidFill>
              <a:latin typeface="Agency FB" panose="020B0503020202020204" pitchFamily="34" charset="0"/>
            </a:endParaRPr>
          </a:p>
        </p:txBody>
      </p:sp>
      <p:sp>
        <p:nvSpPr>
          <p:cNvPr id="44" name="Hộp Văn bản 43">
            <a:extLst>
              <a:ext uri="{FF2B5EF4-FFF2-40B4-BE49-F238E27FC236}">
                <a16:creationId xmlns:a16="http://schemas.microsoft.com/office/drawing/2014/main" xmlns="" id="{E79D753A-D37C-437A-A9F9-432E09682813}"/>
              </a:ext>
            </a:extLst>
          </p:cNvPr>
          <p:cNvSpPr txBox="1"/>
          <p:nvPr/>
        </p:nvSpPr>
        <p:spPr>
          <a:xfrm>
            <a:off x="11043051" y="2125508"/>
            <a:ext cx="1638302" cy="1200329"/>
          </a:xfrm>
          <a:prstGeom prst="rect">
            <a:avLst/>
          </a:prstGeom>
          <a:noFill/>
        </p:spPr>
        <p:txBody>
          <a:bodyPr wrap="square" rtlCol="0">
            <a:spAutoFit/>
          </a:bodyPr>
          <a:lstStyle/>
          <a:p>
            <a:r>
              <a:rPr lang="en-BZ" sz="7200" b="1" dirty="0" smtClean="0">
                <a:solidFill>
                  <a:srgbClr val="CC66FF"/>
                </a:solidFill>
                <a:latin typeface="Agency FB" panose="020B0503020202020204" pitchFamily="34" charset="0"/>
              </a:rPr>
              <a:t>05</a:t>
            </a:r>
            <a:endParaRPr lang="en-BZ" sz="7200" b="1" dirty="0">
              <a:solidFill>
                <a:srgbClr val="CC66FF"/>
              </a:solidFill>
              <a:latin typeface="Agency FB" panose="020B0503020202020204" pitchFamily="34" charset="0"/>
            </a:endParaRPr>
          </a:p>
        </p:txBody>
      </p:sp>
      <p:grpSp>
        <p:nvGrpSpPr>
          <p:cNvPr id="53" name="Nhóm 52">
            <a:extLst>
              <a:ext uri="{FF2B5EF4-FFF2-40B4-BE49-F238E27FC236}">
                <a16:creationId xmlns:a16="http://schemas.microsoft.com/office/drawing/2014/main" xmlns="" id="{A8706235-4D5D-4DAE-BCDC-354865D0184A}"/>
              </a:ext>
            </a:extLst>
          </p:cNvPr>
          <p:cNvGrpSpPr/>
          <p:nvPr/>
        </p:nvGrpSpPr>
        <p:grpSpPr>
          <a:xfrm>
            <a:off x="0" y="2002585"/>
            <a:ext cx="10343400" cy="1266700"/>
            <a:chOff x="593747" y="2192748"/>
            <a:chExt cx="9115404" cy="1107428"/>
          </a:xfrm>
        </p:grpSpPr>
        <p:sp>
          <p:nvSpPr>
            <p:cNvPr id="41" name="Mũi tên: Hình ngũ giác 40">
              <a:extLst>
                <a:ext uri="{FF2B5EF4-FFF2-40B4-BE49-F238E27FC236}">
                  <a16:creationId xmlns:a16="http://schemas.microsoft.com/office/drawing/2014/main" xmlns="" id="{52BCBF9D-6FCD-416D-B0AE-35D757C88805}"/>
                </a:ext>
              </a:extLst>
            </p:cNvPr>
            <p:cNvSpPr/>
            <p:nvPr/>
          </p:nvSpPr>
          <p:spPr>
            <a:xfrm flipH="1">
              <a:off x="593747" y="2255474"/>
              <a:ext cx="8824900"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9" name="Hộp Văn bản 48">
              <a:extLst>
                <a:ext uri="{FF2B5EF4-FFF2-40B4-BE49-F238E27FC236}">
                  <a16:creationId xmlns:a16="http://schemas.microsoft.com/office/drawing/2014/main" xmlns="" id="{64A64932-1F06-4CCD-835A-6CB3DEBBA029}"/>
                </a:ext>
              </a:extLst>
            </p:cNvPr>
            <p:cNvSpPr txBox="1"/>
            <p:nvPr/>
          </p:nvSpPr>
          <p:spPr>
            <a:xfrm>
              <a:off x="821352" y="2192748"/>
              <a:ext cx="8887799" cy="834140"/>
            </a:xfrm>
            <a:prstGeom prst="rect">
              <a:avLst/>
            </a:prstGeom>
            <a:noFill/>
          </p:spPr>
          <p:txBody>
            <a:bodyPr wrap="square" rtlCol="0">
              <a:spAutoFit/>
            </a:bodyPr>
            <a:lstStyle/>
            <a:p>
              <a:pPr algn="ctr"/>
              <a:r>
                <a:rPr lang="vi-VN" altLang="en-US" sz="2800" b="1" dirty="0">
                  <a:solidFill>
                    <a:srgbClr val="000000"/>
                  </a:solidFill>
                  <a:latin typeface="Times New Roman"/>
                  <a:cs typeface="Arial" panose="020B0604020202020204" pitchFamily="34" charset="0"/>
                </a:rPr>
                <a:t>Tổ chức dạy học theo nội dung tích hợp đã xác định. Dự giờ, rút kinh nghiệm, có thể điều chỉnh nội dung sau khi thực nghiệm. </a:t>
              </a:r>
              <a:endParaRPr lang="en-GB" altLang="en-US" sz="2800" b="1" dirty="0">
                <a:solidFill>
                  <a:srgbClr val="000000"/>
                </a:solidFill>
                <a:latin typeface="Times New Roman" pitchFamily="18" charset="0"/>
                <a:cs typeface="Times New Roman" pitchFamily="18" charset="0"/>
              </a:endParaRPr>
            </a:p>
          </p:txBody>
        </p:sp>
      </p:grpSp>
      <p:sp>
        <p:nvSpPr>
          <p:cNvPr id="37" name="Mũi tên: Hình ngũ giác 36">
            <a:extLst>
              <a:ext uri="{FF2B5EF4-FFF2-40B4-BE49-F238E27FC236}">
                <a16:creationId xmlns:a16="http://schemas.microsoft.com/office/drawing/2014/main" xmlns="" id="{F2EF7A4D-33C5-4006-A4B1-DA60772F3CB0}"/>
              </a:ext>
            </a:extLst>
          </p:cNvPr>
          <p:cNvSpPr/>
          <p:nvPr/>
        </p:nvSpPr>
        <p:spPr>
          <a:xfrm>
            <a:off x="2149173" y="3546697"/>
            <a:ext cx="9713029" cy="1413922"/>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10" name="Hình tự do: Hình 9">
            <a:extLst>
              <a:ext uri="{FF2B5EF4-FFF2-40B4-BE49-F238E27FC236}">
                <a16:creationId xmlns:a16="http://schemas.microsoft.com/office/drawing/2014/main" xmlns="" id="{485F651D-6141-4BC9-9938-E1B8C000ED10}"/>
              </a:ext>
            </a:extLst>
          </p:cNvPr>
          <p:cNvSpPr/>
          <p:nvPr/>
        </p:nvSpPr>
        <p:spPr>
          <a:xfrm>
            <a:off x="2226220" y="3380277"/>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2" name="Hình tự do: Hình 11">
            <a:extLst>
              <a:ext uri="{FF2B5EF4-FFF2-40B4-BE49-F238E27FC236}">
                <a16:creationId xmlns:a16="http://schemas.microsoft.com/office/drawing/2014/main" xmlns="" id="{0D56C7B3-2199-4291-8944-0C5CBD6B37C8}"/>
              </a:ext>
            </a:extLst>
          </p:cNvPr>
          <p:cNvSpPr/>
          <p:nvPr/>
        </p:nvSpPr>
        <p:spPr>
          <a:xfrm flipH="1">
            <a:off x="9531629" y="1756272"/>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1" name="Hình tự do: Hình 10">
            <a:extLst>
              <a:ext uri="{FF2B5EF4-FFF2-40B4-BE49-F238E27FC236}">
                <a16:creationId xmlns:a16="http://schemas.microsoft.com/office/drawing/2014/main" xmlns="" id="{1050419E-1A17-4FC9-9D3C-90A8AF5BBE19}"/>
              </a:ext>
            </a:extLst>
          </p:cNvPr>
          <p:cNvSpPr/>
          <p:nvPr/>
        </p:nvSpPr>
        <p:spPr>
          <a:xfrm>
            <a:off x="1359418" y="570083"/>
            <a:ext cx="605899" cy="1504105"/>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 name="Rectangle 2"/>
          <p:cNvSpPr/>
          <p:nvPr/>
        </p:nvSpPr>
        <p:spPr>
          <a:xfrm>
            <a:off x="2641442" y="3533778"/>
            <a:ext cx="9220760" cy="1384995"/>
          </a:xfrm>
          <a:prstGeom prst="rect">
            <a:avLst/>
          </a:prstGeom>
        </p:spPr>
        <p:txBody>
          <a:bodyPr wrap="square">
            <a:spAutoFit/>
          </a:bodyPr>
          <a:lstStyle/>
          <a:p>
            <a:pPr algn="just">
              <a:spcAft>
                <a:spcPts val="0"/>
              </a:spcAft>
              <a:tabLst>
                <a:tab pos="342900" algn="l"/>
              </a:tabLst>
            </a:pPr>
            <a:r>
              <a:rPr lang="vi-VN" sz="2800" b="1" dirty="0">
                <a:solidFill>
                  <a:prstClr val="black"/>
                </a:solidFill>
                <a:latin typeface="+mj-lt"/>
                <a:cs typeface="Arial" panose="020B0604020202020204" pitchFamily="34" charset="0"/>
              </a:rPr>
              <a:t>Xác định mức độ tích hợp: Nội dung đạt được? thời lượng bao nhiêu? Có phù hợp với hoàn cảnh nhà trường, địa phương, năng lực của học sinh...</a:t>
            </a:r>
            <a:endParaRPr lang="en-GB" sz="2800" dirty="0">
              <a:effectLst/>
              <a:latin typeface="+mj-lt"/>
              <a:ea typeface="Calibri" panose="020F0502020204030204" pitchFamily="34" charset="0"/>
            </a:endParaRPr>
          </a:p>
        </p:txBody>
      </p:sp>
      <p:sp>
        <p:nvSpPr>
          <p:cNvPr id="31" name="TextBox 30"/>
          <p:cNvSpPr txBox="1"/>
          <p:nvPr/>
        </p:nvSpPr>
        <p:spPr>
          <a:xfrm>
            <a:off x="1296537" y="942054"/>
            <a:ext cx="9643081" cy="584775"/>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CÁC  BƯỚC XÂY DỰNG NỘI DUNG TÍCH HỢP</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68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right)">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6" grpId="0" animBg="1"/>
      <p:bldP spid="37"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9002EC93-6876-48DE-83D1-E00519B1094C}"/>
  <p:tag name="GENSWF_SLIDE_TITLE" val="Trang bìa"/>
  <p:tag name="ISPRING_SLIDE_HAS_SCREEN_REC" val="1"/>
  <p:tag name="GENSWF_ADVANCE_TIME" val="17.610"/>
  <p:tag name="ISPRING_SLIDE_ID_2" val="{123454F1-55BC-4CB3-A875-8FF7304FF5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5549</TotalTime>
  <Words>1860</Words>
  <Application>Microsoft Office PowerPoint</Application>
  <PresentationFormat>Custom</PresentationFormat>
  <Paragraphs>156</Paragraphs>
  <Slides>32</Slides>
  <Notes>12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đồng</dc:creator>
  <cp:lastModifiedBy>Admin</cp:lastModifiedBy>
  <cp:revision>581</cp:revision>
  <dcterms:created xsi:type="dcterms:W3CDTF">2020-11-04T11:58:57Z</dcterms:created>
  <dcterms:modified xsi:type="dcterms:W3CDTF">2022-11-03T02:34:47Z</dcterms:modified>
</cp:coreProperties>
</file>