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8556" r:id="rId2"/>
    <p:sldMasterId id="2147488568" r:id="rId3"/>
  </p:sldMasterIdLst>
  <p:notesMasterIdLst>
    <p:notesMasterId r:id="rId19"/>
  </p:notesMasterIdLst>
  <p:sldIdLst>
    <p:sldId id="410" r:id="rId4"/>
    <p:sldId id="406" r:id="rId5"/>
    <p:sldId id="356" r:id="rId6"/>
    <p:sldId id="317" r:id="rId7"/>
    <p:sldId id="415" r:id="rId8"/>
    <p:sldId id="411" r:id="rId9"/>
    <p:sldId id="365" r:id="rId10"/>
    <p:sldId id="416" r:id="rId11"/>
    <p:sldId id="321" r:id="rId12"/>
    <p:sldId id="417" r:id="rId13"/>
    <p:sldId id="418" r:id="rId14"/>
    <p:sldId id="419" r:id="rId15"/>
    <p:sldId id="336" r:id="rId16"/>
    <p:sldId id="420" r:id="rId17"/>
    <p:sldId id="3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0CF77-8CC2-4973-B4B0-6AA29A646DA6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0D4E2-0BCC-4F5D-AE1D-792F5BB88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4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97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1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09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6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39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51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76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896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193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8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087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59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1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1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055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67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047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69B0A-7CE1-49BC-A256-E48FA3D35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DAD948-487D-4787-899D-27EABA14C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2B5B4-A6B7-491F-9C17-4098256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1F753-2A2A-489F-BD6B-A7F6E7475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F653D-D0D5-4C8A-9E33-C05A8790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22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2D809-2C26-4D21-B837-E14356E00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08709-63D7-43CB-B2F4-4F7F55A15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7F56-1BF2-4351-9DD0-C8CF17B9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EB02F-4EA7-4602-AE67-E60818D31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ED4C-2D44-438F-B010-54C98D37D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1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3806E-37A8-4B43-9CB6-DBC0BAEAB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D48DD-7EA7-40AF-B4B0-581CFCEFD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EA413-7CC5-445D-8144-A19C7A304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DF15A-5497-439F-B6D8-150BEADFA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E97A9-1B61-46D9-B63E-764F5758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67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440C1-5033-42C0-9230-E1E6D609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F3F97-280D-4727-B13B-B353884EB1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6825-994B-4D30-8280-3F1D05F16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2D5667-92E2-4532-B09B-D07C3AD8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2255F6-84A6-4420-81B1-EBBCF856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FEAD3-5834-409C-B211-E0C06249C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27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51F3F-8F8D-4651-82F5-3045A906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FB5F3-B34C-41D2-A9C2-2C5EB182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B0899-430F-44C3-8728-FEC8CAFF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90A7B-4EE5-4D88-BD51-B9275F8779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AD1AD2-C464-4901-A8A6-78E0552FB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87244B-D31C-4F0D-B07A-6301694D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9C03C3-2B03-4F17-8CF8-3DD5AA114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82AC1-2992-4BDB-A119-2F99429C2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9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8E4E2-C46A-49C4-8ABD-606DE637B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BFD8E-4294-433E-A520-109F237A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96176-1D5B-4EDB-9331-407A68E17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679753-5D54-43FD-AFCA-69543D9D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22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C5B6E3-59A3-4032-BDDD-5C297964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1AC23-3462-4779-868C-9F7F48AFF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06D23-9A26-4BF1-98C1-1A556FB39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902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D69AF-CD5B-412C-97CB-43F101A17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B5181-AF67-458E-BB6A-1D682CEE0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635AB0-05B8-41F0-9F2A-61D87964AE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B678E-6C86-4A27-8DD8-3401730B4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0ADA6F-7133-4448-BA6F-EFFA2D11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E487A-5940-4F6B-80C5-257BD77B6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09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7AA8F-E46F-4F5D-A512-72ACE9E2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1FF312-0381-47A3-B48C-7001F40043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EEFA1B-DBDA-4523-B3B6-64717662B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95088-2B68-48F3-AD2E-C00B097A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90072-F9CA-4D2B-A0B2-0A19EBEB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ED981-B3B9-4E75-9AF3-414A1EA3D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44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1BE28-E49B-4BFC-8F4C-74A19A91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E18AF-5C24-4B0E-8CAF-0B4A3AF1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CB89-E751-4C8E-AD0B-98FDD05F9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8DF5D-D9E2-453C-AABE-FA430CFEC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66BE1-1321-4608-9442-8ADCA6A0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65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F13C3F-C14A-40E5-8FB6-12B792BBB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4EE81-CF18-4436-9EDF-3E2156674A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524CE-914B-41B7-AEC2-AC61B6B8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622C-E965-46E0-880C-AE24F2EE1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B8C69-2FB7-4506-AB74-2D344CC3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12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04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8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5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73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06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0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1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0132F-27AD-4901-812E-8330D548751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DB45D-C96A-4B08-B991-7A5C42999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3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4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57" r:id="rId1"/>
    <p:sldLayoutId id="2147488558" r:id="rId2"/>
    <p:sldLayoutId id="2147488559" r:id="rId3"/>
    <p:sldLayoutId id="2147488560" r:id="rId4"/>
    <p:sldLayoutId id="2147488561" r:id="rId5"/>
    <p:sldLayoutId id="2147488562" r:id="rId6"/>
    <p:sldLayoutId id="2147488563" r:id="rId7"/>
    <p:sldLayoutId id="2147488564" r:id="rId8"/>
    <p:sldLayoutId id="2147488565" r:id="rId9"/>
    <p:sldLayoutId id="2147488566" r:id="rId10"/>
    <p:sldLayoutId id="2147488567" r:id="rId11"/>
    <p:sldLayoutId id="214748862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C6423B-D8E8-42F1-8BC5-EE111AB3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9B9FB-6E24-435A-A703-F5478933D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FA9A2-F58F-483A-B49B-009C0D956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CE5DB-37D1-401F-B3C9-412EB17FC619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16-12-2021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5CF15-B3CF-474D-BAA4-C2208338B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966FE-D496-49FB-9074-47ACFE7EAE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CD454-69CB-4647-AC93-5608A9603E22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1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9" r:id="rId1"/>
    <p:sldLayoutId id="2147488570" r:id="rId2"/>
    <p:sldLayoutId id="2147488571" r:id="rId3"/>
    <p:sldLayoutId id="2147488572" r:id="rId4"/>
    <p:sldLayoutId id="2147488573" r:id="rId5"/>
    <p:sldLayoutId id="2147488574" r:id="rId6"/>
    <p:sldLayoutId id="2147488575" r:id="rId7"/>
    <p:sldLayoutId id="2147488576" r:id="rId8"/>
    <p:sldLayoutId id="2147488577" r:id="rId9"/>
    <p:sldLayoutId id="2147488578" r:id="rId10"/>
    <p:sldLayoutId id="2147488579" r:id="rId11"/>
    <p:sldLayoutId id="21474885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8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76" y="296227"/>
            <a:ext cx="4667540" cy="633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0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4" y="385011"/>
            <a:ext cx="10924674" cy="614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03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03" y="685799"/>
            <a:ext cx="9644697" cy="573906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8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III.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1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417" y="2463890"/>
            <a:ext cx="2900751" cy="4359018"/>
          </a:xfrm>
          <a:prstGeom prst="rect">
            <a:avLst/>
          </a:prstGeom>
        </p:spPr>
      </p:pic>
      <p:pic>
        <p:nvPicPr>
          <p:cNvPr id="11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417" y="160347"/>
            <a:ext cx="1510109" cy="129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38873" cy="66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1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VI.</a:t>
            </a:r>
          </a:p>
          <a:p>
            <a:pPr algn="ctr" defTabSz="457200"/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VẬN DỤNG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6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3481" y="2730137"/>
            <a:ext cx="2506824" cy="408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22069" y="209006"/>
            <a:ext cx="2141308" cy="2032264"/>
          </a:xfrm>
          <a:prstGeom prst="rect">
            <a:avLst/>
          </a:prstGeom>
        </p:spPr>
      </p:pic>
      <p:sp>
        <p:nvSpPr>
          <p:cNvPr id="4" name="AutoShape 3"/>
          <p:cNvSpPr>
            <a:spLocks noChangeArrowheads="1"/>
          </p:cNvSpPr>
          <p:nvPr/>
        </p:nvSpPr>
        <p:spPr bwMode="gray">
          <a:xfrm>
            <a:off x="3900210" y="32854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20000"/>
              </a:spcAft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21" y="1913021"/>
            <a:ext cx="7857503" cy="425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0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F1473FA-45FC-4BC7-8BD0-E958366A621F}"/>
              </a:ext>
            </a:extLst>
          </p:cNvPr>
          <p:cNvSpPr/>
          <p:nvPr/>
        </p:nvSpPr>
        <p:spPr>
          <a:xfrm>
            <a:off x="3356811" y="905503"/>
            <a:ext cx="6220326" cy="7252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:LỚP HỌC MỚI CỦA EM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87" y="2463833"/>
            <a:ext cx="8185469" cy="4036670"/>
          </a:xfrm>
          <a:prstGeom prst="rect">
            <a:avLst/>
          </a:prstGeom>
        </p:spPr>
      </p:pic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1F1473FA-45FC-4BC7-8BD0-E958366A621F}"/>
              </a:ext>
            </a:extLst>
          </p:cNvPr>
          <p:cNvSpPr/>
          <p:nvPr/>
        </p:nvSpPr>
        <p:spPr>
          <a:xfrm>
            <a:off x="1242212" y="23187"/>
            <a:ext cx="10111068" cy="725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 ĐỀ 1: EM VỚI NHÀ TRƯỜNG</a:t>
            </a:r>
            <a:endParaRPr lang="en-US" sz="36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9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380472"/>
            <a:ext cx="52550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6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I.</a:t>
            </a:r>
          </a:p>
          <a:p>
            <a:pPr algn="ctr" defTabSz="457200"/>
            <a:r>
              <a:rPr lang="en-US" altLang="zh-CN" sz="6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Khởi</a:t>
            </a:r>
            <a:r>
              <a:rPr lang="en-US" altLang="zh-CN" sz="6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6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endParaRPr lang="zh-CN" altLang="en-US" sz="66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4;p9"/>
          <p:cNvPicPr preferRelativeResize="0"/>
          <p:nvPr/>
        </p:nvPicPr>
        <p:blipFill rotWithShape="1">
          <a:blip r:embed="rId4">
            <a:alphaModFix/>
          </a:blip>
          <a:srcRect l="15285" t="10430" r="46645" b="11190"/>
          <a:stretch/>
        </p:blipFill>
        <p:spPr>
          <a:xfrm>
            <a:off x="-1133138" y="-347304"/>
            <a:ext cx="13897706" cy="755260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41018" y="582818"/>
            <a:ext cx="8696671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 ĐỘNG</a:t>
            </a:r>
            <a:endParaRPr lang="it-IT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pic>
        <p:nvPicPr>
          <p:cNvPr id="2" name="Bài 9 - Em Vẫn Nhớ Trường Xưa - Âm Nhạc Lớp 5 -- Tập Hát Theo Lời - CD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59329" y="1445650"/>
            <a:ext cx="8714243" cy="49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4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64;p9"/>
          <p:cNvPicPr preferRelativeResize="0"/>
          <p:nvPr/>
        </p:nvPicPr>
        <p:blipFill rotWithShape="1">
          <a:blip r:embed="rId2">
            <a:alphaModFix/>
          </a:blip>
          <a:srcRect l="15285" t="10430" r="46645" b="11190"/>
          <a:stretch/>
        </p:blipFill>
        <p:spPr>
          <a:xfrm>
            <a:off x="-1133138" y="-347304"/>
            <a:ext cx="13897706" cy="755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43829E-65B7-4916-A7AA-11F059B941B6}"/>
              </a:ext>
            </a:extLst>
          </p:cNvPr>
          <p:cNvSpPr txBox="1"/>
          <p:nvPr/>
        </p:nvSpPr>
        <p:spPr>
          <a:xfrm>
            <a:off x="1262183" y="1161448"/>
            <a:ext cx="9839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57" y="2499807"/>
            <a:ext cx="7030432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7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I.</a:t>
            </a:r>
          </a:p>
          <a:p>
            <a:pPr algn="ctr" defTabSz="457200"/>
            <a:r>
              <a:rPr lang="en-US" altLang="zh-CN" sz="3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Tìm</a:t>
            </a:r>
            <a:r>
              <a:rPr lang="en-US" altLang="zh-CN" sz="3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hiểu</a:t>
            </a:r>
            <a:r>
              <a:rPr lang="en-US" altLang="zh-CN" sz="3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mới</a:t>
            </a:r>
            <a:endParaRPr lang="zh-CN" altLang="en-US" sz="36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6916" y="624234"/>
            <a:ext cx="10620737" cy="5604731"/>
            <a:chOff x="676916" y="624234"/>
            <a:chExt cx="10174557" cy="560473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916" y="624234"/>
              <a:ext cx="5064981" cy="5604731"/>
            </a:xfrm>
            <a:prstGeom prst="rect">
              <a:avLst/>
            </a:prstGeom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3" t="2155" r="6544" b="13266"/>
            <a:stretch>
              <a:fillRect/>
            </a:stretch>
          </p:blipFill>
          <p:spPr bwMode="auto">
            <a:xfrm>
              <a:off x="834887" y="879342"/>
              <a:ext cx="10016586" cy="4595667"/>
            </a:xfrm>
            <a:prstGeom prst="rect">
              <a:avLst/>
            </a:prstGeom>
            <a:blipFill>
              <a:blip r:embed="rId4">
                <a:alphaModFix amt="1000"/>
              </a:blip>
              <a:stretch>
                <a:fillRect/>
              </a:stretch>
            </a:blipFill>
            <a:ln>
              <a:noFill/>
            </a:ln>
          </p:spPr>
        </p:pic>
      </p:grpSp>
      <p:sp>
        <p:nvSpPr>
          <p:cNvPr id="11" name="Rectangle 10"/>
          <p:cNvSpPr/>
          <p:nvPr/>
        </p:nvSpPr>
        <p:spPr>
          <a:xfrm>
            <a:off x="3370690" y="2510518"/>
            <a:ext cx="4944979" cy="1333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0985" indent="-152400" algn="ctr">
              <a:lnSpc>
                <a:spcPct val="112000"/>
              </a:lnSpc>
              <a:spcAft>
                <a:spcPts val="500"/>
              </a:spcAft>
              <a:tabLst>
                <a:tab pos="1892935" algn="l"/>
              </a:tabLs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6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8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BB1765-7606-44FC-8D0A-725A206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507" y="769385"/>
            <a:ext cx="5049079" cy="5432632"/>
          </a:xfrm>
          <a:prstGeom prst="rect">
            <a:avLst/>
          </a:prstGeom>
        </p:spPr>
      </p:pic>
      <p:pic>
        <p:nvPicPr>
          <p:cNvPr id="6" name="Google Shape;12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4864" y="425542"/>
            <a:ext cx="5207535" cy="594821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文本框 15"/>
          <p:cNvSpPr txBox="1"/>
          <p:nvPr/>
        </p:nvSpPr>
        <p:spPr>
          <a:xfrm>
            <a:off x="6448507" y="3597048"/>
            <a:ext cx="525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Hoạt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động</a:t>
            </a:r>
            <a:r>
              <a:rPr lang="en-US" altLang="zh-CN" sz="5400" b="1" dirty="0">
                <a:solidFill>
                  <a:srgbClr val="FF0000"/>
                </a:solidFill>
                <a:latin typeface="Times" pitchFamily="18" charset="0"/>
                <a:ea typeface="华康海报体W12" panose="040B0C09000000000000" pitchFamily="81" charset="-122"/>
                <a:cs typeface="Times" pitchFamily="18" charset="0"/>
              </a:rPr>
              <a:t> II.</a:t>
            </a:r>
            <a:endParaRPr lang="zh-CN" altLang="en-US" sz="5400" b="1" dirty="0">
              <a:solidFill>
                <a:srgbClr val="FF0000"/>
              </a:solidFill>
              <a:latin typeface="Times" pitchFamily="18" charset="0"/>
              <a:ea typeface="华康海报体W12" panose="040B0C09000000000000" pitchFamily="81" charset="-122"/>
              <a:cs typeface="Times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39417" y="578106"/>
            <a:ext cx="5064981" cy="5604731"/>
            <a:chOff x="839417" y="578106"/>
            <a:chExt cx="5064981" cy="56047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BB1765-7606-44FC-8D0A-725A2069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417" y="578106"/>
              <a:ext cx="5064981" cy="560473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9208" y="1288202"/>
              <a:ext cx="4149384" cy="4040543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37903" y="2058678"/>
              <a:ext cx="3315855" cy="187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 b="1" dirty="0" err="1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Tiết</a:t>
              </a:r>
              <a:r>
                <a:rPr lang="en-US" altLang="en-US" sz="2800" b="1" dirty="0">
                  <a:solidFill>
                    <a:srgbClr val="0000FF"/>
                  </a:solidFill>
                  <a:latin typeface=".VnArial" pitchFamily="34" charset="0"/>
                  <a:ea typeface="Helvetica Neue"/>
                  <a:cs typeface="Helvetica Neue"/>
                </a:rPr>
                <a:t> 1:</a:t>
              </a:r>
              <a:r>
                <a:rPr lang="en-US" altLang="en-US" sz="2800" b="1" dirty="0">
                  <a:solidFill>
                    <a:srgbClr val="FF0000"/>
                  </a:solidFill>
                  <a:latin typeface=".VnArial" pitchFamily="34" charset="0"/>
                  <a:ea typeface="Helvetica Neue"/>
                  <a:cs typeface="Helvetica Neue"/>
                </a:rPr>
                <a:t>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Lớp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học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mới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của</a:t>
              </a:r>
              <a:r>
                <a:rPr lang="en-US" altLang="en-US" sz="4400" b="1" dirty="0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Times" pitchFamily="18" charset="0"/>
                  <a:ea typeface="Helvetica Neue"/>
                  <a:cs typeface="Times" pitchFamily="18" charset="0"/>
                </a:rPr>
                <a:t>em</a:t>
              </a:r>
              <a:endParaRPr lang="en-SG" altLang="en-US" sz="4400" b="1" dirty="0">
                <a:solidFill>
                  <a:srgbClr val="0000FF"/>
                </a:solidFill>
                <a:latin typeface="Times" pitchFamily="18" charset="0"/>
                <a:cs typeface="Times" pitchFamily="18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6762" y="0"/>
            <a:ext cx="1255238" cy="9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102" y="-200932"/>
            <a:ext cx="38585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661737" y="149587"/>
            <a:ext cx="11405937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1pPr>
            <a:lvl2pPr marL="742950" indent="-28575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2pPr>
            <a:lvl3pPr marL="11430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3pPr>
            <a:lvl4pPr marL="16002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4pPr>
            <a:lvl5pPr marL="2057400" indent="-228600" algn="ctr">
              <a:spcBef>
                <a:spcPct val="50000"/>
              </a:spcBef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rgbClr val="A5002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altLang="en-US" sz="2000" dirty="0">
              <a:solidFill>
                <a:srgbClr val="5F5F5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5926" y="-50055"/>
            <a:ext cx="1255238" cy="9375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368" y="1457124"/>
            <a:ext cx="8375177" cy="5271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980" y="1888959"/>
            <a:ext cx="25506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/>
              <a:t>Thảo</a:t>
            </a:r>
            <a:r>
              <a:rPr lang="en-US" sz="6600" dirty="0"/>
              <a:t> </a:t>
            </a:r>
            <a:r>
              <a:rPr lang="en-US" sz="6600" dirty="0" err="1"/>
              <a:t>luận</a:t>
            </a:r>
            <a:r>
              <a:rPr lang="en-US" sz="6600" dirty="0"/>
              <a:t> </a:t>
            </a:r>
            <a:r>
              <a:rPr lang="en-US" sz="6600" dirty="0" err="1"/>
              <a:t>nhóm</a:t>
            </a:r>
            <a:r>
              <a:rPr lang="en-US" sz="66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303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7250</TotalTime>
  <Words>148</Words>
  <Application>Microsoft Office PowerPoint</Application>
  <PresentationFormat>Widescreen</PresentationFormat>
  <Paragraphs>28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.VnArial</vt:lpstr>
      <vt:lpstr>.VnTime</vt:lpstr>
      <vt:lpstr>Arial</vt:lpstr>
      <vt:lpstr>Calibri</vt:lpstr>
      <vt:lpstr>Calibri Light</vt:lpstr>
      <vt:lpstr>Times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Đào Thị Phúc Lập</cp:lastModifiedBy>
  <cp:revision>183</cp:revision>
  <dcterms:created xsi:type="dcterms:W3CDTF">2021-06-28T15:32:15Z</dcterms:created>
  <dcterms:modified xsi:type="dcterms:W3CDTF">2021-12-16T10:55:02Z</dcterms:modified>
</cp:coreProperties>
</file>