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1"/>
  </p:notesMasterIdLst>
  <p:sldIdLst>
    <p:sldId id="256" r:id="rId2"/>
    <p:sldId id="278" r:id="rId3"/>
    <p:sldId id="279" r:id="rId4"/>
    <p:sldId id="268" r:id="rId5"/>
    <p:sldId id="259" r:id="rId6"/>
    <p:sldId id="271" r:id="rId7"/>
    <p:sldId id="257" r:id="rId8"/>
    <p:sldId id="260" r:id="rId9"/>
    <p:sldId id="274" r:id="rId10"/>
  </p:sldIdLst>
  <p:sldSz cx="12192000" cy="6858000"/>
  <p:notesSz cx="6858000" cy="9144000"/>
  <p:embeddedFontLst>
    <p:embeddedFont>
      <p:font typeface="#9Slide03 BoosterNextFYBlack" panose="020B0604020202020204" charset="0"/>
      <p:regular r:id="rId12"/>
    </p:embeddedFont>
    <p:embeddedFont>
      <p:font typeface="#9Slide03 Roboto" panose="020B0604020202020204" charset="0"/>
      <p:regular r:id="rId13"/>
    </p:embeddedFont>
    <p:embeddedFont>
      <p:font typeface="#9Slide03 Roboto Black" panose="020B0604020202020204" charset="0"/>
      <p:bold r:id="rId14"/>
    </p:embeddedFont>
    <p:embeddedFont>
      <p:font typeface="#9Slide05 Brannboll Ny" panose="020B0604020202020204" charset="0"/>
      <p:regular r:id="rId15"/>
    </p:embeddedFont>
    <p:embeddedFont>
      <p:font typeface="Abril Fatface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M Sans" panose="020B0604020202020204" charset="0"/>
      <p:regular r:id="rId21"/>
      <p:bold r:id="rId22"/>
      <p:italic r:id="rId23"/>
      <p:boldItalic r:id="rId24"/>
    </p:embeddedFont>
    <p:embeddedFont>
      <p:font typeface="Epilogue Medium" panose="020B0604020202020204" charset="0"/>
      <p:regular r:id="rId25"/>
      <p:bold r:id="rId26"/>
      <p:italic r:id="rId27"/>
      <p:boldItalic r:id="rId28"/>
    </p:embeddedFont>
    <p:embeddedFont>
      <p:font typeface="Questrial" panose="020B0604020202020204" charset="0"/>
      <p:regular r:id="rId29"/>
    </p:embeddedFont>
    <p:embeddedFont>
      <p:font typeface="Spicy Ric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70" y="-783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9" name="Google Shape;8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2" name="Google Shape;6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5" name="Google Shape;10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3" name="Google Shape;112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10593467" flipH="1">
            <a:off x="-60506" y="-91593"/>
            <a:ext cx="3295639" cy="2499793"/>
          </a:xfrm>
          <a:custGeom>
            <a:avLst/>
            <a:gdLst/>
            <a:ahLst/>
            <a:cxnLst/>
            <a:rect l="l" t="t" r="r" b="b"/>
            <a:pathLst>
              <a:path w="3297938" h="2501537" extrusionOk="0">
                <a:moveTo>
                  <a:pt x="130598" y="2501537"/>
                </a:moveTo>
                <a:lnTo>
                  <a:pt x="403712" y="2485363"/>
                </a:lnTo>
                <a:lnTo>
                  <a:pt x="515938" y="2330276"/>
                </a:lnTo>
                <a:cubicBezTo>
                  <a:pt x="875187" y="1868913"/>
                  <a:pt x="1356687" y="1553103"/>
                  <a:pt x="1923568" y="1398827"/>
                </a:cubicBezTo>
                <a:cubicBezTo>
                  <a:pt x="2190011" y="1328691"/>
                  <a:pt x="2451011" y="1235320"/>
                  <a:pt x="2704150" y="1119622"/>
                </a:cubicBezTo>
                <a:cubicBezTo>
                  <a:pt x="2956176" y="1002029"/>
                  <a:pt x="3197064" y="809439"/>
                  <a:pt x="3297938" y="527773"/>
                </a:cubicBezTo>
                <a:lnTo>
                  <a:pt x="3256254" y="0"/>
                </a:lnTo>
                <a:cubicBezTo>
                  <a:pt x="2530085" y="403488"/>
                  <a:pt x="1974165" y="368982"/>
                  <a:pt x="1013152" y="235897"/>
                </a:cubicBezTo>
                <a:cubicBezTo>
                  <a:pt x="532647" y="169353"/>
                  <a:pt x="209499" y="223133"/>
                  <a:pt x="6479" y="293550"/>
                </a:cubicBezTo>
                <a:lnTo>
                  <a:pt x="0" y="296250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396129" y="5345045"/>
            <a:ext cx="5550751" cy="1512955"/>
          </a:xfrm>
          <a:custGeom>
            <a:avLst/>
            <a:gdLst/>
            <a:ahLst/>
            <a:cxnLst/>
            <a:rect l="l" t="t" r="r" b="b"/>
            <a:pathLst>
              <a:path w="5550751" h="1512955" extrusionOk="0">
                <a:moveTo>
                  <a:pt x="0" y="0"/>
                </a:moveTo>
                <a:lnTo>
                  <a:pt x="1779003" y="63675"/>
                </a:lnTo>
                <a:lnTo>
                  <a:pt x="5290515" y="934744"/>
                </a:lnTo>
                <a:lnTo>
                  <a:pt x="5550751" y="1512955"/>
                </a:lnTo>
                <a:lnTo>
                  <a:pt x="2714970" y="1512955"/>
                </a:lnTo>
                <a:lnTo>
                  <a:pt x="2647527" y="1484338"/>
                </a:lnTo>
                <a:cubicBezTo>
                  <a:pt x="2161061" y="1237310"/>
                  <a:pt x="1911233" y="827453"/>
                  <a:pt x="1490820" y="524362"/>
                </a:cubicBezTo>
                <a:cubicBezTo>
                  <a:pt x="1096515" y="245373"/>
                  <a:pt x="571869" y="60844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924150" y="4527175"/>
            <a:ext cx="6086292" cy="1897522"/>
          </a:xfrm>
          <a:custGeom>
            <a:avLst/>
            <a:gdLst/>
            <a:ahLst/>
            <a:cxnLst/>
            <a:rect l="l" t="t" r="r" b="b"/>
            <a:pathLst>
              <a:path w="1196911" h="478870" extrusionOk="0">
                <a:moveTo>
                  <a:pt x="1196884" y="478857"/>
                </a:moveTo>
                <a:cubicBezTo>
                  <a:pt x="1154355" y="436338"/>
                  <a:pt x="1097081" y="411839"/>
                  <a:pt x="1036959" y="410468"/>
                </a:cubicBezTo>
                <a:cubicBezTo>
                  <a:pt x="987048" y="409134"/>
                  <a:pt x="937518" y="423231"/>
                  <a:pt x="887607" y="423803"/>
                </a:cubicBezTo>
                <a:cubicBezTo>
                  <a:pt x="790642" y="425041"/>
                  <a:pt x="701965" y="375606"/>
                  <a:pt x="629289" y="316361"/>
                </a:cubicBezTo>
                <a:cubicBezTo>
                  <a:pt x="556613" y="257115"/>
                  <a:pt x="494224" y="186726"/>
                  <a:pt x="416691" y="132814"/>
                </a:cubicBezTo>
                <a:cubicBezTo>
                  <a:pt x="299057" y="50613"/>
                  <a:pt x="144466" y="10513"/>
                  <a:pt x="-28" y="42993"/>
                </a:cubicBezTo>
                <a:cubicBezTo>
                  <a:pt x="-28" y="42993"/>
                  <a:pt x="163707" y="-78260"/>
                  <a:pt x="497463" y="86427"/>
                </a:cubicBezTo>
                <a:cubicBezTo>
                  <a:pt x="831219" y="251114"/>
                  <a:pt x="887988" y="146911"/>
                  <a:pt x="1103538" y="195774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534772" y="3997786"/>
            <a:ext cx="4657228" cy="2860214"/>
          </a:xfrm>
          <a:custGeom>
            <a:avLst/>
            <a:gdLst/>
            <a:ahLst/>
            <a:cxnLst/>
            <a:rect l="l" t="t" r="r" b="b"/>
            <a:pathLst>
              <a:path w="4657228" h="2860214" extrusionOk="0">
                <a:moveTo>
                  <a:pt x="3126518" y="405"/>
                </a:moveTo>
                <a:cubicBezTo>
                  <a:pt x="3280605" y="-2356"/>
                  <a:pt x="3434591" y="8899"/>
                  <a:pt x="3586410" y="36819"/>
                </a:cubicBezTo>
                <a:cubicBezTo>
                  <a:pt x="3940654" y="101962"/>
                  <a:pt x="4331996" y="262219"/>
                  <a:pt x="4600483" y="513162"/>
                </a:cubicBezTo>
                <a:lnTo>
                  <a:pt x="4657228" y="573090"/>
                </a:lnTo>
                <a:lnTo>
                  <a:pt x="4657228" y="2734041"/>
                </a:lnTo>
                <a:lnTo>
                  <a:pt x="2965201" y="2860214"/>
                </a:lnTo>
                <a:lnTo>
                  <a:pt x="0" y="2860214"/>
                </a:lnTo>
                <a:lnTo>
                  <a:pt x="1810" y="2826305"/>
                </a:lnTo>
                <a:cubicBezTo>
                  <a:pt x="59082" y="2232754"/>
                  <a:pt x="292859" y="1667680"/>
                  <a:pt x="675819" y="1205547"/>
                </a:cubicBezTo>
                <a:cubicBezTo>
                  <a:pt x="1116396" y="681317"/>
                  <a:pt x="1705122" y="302456"/>
                  <a:pt x="2364818" y="118755"/>
                </a:cubicBezTo>
                <a:cubicBezTo>
                  <a:pt x="2612617" y="48545"/>
                  <a:pt x="2869707" y="5008"/>
                  <a:pt x="3126518" y="4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9029169" flipH="1">
            <a:off x="2719571" y="-395767"/>
            <a:ext cx="2344011" cy="2463930"/>
          </a:xfrm>
          <a:custGeom>
            <a:avLst/>
            <a:gdLst/>
            <a:ahLst/>
            <a:cxnLst/>
            <a:rect l="l" t="t" r="r" b="b"/>
            <a:pathLst>
              <a:path w="2344649" h="2464600" extrusionOk="0">
                <a:moveTo>
                  <a:pt x="0" y="1528300"/>
                </a:moveTo>
                <a:lnTo>
                  <a:pt x="1658831" y="2464600"/>
                </a:lnTo>
                <a:lnTo>
                  <a:pt x="1666654" y="2420216"/>
                </a:lnTo>
                <a:cubicBezTo>
                  <a:pt x="1666654" y="2420216"/>
                  <a:pt x="1788557" y="1980352"/>
                  <a:pt x="2082011" y="1622286"/>
                </a:cubicBezTo>
                <a:cubicBezTo>
                  <a:pt x="2530473" y="1074841"/>
                  <a:pt x="2318178" y="626379"/>
                  <a:pt x="2082012" y="308735"/>
                </a:cubicBezTo>
                <a:lnTo>
                  <a:pt x="995081" y="0"/>
                </a:lnTo>
                <a:lnTo>
                  <a:pt x="164364" y="15214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9029169" flipH="1">
            <a:off x="1752998" y="-446542"/>
            <a:ext cx="2742786" cy="2074447"/>
          </a:xfrm>
          <a:custGeom>
            <a:avLst/>
            <a:gdLst/>
            <a:ahLst/>
            <a:cxnLst/>
            <a:rect l="l" t="t" r="r" b="b"/>
            <a:pathLst>
              <a:path w="2743532" h="2075011" extrusionOk="0">
                <a:moveTo>
                  <a:pt x="0" y="938980"/>
                </a:moveTo>
                <a:lnTo>
                  <a:pt x="2012695" y="2075011"/>
                </a:lnTo>
                <a:lnTo>
                  <a:pt x="2034082" y="2040824"/>
                </a:lnTo>
                <a:cubicBezTo>
                  <a:pt x="2208183" y="1792885"/>
                  <a:pt x="2692290" y="1486696"/>
                  <a:pt x="2743532" y="328788"/>
                </a:cubicBezTo>
                <a:lnTo>
                  <a:pt x="2352682" y="0"/>
                </a:lnTo>
                <a:lnTo>
                  <a:pt x="7263" y="196700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-9029169" flipH="1">
            <a:off x="858005" y="-255184"/>
            <a:ext cx="3413412" cy="1982920"/>
          </a:xfrm>
          <a:custGeom>
            <a:avLst/>
            <a:gdLst/>
            <a:ahLst/>
            <a:cxnLst/>
            <a:rect l="l" t="t" r="r" b="b"/>
            <a:pathLst>
              <a:path w="3414340" h="1983459" extrusionOk="0">
                <a:moveTo>
                  <a:pt x="0" y="870751"/>
                </a:moveTo>
                <a:lnTo>
                  <a:pt x="1971372" y="1983459"/>
                </a:lnTo>
                <a:lnTo>
                  <a:pt x="2070555" y="1863026"/>
                </a:lnTo>
                <a:cubicBezTo>
                  <a:pt x="2479879" y="1435707"/>
                  <a:pt x="3094906" y="1196024"/>
                  <a:pt x="3414340" y="691947"/>
                </a:cubicBezTo>
                <a:lnTo>
                  <a:pt x="3385696" y="0"/>
                </a:lnTo>
                <a:lnTo>
                  <a:pt x="3222415" y="414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rot="-9029169" flipH="1">
            <a:off x="-86547" y="-38364"/>
            <a:ext cx="3861016" cy="1401410"/>
          </a:xfrm>
          <a:custGeom>
            <a:avLst/>
            <a:gdLst/>
            <a:ahLst/>
            <a:cxnLst/>
            <a:rect l="l" t="t" r="r" b="b"/>
            <a:pathLst>
              <a:path w="3862066" h="1401791" extrusionOk="0">
                <a:moveTo>
                  <a:pt x="0" y="368701"/>
                </a:moveTo>
                <a:lnTo>
                  <a:pt x="1830315" y="1401791"/>
                </a:lnTo>
                <a:lnTo>
                  <a:pt x="1891135" y="1378989"/>
                </a:lnTo>
                <a:cubicBezTo>
                  <a:pt x="2023876" y="1333733"/>
                  <a:pt x="2161853" y="1295529"/>
                  <a:pt x="2304608" y="1264537"/>
                </a:cubicBezTo>
                <a:cubicBezTo>
                  <a:pt x="2606545" y="1201134"/>
                  <a:pt x="2902315" y="1116727"/>
                  <a:pt x="3189176" y="1012137"/>
                </a:cubicBezTo>
                <a:cubicBezTo>
                  <a:pt x="3474777" y="905832"/>
                  <a:pt x="3747755" y="731732"/>
                  <a:pt x="3862066" y="477106"/>
                </a:cubicBezTo>
                <a:lnTo>
                  <a:pt x="3814830" y="0"/>
                </a:lnTo>
                <a:cubicBezTo>
                  <a:pt x="2991923" y="364753"/>
                  <a:pt x="2361946" y="333560"/>
                  <a:pt x="1272909" y="213251"/>
                </a:cubicBezTo>
                <a:cubicBezTo>
                  <a:pt x="660329" y="145575"/>
                  <a:pt x="273435" y="215566"/>
                  <a:pt x="52154" y="289762"/>
                </a:cubicBezTo>
                <a:lnTo>
                  <a:pt x="42585" y="293254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10124778" flipH="1">
            <a:off x="3498171" y="-88663"/>
            <a:ext cx="3742616" cy="2442252"/>
          </a:xfrm>
          <a:custGeom>
            <a:avLst/>
            <a:gdLst/>
            <a:ahLst/>
            <a:cxnLst/>
            <a:rect l="l" t="t" r="r" b="b"/>
            <a:pathLst>
              <a:path w="3745567" h="2444178" extrusionOk="0">
                <a:moveTo>
                  <a:pt x="1530094" y="2444178"/>
                </a:moveTo>
                <a:lnTo>
                  <a:pt x="3745567" y="2004430"/>
                </a:lnTo>
                <a:lnTo>
                  <a:pt x="1305734" y="0"/>
                </a:lnTo>
                <a:lnTo>
                  <a:pt x="0" y="213801"/>
                </a:lnTo>
                <a:cubicBezTo>
                  <a:pt x="537279" y="405343"/>
                  <a:pt x="842329" y="911849"/>
                  <a:pt x="1048052" y="1401159"/>
                </a:cubicBezTo>
                <a:cubicBezTo>
                  <a:pt x="1176627" y="1706978"/>
                  <a:pt x="1287943" y="2028340"/>
                  <a:pt x="1451469" y="2317412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9824388" flipH="1">
            <a:off x="3690245" y="212354"/>
            <a:ext cx="4552507" cy="1732880"/>
          </a:xfrm>
          <a:custGeom>
            <a:avLst/>
            <a:gdLst/>
            <a:ahLst/>
            <a:cxnLst/>
            <a:rect l="l" t="t" r="r" b="b"/>
            <a:pathLst>
              <a:path w="4552507" h="1732880" extrusionOk="0">
                <a:moveTo>
                  <a:pt x="3159724" y="1732880"/>
                </a:moveTo>
                <a:lnTo>
                  <a:pt x="4552507" y="1326866"/>
                </a:lnTo>
                <a:lnTo>
                  <a:pt x="4405329" y="934324"/>
                </a:lnTo>
                <a:lnTo>
                  <a:pt x="1481347" y="63646"/>
                </a:lnTo>
                <a:lnTo>
                  <a:pt x="0" y="0"/>
                </a:lnTo>
                <a:cubicBezTo>
                  <a:pt x="476186" y="60816"/>
                  <a:pt x="913050" y="245263"/>
                  <a:pt x="1241382" y="524126"/>
                </a:cubicBezTo>
                <a:cubicBezTo>
                  <a:pt x="1641464" y="870360"/>
                  <a:pt x="1856019" y="1355982"/>
                  <a:pt x="2391209" y="1578743"/>
                </a:cubicBezTo>
                <a:cubicBezTo>
                  <a:pt x="2555960" y="1646844"/>
                  <a:pt x="2736238" y="1683679"/>
                  <a:pt x="2922163" y="1708023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0542008" flipH="1">
            <a:off x="3034062" y="76824"/>
            <a:ext cx="7640498" cy="2146943"/>
          </a:xfrm>
          <a:custGeom>
            <a:avLst/>
            <a:gdLst/>
            <a:ahLst/>
            <a:cxnLst/>
            <a:rect l="l" t="t" r="r" b="b"/>
            <a:pathLst>
              <a:path w="7638088" h="2146266" extrusionOk="0">
                <a:moveTo>
                  <a:pt x="4860587" y="2146266"/>
                </a:moveTo>
                <a:lnTo>
                  <a:pt x="7638088" y="1935929"/>
                </a:lnTo>
                <a:lnTo>
                  <a:pt x="7307158" y="1091193"/>
                </a:lnTo>
                <a:cubicBezTo>
                  <a:pt x="5879913" y="818863"/>
                  <a:pt x="5504023" y="1399623"/>
                  <a:pt x="3294089" y="481764"/>
                </a:cubicBezTo>
                <a:cubicBezTo>
                  <a:pt x="1084156" y="-436094"/>
                  <a:pt x="0" y="239692"/>
                  <a:pt x="0" y="239692"/>
                </a:cubicBezTo>
                <a:cubicBezTo>
                  <a:pt x="956753" y="58669"/>
                  <a:pt x="1980363" y="282161"/>
                  <a:pt x="2759265" y="740295"/>
                </a:cubicBezTo>
                <a:cubicBezTo>
                  <a:pt x="3272642" y="1040766"/>
                  <a:pt x="3685745" y="1433068"/>
                  <a:pt x="4166962" y="1763267"/>
                </a:cubicBezTo>
                <a:cubicBezTo>
                  <a:pt x="4347419" y="1887089"/>
                  <a:pt x="4542775" y="2003223"/>
                  <a:pt x="4750336" y="2099658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 rot="-921333">
            <a:off x="2187686" y="3545864"/>
            <a:ext cx="3161605" cy="3478512"/>
          </a:xfrm>
          <a:custGeom>
            <a:avLst/>
            <a:gdLst/>
            <a:ahLst/>
            <a:cxnLst/>
            <a:rect l="l" t="t" r="r" b="b"/>
            <a:pathLst>
              <a:path w="3159315" h="3475993" extrusionOk="0">
                <a:moveTo>
                  <a:pt x="2829098" y="308884"/>
                </a:moveTo>
                <a:cubicBezTo>
                  <a:pt x="3126032" y="626679"/>
                  <a:pt x="3392952" y="1075356"/>
                  <a:pt x="2829098" y="1623063"/>
                </a:cubicBezTo>
                <a:cubicBezTo>
                  <a:pt x="2460136" y="1981301"/>
                  <a:pt x="2306866" y="2421375"/>
                  <a:pt x="2306866" y="2421375"/>
                </a:cubicBezTo>
                <a:cubicBezTo>
                  <a:pt x="2204740" y="2779647"/>
                  <a:pt x="2282255" y="3155526"/>
                  <a:pt x="2522962" y="3469026"/>
                </a:cubicBezTo>
                <a:lnTo>
                  <a:pt x="1952499" y="3475993"/>
                </a:lnTo>
                <a:lnTo>
                  <a:pt x="0" y="2937247"/>
                </a:lnTo>
                <a:lnTo>
                  <a:pt x="418025" y="152213"/>
                </a:lnTo>
                <a:lnTo>
                  <a:pt x="1462492" y="0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858868" y="3644472"/>
            <a:ext cx="2766571" cy="3213528"/>
          </a:xfrm>
          <a:custGeom>
            <a:avLst/>
            <a:gdLst/>
            <a:ahLst/>
            <a:cxnLst/>
            <a:rect l="l" t="t" r="r" b="b"/>
            <a:pathLst>
              <a:path w="2766571" h="3213528" extrusionOk="0">
                <a:moveTo>
                  <a:pt x="2375609" y="0"/>
                </a:moveTo>
                <a:lnTo>
                  <a:pt x="2766571" y="328882"/>
                </a:lnTo>
                <a:cubicBezTo>
                  <a:pt x="2715314" y="1487122"/>
                  <a:pt x="2231069" y="1793399"/>
                  <a:pt x="2056918" y="2041409"/>
                </a:cubicBezTo>
                <a:cubicBezTo>
                  <a:pt x="1828485" y="2367067"/>
                  <a:pt x="1714618" y="2789249"/>
                  <a:pt x="1738988" y="3202381"/>
                </a:cubicBezTo>
                <a:lnTo>
                  <a:pt x="1740189" y="3213528"/>
                </a:lnTo>
                <a:lnTo>
                  <a:pt x="0" y="3213528"/>
                </a:lnTo>
                <a:lnTo>
                  <a:pt x="29518" y="196757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1" y="3479240"/>
            <a:ext cx="3262812" cy="3378761"/>
          </a:xfrm>
          <a:custGeom>
            <a:avLst/>
            <a:gdLst/>
            <a:ahLst/>
            <a:cxnLst/>
            <a:rect l="l" t="t" r="r" b="b"/>
            <a:pathLst>
              <a:path w="3262812" h="3378761" extrusionOk="0">
                <a:moveTo>
                  <a:pt x="3234160" y="0"/>
                </a:moveTo>
                <a:lnTo>
                  <a:pt x="3262812" y="692145"/>
                </a:lnTo>
                <a:cubicBezTo>
                  <a:pt x="2897640" y="1268399"/>
                  <a:pt x="2146276" y="1499222"/>
                  <a:pt x="1757226" y="2059559"/>
                </a:cubicBezTo>
                <a:cubicBezTo>
                  <a:pt x="1502383" y="2436695"/>
                  <a:pt x="1441423" y="2907995"/>
                  <a:pt x="1583988" y="3332624"/>
                </a:cubicBezTo>
                <a:lnTo>
                  <a:pt x="1602985" y="3378761"/>
                </a:lnTo>
                <a:lnTo>
                  <a:pt x="0" y="3378761"/>
                </a:lnTo>
                <a:lnTo>
                  <a:pt x="0" y="829986"/>
                </a:lnTo>
                <a:lnTo>
                  <a:pt x="3070832" y="4142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" y="3298402"/>
            <a:ext cx="3275865" cy="2959884"/>
          </a:xfrm>
          <a:custGeom>
            <a:avLst/>
            <a:gdLst/>
            <a:ahLst/>
            <a:cxnLst/>
            <a:rect l="l" t="t" r="r" b="b"/>
            <a:pathLst>
              <a:path w="3275865" h="2959884" extrusionOk="0">
                <a:moveTo>
                  <a:pt x="3234160" y="0"/>
                </a:moveTo>
                <a:lnTo>
                  <a:pt x="3275865" y="477243"/>
                </a:lnTo>
                <a:cubicBezTo>
                  <a:pt x="3174941" y="731941"/>
                  <a:pt x="2933934" y="906092"/>
                  <a:pt x="2681782" y="1012427"/>
                </a:cubicBezTo>
                <a:cubicBezTo>
                  <a:pt x="2428518" y="1117047"/>
                  <a:pt x="2167388" y="1201479"/>
                  <a:pt x="1900814" y="1264900"/>
                </a:cubicBezTo>
                <a:cubicBezTo>
                  <a:pt x="1018561" y="1481909"/>
                  <a:pt x="343013" y="2052365"/>
                  <a:pt x="13017" y="2921877"/>
                </a:cubicBezTo>
                <a:lnTo>
                  <a:pt x="0" y="2959884"/>
                </a:lnTo>
                <a:lnTo>
                  <a:pt x="0" y="260608"/>
                </a:lnTo>
                <a:lnTo>
                  <a:pt x="64650" y="242456"/>
                </a:lnTo>
                <a:cubicBezTo>
                  <a:pt x="269182" y="191313"/>
                  <a:pt x="569295" y="160661"/>
                  <a:pt x="989946" y="213312"/>
                </a:cubicBezTo>
                <a:cubicBezTo>
                  <a:pt x="1951436" y="333656"/>
                  <a:pt x="2507632" y="364858"/>
                  <a:pt x="323416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 rot="543719">
            <a:off x="2764176" y="4038533"/>
            <a:ext cx="4087309" cy="2854615"/>
          </a:xfrm>
          <a:custGeom>
            <a:avLst/>
            <a:gdLst/>
            <a:ahLst/>
            <a:cxnLst/>
            <a:rect l="l" t="t" r="r" b="b"/>
            <a:pathLst>
              <a:path w="4087386" h="2854669" extrusionOk="0">
                <a:moveTo>
                  <a:pt x="1175998" y="0"/>
                </a:moveTo>
                <a:lnTo>
                  <a:pt x="4087386" y="2507103"/>
                </a:lnTo>
                <a:lnTo>
                  <a:pt x="1923298" y="2854669"/>
                </a:lnTo>
                <a:lnTo>
                  <a:pt x="1881387" y="2830131"/>
                </a:lnTo>
                <a:cubicBezTo>
                  <a:pt x="1793482" y="2773335"/>
                  <a:pt x="1711307" y="2708948"/>
                  <a:pt x="1636653" y="2636284"/>
                </a:cubicBezTo>
                <a:cubicBezTo>
                  <a:pt x="1274685" y="2284184"/>
                  <a:pt x="1129199" y="1784689"/>
                  <a:pt x="943919" y="1322758"/>
                </a:cubicBezTo>
                <a:cubicBezTo>
                  <a:pt x="758636" y="860827"/>
                  <a:pt x="483897" y="382662"/>
                  <a:pt x="0" y="201838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8949383" y="4668050"/>
            <a:ext cx="3242617" cy="2189951"/>
          </a:xfrm>
          <a:custGeom>
            <a:avLst/>
            <a:gdLst/>
            <a:ahLst/>
            <a:cxnLst/>
            <a:rect l="l" t="t" r="r" b="b"/>
            <a:pathLst>
              <a:path w="3242617" h="2189951" extrusionOk="0">
                <a:moveTo>
                  <a:pt x="2194304" y="336"/>
                </a:moveTo>
                <a:cubicBezTo>
                  <a:pt x="2303414" y="-1954"/>
                  <a:pt x="2412453" y="7379"/>
                  <a:pt x="2519957" y="30530"/>
                </a:cubicBezTo>
                <a:cubicBezTo>
                  <a:pt x="2770799" y="84545"/>
                  <a:pt x="3047912" y="217429"/>
                  <a:pt x="3238030" y="425508"/>
                </a:cubicBezTo>
                <a:lnTo>
                  <a:pt x="3242617" y="431180"/>
                </a:lnTo>
                <a:lnTo>
                  <a:pt x="3242617" y="2189951"/>
                </a:lnTo>
                <a:lnTo>
                  <a:pt x="0" y="2189951"/>
                </a:lnTo>
                <a:lnTo>
                  <a:pt x="6649" y="2134239"/>
                </a:lnTo>
                <a:cubicBezTo>
                  <a:pt x="71680" y="1719245"/>
                  <a:pt x="226506" y="1328080"/>
                  <a:pt x="458944" y="999627"/>
                </a:cubicBezTo>
                <a:cubicBezTo>
                  <a:pt x="770920" y="564941"/>
                  <a:pt x="1187802" y="250793"/>
                  <a:pt x="1654938" y="98471"/>
                </a:cubicBezTo>
                <a:cubicBezTo>
                  <a:pt x="1830406" y="40253"/>
                  <a:pt x="2012454" y="4153"/>
                  <a:pt x="2194304" y="336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0063944" y="5439915"/>
            <a:ext cx="2128056" cy="1418085"/>
          </a:xfrm>
          <a:custGeom>
            <a:avLst/>
            <a:gdLst/>
            <a:ahLst/>
            <a:cxnLst/>
            <a:rect l="l" t="t" r="r" b="b"/>
            <a:pathLst>
              <a:path w="2128056" h="1418085" extrusionOk="0">
                <a:moveTo>
                  <a:pt x="1636659" y="1676"/>
                </a:moveTo>
                <a:cubicBezTo>
                  <a:pt x="1776644" y="-4112"/>
                  <a:pt x="1916122" y="5059"/>
                  <a:pt x="2049322" y="29665"/>
                </a:cubicBezTo>
                <a:lnTo>
                  <a:pt x="2128056" y="49330"/>
                </a:lnTo>
                <a:lnTo>
                  <a:pt x="2128056" y="1418085"/>
                </a:lnTo>
                <a:lnTo>
                  <a:pt x="0" y="1418085"/>
                </a:lnTo>
                <a:lnTo>
                  <a:pt x="25423" y="1281892"/>
                </a:lnTo>
                <a:cubicBezTo>
                  <a:pt x="119908" y="899687"/>
                  <a:pt x="344648" y="557367"/>
                  <a:pt x="667439" y="318099"/>
                </a:cubicBezTo>
                <a:cubicBezTo>
                  <a:pt x="933567" y="124109"/>
                  <a:pt x="1286697" y="16147"/>
                  <a:pt x="1636659" y="1676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190023" y="5902226"/>
            <a:ext cx="1001977" cy="955774"/>
          </a:xfrm>
          <a:custGeom>
            <a:avLst/>
            <a:gdLst/>
            <a:ahLst/>
            <a:cxnLst/>
            <a:rect l="l" t="t" r="r" b="b"/>
            <a:pathLst>
              <a:path w="1001977" h="955774" extrusionOk="0">
                <a:moveTo>
                  <a:pt x="931849" y="0"/>
                </a:moveTo>
                <a:lnTo>
                  <a:pt x="1001977" y="4324"/>
                </a:lnTo>
                <a:lnTo>
                  <a:pt x="1001977" y="955774"/>
                </a:lnTo>
                <a:lnTo>
                  <a:pt x="0" y="955774"/>
                </a:lnTo>
                <a:lnTo>
                  <a:pt x="508" y="953759"/>
                </a:lnTo>
                <a:cubicBezTo>
                  <a:pt x="66045" y="722593"/>
                  <a:pt x="156939" y="498929"/>
                  <a:pt x="311351" y="317378"/>
                </a:cubicBezTo>
                <a:cubicBezTo>
                  <a:pt x="465762" y="135826"/>
                  <a:pt x="699134" y="6741"/>
                  <a:pt x="931849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0065018" y="1997123"/>
            <a:ext cx="2126983" cy="3073019"/>
          </a:xfrm>
          <a:custGeom>
            <a:avLst/>
            <a:gdLst/>
            <a:ahLst/>
            <a:cxnLst/>
            <a:rect l="l" t="t" r="r" b="b"/>
            <a:pathLst>
              <a:path w="2126983" h="3073019" extrusionOk="0">
                <a:moveTo>
                  <a:pt x="2126983" y="0"/>
                </a:moveTo>
                <a:lnTo>
                  <a:pt x="2126983" y="3073019"/>
                </a:lnTo>
                <a:lnTo>
                  <a:pt x="2087216" y="3070146"/>
                </a:lnTo>
                <a:cubicBezTo>
                  <a:pt x="1410592" y="3002196"/>
                  <a:pt x="756021" y="2650876"/>
                  <a:pt x="367943" y="2092009"/>
                </a:cubicBezTo>
                <a:cubicBezTo>
                  <a:pt x="-46007" y="1495884"/>
                  <a:pt x="-127423" y="669545"/>
                  <a:pt x="209476" y="2663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10750016" y="1860364"/>
            <a:ext cx="1441984" cy="2287266"/>
          </a:xfrm>
          <a:custGeom>
            <a:avLst/>
            <a:gdLst/>
            <a:ahLst/>
            <a:cxnLst/>
            <a:rect l="l" t="t" r="r" b="b"/>
            <a:pathLst>
              <a:path w="1441984" h="2287266" extrusionOk="0">
                <a:moveTo>
                  <a:pt x="1441984" y="0"/>
                </a:moveTo>
                <a:lnTo>
                  <a:pt x="1441984" y="2287266"/>
                </a:lnTo>
                <a:lnTo>
                  <a:pt x="1410981" y="2279585"/>
                </a:lnTo>
                <a:cubicBezTo>
                  <a:pt x="980994" y="2158464"/>
                  <a:pt x="573068" y="1937988"/>
                  <a:pt x="299845" y="1588063"/>
                </a:cubicBezTo>
                <a:cubicBezTo>
                  <a:pt x="-12410" y="1188153"/>
                  <a:pt x="-110984" y="600762"/>
                  <a:pt x="149801" y="16404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1325534" y="2011722"/>
            <a:ext cx="866466" cy="1230010"/>
          </a:xfrm>
          <a:custGeom>
            <a:avLst/>
            <a:gdLst/>
            <a:ahLst/>
            <a:cxnLst/>
            <a:rect l="l" t="t" r="r" b="b"/>
            <a:pathLst>
              <a:path w="866466" h="1230010" extrusionOk="0">
                <a:moveTo>
                  <a:pt x="866466" y="0"/>
                </a:moveTo>
                <a:lnTo>
                  <a:pt x="866466" y="1230010"/>
                </a:lnTo>
                <a:lnTo>
                  <a:pt x="845356" y="1222663"/>
                </a:lnTo>
                <a:cubicBezTo>
                  <a:pt x="488693" y="1075604"/>
                  <a:pt x="201172" y="793874"/>
                  <a:pt x="48018" y="435026"/>
                </a:cubicBezTo>
                <a:cubicBezTo>
                  <a:pt x="-2204" y="314618"/>
                  <a:pt x="-31214" y="162700"/>
                  <a:pt x="54883" y="65063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9612346" y="2"/>
            <a:ext cx="2579654" cy="2296435"/>
          </a:xfrm>
          <a:custGeom>
            <a:avLst/>
            <a:gdLst/>
            <a:ahLst/>
            <a:cxnLst/>
            <a:rect l="l" t="t" r="r" b="b"/>
            <a:pathLst>
              <a:path w="2579654" h="2296435" extrusionOk="0">
                <a:moveTo>
                  <a:pt x="268016" y="0"/>
                </a:moveTo>
                <a:lnTo>
                  <a:pt x="2579654" y="0"/>
                </a:lnTo>
                <a:lnTo>
                  <a:pt x="2579654" y="2234100"/>
                </a:lnTo>
                <a:lnTo>
                  <a:pt x="2452731" y="2259676"/>
                </a:lnTo>
                <a:cubicBezTo>
                  <a:pt x="1985828" y="2336202"/>
                  <a:pt x="1505947" y="2292977"/>
                  <a:pt x="1058497" y="2132508"/>
                </a:cubicBezTo>
                <a:cubicBezTo>
                  <a:pt x="846064" y="2057641"/>
                  <a:pt x="639870" y="1957508"/>
                  <a:pt x="468299" y="1811518"/>
                </a:cubicBezTo>
                <a:cubicBezTo>
                  <a:pt x="426219" y="1775749"/>
                  <a:pt x="386385" y="1737388"/>
                  <a:pt x="349076" y="1696661"/>
                </a:cubicBezTo>
                <a:cubicBezTo>
                  <a:pt x="-84754" y="1223168"/>
                  <a:pt x="-110824" y="520398"/>
                  <a:pt x="251953" y="1996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507179" y="1"/>
            <a:ext cx="1684821" cy="1682506"/>
          </a:xfrm>
          <a:custGeom>
            <a:avLst/>
            <a:gdLst/>
            <a:ahLst/>
            <a:cxnLst/>
            <a:rect l="l" t="t" r="r" b="b"/>
            <a:pathLst>
              <a:path w="1684821" h="1682506" extrusionOk="0">
                <a:moveTo>
                  <a:pt x="246338" y="0"/>
                </a:moveTo>
                <a:lnTo>
                  <a:pt x="1684821" y="0"/>
                </a:lnTo>
                <a:lnTo>
                  <a:pt x="1684821" y="1681397"/>
                </a:lnTo>
                <a:lnTo>
                  <a:pt x="1599565" y="1682506"/>
                </a:lnTo>
                <a:cubicBezTo>
                  <a:pt x="1395816" y="1681731"/>
                  <a:pt x="1191980" y="1668629"/>
                  <a:pt x="993584" y="1624645"/>
                </a:cubicBezTo>
                <a:cubicBezTo>
                  <a:pt x="729056" y="1566000"/>
                  <a:pt x="472014" y="1449331"/>
                  <a:pt x="281105" y="1256237"/>
                </a:cubicBezTo>
                <a:cubicBezTo>
                  <a:pt x="90195" y="1063146"/>
                  <a:pt x="-26159" y="788947"/>
                  <a:pt x="5035" y="519739"/>
                </a:cubicBezTo>
                <a:cubicBezTo>
                  <a:pt x="23752" y="361117"/>
                  <a:pt x="98618" y="196703"/>
                  <a:pt x="196602" y="60057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1469906" y="106877"/>
            <a:ext cx="722095" cy="1219211"/>
          </a:xfrm>
          <a:custGeom>
            <a:avLst/>
            <a:gdLst/>
            <a:ahLst/>
            <a:cxnLst/>
            <a:rect l="l" t="t" r="r" b="b"/>
            <a:pathLst>
              <a:path w="722095" h="1219211" extrusionOk="0">
                <a:moveTo>
                  <a:pt x="657728" y="8"/>
                </a:moveTo>
                <a:lnTo>
                  <a:pt x="722095" y="4961"/>
                </a:lnTo>
                <a:lnTo>
                  <a:pt x="722095" y="1219211"/>
                </a:lnTo>
                <a:lnTo>
                  <a:pt x="710931" y="1219124"/>
                </a:lnTo>
                <a:cubicBezTo>
                  <a:pt x="621388" y="1212780"/>
                  <a:pt x="533561" y="1189621"/>
                  <a:pt x="452119" y="1150579"/>
                </a:cubicBezTo>
                <a:cubicBezTo>
                  <a:pt x="278367" y="1072906"/>
                  <a:pt x="122084" y="942511"/>
                  <a:pt x="46592" y="769071"/>
                </a:cubicBezTo>
                <a:cubicBezTo>
                  <a:pt x="-28897" y="595630"/>
                  <a:pt x="-15797" y="377269"/>
                  <a:pt x="108981" y="233464"/>
                </a:cubicBezTo>
                <a:cubicBezTo>
                  <a:pt x="204514" y="122100"/>
                  <a:pt x="405611" y="-1206"/>
                  <a:pt x="657728" y="8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809542" y="195702"/>
            <a:ext cx="2114595" cy="1211075"/>
          </a:xfrm>
          <a:custGeom>
            <a:avLst/>
            <a:gdLst/>
            <a:ahLst/>
            <a:cxnLst/>
            <a:rect l="l" t="t" r="r" b="b"/>
            <a:pathLst>
              <a:path w="645678" h="369794" extrusionOk="0">
                <a:moveTo>
                  <a:pt x="588318" y="156666"/>
                </a:moveTo>
                <a:cubicBezTo>
                  <a:pt x="575174" y="156643"/>
                  <a:pt x="562429" y="161150"/>
                  <a:pt x="552219" y="169429"/>
                </a:cubicBezTo>
                <a:cubicBezTo>
                  <a:pt x="533502" y="130395"/>
                  <a:pt x="494068" y="105547"/>
                  <a:pt x="450777" y="105517"/>
                </a:cubicBezTo>
                <a:cubicBezTo>
                  <a:pt x="447920" y="105517"/>
                  <a:pt x="445253" y="105517"/>
                  <a:pt x="442490" y="105517"/>
                </a:cubicBezTo>
                <a:cubicBezTo>
                  <a:pt x="434223" y="39487"/>
                  <a:pt x="373987" y="-7337"/>
                  <a:pt x="307959" y="933"/>
                </a:cubicBezTo>
                <a:cubicBezTo>
                  <a:pt x="257296" y="7279"/>
                  <a:pt x="216130" y="44870"/>
                  <a:pt x="205223" y="94753"/>
                </a:cubicBezTo>
                <a:cubicBezTo>
                  <a:pt x="154832" y="76864"/>
                  <a:pt x="99464" y="103099"/>
                  <a:pt x="81398" y="153427"/>
                </a:cubicBezTo>
                <a:cubicBezTo>
                  <a:pt x="73990" y="150132"/>
                  <a:pt x="65979" y="148412"/>
                  <a:pt x="57871" y="148379"/>
                </a:cubicBezTo>
                <a:cubicBezTo>
                  <a:pt x="25993" y="148281"/>
                  <a:pt x="70" y="174044"/>
                  <a:pt x="-28" y="205923"/>
                </a:cubicBezTo>
                <a:cubicBezTo>
                  <a:pt x="-126" y="237802"/>
                  <a:pt x="25637" y="263723"/>
                  <a:pt x="57516" y="263821"/>
                </a:cubicBezTo>
                <a:cubicBezTo>
                  <a:pt x="68689" y="263856"/>
                  <a:pt x="79633" y="260646"/>
                  <a:pt x="89018" y="254583"/>
                </a:cubicBezTo>
                <a:cubicBezTo>
                  <a:pt x="104829" y="309256"/>
                  <a:pt x="160455" y="349833"/>
                  <a:pt x="226940" y="349833"/>
                </a:cubicBezTo>
                <a:cubicBezTo>
                  <a:pt x="249142" y="349862"/>
                  <a:pt x="271088" y="345154"/>
                  <a:pt x="291329" y="336022"/>
                </a:cubicBezTo>
                <a:cubicBezTo>
                  <a:pt x="317713" y="372509"/>
                  <a:pt x="368691" y="380696"/>
                  <a:pt x="405172" y="354307"/>
                </a:cubicBezTo>
                <a:cubicBezTo>
                  <a:pt x="414639" y="347460"/>
                  <a:pt x="422526" y="338658"/>
                  <a:pt x="428298" y="328497"/>
                </a:cubicBezTo>
                <a:cubicBezTo>
                  <a:pt x="435699" y="329989"/>
                  <a:pt x="443224" y="330754"/>
                  <a:pt x="450777" y="330783"/>
                </a:cubicBezTo>
                <a:cubicBezTo>
                  <a:pt x="496392" y="330757"/>
                  <a:pt x="537493" y="303232"/>
                  <a:pt x="554886" y="261060"/>
                </a:cubicBezTo>
                <a:cubicBezTo>
                  <a:pt x="580927" y="279358"/>
                  <a:pt x="616865" y="273082"/>
                  <a:pt x="635162" y="247042"/>
                </a:cubicBezTo>
                <a:cubicBezTo>
                  <a:pt x="653469" y="221002"/>
                  <a:pt x="647192" y="185059"/>
                  <a:pt x="621151" y="166760"/>
                </a:cubicBezTo>
                <a:cubicBezTo>
                  <a:pt x="611531" y="160002"/>
                  <a:pt x="600072" y="156346"/>
                  <a:pt x="588318" y="156285"/>
                </a:cubicBez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76900" y="1310175"/>
            <a:ext cx="11038200" cy="43647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 txBox="1">
            <a:spLocks noGrp="1"/>
          </p:cNvSpPr>
          <p:nvPr>
            <p:ph type="title"/>
          </p:nvPr>
        </p:nvSpPr>
        <p:spPr>
          <a:xfrm>
            <a:off x="1016850" y="2042525"/>
            <a:ext cx="10158300" cy="25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10097017" y="3727419"/>
            <a:ext cx="1451496" cy="743635"/>
          </a:xfrm>
          <a:custGeom>
            <a:avLst/>
            <a:gdLst/>
            <a:ahLst/>
            <a:cxnLst/>
            <a:rect l="l" t="t" r="r" b="b"/>
            <a:pathLst>
              <a:path w="443205" h="227064" extrusionOk="0">
                <a:moveTo>
                  <a:pt x="396116" y="87060"/>
                </a:moveTo>
                <a:cubicBezTo>
                  <a:pt x="386258" y="87060"/>
                  <a:pt x="376637" y="90127"/>
                  <a:pt x="368589" y="95823"/>
                </a:cubicBezTo>
                <a:cubicBezTo>
                  <a:pt x="358378" y="33529"/>
                  <a:pt x="299609" y="-8695"/>
                  <a:pt x="237306" y="1506"/>
                </a:cubicBezTo>
                <a:cubicBezTo>
                  <a:pt x="199034" y="7783"/>
                  <a:pt x="166554" y="33034"/>
                  <a:pt x="151038" y="68581"/>
                </a:cubicBezTo>
                <a:cubicBezTo>
                  <a:pt x="114309" y="57351"/>
                  <a:pt x="75438" y="78030"/>
                  <a:pt x="64217" y="114749"/>
                </a:cubicBezTo>
                <a:cubicBezTo>
                  <a:pt x="64065" y="115235"/>
                  <a:pt x="63922" y="115721"/>
                  <a:pt x="63789" y="116206"/>
                </a:cubicBezTo>
                <a:cubicBezTo>
                  <a:pt x="49377" y="101528"/>
                  <a:pt x="25803" y="101309"/>
                  <a:pt x="11125" y="115721"/>
                </a:cubicBezTo>
                <a:cubicBezTo>
                  <a:pt x="-3553" y="130132"/>
                  <a:pt x="-3772" y="153706"/>
                  <a:pt x="10639" y="168384"/>
                </a:cubicBezTo>
                <a:cubicBezTo>
                  <a:pt x="25051" y="183062"/>
                  <a:pt x="48625" y="183281"/>
                  <a:pt x="63303" y="168870"/>
                </a:cubicBezTo>
                <a:cubicBezTo>
                  <a:pt x="64884" y="167327"/>
                  <a:pt x="66322" y="165632"/>
                  <a:pt x="67599" y="163831"/>
                </a:cubicBezTo>
                <a:cubicBezTo>
                  <a:pt x="78934" y="188444"/>
                  <a:pt x="103556" y="204208"/>
                  <a:pt x="130654" y="204217"/>
                </a:cubicBezTo>
                <a:cubicBezTo>
                  <a:pt x="145570" y="204236"/>
                  <a:pt x="160086" y="199388"/>
                  <a:pt x="171993" y="190406"/>
                </a:cubicBezTo>
                <a:cubicBezTo>
                  <a:pt x="214884" y="236726"/>
                  <a:pt x="287198" y="239508"/>
                  <a:pt x="333518" y="196616"/>
                </a:cubicBezTo>
                <a:cubicBezTo>
                  <a:pt x="343624" y="187263"/>
                  <a:pt x="351958" y="176157"/>
                  <a:pt x="358111" y="163831"/>
                </a:cubicBezTo>
                <a:cubicBezTo>
                  <a:pt x="374370" y="184510"/>
                  <a:pt x="404307" y="188091"/>
                  <a:pt x="424986" y="171832"/>
                </a:cubicBezTo>
                <a:cubicBezTo>
                  <a:pt x="445665" y="155573"/>
                  <a:pt x="449246" y="125636"/>
                  <a:pt x="432987" y="104957"/>
                </a:cubicBezTo>
                <a:cubicBezTo>
                  <a:pt x="424100" y="93661"/>
                  <a:pt x="410585" y="86974"/>
                  <a:pt x="396211" y="86774"/>
                </a:cubicBez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7685492" y="345556"/>
            <a:ext cx="1451496" cy="743635"/>
          </a:xfrm>
          <a:custGeom>
            <a:avLst/>
            <a:gdLst/>
            <a:ahLst/>
            <a:cxnLst/>
            <a:rect l="l" t="t" r="r" b="b"/>
            <a:pathLst>
              <a:path w="443205" h="227064" extrusionOk="0">
                <a:moveTo>
                  <a:pt x="396116" y="87060"/>
                </a:moveTo>
                <a:cubicBezTo>
                  <a:pt x="386258" y="87060"/>
                  <a:pt x="376637" y="90127"/>
                  <a:pt x="368589" y="95823"/>
                </a:cubicBezTo>
                <a:cubicBezTo>
                  <a:pt x="358378" y="33529"/>
                  <a:pt x="299609" y="-8695"/>
                  <a:pt x="237306" y="1506"/>
                </a:cubicBezTo>
                <a:cubicBezTo>
                  <a:pt x="199034" y="7783"/>
                  <a:pt x="166554" y="33034"/>
                  <a:pt x="151038" y="68581"/>
                </a:cubicBezTo>
                <a:cubicBezTo>
                  <a:pt x="114309" y="57351"/>
                  <a:pt x="75438" y="78030"/>
                  <a:pt x="64217" y="114749"/>
                </a:cubicBezTo>
                <a:cubicBezTo>
                  <a:pt x="64065" y="115235"/>
                  <a:pt x="63922" y="115721"/>
                  <a:pt x="63789" y="116206"/>
                </a:cubicBezTo>
                <a:cubicBezTo>
                  <a:pt x="49377" y="101528"/>
                  <a:pt x="25803" y="101309"/>
                  <a:pt x="11125" y="115721"/>
                </a:cubicBezTo>
                <a:cubicBezTo>
                  <a:pt x="-3553" y="130132"/>
                  <a:pt x="-3772" y="153706"/>
                  <a:pt x="10639" y="168384"/>
                </a:cubicBezTo>
                <a:cubicBezTo>
                  <a:pt x="25051" y="183062"/>
                  <a:pt x="48625" y="183281"/>
                  <a:pt x="63303" y="168870"/>
                </a:cubicBezTo>
                <a:cubicBezTo>
                  <a:pt x="64884" y="167327"/>
                  <a:pt x="66322" y="165632"/>
                  <a:pt x="67599" y="163831"/>
                </a:cubicBezTo>
                <a:cubicBezTo>
                  <a:pt x="78934" y="188444"/>
                  <a:pt x="103556" y="204208"/>
                  <a:pt x="130654" y="204217"/>
                </a:cubicBezTo>
                <a:cubicBezTo>
                  <a:pt x="145570" y="204236"/>
                  <a:pt x="160086" y="199388"/>
                  <a:pt x="171993" y="190406"/>
                </a:cubicBezTo>
                <a:cubicBezTo>
                  <a:pt x="214884" y="236726"/>
                  <a:pt x="287198" y="239508"/>
                  <a:pt x="333518" y="196616"/>
                </a:cubicBezTo>
                <a:cubicBezTo>
                  <a:pt x="343624" y="187263"/>
                  <a:pt x="351958" y="176157"/>
                  <a:pt x="358111" y="163831"/>
                </a:cubicBezTo>
                <a:cubicBezTo>
                  <a:pt x="374370" y="184510"/>
                  <a:pt x="404307" y="188091"/>
                  <a:pt x="424986" y="171832"/>
                </a:cubicBezTo>
                <a:cubicBezTo>
                  <a:pt x="445665" y="155573"/>
                  <a:pt x="449246" y="125636"/>
                  <a:pt x="432987" y="104957"/>
                </a:cubicBezTo>
                <a:cubicBezTo>
                  <a:pt x="424100" y="93661"/>
                  <a:pt x="410585" y="86974"/>
                  <a:pt x="396211" y="86774"/>
                </a:cubicBez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 txBox="1">
            <a:spLocks noGrp="1"/>
          </p:cNvSpPr>
          <p:nvPr>
            <p:ph type="subTitle" idx="1"/>
          </p:nvPr>
        </p:nvSpPr>
        <p:spPr>
          <a:xfrm>
            <a:off x="873338" y="4861775"/>
            <a:ext cx="10675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2" name="Google Shape;42;p2"/>
          <p:cNvGrpSpPr/>
          <p:nvPr/>
        </p:nvGrpSpPr>
        <p:grpSpPr>
          <a:xfrm>
            <a:off x="10839317" y="1606382"/>
            <a:ext cx="1299439" cy="1291188"/>
            <a:chOff x="6163712" y="4654839"/>
            <a:chExt cx="938901" cy="932940"/>
          </a:xfrm>
        </p:grpSpPr>
        <p:sp>
          <p:nvSpPr>
            <p:cNvPr id="43" name="Google Shape;43;p2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239552" y="1035115"/>
            <a:ext cx="1039363" cy="1032764"/>
            <a:chOff x="6163712" y="4654839"/>
            <a:chExt cx="938901" cy="932940"/>
          </a:xfrm>
        </p:grpSpPr>
        <p:sp>
          <p:nvSpPr>
            <p:cNvPr id="54" name="Google Shape;54;p2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39762" y="4250134"/>
            <a:ext cx="1646456" cy="1636003"/>
            <a:chOff x="6163712" y="4654839"/>
            <a:chExt cx="938901" cy="932940"/>
          </a:xfrm>
        </p:grpSpPr>
        <p:sp>
          <p:nvSpPr>
            <p:cNvPr id="65" name="Google Shape;65;p2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2"/>
          <p:cNvSpPr txBox="1"/>
          <p:nvPr/>
        </p:nvSpPr>
        <p:spPr>
          <a:xfrm rot="5400000">
            <a:off x="-723300" y="6002275"/>
            <a:ext cx="16677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accent5"/>
                </a:solidFill>
                <a:latin typeface="Questrial"/>
                <a:ea typeface="Questrial"/>
                <a:cs typeface="Questrial"/>
                <a:sym typeface="Questrial"/>
              </a:rPr>
              <a:t>slidesmania.com</a:t>
            </a:r>
            <a:endParaRPr sz="1200" i="0" u="none" strike="noStrike" cap="none">
              <a:solidFill>
                <a:schemeClr val="accent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8231040" y="4225246"/>
            <a:ext cx="3960961" cy="2632755"/>
          </a:xfrm>
          <a:custGeom>
            <a:avLst/>
            <a:gdLst/>
            <a:ahLst/>
            <a:cxnLst/>
            <a:rect l="l" t="t" r="r" b="b"/>
            <a:pathLst>
              <a:path w="3960961" h="2632755" extrusionOk="0">
                <a:moveTo>
                  <a:pt x="2764967" y="68"/>
                </a:moveTo>
                <a:cubicBezTo>
                  <a:pt x="2845464" y="-508"/>
                  <a:pt x="2926150" y="2561"/>
                  <a:pt x="3006859" y="9321"/>
                </a:cubicBezTo>
                <a:cubicBezTo>
                  <a:pt x="3330221" y="38797"/>
                  <a:pt x="3644443" y="134852"/>
                  <a:pt x="3936704" y="290658"/>
                </a:cubicBezTo>
                <a:lnTo>
                  <a:pt x="3960961" y="305102"/>
                </a:lnTo>
                <a:lnTo>
                  <a:pt x="3960961" y="1505326"/>
                </a:lnTo>
                <a:lnTo>
                  <a:pt x="2443241" y="2632755"/>
                </a:lnTo>
                <a:lnTo>
                  <a:pt x="492" y="2632755"/>
                </a:lnTo>
                <a:lnTo>
                  <a:pt x="34" y="2623113"/>
                </a:lnTo>
                <a:cubicBezTo>
                  <a:pt x="-2271" y="2214957"/>
                  <a:pt x="112576" y="1806480"/>
                  <a:pt x="300763" y="1466791"/>
                </a:cubicBezTo>
                <a:cubicBezTo>
                  <a:pt x="523661" y="1080241"/>
                  <a:pt x="817160" y="760353"/>
                  <a:pt x="1158738" y="531750"/>
                </a:cubicBezTo>
                <a:cubicBezTo>
                  <a:pt x="1647215" y="186672"/>
                  <a:pt x="2201483" y="4095"/>
                  <a:pt x="2764967" y="68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"/>
          <p:cNvSpPr/>
          <p:nvPr/>
        </p:nvSpPr>
        <p:spPr>
          <a:xfrm rot="-9029169" flipH="1">
            <a:off x="2330323" y="-409447"/>
            <a:ext cx="2313798" cy="2234943"/>
          </a:xfrm>
          <a:custGeom>
            <a:avLst/>
            <a:gdLst/>
            <a:ahLst/>
            <a:cxnLst/>
            <a:rect l="l" t="t" r="r" b="b"/>
            <a:pathLst>
              <a:path w="2314427" h="2235551" extrusionOk="0">
                <a:moveTo>
                  <a:pt x="0" y="1275251"/>
                </a:moveTo>
                <a:lnTo>
                  <a:pt x="1701353" y="2235551"/>
                </a:lnTo>
                <a:lnTo>
                  <a:pt x="1734064" y="2155526"/>
                </a:lnTo>
                <a:cubicBezTo>
                  <a:pt x="1801222" y="2000801"/>
                  <a:pt x="1905061" y="1801319"/>
                  <a:pt x="2051789" y="1622286"/>
                </a:cubicBezTo>
                <a:cubicBezTo>
                  <a:pt x="2500250" y="1074841"/>
                  <a:pt x="2287955" y="626379"/>
                  <a:pt x="2051789" y="308735"/>
                </a:cubicBezTo>
                <a:lnTo>
                  <a:pt x="964858" y="0"/>
                </a:lnTo>
                <a:lnTo>
                  <a:pt x="134141" y="15214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/>
          <p:nvPr/>
        </p:nvSpPr>
        <p:spPr>
          <a:xfrm rot="-9029169" flipH="1">
            <a:off x="1348421" y="-506824"/>
            <a:ext cx="2740159" cy="1888054"/>
          </a:xfrm>
          <a:custGeom>
            <a:avLst/>
            <a:gdLst/>
            <a:ahLst/>
            <a:cxnLst/>
            <a:rect l="l" t="t" r="r" b="b"/>
            <a:pathLst>
              <a:path w="2740904" h="1888568" extrusionOk="0">
                <a:moveTo>
                  <a:pt x="0" y="670355"/>
                </a:moveTo>
                <a:lnTo>
                  <a:pt x="2158296" y="1888568"/>
                </a:lnTo>
                <a:lnTo>
                  <a:pt x="2208549" y="1831550"/>
                </a:lnTo>
                <a:cubicBezTo>
                  <a:pt x="2420554" y="1586558"/>
                  <a:pt x="2702472" y="1197219"/>
                  <a:pt x="2740904" y="328788"/>
                </a:cubicBezTo>
                <a:lnTo>
                  <a:pt x="2350054" y="0"/>
                </a:lnTo>
                <a:lnTo>
                  <a:pt x="4635" y="196700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/>
          <p:nvPr/>
        </p:nvSpPr>
        <p:spPr>
          <a:xfrm rot="-9029169" flipH="1">
            <a:off x="756162" y="-243874"/>
            <a:ext cx="3089385" cy="1804297"/>
          </a:xfrm>
          <a:custGeom>
            <a:avLst/>
            <a:gdLst/>
            <a:ahLst/>
            <a:cxnLst/>
            <a:rect l="l" t="t" r="r" b="b"/>
            <a:pathLst>
              <a:path w="3090225" h="1804788" extrusionOk="0">
                <a:moveTo>
                  <a:pt x="0" y="783586"/>
                </a:moveTo>
                <a:lnTo>
                  <a:pt x="1809254" y="1804788"/>
                </a:lnTo>
                <a:lnTo>
                  <a:pt x="1932997" y="1690060"/>
                </a:lnTo>
                <a:cubicBezTo>
                  <a:pt x="2325454" y="1361831"/>
                  <a:pt x="2816425" y="1124013"/>
                  <a:pt x="3090225" y="691947"/>
                </a:cubicBezTo>
                <a:lnTo>
                  <a:pt x="3061581" y="0"/>
                </a:lnTo>
                <a:lnTo>
                  <a:pt x="2898300" y="414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3"/>
          <p:cNvSpPr/>
          <p:nvPr/>
        </p:nvSpPr>
        <p:spPr>
          <a:xfrm rot="-9029169" flipH="1">
            <a:off x="-58073" y="-119254"/>
            <a:ext cx="3431036" cy="1349191"/>
          </a:xfrm>
          <a:custGeom>
            <a:avLst/>
            <a:gdLst/>
            <a:ahLst/>
            <a:cxnLst/>
            <a:rect l="l" t="t" r="r" b="b"/>
            <a:pathLst>
              <a:path w="3431969" h="1349558" extrusionOk="0">
                <a:moveTo>
                  <a:pt x="0" y="341362"/>
                </a:moveTo>
                <a:lnTo>
                  <a:pt x="1786211" y="1349558"/>
                </a:lnTo>
                <a:lnTo>
                  <a:pt x="2057311" y="1264537"/>
                </a:lnTo>
                <a:cubicBezTo>
                  <a:pt x="2323810" y="1201134"/>
                  <a:pt x="2584864" y="1116727"/>
                  <a:pt x="2838056" y="1012137"/>
                </a:cubicBezTo>
                <a:cubicBezTo>
                  <a:pt x="3090136" y="905832"/>
                  <a:pt x="3331074" y="731731"/>
                  <a:pt x="3431969" y="477106"/>
                </a:cubicBezTo>
                <a:lnTo>
                  <a:pt x="3390276" y="0"/>
                </a:lnTo>
                <a:cubicBezTo>
                  <a:pt x="2663956" y="364753"/>
                  <a:pt x="2107919" y="333560"/>
                  <a:pt x="1146704" y="213251"/>
                </a:cubicBezTo>
                <a:cubicBezTo>
                  <a:pt x="666099" y="153095"/>
                  <a:pt x="342884" y="201712"/>
                  <a:pt x="139820" y="265369"/>
                </a:cubicBezTo>
                <a:lnTo>
                  <a:pt x="16722" y="311735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/>
          <p:nvPr/>
        </p:nvSpPr>
        <p:spPr>
          <a:xfrm rot="10124778" flipH="1">
            <a:off x="3160270" y="-88145"/>
            <a:ext cx="3507698" cy="2227366"/>
          </a:xfrm>
          <a:custGeom>
            <a:avLst/>
            <a:gdLst/>
            <a:ahLst/>
            <a:cxnLst/>
            <a:rect l="l" t="t" r="r" b="b"/>
            <a:pathLst>
              <a:path w="3510464" h="2229122" extrusionOk="0">
                <a:moveTo>
                  <a:pt x="1405360" y="2229122"/>
                </a:moveTo>
                <a:lnTo>
                  <a:pt x="3510464" y="1811282"/>
                </a:lnTo>
                <a:lnTo>
                  <a:pt x="1305735" y="0"/>
                </a:lnTo>
                <a:lnTo>
                  <a:pt x="0" y="213801"/>
                </a:lnTo>
                <a:cubicBezTo>
                  <a:pt x="537281" y="405343"/>
                  <a:pt x="842329" y="911849"/>
                  <a:pt x="1048053" y="1401159"/>
                </a:cubicBezTo>
                <a:cubicBezTo>
                  <a:pt x="1150913" y="1645814"/>
                  <a:pt x="1242727" y="1900417"/>
                  <a:pt x="1359064" y="2140477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"/>
          <p:cNvSpPr/>
          <p:nvPr/>
        </p:nvSpPr>
        <p:spPr>
          <a:xfrm rot="9071728" flipH="1">
            <a:off x="3438375" y="172092"/>
            <a:ext cx="4104190" cy="1655013"/>
          </a:xfrm>
          <a:custGeom>
            <a:avLst/>
            <a:gdLst/>
            <a:ahLst/>
            <a:cxnLst/>
            <a:rect l="l" t="t" r="r" b="b"/>
            <a:pathLst>
              <a:path w="4098431" h="1652691" extrusionOk="0">
                <a:moveTo>
                  <a:pt x="2625967" y="1652691"/>
                </a:moveTo>
                <a:lnTo>
                  <a:pt x="4098431" y="843035"/>
                </a:lnTo>
                <a:lnTo>
                  <a:pt x="1481235" y="63646"/>
                </a:lnTo>
                <a:lnTo>
                  <a:pt x="0" y="0"/>
                </a:lnTo>
                <a:cubicBezTo>
                  <a:pt x="476150" y="60816"/>
                  <a:pt x="912981" y="245263"/>
                  <a:pt x="1241288" y="524128"/>
                </a:cubicBezTo>
                <a:cubicBezTo>
                  <a:pt x="1641339" y="870363"/>
                  <a:pt x="1855877" y="1355986"/>
                  <a:pt x="2391027" y="1578748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"/>
          <p:cNvSpPr/>
          <p:nvPr/>
        </p:nvSpPr>
        <p:spPr>
          <a:xfrm rot="9394541" flipH="1">
            <a:off x="1876069" y="530959"/>
            <a:ext cx="8037509" cy="2110543"/>
          </a:xfrm>
          <a:custGeom>
            <a:avLst/>
            <a:gdLst/>
            <a:ahLst/>
            <a:cxnLst/>
            <a:rect l="l" t="t" r="r" b="b"/>
            <a:pathLst>
              <a:path w="8038263" h="2110741" extrusionOk="0">
                <a:moveTo>
                  <a:pt x="5560597" y="2110741"/>
                </a:moveTo>
                <a:lnTo>
                  <a:pt x="8038263" y="1033989"/>
                </a:lnTo>
                <a:lnTo>
                  <a:pt x="7934843" y="1024528"/>
                </a:lnTo>
                <a:cubicBezTo>
                  <a:pt x="6702745" y="940695"/>
                  <a:pt x="6086287" y="1284970"/>
                  <a:pt x="3835045" y="481794"/>
                </a:cubicBezTo>
                <a:cubicBezTo>
                  <a:pt x="1262196" y="-436120"/>
                  <a:pt x="0" y="239706"/>
                  <a:pt x="0" y="239706"/>
                </a:cubicBezTo>
                <a:cubicBezTo>
                  <a:pt x="1113872" y="58673"/>
                  <a:pt x="2305578" y="282178"/>
                  <a:pt x="3212392" y="740341"/>
                </a:cubicBezTo>
                <a:cubicBezTo>
                  <a:pt x="3810076" y="1040830"/>
                  <a:pt x="4291018" y="1433157"/>
                  <a:pt x="4851261" y="1763376"/>
                </a:cubicBezTo>
                <a:cubicBezTo>
                  <a:pt x="5061352" y="1887206"/>
                  <a:pt x="5288789" y="2003346"/>
                  <a:pt x="5530436" y="2099788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2324912" y="4225246"/>
            <a:ext cx="3919575" cy="2632754"/>
          </a:xfrm>
          <a:custGeom>
            <a:avLst/>
            <a:gdLst/>
            <a:ahLst/>
            <a:cxnLst/>
            <a:rect l="l" t="t" r="r" b="b"/>
            <a:pathLst>
              <a:path w="3919575" h="2632754" extrusionOk="0">
                <a:moveTo>
                  <a:pt x="1200509" y="1061"/>
                </a:moveTo>
                <a:cubicBezTo>
                  <a:pt x="1724745" y="14587"/>
                  <a:pt x="2243453" y="157478"/>
                  <a:pt x="2687036" y="436165"/>
                </a:cubicBezTo>
                <a:cubicBezTo>
                  <a:pt x="3426336" y="900643"/>
                  <a:pt x="3922109" y="1751597"/>
                  <a:pt x="3919566" y="2621325"/>
                </a:cubicBezTo>
                <a:lnTo>
                  <a:pt x="3919091" y="2632754"/>
                </a:lnTo>
                <a:lnTo>
                  <a:pt x="1048079" y="2632754"/>
                </a:lnTo>
                <a:lnTo>
                  <a:pt x="0" y="201244"/>
                </a:lnTo>
                <a:cubicBezTo>
                  <a:pt x="381685" y="58277"/>
                  <a:pt x="792769" y="-9460"/>
                  <a:pt x="1200509" y="106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2703906" y="5440951"/>
            <a:ext cx="2773386" cy="1417049"/>
          </a:xfrm>
          <a:custGeom>
            <a:avLst/>
            <a:gdLst/>
            <a:ahLst/>
            <a:cxnLst/>
            <a:rect l="l" t="t" r="r" b="b"/>
            <a:pathLst>
              <a:path w="2773386" h="1417049" extrusionOk="0">
                <a:moveTo>
                  <a:pt x="732600" y="299"/>
                </a:moveTo>
                <a:cubicBezTo>
                  <a:pt x="1141748" y="5902"/>
                  <a:pt x="1545873" y="90450"/>
                  <a:pt x="1901954" y="287160"/>
                </a:cubicBezTo>
                <a:cubicBezTo>
                  <a:pt x="2329254" y="523211"/>
                  <a:pt x="2667893" y="945617"/>
                  <a:pt x="2773024" y="1414399"/>
                </a:cubicBezTo>
                <a:lnTo>
                  <a:pt x="2773386" y="1417049"/>
                </a:lnTo>
                <a:lnTo>
                  <a:pt x="143931" y="1417049"/>
                </a:lnTo>
                <a:lnTo>
                  <a:pt x="0" y="68302"/>
                </a:lnTo>
                <a:cubicBezTo>
                  <a:pt x="239814" y="21996"/>
                  <a:pt x="487111" y="-3063"/>
                  <a:pt x="732600" y="299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"/>
          <p:cNvSpPr/>
          <p:nvPr/>
        </p:nvSpPr>
        <p:spPr>
          <a:xfrm>
            <a:off x="2976497" y="6542447"/>
            <a:ext cx="1476466" cy="315553"/>
          </a:xfrm>
          <a:custGeom>
            <a:avLst/>
            <a:gdLst/>
            <a:ahLst/>
            <a:cxnLst/>
            <a:rect l="l" t="t" r="r" b="b"/>
            <a:pathLst>
              <a:path w="1476466" h="315553" extrusionOk="0">
                <a:moveTo>
                  <a:pt x="411749" y="114"/>
                </a:moveTo>
                <a:cubicBezTo>
                  <a:pt x="765813" y="-3767"/>
                  <a:pt x="1112686" y="91411"/>
                  <a:pt x="1413668" y="272774"/>
                </a:cubicBezTo>
                <a:lnTo>
                  <a:pt x="1476466" y="315553"/>
                </a:lnTo>
                <a:lnTo>
                  <a:pt x="0" y="315553"/>
                </a:lnTo>
                <a:lnTo>
                  <a:pt x="198757" y="14432"/>
                </a:lnTo>
                <a:cubicBezTo>
                  <a:pt x="269835" y="5629"/>
                  <a:pt x="340936" y="890"/>
                  <a:pt x="411749" y="114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>
            <a:off x="1" y="3891024"/>
            <a:ext cx="3593208" cy="2966976"/>
          </a:xfrm>
          <a:custGeom>
            <a:avLst/>
            <a:gdLst/>
            <a:ahLst/>
            <a:cxnLst/>
            <a:rect l="l" t="t" r="r" b="b"/>
            <a:pathLst>
              <a:path w="3593208" h="2966976" extrusionOk="0">
                <a:moveTo>
                  <a:pt x="686708" y="408"/>
                </a:moveTo>
                <a:cubicBezTo>
                  <a:pt x="1164453" y="-6511"/>
                  <a:pt x="1644379" y="74673"/>
                  <a:pt x="2095423" y="233699"/>
                </a:cubicBezTo>
                <a:cubicBezTo>
                  <a:pt x="2396403" y="339532"/>
                  <a:pt x="2687999" y="481387"/>
                  <a:pt x="2930810" y="688170"/>
                </a:cubicBezTo>
                <a:cubicBezTo>
                  <a:pt x="2990705" y="739134"/>
                  <a:pt x="3047374" y="793774"/>
                  <a:pt x="3100438" y="851830"/>
                </a:cubicBezTo>
                <a:cubicBezTo>
                  <a:pt x="3626156" y="1426805"/>
                  <a:pt x="3727631" y="2239792"/>
                  <a:pt x="3422071" y="2906066"/>
                </a:cubicBezTo>
                <a:lnTo>
                  <a:pt x="3390417" y="2966976"/>
                </a:lnTo>
                <a:lnTo>
                  <a:pt x="0" y="2966976"/>
                </a:lnTo>
                <a:lnTo>
                  <a:pt x="0" y="75964"/>
                </a:lnTo>
                <a:lnTo>
                  <a:pt x="116450" y="51658"/>
                </a:lnTo>
                <a:cubicBezTo>
                  <a:pt x="304861" y="20040"/>
                  <a:pt x="495610" y="3176"/>
                  <a:pt x="686708" y="408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2" y="4762995"/>
            <a:ext cx="2324949" cy="2095005"/>
          </a:xfrm>
          <a:custGeom>
            <a:avLst/>
            <a:gdLst/>
            <a:ahLst/>
            <a:cxnLst/>
            <a:rect l="l" t="t" r="r" b="b"/>
            <a:pathLst>
              <a:path w="2324949" h="2095005" extrusionOk="0">
                <a:moveTo>
                  <a:pt x="59616" y="0"/>
                </a:moveTo>
                <a:cubicBezTo>
                  <a:pt x="348081" y="899"/>
                  <a:pt x="636229" y="19687"/>
                  <a:pt x="917410" y="82170"/>
                </a:cubicBezTo>
                <a:cubicBezTo>
                  <a:pt x="1292324" y="165485"/>
                  <a:pt x="1657098" y="331734"/>
                  <a:pt x="1926928" y="604567"/>
                </a:cubicBezTo>
                <a:cubicBezTo>
                  <a:pt x="2196759" y="877400"/>
                  <a:pt x="2362633" y="1265821"/>
                  <a:pt x="2317603" y="1647110"/>
                </a:cubicBezTo>
                <a:cubicBezTo>
                  <a:pt x="2299964" y="1796098"/>
                  <a:pt x="2251551" y="1938612"/>
                  <a:pt x="2181653" y="2070854"/>
                </a:cubicBezTo>
                <a:lnTo>
                  <a:pt x="2166440" y="2095005"/>
                </a:lnTo>
                <a:lnTo>
                  <a:pt x="0" y="2095005"/>
                </a:lnTo>
                <a:lnTo>
                  <a:pt x="0" y="85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2" y="5273398"/>
            <a:ext cx="960475" cy="1584602"/>
          </a:xfrm>
          <a:custGeom>
            <a:avLst/>
            <a:gdLst/>
            <a:ahLst/>
            <a:cxnLst/>
            <a:rect l="l" t="t" r="r" b="b"/>
            <a:pathLst>
              <a:path w="960475" h="1584602" extrusionOk="0">
                <a:moveTo>
                  <a:pt x="0" y="0"/>
                </a:moveTo>
                <a:lnTo>
                  <a:pt x="79970" y="10769"/>
                </a:lnTo>
                <a:cubicBezTo>
                  <a:pt x="162941" y="27286"/>
                  <a:pt x="243843" y="54193"/>
                  <a:pt x="320701" y="91101"/>
                </a:cubicBezTo>
                <a:cubicBezTo>
                  <a:pt x="565761" y="201062"/>
                  <a:pt x="785306" y="385324"/>
                  <a:pt x="893762" y="631137"/>
                </a:cubicBezTo>
                <a:cubicBezTo>
                  <a:pt x="1002218" y="876950"/>
                  <a:pt x="981955" y="1186184"/>
                  <a:pt x="807070" y="1389961"/>
                </a:cubicBezTo>
                <a:cubicBezTo>
                  <a:pt x="748948" y="1457513"/>
                  <a:pt x="678583" y="1510023"/>
                  <a:pt x="601297" y="1552698"/>
                </a:cubicBezTo>
                <a:lnTo>
                  <a:pt x="537314" y="1584602"/>
                </a:lnTo>
                <a:lnTo>
                  <a:pt x="0" y="1584602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"/>
          <p:cNvSpPr/>
          <p:nvPr/>
        </p:nvSpPr>
        <p:spPr>
          <a:xfrm>
            <a:off x="267600" y="924350"/>
            <a:ext cx="11656800" cy="52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"/>
          <p:cNvSpPr/>
          <p:nvPr/>
        </p:nvSpPr>
        <p:spPr>
          <a:xfrm>
            <a:off x="9631630" y="5075032"/>
            <a:ext cx="2560370" cy="1782969"/>
          </a:xfrm>
          <a:custGeom>
            <a:avLst/>
            <a:gdLst/>
            <a:ahLst/>
            <a:cxnLst/>
            <a:rect l="l" t="t" r="r" b="b"/>
            <a:pathLst>
              <a:path w="2560370" h="1782969" extrusionOk="0">
                <a:moveTo>
                  <a:pt x="2276956" y="46"/>
                </a:moveTo>
                <a:cubicBezTo>
                  <a:pt x="2343261" y="-347"/>
                  <a:pt x="2409720" y="1752"/>
                  <a:pt x="2476198" y="6375"/>
                </a:cubicBezTo>
                <a:lnTo>
                  <a:pt x="2560370" y="16393"/>
                </a:lnTo>
                <a:lnTo>
                  <a:pt x="2560370" y="1462472"/>
                </a:lnTo>
                <a:lnTo>
                  <a:pt x="2040804" y="1782969"/>
                </a:lnTo>
                <a:lnTo>
                  <a:pt x="0" y="1782969"/>
                </a:lnTo>
                <a:lnTo>
                  <a:pt x="4521" y="1674648"/>
                </a:lnTo>
                <a:cubicBezTo>
                  <a:pt x="25894" y="1436130"/>
                  <a:pt x="114374" y="1202413"/>
                  <a:pt x="247237" y="1003263"/>
                </a:cubicBezTo>
                <a:cubicBezTo>
                  <a:pt x="430834" y="738869"/>
                  <a:pt x="672584" y="520070"/>
                  <a:pt x="953936" y="363709"/>
                </a:cubicBezTo>
                <a:cubicBezTo>
                  <a:pt x="1356285" y="127681"/>
                  <a:pt x="1812826" y="2802"/>
                  <a:pt x="2276956" y="46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"/>
          <p:cNvSpPr/>
          <p:nvPr/>
        </p:nvSpPr>
        <p:spPr>
          <a:xfrm>
            <a:off x="9648968" y="5676640"/>
            <a:ext cx="2543032" cy="1181360"/>
          </a:xfrm>
          <a:custGeom>
            <a:avLst/>
            <a:gdLst/>
            <a:ahLst/>
            <a:cxnLst/>
            <a:rect l="l" t="t" r="r" b="b"/>
            <a:pathLst>
              <a:path w="2543032" h="1181360" extrusionOk="0">
                <a:moveTo>
                  <a:pt x="1732407" y="2127"/>
                </a:moveTo>
                <a:cubicBezTo>
                  <a:pt x="1950336" y="-8251"/>
                  <a:pt x="2166780" y="19464"/>
                  <a:pt x="2372438" y="82416"/>
                </a:cubicBezTo>
                <a:lnTo>
                  <a:pt x="2543032" y="145500"/>
                </a:lnTo>
                <a:lnTo>
                  <a:pt x="2543032" y="1181360"/>
                </a:lnTo>
                <a:lnTo>
                  <a:pt x="0" y="1181360"/>
                </a:lnTo>
                <a:lnTo>
                  <a:pt x="78655" y="1048545"/>
                </a:lnTo>
                <a:cubicBezTo>
                  <a:pt x="397140" y="584130"/>
                  <a:pt x="1015126" y="112602"/>
                  <a:pt x="1514328" y="25307"/>
                </a:cubicBezTo>
                <a:cubicBezTo>
                  <a:pt x="1586956" y="13278"/>
                  <a:pt x="1659764" y="5586"/>
                  <a:pt x="1732407" y="2127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"/>
          <p:cNvSpPr/>
          <p:nvPr/>
        </p:nvSpPr>
        <p:spPr>
          <a:xfrm>
            <a:off x="9862628" y="6334008"/>
            <a:ext cx="2198698" cy="523992"/>
          </a:xfrm>
          <a:custGeom>
            <a:avLst/>
            <a:gdLst/>
            <a:ahLst/>
            <a:cxnLst/>
            <a:rect l="l" t="t" r="r" b="b"/>
            <a:pathLst>
              <a:path w="2198698" h="523992" extrusionOk="0">
                <a:moveTo>
                  <a:pt x="835650" y="1784"/>
                </a:moveTo>
                <a:cubicBezTo>
                  <a:pt x="881683" y="-809"/>
                  <a:pt x="926812" y="-519"/>
                  <a:pt x="970388" y="2279"/>
                </a:cubicBezTo>
                <a:cubicBezTo>
                  <a:pt x="1275416" y="21863"/>
                  <a:pt x="1775323" y="225284"/>
                  <a:pt x="2156012" y="491586"/>
                </a:cubicBezTo>
                <a:lnTo>
                  <a:pt x="2198698" y="523992"/>
                </a:lnTo>
                <a:lnTo>
                  <a:pt x="0" y="523992"/>
                </a:lnTo>
                <a:lnTo>
                  <a:pt x="1367" y="521197"/>
                </a:lnTo>
                <a:cubicBezTo>
                  <a:pt x="198995" y="157323"/>
                  <a:pt x="536432" y="18639"/>
                  <a:pt x="835650" y="1784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51583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ldrich"/>
              <a:buNone/>
              <a:defRPr sz="7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bril Fatface"/>
              <a:buNone/>
              <a:defRPr sz="7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bril Fatface"/>
              <a:buNone/>
              <a:defRPr sz="7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bril Fatface"/>
              <a:buNone/>
              <a:defRPr sz="7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bril Fatface"/>
              <a:buNone/>
              <a:defRPr sz="7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bril Fatface"/>
              <a:buNone/>
              <a:defRPr sz="7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bril Fatface"/>
              <a:buNone/>
              <a:defRPr sz="7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bril Fatface"/>
              <a:buNone/>
              <a:defRPr sz="7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Font typeface="Abril Fatface"/>
              <a:buNone/>
              <a:defRPr sz="7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body" idx="1"/>
          </p:nvPr>
        </p:nvSpPr>
        <p:spPr>
          <a:xfrm>
            <a:off x="51583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3"/>
          <p:cNvSpPr txBox="1"/>
          <p:nvPr/>
        </p:nvSpPr>
        <p:spPr>
          <a:xfrm rot="5400000">
            <a:off x="-723300" y="6002275"/>
            <a:ext cx="16677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accent5"/>
                </a:solidFill>
                <a:latin typeface="Questrial"/>
                <a:ea typeface="Questrial"/>
                <a:cs typeface="Questrial"/>
                <a:sym typeface="Questrial"/>
              </a:rPr>
              <a:t>slidesmania.com</a:t>
            </a:r>
            <a:endParaRPr sz="1200" i="0" u="none" strike="noStrike" cap="none">
              <a:solidFill>
                <a:schemeClr val="accent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 rot="921333" flipH="1">
            <a:off x="7010576" y="3653092"/>
            <a:ext cx="3145247" cy="3473702"/>
          </a:xfrm>
          <a:custGeom>
            <a:avLst/>
            <a:gdLst/>
            <a:ahLst/>
            <a:cxnLst/>
            <a:rect l="l" t="t" r="r" b="b"/>
            <a:pathLst>
              <a:path w="3142969" h="3471186" extrusionOk="0">
                <a:moveTo>
                  <a:pt x="2812752" y="308884"/>
                </a:moveTo>
                <a:lnTo>
                  <a:pt x="1446148" y="0"/>
                </a:lnTo>
                <a:lnTo>
                  <a:pt x="401680" y="152213"/>
                </a:lnTo>
                <a:lnTo>
                  <a:pt x="0" y="2828347"/>
                </a:lnTo>
                <a:lnTo>
                  <a:pt x="2329751" y="3471186"/>
                </a:lnTo>
                <a:lnTo>
                  <a:pt x="2506617" y="3469026"/>
                </a:lnTo>
                <a:cubicBezTo>
                  <a:pt x="2265909" y="3155526"/>
                  <a:pt x="2188394" y="2779646"/>
                  <a:pt x="2290521" y="2421375"/>
                </a:cubicBezTo>
                <a:cubicBezTo>
                  <a:pt x="2290521" y="2421375"/>
                  <a:pt x="2443790" y="1981301"/>
                  <a:pt x="2812752" y="1623063"/>
                </a:cubicBezTo>
                <a:cubicBezTo>
                  <a:pt x="3376606" y="1075355"/>
                  <a:pt x="3109687" y="626679"/>
                  <a:pt x="2812752" y="308884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 rot="-543719" flipH="1">
            <a:off x="4495207" y="4075669"/>
            <a:ext cx="5103140" cy="2819644"/>
          </a:xfrm>
          <a:custGeom>
            <a:avLst/>
            <a:gdLst/>
            <a:ahLst/>
            <a:cxnLst/>
            <a:rect l="l" t="t" r="r" b="b"/>
            <a:pathLst>
              <a:path w="5103236" h="2819697" extrusionOk="0">
                <a:moveTo>
                  <a:pt x="0" y="201838"/>
                </a:moveTo>
                <a:cubicBezTo>
                  <a:pt x="625400" y="382662"/>
                  <a:pt x="980480" y="860827"/>
                  <a:pt x="1219945" y="1322758"/>
                </a:cubicBezTo>
                <a:cubicBezTo>
                  <a:pt x="1459405" y="1784689"/>
                  <a:pt x="1647436" y="2284184"/>
                  <a:pt x="2115251" y="2636284"/>
                </a:cubicBezTo>
                <a:cubicBezTo>
                  <a:pt x="2163493" y="2672616"/>
                  <a:pt x="2214166" y="2706879"/>
                  <a:pt x="2266979" y="2739158"/>
                </a:cubicBezTo>
                <a:lnTo>
                  <a:pt x="2412677" y="2819697"/>
                </a:lnTo>
                <a:lnTo>
                  <a:pt x="5103236" y="2387568"/>
                </a:lnTo>
                <a:lnTo>
                  <a:pt x="1519889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 rot="-10593467">
            <a:off x="9122225" y="-86674"/>
            <a:ext cx="3131298" cy="2446963"/>
          </a:xfrm>
          <a:custGeom>
            <a:avLst/>
            <a:gdLst/>
            <a:ahLst/>
            <a:cxnLst/>
            <a:rect l="l" t="t" r="r" b="b"/>
            <a:pathLst>
              <a:path w="3133482" h="2448670" extrusionOk="0">
                <a:moveTo>
                  <a:pt x="271878" y="2440281"/>
                </a:moveTo>
                <a:lnTo>
                  <a:pt x="130224" y="2448670"/>
                </a:lnTo>
                <a:lnTo>
                  <a:pt x="0" y="249689"/>
                </a:lnTo>
                <a:lnTo>
                  <a:pt x="17393" y="245477"/>
                </a:lnTo>
                <a:cubicBezTo>
                  <a:pt x="216452" y="203763"/>
                  <a:pt x="488316" y="185989"/>
                  <a:pt x="848695" y="235897"/>
                </a:cubicBezTo>
                <a:cubicBezTo>
                  <a:pt x="1809709" y="368982"/>
                  <a:pt x="2365628" y="403488"/>
                  <a:pt x="3091797" y="0"/>
                </a:cubicBezTo>
                <a:lnTo>
                  <a:pt x="3133482" y="527773"/>
                </a:lnTo>
                <a:cubicBezTo>
                  <a:pt x="3032608" y="809439"/>
                  <a:pt x="2791719" y="1002029"/>
                  <a:pt x="2539693" y="1119622"/>
                </a:cubicBezTo>
                <a:cubicBezTo>
                  <a:pt x="2286554" y="1235320"/>
                  <a:pt x="2025555" y="1328691"/>
                  <a:pt x="1759112" y="1398827"/>
                </a:cubicBezTo>
                <a:cubicBezTo>
                  <a:pt x="1192231" y="1553103"/>
                  <a:pt x="710730" y="1868913"/>
                  <a:pt x="351482" y="2330276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 flipH="1">
            <a:off x="900372" y="5301969"/>
            <a:ext cx="7867753" cy="1556031"/>
          </a:xfrm>
          <a:custGeom>
            <a:avLst/>
            <a:gdLst/>
            <a:ahLst/>
            <a:cxnLst/>
            <a:rect l="l" t="t" r="r" b="b"/>
            <a:pathLst>
              <a:path w="7867753" h="1556031" extrusionOk="0">
                <a:moveTo>
                  <a:pt x="0" y="0"/>
                </a:moveTo>
                <a:cubicBezTo>
                  <a:pt x="807758" y="60844"/>
                  <a:pt x="1548813" y="245373"/>
                  <a:pt x="2105765" y="524362"/>
                </a:cubicBezTo>
                <a:cubicBezTo>
                  <a:pt x="2742009" y="849102"/>
                  <a:pt x="3101653" y="1296406"/>
                  <a:pt x="3892166" y="1534682"/>
                </a:cubicBezTo>
                <a:lnTo>
                  <a:pt x="3970398" y="1556031"/>
                </a:lnTo>
                <a:lnTo>
                  <a:pt x="7867753" y="1556031"/>
                </a:lnTo>
                <a:lnTo>
                  <a:pt x="7472787" y="934744"/>
                </a:lnTo>
                <a:lnTo>
                  <a:pt x="2512819" y="63675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/>
          <p:nvPr/>
        </p:nvSpPr>
        <p:spPr>
          <a:xfrm flipH="1">
            <a:off x="837963" y="4484100"/>
            <a:ext cx="8596813" cy="1897522"/>
          </a:xfrm>
          <a:custGeom>
            <a:avLst/>
            <a:gdLst/>
            <a:ahLst/>
            <a:cxnLst/>
            <a:rect l="l" t="t" r="r" b="b"/>
            <a:pathLst>
              <a:path w="1196911" h="478870" extrusionOk="0">
                <a:moveTo>
                  <a:pt x="1196884" y="478857"/>
                </a:moveTo>
                <a:cubicBezTo>
                  <a:pt x="1154355" y="436338"/>
                  <a:pt x="1097081" y="411839"/>
                  <a:pt x="1036959" y="410468"/>
                </a:cubicBezTo>
                <a:cubicBezTo>
                  <a:pt x="987048" y="409134"/>
                  <a:pt x="937518" y="423231"/>
                  <a:pt x="887607" y="423803"/>
                </a:cubicBezTo>
                <a:cubicBezTo>
                  <a:pt x="790642" y="425041"/>
                  <a:pt x="701965" y="375606"/>
                  <a:pt x="629289" y="316361"/>
                </a:cubicBezTo>
                <a:cubicBezTo>
                  <a:pt x="556613" y="257115"/>
                  <a:pt x="494224" y="186726"/>
                  <a:pt x="416691" y="132814"/>
                </a:cubicBezTo>
                <a:cubicBezTo>
                  <a:pt x="299057" y="50613"/>
                  <a:pt x="144466" y="10513"/>
                  <a:pt x="-28" y="42993"/>
                </a:cubicBezTo>
                <a:cubicBezTo>
                  <a:pt x="-28" y="42993"/>
                  <a:pt x="163707" y="-78260"/>
                  <a:pt x="497463" y="86427"/>
                </a:cubicBezTo>
                <a:cubicBezTo>
                  <a:pt x="831219" y="251114"/>
                  <a:pt x="887988" y="146911"/>
                  <a:pt x="1103538" y="195774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/>
          <p:nvPr/>
        </p:nvSpPr>
        <p:spPr>
          <a:xfrm rot="9029169">
            <a:off x="7306763" y="-395457"/>
            <a:ext cx="2338479" cy="2418987"/>
          </a:xfrm>
          <a:custGeom>
            <a:avLst/>
            <a:gdLst/>
            <a:ahLst/>
            <a:cxnLst/>
            <a:rect l="l" t="t" r="r" b="b"/>
            <a:pathLst>
              <a:path w="2339115" h="2419645" extrusionOk="0">
                <a:moveTo>
                  <a:pt x="1661284" y="2419645"/>
                </a:moveTo>
                <a:lnTo>
                  <a:pt x="0" y="1481961"/>
                </a:lnTo>
                <a:lnTo>
                  <a:pt x="158830" y="152140"/>
                </a:lnTo>
                <a:lnTo>
                  <a:pt x="989547" y="0"/>
                </a:lnTo>
                <a:lnTo>
                  <a:pt x="2076477" y="308735"/>
                </a:lnTo>
                <a:cubicBezTo>
                  <a:pt x="2312644" y="626379"/>
                  <a:pt x="2524939" y="1074841"/>
                  <a:pt x="2076477" y="1622286"/>
                </a:cubicBezTo>
                <a:cubicBezTo>
                  <a:pt x="1801364" y="1957973"/>
                  <a:pt x="1677028" y="2365552"/>
                  <a:pt x="1662561" y="2415189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 rot="9029169">
            <a:off x="7872129" y="-455481"/>
            <a:ext cx="2742304" cy="2038068"/>
          </a:xfrm>
          <a:custGeom>
            <a:avLst/>
            <a:gdLst/>
            <a:ahLst/>
            <a:cxnLst/>
            <a:rect l="l" t="t" r="r" b="b"/>
            <a:pathLst>
              <a:path w="2743050" h="2038622" extrusionOk="0">
                <a:moveTo>
                  <a:pt x="2035376" y="2038622"/>
                </a:moveTo>
                <a:lnTo>
                  <a:pt x="0" y="889788"/>
                </a:lnTo>
                <a:lnTo>
                  <a:pt x="6782" y="196700"/>
                </a:lnTo>
                <a:lnTo>
                  <a:pt x="2352200" y="0"/>
                </a:lnTo>
                <a:lnTo>
                  <a:pt x="2743050" y="328788"/>
                </a:lnTo>
                <a:cubicBezTo>
                  <a:pt x="2698214" y="1341957"/>
                  <a:pt x="2321965" y="1703029"/>
                  <a:pt x="2111969" y="1943566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 rot="9029169">
            <a:off x="8099620" y="-252132"/>
            <a:ext cx="3354077" cy="1949162"/>
          </a:xfrm>
          <a:custGeom>
            <a:avLst/>
            <a:gdLst/>
            <a:ahLst/>
            <a:cxnLst/>
            <a:rect l="l" t="t" r="r" b="b"/>
            <a:pathLst>
              <a:path w="3354989" h="1949692" extrusionOk="0">
                <a:moveTo>
                  <a:pt x="1939829" y="1949692"/>
                </a:moveTo>
                <a:lnTo>
                  <a:pt x="0" y="854789"/>
                </a:lnTo>
                <a:lnTo>
                  <a:pt x="3163064" y="4140"/>
                </a:lnTo>
                <a:lnTo>
                  <a:pt x="3326344" y="0"/>
                </a:lnTo>
                <a:lnTo>
                  <a:pt x="3354989" y="691947"/>
                </a:lnTo>
                <a:cubicBezTo>
                  <a:pt x="3035555" y="1196024"/>
                  <a:pt x="2420527" y="1435707"/>
                  <a:pt x="2011203" y="1863026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 rot="9029169">
            <a:off x="8592858" y="-48840"/>
            <a:ext cx="3577152" cy="1441036"/>
          </a:xfrm>
          <a:custGeom>
            <a:avLst/>
            <a:gdLst/>
            <a:ahLst/>
            <a:cxnLst/>
            <a:rect l="l" t="t" r="r" b="b"/>
            <a:pathLst>
              <a:path w="3578125" h="1441428" extrusionOk="0">
                <a:moveTo>
                  <a:pt x="1704216" y="1441428"/>
                </a:moveTo>
                <a:lnTo>
                  <a:pt x="1731" y="480489"/>
                </a:lnTo>
                <a:lnTo>
                  <a:pt x="0" y="407722"/>
                </a:lnTo>
                <a:cubicBezTo>
                  <a:pt x="0" y="407722"/>
                  <a:pt x="331649" y="92939"/>
                  <a:pt x="1292860" y="213251"/>
                </a:cubicBezTo>
                <a:cubicBezTo>
                  <a:pt x="2254075" y="333559"/>
                  <a:pt x="2810111" y="364753"/>
                  <a:pt x="3536432" y="0"/>
                </a:cubicBezTo>
                <a:lnTo>
                  <a:pt x="3578125" y="477106"/>
                </a:lnTo>
                <a:cubicBezTo>
                  <a:pt x="3477230" y="731731"/>
                  <a:pt x="3236291" y="905832"/>
                  <a:pt x="2984212" y="1012137"/>
                </a:cubicBezTo>
                <a:cubicBezTo>
                  <a:pt x="2731020" y="1116727"/>
                  <a:pt x="2469965" y="1201134"/>
                  <a:pt x="2203468" y="1264537"/>
                </a:cubicBezTo>
                <a:cubicBezTo>
                  <a:pt x="2077467" y="1295529"/>
                  <a:pt x="1955685" y="1333733"/>
                  <a:pt x="1838524" y="1378989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 rot="-10124778">
            <a:off x="5156930" y="-88845"/>
            <a:ext cx="3699597" cy="2403181"/>
          </a:xfrm>
          <a:custGeom>
            <a:avLst/>
            <a:gdLst/>
            <a:ahLst/>
            <a:cxnLst/>
            <a:rect l="l" t="t" r="r" b="b"/>
            <a:pathLst>
              <a:path w="3702514" h="2405076" extrusionOk="0">
                <a:moveTo>
                  <a:pt x="3702514" y="1969061"/>
                </a:moveTo>
                <a:lnTo>
                  <a:pt x="1505842" y="2405076"/>
                </a:lnTo>
                <a:lnTo>
                  <a:pt x="1451469" y="2317412"/>
                </a:lnTo>
                <a:cubicBezTo>
                  <a:pt x="1287944" y="2028340"/>
                  <a:pt x="1176628" y="1706978"/>
                  <a:pt x="1048053" y="1401159"/>
                </a:cubicBezTo>
                <a:cubicBezTo>
                  <a:pt x="842329" y="911849"/>
                  <a:pt x="537280" y="405343"/>
                  <a:pt x="0" y="213801"/>
                </a:cubicBezTo>
                <a:lnTo>
                  <a:pt x="1305735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 rot="-9824388">
            <a:off x="2928978" y="97323"/>
            <a:ext cx="5750087" cy="1635252"/>
          </a:xfrm>
          <a:custGeom>
            <a:avLst/>
            <a:gdLst/>
            <a:ahLst/>
            <a:cxnLst/>
            <a:rect l="l" t="t" r="r" b="b"/>
            <a:pathLst>
              <a:path w="5750087" h="1635252" extrusionOk="0">
                <a:moveTo>
                  <a:pt x="5750087" y="933333"/>
                </a:moveTo>
                <a:lnTo>
                  <a:pt x="3341563" y="1635252"/>
                </a:lnTo>
                <a:lnTo>
                  <a:pt x="3288508" y="1624250"/>
                </a:lnTo>
                <a:cubicBezTo>
                  <a:pt x="3232373" y="1610840"/>
                  <a:pt x="3177305" y="1595768"/>
                  <a:pt x="3123503" y="1578743"/>
                </a:cubicBezTo>
                <a:cubicBezTo>
                  <a:pt x="2424415" y="1355982"/>
                  <a:pt x="2144153" y="870361"/>
                  <a:pt x="1621549" y="524126"/>
                </a:cubicBezTo>
                <a:cubicBezTo>
                  <a:pt x="1192667" y="245263"/>
                  <a:pt x="622016" y="60816"/>
                  <a:pt x="0" y="0"/>
                </a:cubicBezTo>
                <a:lnTo>
                  <a:pt x="1935002" y="63646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 flipH="1">
            <a:off x="8733484" y="3601398"/>
            <a:ext cx="2766994" cy="3256603"/>
          </a:xfrm>
          <a:custGeom>
            <a:avLst/>
            <a:gdLst/>
            <a:ahLst/>
            <a:cxnLst/>
            <a:rect l="l" t="t" r="r" b="b"/>
            <a:pathLst>
              <a:path w="2766994" h="3256603" extrusionOk="0">
                <a:moveTo>
                  <a:pt x="2376031" y="0"/>
                </a:moveTo>
                <a:lnTo>
                  <a:pt x="29941" y="196757"/>
                </a:lnTo>
                <a:lnTo>
                  <a:pt x="0" y="3256603"/>
                </a:lnTo>
                <a:lnTo>
                  <a:pt x="1745250" y="3256603"/>
                </a:lnTo>
                <a:lnTo>
                  <a:pt x="1739411" y="3202381"/>
                </a:lnTo>
                <a:cubicBezTo>
                  <a:pt x="1715041" y="2789249"/>
                  <a:pt x="1828908" y="2367067"/>
                  <a:pt x="2057341" y="2041409"/>
                </a:cubicBezTo>
                <a:cubicBezTo>
                  <a:pt x="2231492" y="1793399"/>
                  <a:pt x="2715736" y="1487122"/>
                  <a:pt x="2766994" y="328882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/>
          <p:nvPr/>
        </p:nvSpPr>
        <p:spPr>
          <a:xfrm flipH="1">
            <a:off x="9096110" y="3436164"/>
            <a:ext cx="3095890" cy="3421836"/>
          </a:xfrm>
          <a:custGeom>
            <a:avLst/>
            <a:gdLst/>
            <a:ahLst/>
            <a:cxnLst/>
            <a:rect l="l" t="t" r="r" b="b"/>
            <a:pathLst>
              <a:path w="3095890" h="3421836" extrusionOk="0">
                <a:moveTo>
                  <a:pt x="3067238" y="0"/>
                </a:moveTo>
                <a:lnTo>
                  <a:pt x="2903910" y="4142"/>
                </a:lnTo>
                <a:lnTo>
                  <a:pt x="0" y="785096"/>
                </a:lnTo>
                <a:lnTo>
                  <a:pt x="0" y="3421836"/>
                </a:lnTo>
                <a:lnTo>
                  <a:pt x="1453801" y="3421836"/>
                </a:lnTo>
                <a:lnTo>
                  <a:pt x="1417067" y="3332624"/>
                </a:lnTo>
                <a:cubicBezTo>
                  <a:pt x="1274502" y="2907995"/>
                  <a:pt x="1335462" y="2436695"/>
                  <a:pt x="1590305" y="2059559"/>
                </a:cubicBezTo>
                <a:cubicBezTo>
                  <a:pt x="1979355" y="1499222"/>
                  <a:pt x="2730719" y="1268399"/>
                  <a:pt x="3095890" y="692145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 flipH="1">
            <a:off x="9083056" y="3255328"/>
            <a:ext cx="3108944" cy="2584247"/>
          </a:xfrm>
          <a:custGeom>
            <a:avLst/>
            <a:gdLst/>
            <a:ahLst/>
            <a:cxnLst/>
            <a:rect l="l" t="t" r="r" b="b"/>
            <a:pathLst>
              <a:path w="3108944" h="2584247" extrusionOk="0">
                <a:moveTo>
                  <a:pt x="3067240" y="0"/>
                </a:moveTo>
                <a:cubicBezTo>
                  <a:pt x="2340711" y="364858"/>
                  <a:pt x="1784516" y="333656"/>
                  <a:pt x="823025" y="213312"/>
                </a:cubicBezTo>
                <a:cubicBezTo>
                  <a:pt x="522561" y="175704"/>
                  <a:pt x="283594" y="180598"/>
                  <a:pt x="97033" y="205102"/>
                </a:cubicBezTo>
                <a:lnTo>
                  <a:pt x="0" y="220588"/>
                </a:lnTo>
                <a:lnTo>
                  <a:pt x="0" y="2584247"/>
                </a:lnTo>
                <a:lnTo>
                  <a:pt x="8275" y="2567697"/>
                </a:lnTo>
                <a:cubicBezTo>
                  <a:pt x="373325" y="1896591"/>
                  <a:pt x="977677" y="1450907"/>
                  <a:pt x="1733894" y="1264900"/>
                </a:cubicBezTo>
                <a:cubicBezTo>
                  <a:pt x="2000468" y="1201479"/>
                  <a:pt x="2261597" y="1117047"/>
                  <a:pt x="2514862" y="1012427"/>
                </a:cubicBezTo>
                <a:cubicBezTo>
                  <a:pt x="2767013" y="906092"/>
                  <a:pt x="3008021" y="731941"/>
                  <a:pt x="3108944" y="477243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 flipH="1">
            <a:off x="1394908" y="5740914"/>
            <a:ext cx="1474605" cy="1117058"/>
          </a:xfrm>
          <a:custGeom>
            <a:avLst/>
            <a:gdLst/>
            <a:ahLst/>
            <a:cxnLst/>
            <a:rect l="l" t="t" r="r" b="b"/>
            <a:pathLst>
              <a:path w="1474605" h="1117058" extrusionOk="0">
                <a:moveTo>
                  <a:pt x="1034881" y="1"/>
                </a:moveTo>
                <a:cubicBezTo>
                  <a:pt x="818389" y="316"/>
                  <a:pt x="600208" y="73091"/>
                  <a:pt x="428131" y="205793"/>
                </a:cubicBezTo>
                <a:cubicBezTo>
                  <a:pt x="152806" y="418114"/>
                  <a:pt x="-1423" y="769325"/>
                  <a:pt x="9" y="1117058"/>
                </a:cubicBezTo>
                <a:lnTo>
                  <a:pt x="1273124" y="1046897"/>
                </a:lnTo>
                <a:lnTo>
                  <a:pt x="1474605" y="1046897"/>
                </a:lnTo>
                <a:lnTo>
                  <a:pt x="1412422" y="80403"/>
                </a:lnTo>
                <a:cubicBezTo>
                  <a:pt x="1294064" y="25711"/>
                  <a:pt x="1164776" y="-187"/>
                  <a:pt x="1034881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 flipH="1">
            <a:off x="1425639" y="6150986"/>
            <a:ext cx="1092630" cy="707014"/>
          </a:xfrm>
          <a:custGeom>
            <a:avLst/>
            <a:gdLst/>
            <a:ahLst/>
            <a:cxnLst/>
            <a:rect l="l" t="t" r="r" b="b"/>
            <a:pathLst>
              <a:path w="1092630" h="707014" extrusionOk="0">
                <a:moveTo>
                  <a:pt x="717050" y="213"/>
                </a:moveTo>
                <a:cubicBezTo>
                  <a:pt x="566702" y="4252"/>
                  <a:pt x="414537" y="65441"/>
                  <a:pt x="299605" y="164903"/>
                </a:cubicBezTo>
                <a:cubicBezTo>
                  <a:pt x="161687" y="284257"/>
                  <a:pt x="71750" y="448486"/>
                  <a:pt x="18919" y="624363"/>
                </a:cubicBezTo>
                <a:lnTo>
                  <a:pt x="0" y="707014"/>
                </a:lnTo>
                <a:lnTo>
                  <a:pt x="1092630" y="707014"/>
                </a:lnTo>
                <a:lnTo>
                  <a:pt x="977277" y="58742"/>
                </a:lnTo>
                <a:cubicBezTo>
                  <a:pt x="896813" y="15940"/>
                  <a:pt x="807259" y="-2211"/>
                  <a:pt x="717050" y="213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 flipH="1">
            <a:off x="1500293" y="6418751"/>
            <a:ext cx="588507" cy="439249"/>
          </a:xfrm>
          <a:custGeom>
            <a:avLst/>
            <a:gdLst/>
            <a:ahLst/>
            <a:cxnLst/>
            <a:rect l="l" t="t" r="r" b="b"/>
            <a:pathLst>
              <a:path w="588507" h="439249" extrusionOk="0">
                <a:moveTo>
                  <a:pt x="448516" y="792"/>
                </a:moveTo>
                <a:cubicBezTo>
                  <a:pt x="417347" y="3784"/>
                  <a:pt x="385233" y="14880"/>
                  <a:pt x="357005" y="27869"/>
                </a:cubicBezTo>
                <a:cubicBezTo>
                  <a:pt x="212937" y="98102"/>
                  <a:pt x="98345" y="214220"/>
                  <a:pt x="29602" y="355702"/>
                </a:cubicBezTo>
                <a:lnTo>
                  <a:pt x="0" y="439249"/>
                </a:lnTo>
                <a:lnTo>
                  <a:pt x="588507" y="439249"/>
                </a:lnTo>
                <a:lnTo>
                  <a:pt x="534350" y="22346"/>
                </a:lnTo>
                <a:cubicBezTo>
                  <a:pt x="509906" y="2914"/>
                  <a:pt x="479684" y="-2200"/>
                  <a:pt x="448516" y="792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 flipH="1">
            <a:off x="1" y="3274307"/>
            <a:ext cx="696755" cy="1727265"/>
          </a:xfrm>
          <a:custGeom>
            <a:avLst/>
            <a:gdLst/>
            <a:ahLst/>
            <a:cxnLst/>
            <a:rect l="l" t="t" r="r" b="b"/>
            <a:pathLst>
              <a:path w="696755" h="1727265" extrusionOk="0">
                <a:moveTo>
                  <a:pt x="696755" y="0"/>
                </a:moveTo>
                <a:lnTo>
                  <a:pt x="543988" y="76253"/>
                </a:lnTo>
                <a:cubicBezTo>
                  <a:pt x="493160" y="107271"/>
                  <a:pt x="444796" y="142729"/>
                  <a:pt x="399498" y="182386"/>
                </a:cubicBezTo>
                <a:cubicBezTo>
                  <a:pt x="219823" y="341791"/>
                  <a:pt x="92470" y="551760"/>
                  <a:pt x="34174" y="784783"/>
                </a:cubicBezTo>
                <a:cubicBezTo>
                  <a:pt x="-4485" y="924736"/>
                  <a:pt x="-10438" y="1071704"/>
                  <a:pt x="16788" y="1214337"/>
                </a:cubicBezTo>
                <a:cubicBezTo>
                  <a:pt x="44667" y="1357522"/>
                  <a:pt x="121292" y="1486614"/>
                  <a:pt x="233610" y="1579663"/>
                </a:cubicBezTo>
                <a:lnTo>
                  <a:pt x="696755" y="1727265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 flipH="1">
            <a:off x="1" y="3881729"/>
            <a:ext cx="386673" cy="1098218"/>
          </a:xfrm>
          <a:custGeom>
            <a:avLst/>
            <a:gdLst/>
            <a:ahLst/>
            <a:cxnLst/>
            <a:rect l="l" t="t" r="r" b="b"/>
            <a:pathLst>
              <a:path w="386673" h="1098218" extrusionOk="0">
                <a:moveTo>
                  <a:pt x="386673" y="0"/>
                </a:moveTo>
                <a:lnTo>
                  <a:pt x="348661" y="22021"/>
                </a:lnTo>
                <a:cubicBezTo>
                  <a:pt x="131078" y="177993"/>
                  <a:pt x="-7664" y="435748"/>
                  <a:pt x="327" y="723498"/>
                </a:cubicBezTo>
                <a:cubicBezTo>
                  <a:pt x="2720" y="809265"/>
                  <a:pt x="18327" y="894153"/>
                  <a:pt x="46595" y="975155"/>
                </a:cubicBezTo>
                <a:lnTo>
                  <a:pt x="386673" y="1098218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 flipH="1">
            <a:off x="1" y="4533416"/>
            <a:ext cx="149561" cy="472094"/>
          </a:xfrm>
          <a:custGeom>
            <a:avLst/>
            <a:gdLst/>
            <a:ahLst/>
            <a:cxnLst/>
            <a:rect l="l" t="t" r="r" b="b"/>
            <a:pathLst>
              <a:path w="149561" h="472094" extrusionOk="0">
                <a:moveTo>
                  <a:pt x="149561" y="0"/>
                </a:moveTo>
                <a:lnTo>
                  <a:pt x="149058" y="368"/>
                </a:lnTo>
                <a:cubicBezTo>
                  <a:pt x="31647" y="105505"/>
                  <a:pt x="-37492" y="278966"/>
                  <a:pt x="21421" y="425013"/>
                </a:cubicBezTo>
                <a:lnTo>
                  <a:pt x="149561" y="472094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 flipH="1">
            <a:off x="1" y="4845932"/>
            <a:ext cx="1576842" cy="2012069"/>
          </a:xfrm>
          <a:custGeom>
            <a:avLst/>
            <a:gdLst/>
            <a:ahLst/>
            <a:cxnLst/>
            <a:rect l="l" t="t" r="r" b="b"/>
            <a:pathLst>
              <a:path w="1576842" h="2012069" extrusionOk="0">
                <a:moveTo>
                  <a:pt x="1201735" y="1028"/>
                </a:moveTo>
                <a:cubicBezTo>
                  <a:pt x="939572" y="-10686"/>
                  <a:pt x="672941" y="77613"/>
                  <a:pt x="463983" y="268703"/>
                </a:cubicBezTo>
                <a:cubicBezTo>
                  <a:pt x="432462" y="297525"/>
                  <a:pt x="402762" y="328309"/>
                  <a:pt x="375087" y="360833"/>
                </a:cubicBezTo>
                <a:cubicBezTo>
                  <a:pt x="262380" y="493177"/>
                  <a:pt x="185059" y="652317"/>
                  <a:pt x="127378" y="816161"/>
                </a:cubicBezTo>
                <a:cubicBezTo>
                  <a:pt x="6028" y="1160341"/>
                  <a:pt x="-32161" y="1535529"/>
                  <a:pt x="28156" y="1894997"/>
                </a:cubicBezTo>
                <a:lnTo>
                  <a:pt x="52591" y="2012069"/>
                </a:lnTo>
                <a:lnTo>
                  <a:pt x="1576842" y="2012069"/>
                </a:lnTo>
                <a:lnTo>
                  <a:pt x="1576842" y="90446"/>
                </a:lnTo>
                <a:lnTo>
                  <a:pt x="1491507" y="56251"/>
                </a:lnTo>
                <a:cubicBezTo>
                  <a:pt x="1397729" y="23877"/>
                  <a:pt x="1300046" y="5420"/>
                  <a:pt x="1201735" y="1028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 flipH="1">
            <a:off x="1" y="5537204"/>
            <a:ext cx="1099795" cy="1320797"/>
          </a:xfrm>
          <a:custGeom>
            <a:avLst/>
            <a:gdLst/>
            <a:ahLst/>
            <a:cxnLst/>
            <a:rect l="l" t="t" r="r" b="b"/>
            <a:pathLst>
              <a:path w="1099795" h="1320797" extrusionOk="0">
                <a:moveTo>
                  <a:pt x="817075" y="67"/>
                </a:moveTo>
                <a:cubicBezTo>
                  <a:pt x="635293" y="2806"/>
                  <a:pt x="456916" y="88136"/>
                  <a:pt x="326618" y="217002"/>
                </a:cubicBezTo>
                <a:cubicBezTo>
                  <a:pt x="177706" y="364277"/>
                  <a:pt x="87500" y="562689"/>
                  <a:pt x="42089" y="767035"/>
                </a:cubicBezTo>
                <a:cubicBezTo>
                  <a:pt x="19385" y="869207"/>
                  <a:pt x="7265" y="973118"/>
                  <a:pt x="1563" y="1077643"/>
                </a:cubicBezTo>
                <a:lnTo>
                  <a:pt x="0" y="1320797"/>
                </a:lnTo>
                <a:lnTo>
                  <a:pt x="1099795" y="1320797"/>
                </a:lnTo>
                <a:lnTo>
                  <a:pt x="1099795" y="66999"/>
                </a:lnTo>
                <a:lnTo>
                  <a:pt x="1013935" y="30429"/>
                </a:lnTo>
                <a:cubicBezTo>
                  <a:pt x="975371" y="17872"/>
                  <a:pt x="935663" y="8871"/>
                  <a:pt x="895059" y="4064"/>
                </a:cubicBezTo>
                <a:cubicBezTo>
                  <a:pt x="869082" y="970"/>
                  <a:pt x="843043" y="-324"/>
                  <a:pt x="817075" y="67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 flipH="1">
            <a:off x="1" y="6280933"/>
            <a:ext cx="824255" cy="577067"/>
          </a:xfrm>
          <a:custGeom>
            <a:avLst/>
            <a:gdLst/>
            <a:ahLst/>
            <a:cxnLst/>
            <a:rect l="l" t="t" r="r" b="b"/>
            <a:pathLst>
              <a:path w="824255" h="577067" extrusionOk="0">
                <a:moveTo>
                  <a:pt x="560432" y="2075"/>
                </a:moveTo>
                <a:cubicBezTo>
                  <a:pt x="487664" y="-5212"/>
                  <a:pt x="412031" y="6806"/>
                  <a:pt x="345042" y="36261"/>
                </a:cubicBezTo>
                <a:cubicBezTo>
                  <a:pt x="211062" y="95169"/>
                  <a:pt x="110628" y="216264"/>
                  <a:pt x="50695" y="348812"/>
                </a:cubicBezTo>
                <a:cubicBezTo>
                  <a:pt x="30557" y="390704"/>
                  <a:pt x="15876" y="434799"/>
                  <a:pt x="6870" y="480023"/>
                </a:cubicBezTo>
                <a:lnTo>
                  <a:pt x="0" y="577067"/>
                </a:lnTo>
                <a:lnTo>
                  <a:pt x="824255" y="577067"/>
                </a:lnTo>
                <a:lnTo>
                  <a:pt x="824255" y="158867"/>
                </a:lnTo>
                <a:lnTo>
                  <a:pt x="822102" y="154998"/>
                </a:lnTo>
                <a:cubicBezTo>
                  <a:pt x="804012" y="128831"/>
                  <a:pt x="783135" y="104783"/>
                  <a:pt x="758640" y="83714"/>
                </a:cubicBezTo>
                <a:cubicBezTo>
                  <a:pt x="703105" y="35953"/>
                  <a:pt x="633201" y="9362"/>
                  <a:pt x="560432" y="2075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/>
          <p:nvPr/>
        </p:nvSpPr>
        <p:spPr>
          <a:xfrm rot="3609977" flipH="1">
            <a:off x="2362165" y="331823"/>
            <a:ext cx="4827807" cy="2381663"/>
          </a:xfrm>
          <a:custGeom>
            <a:avLst/>
            <a:gdLst/>
            <a:ahLst/>
            <a:cxnLst/>
            <a:rect l="l" t="t" r="r" b="b"/>
            <a:pathLst>
              <a:path w="4827656" h="2381589" extrusionOk="0">
                <a:moveTo>
                  <a:pt x="4827656" y="2349600"/>
                </a:moveTo>
                <a:lnTo>
                  <a:pt x="4070047" y="1024908"/>
                </a:lnTo>
                <a:lnTo>
                  <a:pt x="3962500" y="1014398"/>
                </a:lnTo>
                <a:cubicBezTo>
                  <a:pt x="3605277" y="967287"/>
                  <a:pt x="3166824" y="832739"/>
                  <a:pt x="2530262" y="485718"/>
                </a:cubicBezTo>
                <a:cubicBezTo>
                  <a:pt x="832764" y="-439673"/>
                  <a:pt x="0" y="241658"/>
                  <a:pt x="0" y="241658"/>
                </a:cubicBezTo>
                <a:cubicBezTo>
                  <a:pt x="734903" y="59150"/>
                  <a:pt x="1521160" y="284476"/>
                  <a:pt x="2119452" y="746370"/>
                </a:cubicBezTo>
                <a:cubicBezTo>
                  <a:pt x="2513788" y="1049306"/>
                  <a:pt x="2831101" y="1444827"/>
                  <a:pt x="3200735" y="1777736"/>
                </a:cubicBezTo>
                <a:cubicBezTo>
                  <a:pt x="3570368" y="2110638"/>
                  <a:pt x="4021383" y="2388418"/>
                  <a:pt x="4514552" y="2381462"/>
                </a:cubicBezTo>
                <a:cubicBezTo>
                  <a:pt x="4578014" y="2380658"/>
                  <a:pt x="4641355" y="2375105"/>
                  <a:pt x="4704636" y="2367344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473738" y="858000"/>
            <a:ext cx="4532100" cy="5142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5488476" y="858000"/>
            <a:ext cx="6287700" cy="5142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6048925" y="2965625"/>
            <a:ext cx="54252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6048925" y="1583975"/>
            <a:ext cx="5425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6" name="Google Shape;166;p5"/>
          <p:cNvSpPr txBox="1"/>
          <p:nvPr/>
        </p:nvSpPr>
        <p:spPr>
          <a:xfrm rot="5400000">
            <a:off x="-723300" y="6002275"/>
            <a:ext cx="16677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accent5"/>
                </a:solidFill>
                <a:latin typeface="Questrial"/>
                <a:ea typeface="Questrial"/>
                <a:cs typeface="Questrial"/>
                <a:sym typeface="Questrial"/>
              </a:rPr>
              <a:t>slidesmania.com</a:t>
            </a:r>
            <a:endParaRPr sz="1200" i="0" u="none" strike="noStrike" cap="none">
              <a:solidFill>
                <a:schemeClr val="accent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/>
          <p:nvPr/>
        </p:nvSpPr>
        <p:spPr>
          <a:xfrm>
            <a:off x="8231040" y="4225246"/>
            <a:ext cx="3960961" cy="2632755"/>
          </a:xfrm>
          <a:custGeom>
            <a:avLst/>
            <a:gdLst/>
            <a:ahLst/>
            <a:cxnLst/>
            <a:rect l="l" t="t" r="r" b="b"/>
            <a:pathLst>
              <a:path w="3960961" h="2632755" extrusionOk="0">
                <a:moveTo>
                  <a:pt x="2764967" y="68"/>
                </a:moveTo>
                <a:cubicBezTo>
                  <a:pt x="2845464" y="-508"/>
                  <a:pt x="2926150" y="2561"/>
                  <a:pt x="3006859" y="9321"/>
                </a:cubicBezTo>
                <a:cubicBezTo>
                  <a:pt x="3330221" y="38797"/>
                  <a:pt x="3644443" y="134852"/>
                  <a:pt x="3936704" y="290658"/>
                </a:cubicBezTo>
                <a:lnTo>
                  <a:pt x="3960961" y="305102"/>
                </a:lnTo>
                <a:lnTo>
                  <a:pt x="3960961" y="1505326"/>
                </a:lnTo>
                <a:lnTo>
                  <a:pt x="2443241" y="2632755"/>
                </a:lnTo>
                <a:lnTo>
                  <a:pt x="492" y="2632755"/>
                </a:lnTo>
                <a:lnTo>
                  <a:pt x="34" y="2623113"/>
                </a:lnTo>
                <a:cubicBezTo>
                  <a:pt x="-2271" y="2214957"/>
                  <a:pt x="112576" y="1806480"/>
                  <a:pt x="300763" y="1466791"/>
                </a:cubicBezTo>
                <a:cubicBezTo>
                  <a:pt x="523661" y="1080241"/>
                  <a:pt x="817160" y="760353"/>
                  <a:pt x="1158738" y="531750"/>
                </a:cubicBezTo>
                <a:cubicBezTo>
                  <a:pt x="1647215" y="186672"/>
                  <a:pt x="2201483" y="4095"/>
                  <a:pt x="2764967" y="68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/>
          <p:nvPr/>
        </p:nvSpPr>
        <p:spPr>
          <a:xfrm rot="-9029169" flipH="1">
            <a:off x="2330323" y="-409447"/>
            <a:ext cx="2313798" cy="2234943"/>
          </a:xfrm>
          <a:custGeom>
            <a:avLst/>
            <a:gdLst/>
            <a:ahLst/>
            <a:cxnLst/>
            <a:rect l="l" t="t" r="r" b="b"/>
            <a:pathLst>
              <a:path w="2314427" h="2235551" extrusionOk="0">
                <a:moveTo>
                  <a:pt x="0" y="1275251"/>
                </a:moveTo>
                <a:lnTo>
                  <a:pt x="1701353" y="2235551"/>
                </a:lnTo>
                <a:lnTo>
                  <a:pt x="1734064" y="2155526"/>
                </a:lnTo>
                <a:cubicBezTo>
                  <a:pt x="1801222" y="2000801"/>
                  <a:pt x="1905061" y="1801319"/>
                  <a:pt x="2051789" y="1622286"/>
                </a:cubicBezTo>
                <a:cubicBezTo>
                  <a:pt x="2500250" y="1074841"/>
                  <a:pt x="2287955" y="626379"/>
                  <a:pt x="2051789" y="308735"/>
                </a:cubicBezTo>
                <a:lnTo>
                  <a:pt x="964858" y="0"/>
                </a:lnTo>
                <a:lnTo>
                  <a:pt x="134141" y="15214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 rot="-9029169" flipH="1">
            <a:off x="1348421" y="-506824"/>
            <a:ext cx="2740159" cy="1888054"/>
          </a:xfrm>
          <a:custGeom>
            <a:avLst/>
            <a:gdLst/>
            <a:ahLst/>
            <a:cxnLst/>
            <a:rect l="l" t="t" r="r" b="b"/>
            <a:pathLst>
              <a:path w="2740904" h="1888568" extrusionOk="0">
                <a:moveTo>
                  <a:pt x="0" y="670355"/>
                </a:moveTo>
                <a:lnTo>
                  <a:pt x="2158296" y="1888568"/>
                </a:lnTo>
                <a:lnTo>
                  <a:pt x="2208549" y="1831550"/>
                </a:lnTo>
                <a:cubicBezTo>
                  <a:pt x="2420554" y="1586558"/>
                  <a:pt x="2702472" y="1197219"/>
                  <a:pt x="2740904" y="328788"/>
                </a:cubicBezTo>
                <a:lnTo>
                  <a:pt x="2350054" y="0"/>
                </a:lnTo>
                <a:lnTo>
                  <a:pt x="4635" y="196700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 rot="-9029169" flipH="1">
            <a:off x="756162" y="-243874"/>
            <a:ext cx="3089385" cy="1804297"/>
          </a:xfrm>
          <a:custGeom>
            <a:avLst/>
            <a:gdLst/>
            <a:ahLst/>
            <a:cxnLst/>
            <a:rect l="l" t="t" r="r" b="b"/>
            <a:pathLst>
              <a:path w="3090225" h="1804788" extrusionOk="0">
                <a:moveTo>
                  <a:pt x="0" y="783586"/>
                </a:moveTo>
                <a:lnTo>
                  <a:pt x="1809254" y="1804788"/>
                </a:lnTo>
                <a:lnTo>
                  <a:pt x="1932997" y="1690060"/>
                </a:lnTo>
                <a:cubicBezTo>
                  <a:pt x="2325454" y="1361831"/>
                  <a:pt x="2816425" y="1124013"/>
                  <a:pt x="3090225" y="691947"/>
                </a:cubicBezTo>
                <a:lnTo>
                  <a:pt x="3061581" y="0"/>
                </a:lnTo>
                <a:lnTo>
                  <a:pt x="2898300" y="414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/>
          <p:nvPr/>
        </p:nvSpPr>
        <p:spPr>
          <a:xfrm rot="-9029169" flipH="1">
            <a:off x="-58074" y="-119254"/>
            <a:ext cx="3431035" cy="1349191"/>
          </a:xfrm>
          <a:custGeom>
            <a:avLst/>
            <a:gdLst/>
            <a:ahLst/>
            <a:cxnLst/>
            <a:rect l="l" t="t" r="r" b="b"/>
            <a:pathLst>
              <a:path w="3431968" h="1349558" extrusionOk="0">
                <a:moveTo>
                  <a:pt x="0" y="341362"/>
                </a:moveTo>
                <a:lnTo>
                  <a:pt x="1786210" y="1349558"/>
                </a:lnTo>
                <a:lnTo>
                  <a:pt x="2057310" y="1264537"/>
                </a:lnTo>
                <a:cubicBezTo>
                  <a:pt x="2323809" y="1201134"/>
                  <a:pt x="2584863" y="1116727"/>
                  <a:pt x="2838056" y="1012137"/>
                </a:cubicBezTo>
                <a:cubicBezTo>
                  <a:pt x="3090135" y="905832"/>
                  <a:pt x="3331073" y="731731"/>
                  <a:pt x="3431968" y="477106"/>
                </a:cubicBezTo>
                <a:lnTo>
                  <a:pt x="3390275" y="0"/>
                </a:lnTo>
                <a:cubicBezTo>
                  <a:pt x="2663954" y="364753"/>
                  <a:pt x="2107918" y="333560"/>
                  <a:pt x="1146703" y="213251"/>
                </a:cubicBezTo>
                <a:cubicBezTo>
                  <a:pt x="666098" y="153095"/>
                  <a:pt x="342883" y="201712"/>
                  <a:pt x="139819" y="265369"/>
                </a:cubicBezTo>
                <a:lnTo>
                  <a:pt x="16723" y="311735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/>
          <p:nvPr/>
        </p:nvSpPr>
        <p:spPr>
          <a:xfrm rot="10124778" flipH="1">
            <a:off x="3160270" y="-88145"/>
            <a:ext cx="3507698" cy="2227366"/>
          </a:xfrm>
          <a:custGeom>
            <a:avLst/>
            <a:gdLst/>
            <a:ahLst/>
            <a:cxnLst/>
            <a:rect l="l" t="t" r="r" b="b"/>
            <a:pathLst>
              <a:path w="3510464" h="2229122" extrusionOk="0">
                <a:moveTo>
                  <a:pt x="1405360" y="2229122"/>
                </a:moveTo>
                <a:lnTo>
                  <a:pt x="3510464" y="1811282"/>
                </a:lnTo>
                <a:lnTo>
                  <a:pt x="1305735" y="0"/>
                </a:lnTo>
                <a:lnTo>
                  <a:pt x="0" y="213801"/>
                </a:lnTo>
                <a:cubicBezTo>
                  <a:pt x="537281" y="405343"/>
                  <a:pt x="842329" y="911849"/>
                  <a:pt x="1048053" y="1401159"/>
                </a:cubicBezTo>
                <a:cubicBezTo>
                  <a:pt x="1150913" y="1645814"/>
                  <a:pt x="1242727" y="1900417"/>
                  <a:pt x="1359064" y="2140477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 rot="9071728" flipH="1">
            <a:off x="3438374" y="172092"/>
            <a:ext cx="4104190" cy="1655013"/>
          </a:xfrm>
          <a:custGeom>
            <a:avLst/>
            <a:gdLst/>
            <a:ahLst/>
            <a:cxnLst/>
            <a:rect l="l" t="t" r="r" b="b"/>
            <a:pathLst>
              <a:path w="4098431" h="1652691" extrusionOk="0">
                <a:moveTo>
                  <a:pt x="2625967" y="1652691"/>
                </a:moveTo>
                <a:lnTo>
                  <a:pt x="4098431" y="843035"/>
                </a:lnTo>
                <a:lnTo>
                  <a:pt x="1481235" y="63646"/>
                </a:lnTo>
                <a:lnTo>
                  <a:pt x="0" y="0"/>
                </a:lnTo>
                <a:cubicBezTo>
                  <a:pt x="476150" y="60816"/>
                  <a:pt x="912981" y="245263"/>
                  <a:pt x="1241288" y="524128"/>
                </a:cubicBezTo>
                <a:cubicBezTo>
                  <a:pt x="1641339" y="870363"/>
                  <a:pt x="1855877" y="1355986"/>
                  <a:pt x="2391027" y="1578748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/>
          <p:nvPr/>
        </p:nvSpPr>
        <p:spPr>
          <a:xfrm rot="9394541" flipH="1">
            <a:off x="1876069" y="530959"/>
            <a:ext cx="8037509" cy="2110543"/>
          </a:xfrm>
          <a:custGeom>
            <a:avLst/>
            <a:gdLst/>
            <a:ahLst/>
            <a:cxnLst/>
            <a:rect l="l" t="t" r="r" b="b"/>
            <a:pathLst>
              <a:path w="8038263" h="2110741" extrusionOk="0">
                <a:moveTo>
                  <a:pt x="5560597" y="2110741"/>
                </a:moveTo>
                <a:lnTo>
                  <a:pt x="8038263" y="1033989"/>
                </a:lnTo>
                <a:lnTo>
                  <a:pt x="7934843" y="1024528"/>
                </a:lnTo>
                <a:cubicBezTo>
                  <a:pt x="6702745" y="940695"/>
                  <a:pt x="6086287" y="1284970"/>
                  <a:pt x="3835045" y="481794"/>
                </a:cubicBezTo>
                <a:cubicBezTo>
                  <a:pt x="1262196" y="-436120"/>
                  <a:pt x="0" y="239706"/>
                  <a:pt x="0" y="239706"/>
                </a:cubicBezTo>
                <a:cubicBezTo>
                  <a:pt x="1113872" y="58673"/>
                  <a:pt x="2305578" y="282178"/>
                  <a:pt x="3212392" y="740341"/>
                </a:cubicBezTo>
                <a:cubicBezTo>
                  <a:pt x="3810076" y="1040830"/>
                  <a:pt x="4291018" y="1433157"/>
                  <a:pt x="4851261" y="1763376"/>
                </a:cubicBezTo>
                <a:cubicBezTo>
                  <a:pt x="5061352" y="1887206"/>
                  <a:pt x="5288789" y="2003346"/>
                  <a:pt x="5530436" y="2099788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2324912" y="4225246"/>
            <a:ext cx="3919575" cy="2632754"/>
          </a:xfrm>
          <a:custGeom>
            <a:avLst/>
            <a:gdLst/>
            <a:ahLst/>
            <a:cxnLst/>
            <a:rect l="l" t="t" r="r" b="b"/>
            <a:pathLst>
              <a:path w="3919575" h="2632754" extrusionOk="0">
                <a:moveTo>
                  <a:pt x="1200509" y="1061"/>
                </a:moveTo>
                <a:cubicBezTo>
                  <a:pt x="1724745" y="14587"/>
                  <a:pt x="2243453" y="157478"/>
                  <a:pt x="2687036" y="436165"/>
                </a:cubicBezTo>
                <a:cubicBezTo>
                  <a:pt x="3426336" y="900643"/>
                  <a:pt x="3922109" y="1751597"/>
                  <a:pt x="3919566" y="2621325"/>
                </a:cubicBezTo>
                <a:lnTo>
                  <a:pt x="3919091" y="2632754"/>
                </a:lnTo>
                <a:lnTo>
                  <a:pt x="1048079" y="2632754"/>
                </a:lnTo>
                <a:lnTo>
                  <a:pt x="0" y="201244"/>
                </a:lnTo>
                <a:cubicBezTo>
                  <a:pt x="381685" y="58277"/>
                  <a:pt x="792769" y="-9460"/>
                  <a:pt x="1200509" y="106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2703906" y="5440951"/>
            <a:ext cx="2773386" cy="1417049"/>
          </a:xfrm>
          <a:custGeom>
            <a:avLst/>
            <a:gdLst/>
            <a:ahLst/>
            <a:cxnLst/>
            <a:rect l="l" t="t" r="r" b="b"/>
            <a:pathLst>
              <a:path w="2773386" h="1417049" extrusionOk="0">
                <a:moveTo>
                  <a:pt x="732600" y="299"/>
                </a:moveTo>
                <a:cubicBezTo>
                  <a:pt x="1141748" y="5902"/>
                  <a:pt x="1545873" y="90450"/>
                  <a:pt x="1901954" y="287160"/>
                </a:cubicBezTo>
                <a:cubicBezTo>
                  <a:pt x="2329254" y="523211"/>
                  <a:pt x="2667893" y="945617"/>
                  <a:pt x="2773024" y="1414399"/>
                </a:cubicBezTo>
                <a:lnTo>
                  <a:pt x="2773386" y="1417049"/>
                </a:lnTo>
                <a:lnTo>
                  <a:pt x="143931" y="1417049"/>
                </a:lnTo>
                <a:lnTo>
                  <a:pt x="0" y="68302"/>
                </a:lnTo>
                <a:cubicBezTo>
                  <a:pt x="239814" y="21996"/>
                  <a:pt x="487111" y="-3063"/>
                  <a:pt x="732600" y="299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"/>
          <p:cNvSpPr/>
          <p:nvPr/>
        </p:nvSpPr>
        <p:spPr>
          <a:xfrm>
            <a:off x="2976497" y="6542447"/>
            <a:ext cx="1476466" cy="315553"/>
          </a:xfrm>
          <a:custGeom>
            <a:avLst/>
            <a:gdLst/>
            <a:ahLst/>
            <a:cxnLst/>
            <a:rect l="l" t="t" r="r" b="b"/>
            <a:pathLst>
              <a:path w="1476466" h="315553" extrusionOk="0">
                <a:moveTo>
                  <a:pt x="411749" y="114"/>
                </a:moveTo>
                <a:cubicBezTo>
                  <a:pt x="765813" y="-3767"/>
                  <a:pt x="1112686" y="91411"/>
                  <a:pt x="1413668" y="272774"/>
                </a:cubicBezTo>
                <a:lnTo>
                  <a:pt x="1476466" y="315553"/>
                </a:lnTo>
                <a:lnTo>
                  <a:pt x="0" y="315553"/>
                </a:lnTo>
                <a:lnTo>
                  <a:pt x="198757" y="14432"/>
                </a:lnTo>
                <a:cubicBezTo>
                  <a:pt x="269835" y="5629"/>
                  <a:pt x="340936" y="890"/>
                  <a:pt x="411749" y="114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1" y="3891024"/>
            <a:ext cx="3593208" cy="2966976"/>
          </a:xfrm>
          <a:custGeom>
            <a:avLst/>
            <a:gdLst/>
            <a:ahLst/>
            <a:cxnLst/>
            <a:rect l="l" t="t" r="r" b="b"/>
            <a:pathLst>
              <a:path w="3593208" h="2966976" extrusionOk="0">
                <a:moveTo>
                  <a:pt x="686708" y="408"/>
                </a:moveTo>
                <a:cubicBezTo>
                  <a:pt x="1164453" y="-6511"/>
                  <a:pt x="1644379" y="74673"/>
                  <a:pt x="2095423" y="233699"/>
                </a:cubicBezTo>
                <a:cubicBezTo>
                  <a:pt x="2396403" y="339532"/>
                  <a:pt x="2687999" y="481387"/>
                  <a:pt x="2930810" y="688170"/>
                </a:cubicBezTo>
                <a:cubicBezTo>
                  <a:pt x="2990705" y="739134"/>
                  <a:pt x="3047374" y="793774"/>
                  <a:pt x="3100438" y="851830"/>
                </a:cubicBezTo>
                <a:cubicBezTo>
                  <a:pt x="3626156" y="1426805"/>
                  <a:pt x="3727631" y="2239792"/>
                  <a:pt x="3422071" y="2906066"/>
                </a:cubicBezTo>
                <a:lnTo>
                  <a:pt x="3390417" y="2966976"/>
                </a:lnTo>
                <a:lnTo>
                  <a:pt x="0" y="2966976"/>
                </a:lnTo>
                <a:lnTo>
                  <a:pt x="0" y="75964"/>
                </a:lnTo>
                <a:lnTo>
                  <a:pt x="116450" y="51658"/>
                </a:lnTo>
                <a:cubicBezTo>
                  <a:pt x="304861" y="20040"/>
                  <a:pt x="495610" y="3176"/>
                  <a:pt x="686708" y="408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2" y="4762995"/>
            <a:ext cx="2324949" cy="2095005"/>
          </a:xfrm>
          <a:custGeom>
            <a:avLst/>
            <a:gdLst/>
            <a:ahLst/>
            <a:cxnLst/>
            <a:rect l="l" t="t" r="r" b="b"/>
            <a:pathLst>
              <a:path w="2324949" h="2095005" extrusionOk="0">
                <a:moveTo>
                  <a:pt x="59616" y="0"/>
                </a:moveTo>
                <a:cubicBezTo>
                  <a:pt x="348081" y="899"/>
                  <a:pt x="636229" y="19687"/>
                  <a:pt x="917410" y="82170"/>
                </a:cubicBezTo>
                <a:cubicBezTo>
                  <a:pt x="1292324" y="165485"/>
                  <a:pt x="1657098" y="331734"/>
                  <a:pt x="1926928" y="604567"/>
                </a:cubicBezTo>
                <a:cubicBezTo>
                  <a:pt x="2196759" y="877400"/>
                  <a:pt x="2362633" y="1265821"/>
                  <a:pt x="2317603" y="1647110"/>
                </a:cubicBezTo>
                <a:cubicBezTo>
                  <a:pt x="2299964" y="1796098"/>
                  <a:pt x="2251551" y="1938612"/>
                  <a:pt x="2181653" y="2070854"/>
                </a:cubicBezTo>
                <a:lnTo>
                  <a:pt x="2166440" y="2095005"/>
                </a:lnTo>
                <a:lnTo>
                  <a:pt x="0" y="2095005"/>
                </a:lnTo>
                <a:lnTo>
                  <a:pt x="0" y="85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2" y="5273398"/>
            <a:ext cx="960475" cy="1584602"/>
          </a:xfrm>
          <a:custGeom>
            <a:avLst/>
            <a:gdLst/>
            <a:ahLst/>
            <a:cxnLst/>
            <a:rect l="l" t="t" r="r" b="b"/>
            <a:pathLst>
              <a:path w="960475" h="1584602" extrusionOk="0">
                <a:moveTo>
                  <a:pt x="0" y="0"/>
                </a:moveTo>
                <a:lnTo>
                  <a:pt x="79970" y="10769"/>
                </a:lnTo>
                <a:cubicBezTo>
                  <a:pt x="162941" y="27286"/>
                  <a:pt x="243843" y="54193"/>
                  <a:pt x="320701" y="91101"/>
                </a:cubicBezTo>
                <a:cubicBezTo>
                  <a:pt x="565761" y="201062"/>
                  <a:pt x="785306" y="385324"/>
                  <a:pt x="893762" y="631137"/>
                </a:cubicBezTo>
                <a:cubicBezTo>
                  <a:pt x="1002218" y="876950"/>
                  <a:pt x="981955" y="1186184"/>
                  <a:pt x="807070" y="1389961"/>
                </a:cubicBezTo>
                <a:cubicBezTo>
                  <a:pt x="748948" y="1457513"/>
                  <a:pt x="678583" y="1510023"/>
                  <a:pt x="601297" y="1552698"/>
                </a:cubicBezTo>
                <a:lnTo>
                  <a:pt x="537314" y="1584602"/>
                </a:lnTo>
                <a:lnTo>
                  <a:pt x="0" y="1584602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267600" y="924350"/>
            <a:ext cx="11656800" cy="52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"/>
          <p:cNvSpPr/>
          <p:nvPr/>
        </p:nvSpPr>
        <p:spPr>
          <a:xfrm>
            <a:off x="9631630" y="5075032"/>
            <a:ext cx="2560370" cy="1782969"/>
          </a:xfrm>
          <a:custGeom>
            <a:avLst/>
            <a:gdLst/>
            <a:ahLst/>
            <a:cxnLst/>
            <a:rect l="l" t="t" r="r" b="b"/>
            <a:pathLst>
              <a:path w="2560370" h="1782969" extrusionOk="0">
                <a:moveTo>
                  <a:pt x="2276956" y="46"/>
                </a:moveTo>
                <a:cubicBezTo>
                  <a:pt x="2343261" y="-347"/>
                  <a:pt x="2409720" y="1752"/>
                  <a:pt x="2476198" y="6375"/>
                </a:cubicBezTo>
                <a:lnTo>
                  <a:pt x="2560370" y="16393"/>
                </a:lnTo>
                <a:lnTo>
                  <a:pt x="2560370" y="1462472"/>
                </a:lnTo>
                <a:lnTo>
                  <a:pt x="2040804" y="1782969"/>
                </a:lnTo>
                <a:lnTo>
                  <a:pt x="0" y="1782969"/>
                </a:lnTo>
                <a:lnTo>
                  <a:pt x="4521" y="1674648"/>
                </a:lnTo>
                <a:cubicBezTo>
                  <a:pt x="25894" y="1436130"/>
                  <a:pt x="114374" y="1202413"/>
                  <a:pt x="247237" y="1003263"/>
                </a:cubicBezTo>
                <a:cubicBezTo>
                  <a:pt x="430834" y="738869"/>
                  <a:pt x="672584" y="520070"/>
                  <a:pt x="953936" y="363709"/>
                </a:cubicBezTo>
                <a:cubicBezTo>
                  <a:pt x="1356285" y="127681"/>
                  <a:pt x="1812826" y="2802"/>
                  <a:pt x="2276956" y="46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6"/>
          <p:cNvSpPr/>
          <p:nvPr/>
        </p:nvSpPr>
        <p:spPr>
          <a:xfrm>
            <a:off x="9648968" y="5676640"/>
            <a:ext cx="2543032" cy="1181360"/>
          </a:xfrm>
          <a:custGeom>
            <a:avLst/>
            <a:gdLst/>
            <a:ahLst/>
            <a:cxnLst/>
            <a:rect l="l" t="t" r="r" b="b"/>
            <a:pathLst>
              <a:path w="2543032" h="1181360" extrusionOk="0">
                <a:moveTo>
                  <a:pt x="1732407" y="2127"/>
                </a:moveTo>
                <a:cubicBezTo>
                  <a:pt x="1950336" y="-8251"/>
                  <a:pt x="2166780" y="19464"/>
                  <a:pt x="2372438" y="82416"/>
                </a:cubicBezTo>
                <a:lnTo>
                  <a:pt x="2543032" y="145500"/>
                </a:lnTo>
                <a:lnTo>
                  <a:pt x="2543032" y="1181360"/>
                </a:lnTo>
                <a:lnTo>
                  <a:pt x="0" y="1181360"/>
                </a:lnTo>
                <a:lnTo>
                  <a:pt x="78655" y="1048545"/>
                </a:lnTo>
                <a:cubicBezTo>
                  <a:pt x="397140" y="584130"/>
                  <a:pt x="1015126" y="112602"/>
                  <a:pt x="1514328" y="25307"/>
                </a:cubicBezTo>
                <a:cubicBezTo>
                  <a:pt x="1586956" y="13278"/>
                  <a:pt x="1659764" y="5586"/>
                  <a:pt x="1732407" y="2127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6"/>
          <p:cNvSpPr/>
          <p:nvPr/>
        </p:nvSpPr>
        <p:spPr>
          <a:xfrm>
            <a:off x="9862628" y="6334008"/>
            <a:ext cx="2198698" cy="523992"/>
          </a:xfrm>
          <a:custGeom>
            <a:avLst/>
            <a:gdLst/>
            <a:ahLst/>
            <a:cxnLst/>
            <a:rect l="l" t="t" r="r" b="b"/>
            <a:pathLst>
              <a:path w="2198698" h="523992" extrusionOk="0">
                <a:moveTo>
                  <a:pt x="835650" y="1784"/>
                </a:moveTo>
                <a:cubicBezTo>
                  <a:pt x="881683" y="-809"/>
                  <a:pt x="926812" y="-519"/>
                  <a:pt x="970388" y="2279"/>
                </a:cubicBezTo>
                <a:cubicBezTo>
                  <a:pt x="1275416" y="21863"/>
                  <a:pt x="1775323" y="225284"/>
                  <a:pt x="2156012" y="491586"/>
                </a:cubicBezTo>
                <a:lnTo>
                  <a:pt x="2198698" y="523992"/>
                </a:lnTo>
                <a:lnTo>
                  <a:pt x="0" y="523992"/>
                </a:lnTo>
                <a:lnTo>
                  <a:pt x="1367" y="521197"/>
                </a:lnTo>
                <a:cubicBezTo>
                  <a:pt x="198995" y="157323"/>
                  <a:pt x="536432" y="18639"/>
                  <a:pt x="835650" y="1784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1330000" y="1355375"/>
            <a:ext cx="9502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7" name="Google Shape;187;p6"/>
          <p:cNvSpPr txBox="1">
            <a:spLocks noGrp="1"/>
          </p:cNvSpPr>
          <p:nvPr>
            <p:ph type="body" idx="1"/>
          </p:nvPr>
        </p:nvSpPr>
        <p:spPr>
          <a:xfrm>
            <a:off x="1394425" y="2436450"/>
            <a:ext cx="9502200" cy="3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6"/>
          <p:cNvSpPr txBox="1"/>
          <p:nvPr/>
        </p:nvSpPr>
        <p:spPr>
          <a:xfrm rot="5400000">
            <a:off x="-723300" y="6002275"/>
            <a:ext cx="16677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accent5"/>
                </a:solidFill>
                <a:latin typeface="Questrial"/>
                <a:ea typeface="Questrial"/>
                <a:cs typeface="Questrial"/>
                <a:sym typeface="Questrial"/>
              </a:rPr>
              <a:t>slidesmania.com</a:t>
            </a:r>
            <a:endParaRPr sz="1200" i="0" u="none" strike="noStrike" cap="none">
              <a:solidFill>
                <a:schemeClr val="accent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"/>
          <p:cNvSpPr/>
          <p:nvPr/>
        </p:nvSpPr>
        <p:spPr>
          <a:xfrm>
            <a:off x="1" y="3479240"/>
            <a:ext cx="3262812" cy="3378761"/>
          </a:xfrm>
          <a:custGeom>
            <a:avLst/>
            <a:gdLst/>
            <a:ahLst/>
            <a:cxnLst/>
            <a:rect l="l" t="t" r="r" b="b"/>
            <a:pathLst>
              <a:path w="3262812" h="3378761" extrusionOk="0">
                <a:moveTo>
                  <a:pt x="3234160" y="0"/>
                </a:moveTo>
                <a:lnTo>
                  <a:pt x="3262812" y="692145"/>
                </a:lnTo>
                <a:cubicBezTo>
                  <a:pt x="2897640" y="1268399"/>
                  <a:pt x="2146276" y="1499222"/>
                  <a:pt x="1757226" y="2059559"/>
                </a:cubicBezTo>
                <a:cubicBezTo>
                  <a:pt x="1502383" y="2436695"/>
                  <a:pt x="1441423" y="2907995"/>
                  <a:pt x="1583988" y="3332624"/>
                </a:cubicBezTo>
                <a:lnTo>
                  <a:pt x="1602985" y="3378761"/>
                </a:lnTo>
                <a:lnTo>
                  <a:pt x="0" y="3378761"/>
                </a:lnTo>
                <a:lnTo>
                  <a:pt x="0" y="829986"/>
                </a:lnTo>
                <a:lnTo>
                  <a:pt x="3070832" y="4142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2"/>
          <p:cNvSpPr/>
          <p:nvPr/>
        </p:nvSpPr>
        <p:spPr>
          <a:xfrm>
            <a:off x="1" y="3298402"/>
            <a:ext cx="3275865" cy="2959884"/>
          </a:xfrm>
          <a:custGeom>
            <a:avLst/>
            <a:gdLst/>
            <a:ahLst/>
            <a:cxnLst/>
            <a:rect l="l" t="t" r="r" b="b"/>
            <a:pathLst>
              <a:path w="3275865" h="2959884" extrusionOk="0">
                <a:moveTo>
                  <a:pt x="3234160" y="0"/>
                </a:moveTo>
                <a:lnTo>
                  <a:pt x="3275865" y="477243"/>
                </a:lnTo>
                <a:cubicBezTo>
                  <a:pt x="3174941" y="731941"/>
                  <a:pt x="2933934" y="906092"/>
                  <a:pt x="2681782" y="1012427"/>
                </a:cubicBezTo>
                <a:cubicBezTo>
                  <a:pt x="2428518" y="1117047"/>
                  <a:pt x="2167388" y="1201479"/>
                  <a:pt x="1900814" y="1264900"/>
                </a:cubicBezTo>
                <a:cubicBezTo>
                  <a:pt x="1018561" y="1481909"/>
                  <a:pt x="343013" y="2052365"/>
                  <a:pt x="13017" y="2921877"/>
                </a:cubicBezTo>
                <a:lnTo>
                  <a:pt x="0" y="2959884"/>
                </a:lnTo>
                <a:lnTo>
                  <a:pt x="0" y="260608"/>
                </a:lnTo>
                <a:lnTo>
                  <a:pt x="64650" y="242456"/>
                </a:lnTo>
                <a:cubicBezTo>
                  <a:pt x="269182" y="191313"/>
                  <a:pt x="569295" y="160661"/>
                  <a:pt x="989946" y="213312"/>
                </a:cubicBezTo>
                <a:cubicBezTo>
                  <a:pt x="1951436" y="333656"/>
                  <a:pt x="2507632" y="364858"/>
                  <a:pt x="323416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2"/>
          <p:cNvSpPr/>
          <p:nvPr/>
        </p:nvSpPr>
        <p:spPr>
          <a:xfrm rot="10593467" flipH="1">
            <a:off x="-60506" y="-91593"/>
            <a:ext cx="3295639" cy="2499793"/>
          </a:xfrm>
          <a:custGeom>
            <a:avLst/>
            <a:gdLst/>
            <a:ahLst/>
            <a:cxnLst/>
            <a:rect l="l" t="t" r="r" b="b"/>
            <a:pathLst>
              <a:path w="3297938" h="2501537" extrusionOk="0">
                <a:moveTo>
                  <a:pt x="130598" y="2501537"/>
                </a:moveTo>
                <a:lnTo>
                  <a:pt x="403712" y="2485363"/>
                </a:lnTo>
                <a:lnTo>
                  <a:pt x="515938" y="2330276"/>
                </a:lnTo>
                <a:cubicBezTo>
                  <a:pt x="875187" y="1868913"/>
                  <a:pt x="1356687" y="1553103"/>
                  <a:pt x="1923568" y="1398827"/>
                </a:cubicBezTo>
                <a:cubicBezTo>
                  <a:pt x="2190011" y="1328691"/>
                  <a:pt x="2451011" y="1235320"/>
                  <a:pt x="2704150" y="1119622"/>
                </a:cubicBezTo>
                <a:cubicBezTo>
                  <a:pt x="2956176" y="1002029"/>
                  <a:pt x="3197064" y="809439"/>
                  <a:pt x="3297938" y="527773"/>
                </a:cubicBezTo>
                <a:lnTo>
                  <a:pt x="3256254" y="0"/>
                </a:lnTo>
                <a:cubicBezTo>
                  <a:pt x="2530085" y="403488"/>
                  <a:pt x="1974165" y="368982"/>
                  <a:pt x="1013152" y="235897"/>
                </a:cubicBezTo>
                <a:cubicBezTo>
                  <a:pt x="532647" y="169353"/>
                  <a:pt x="209499" y="223133"/>
                  <a:pt x="6479" y="293550"/>
                </a:cubicBezTo>
                <a:lnTo>
                  <a:pt x="0" y="296250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2"/>
          <p:cNvSpPr/>
          <p:nvPr/>
        </p:nvSpPr>
        <p:spPr>
          <a:xfrm>
            <a:off x="3396129" y="5345045"/>
            <a:ext cx="5550751" cy="1512955"/>
          </a:xfrm>
          <a:custGeom>
            <a:avLst/>
            <a:gdLst/>
            <a:ahLst/>
            <a:cxnLst/>
            <a:rect l="l" t="t" r="r" b="b"/>
            <a:pathLst>
              <a:path w="5550751" h="1512955" extrusionOk="0">
                <a:moveTo>
                  <a:pt x="0" y="0"/>
                </a:moveTo>
                <a:lnTo>
                  <a:pt x="1779003" y="63675"/>
                </a:lnTo>
                <a:lnTo>
                  <a:pt x="5290515" y="934744"/>
                </a:lnTo>
                <a:lnTo>
                  <a:pt x="5550751" y="1512955"/>
                </a:lnTo>
                <a:lnTo>
                  <a:pt x="2714970" y="1512955"/>
                </a:lnTo>
                <a:lnTo>
                  <a:pt x="2647527" y="1484338"/>
                </a:lnTo>
                <a:cubicBezTo>
                  <a:pt x="2161061" y="1237310"/>
                  <a:pt x="1911233" y="827453"/>
                  <a:pt x="1490820" y="524362"/>
                </a:cubicBezTo>
                <a:cubicBezTo>
                  <a:pt x="1096515" y="245373"/>
                  <a:pt x="571869" y="60844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2"/>
          <p:cNvSpPr/>
          <p:nvPr/>
        </p:nvSpPr>
        <p:spPr>
          <a:xfrm>
            <a:off x="2924150" y="4527175"/>
            <a:ext cx="6086292" cy="1897522"/>
          </a:xfrm>
          <a:custGeom>
            <a:avLst/>
            <a:gdLst/>
            <a:ahLst/>
            <a:cxnLst/>
            <a:rect l="l" t="t" r="r" b="b"/>
            <a:pathLst>
              <a:path w="1196911" h="478870" extrusionOk="0">
                <a:moveTo>
                  <a:pt x="1196884" y="478857"/>
                </a:moveTo>
                <a:cubicBezTo>
                  <a:pt x="1154355" y="436338"/>
                  <a:pt x="1097081" y="411839"/>
                  <a:pt x="1036959" y="410468"/>
                </a:cubicBezTo>
                <a:cubicBezTo>
                  <a:pt x="987048" y="409134"/>
                  <a:pt x="937518" y="423231"/>
                  <a:pt x="887607" y="423803"/>
                </a:cubicBezTo>
                <a:cubicBezTo>
                  <a:pt x="790642" y="425041"/>
                  <a:pt x="701965" y="375606"/>
                  <a:pt x="629289" y="316361"/>
                </a:cubicBezTo>
                <a:cubicBezTo>
                  <a:pt x="556613" y="257115"/>
                  <a:pt x="494224" y="186726"/>
                  <a:pt x="416691" y="132814"/>
                </a:cubicBezTo>
                <a:cubicBezTo>
                  <a:pt x="299057" y="50613"/>
                  <a:pt x="144466" y="10513"/>
                  <a:pt x="-28" y="42993"/>
                </a:cubicBezTo>
                <a:cubicBezTo>
                  <a:pt x="-28" y="42993"/>
                  <a:pt x="163707" y="-78260"/>
                  <a:pt x="497463" y="86427"/>
                </a:cubicBezTo>
                <a:cubicBezTo>
                  <a:pt x="831219" y="251114"/>
                  <a:pt x="887988" y="146911"/>
                  <a:pt x="1103538" y="195774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2"/>
          <p:cNvSpPr/>
          <p:nvPr/>
        </p:nvSpPr>
        <p:spPr>
          <a:xfrm>
            <a:off x="7534772" y="3997786"/>
            <a:ext cx="4657228" cy="2860214"/>
          </a:xfrm>
          <a:custGeom>
            <a:avLst/>
            <a:gdLst/>
            <a:ahLst/>
            <a:cxnLst/>
            <a:rect l="l" t="t" r="r" b="b"/>
            <a:pathLst>
              <a:path w="4657228" h="2860214" extrusionOk="0">
                <a:moveTo>
                  <a:pt x="3126518" y="405"/>
                </a:moveTo>
                <a:cubicBezTo>
                  <a:pt x="3280605" y="-2356"/>
                  <a:pt x="3434591" y="8899"/>
                  <a:pt x="3586410" y="36819"/>
                </a:cubicBezTo>
                <a:cubicBezTo>
                  <a:pt x="3940654" y="101962"/>
                  <a:pt x="4331996" y="262219"/>
                  <a:pt x="4600483" y="513162"/>
                </a:cubicBezTo>
                <a:lnTo>
                  <a:pt x="4657228" y="573090"/>
                </a:lnTo>
                <a:lnTo>
                  <a:pt x="4657228" y="2734041"/>
                </a:lnTo>
                <a:lnTo>
                  <a:pt x="2965201" y="2860214"/>
                </a:lnTo>
                <a:lnTo>
                  <a:pt x="0" y="2860214"/>
                </a:lnTo>
                <a:lnTo>
                  <a:pt x="1810" y="2826305"/>
                </a:lnTo>
                <a:cubicBezTo>
                  <a:pt x="59082" y="2232754"/>
                  <a:pt x="292859" y="1667680"/>
                  <a:pt x="675819" y="1205547"/>
                </a:cubicBezTo>
                <a:cubicBezTo>
                  <a:pt x="1116396" y="681317"/>
                  <a:pt x="1705122" y="302456"/>
                  <a:pt x="2364818" y="118755"/>
                </a:cubicBezTo>
                <a:cubicBezTo>
                  <a:pt x="2612617" y="48545"/>
                  <a:pt x="2869707" y="5008"/>
                  <a:pt x="3126518" y="4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2"/>
          <p:cNvSpPr/>
          <p:nvPr/>
        </p:nvSpPr>
        <p:spPr>
          <a:xfrm rot="-9029169" flipH="1">
            <a:off x="2719571" y="-395767"/>
            <a:ext cx="2344011" cy="2463930"/>
          </a:xfrm>
          <a:custGeom>
            <a:avLst/>
            <a:gdLst/>
            <a:ahLst/>
            <a:cxnLst/>
            <a:rect l="l" t="t" r="r" b="b"/>
            <a:pathLst>
              <a:path w="2344649" h="2464600" extrusionOk="0">
                <a:moveTo>
                  <a:pt x="0" y="1528300"/>
                </a:moveTo>
                <a:lnTo>
                  <a:pt x="1658831" y="2464600"/>
                </a:lnTo>
                <a:lnTo>
                  <a:pt x="1666654" y="2420216"/>
                </a:lnTo>
                <a:cubicBezTo>
                  <a:pt x="1666654" y="2420216"/>
                  <a:pt x="1788557" y="1980352"/>
                  <a:pt x="2082011" y="1622286"/>
                </a:cubicBezTo>
                <a:cubicBezTo>
                  <a:pt x="2530473" y="1074841"/>
                  <a:pt x="2318178" y="626379"/>
                  <a:pt x="2082012" y="308735"/>
                </a:cubicBezTo>
                <a:lnTo>
                  <a:pt x="995081" y="0"/>
                </a:lnTo>
                <a:lnTo>
                  <a:pt x="164364" y="15214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2"/>
          <p:cNvSpPr/>
          <p:nvPr/>
        </p:nvSpPr>
        <p:spPr>
          <a:xfrm rot="-9029169" flipH="1">
            <a:off x="1752998" y="-446539"/>
            <a:ext cx="2742786" cy="2074447"/>
          </a:xfrm>
          <a:custGeom>
            <a:avLst/>
            <a:gdLst/>
            <a:ahLst/>
            <a:cxnLst/>
            <a:rect l="l" t="t" r="r" b="b"/>
            <a:pathLst>
              <a:path w="2743532" h="2075011" extrusionOk="0">
                <a:moveTo>
                  <a:pt x="0" y="938980"/>
                </a:moveTo>
                <a:lnTo>
                  <a:pt x="2012695" y="2075011"/>
                </a:lnTo>
                <a:lnTo>
                  <a:pt x="2034082" y="2040824"/>
                </a:lnTo>
                <a:cubicBezTo>
                  <a:pt x="2208183" y="1792885"/>
                  <a:pt x="2692290" y="1486696"/>
                  <a:pt x="2743532" y="328788"/>
                </a:cubicBezTo>
                <a:lnTo>
                  <a:pt x="2352682" y="0"/>
                </a:lnTo>
                <a:lnTo>
                  <a:pt x="7263" y="196700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2"/>
          <p:cNvSpPr/>
          <p:nvPr/>
        </p:nvSpPr>
        <p:spPr>
          <a:xfrm rot="-9029169" flipH="1">
            <a:off x="858003" y="-255183"/>
            <a:ext cx="3413414" cy="1982920"/>
          </a:xfrm>
          <a:custGeom>
            <a:avLst/>
            <a:gdLst/>
            <a:ahLst/>
            <a:cxnLst/>
            <a:rect l="l" t="t" r="r" b="b"/>
            <a:pathLst>
              <a:path w="3414342" h="1983459" extrusionOk="0">
                <a:moveTo>
                  <a:pt x="0" y="870751"/>
                </a:moveTo>
                <a:lnTo>
                  <a:pt x="1971373" y="1983459"/>
                </a:lnTo>
                <a:lnTo>
                  <a:pt x="2070557" y="1863026"/>
                </a:lnTo>
                <a:cubicBezTo>
                  <a:pt x="2479881" y="1435707"/>
                  <a:pt x="3094908" y="1196024"/>
                  <a:pt x="3414342" y="691947"/>
                </a:cubicBezTo>
                <a:lnTo>
                  <a:pt x="3385698" y="0"/>
                </a:lnTo>
                <a:lnTo>
                  <a:pt x="3222417" y="414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2"/>
          <p:cNvSpPr/>
          <p:nvPr/>
        </p:nvSpPr>
        <p:spPr>
          <a:xfrm rot="-9029169" flipH="1">
            <a:off x="-22633" y="-55703"/>
            <a:ext cx="3816163" cy="1380337"/>
          </a:xfrm>
          <a:custGeom>
            <a:avLst/>
            <a:gdLst/>
            <a:ahLst/>
            <a:cxnLst/>
            <a:rect l="l" t="t" r="r" b="b"/>
            <a:pathLst>
              <a:path w="3817201" h="1380712" extrusionOk="0">
                <a:moveTo>
                  <a:pt x="0" y="338849"/>
                </a:moveTo>
                <a:lnTo>
                  <a:pt x="1845858" y="1380712"/>
                </a:lnTo>
                <a:lnTo>
                  <a:pt x="1910666" y="1356013"/>
                </a:lnTo>
                <a:cubicBezTo>
                  <a:pt x="2039070" y="1311511"/>
                  <a:pt x="2172539" y="1273944"/>
                  <a:pt x="2310630" y="1243468"/>
                </a:cubicBezTo>
                <a:cubicBezTo>
                  <a:pt x="2602702" y="1181122"/>
                  <a:pt x="2888807" y="1098121"/>
                  <a:pt x="3166296" y="995273"/>
                </a:cubicBezTo>
                <a:cubicBezTo>
                  <a:pt x="3442565" y="890740"/>
                  <a:pt x="3706625" y="719540"/>
                  <a:pt x="3817201" y="469156"/>
                </a:cubicBezTo>
                <a:lnTo>
                  <a:pt x="3771508" y="0"/>
                </a:lnTo>
                <a:cubicBezTo>
                  <a:pt x="2975488" y="358676"/>
                  <a:pt x="2366094" y="328002"/>
                  <a:pt x="1312640" y="209698"/>
                </a:cubicBezTo>
                <a:cubicBezTo>
                  <a:pt x="588392" y="128361"/>
                  <a:pt x="190267" y="249249"/>
                  <a:pt x="12166" y="332747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2"/>
          <p:cNvSpPr/>
          <p:nvPr/>
        </p:nvSpPr>
        <p:spPr>
          <a:xfrm rot="10124778" flipH="1">
            <a:off x="3498168" y="-88662"/>
            <a:ext cx="3742616" cy="2442250"/>
          </a:xfrm>
          <a:custGeom>
            <a:avLst/>
            <a:gdLst/>
            <a:ahLst/>
            <a:cxnLst/>
            <a:rect l="l" t="t" r="r" b="b"/>
            <a:pathLst>
              <a:path w="3745567" h="2444176" extrusionOk="0">
                <a:moveTo>
                  <a:pt x="1530095" y="2444176"/>
                </a:moveTo>
                <a:lnTo>
                  <a:pt x="3745567" y="2004429"/>
                </a:lnTo>
                <a:lnTo>
                  <a:pt x="1305735" y="0"/>
                </a:lnTo>
                <a:lnTo>
                  <a:pt x="0" y="213801"/>
                </a:lnTo>
                <a:cubicBezTo>
                  <a:pt x="537282" y="405343"/>
                  <a:pt x="842330" y="911849"/>
                  <a:pt x="1048053" y="1401159"/>
                </a:cubicBezTo>
                <a:cubicBezTo>
                  <a:pt x="1176628" y="1706978"/>
                  <a:pt x="1287945" y="2028340"/>
                  <a:pt x="1451470" y="2317412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2"/>
          <p:cNvSpPr/>
          <p:nvPr/>
        </p:nvSpPr>
        <p:spPr>
          <a:xfrm rot="9824388" flipH="1">
            <a:off x="3690245" y="212354"/>
            <a:ext cx="4552507" cy="1732880"/>
          </a:xfrm>
          <a:custGeom>
            <a:avLst/>
            <a:gdLst/>
            <a:ahLst/>
            <a:cxnLst/>
            <a:rect l="l" t="t" r="r" b="b"/>
            <a:pathLst>
              <a:path w="4552507" h="1732880" extrusionOk="0">
                <a:moveTo>
                  <a:pt x="3159724" y="1732880"/>
                </a:moveTo>
                <a:lnTo>
                  <a:pt x="4552507" y="1326866"/>
                </a:lnTo>
                <a:lnTo>
                  <a:pt x="4405329" y="934324"/>
                </a:lnTo>
                <a:lnTo>
                  <a:pt x="1481347" y="63646"/>
                </a:lnTo>
                <a:lnTo>
                  <a:pt x="0" y="0"/>
                </a:lnTo>
                <a:cubicBezTo>
                  <a:pt x="476186" y="60816"/>
                  <a:pt x="913050" y="245263"/>
                  <a:pt x="1241382" y="524126"/>
                </a:cubicBezTo>
                <a:cubicBezTo>
                  <a:pt x="1641464" y="870360"/>
                  <a:pt x="1856019" y="1355982"/>
                  <a:pt x="2391209" y="1578743"/>
                </a:cubicBezTo>
                <a:cubicBezTo>
                  <a:pt x="2555960" y="1646844"/>
                  <a:pt x="2736238" y="1683679"/>
                  <a:pt x="2922163" y="1708023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2"/>
          <p:cNvSpPr/>
          <p:nvPr/>
        </p:nvSpPr>
        <p:spPr>
          <a:xfrm rot="10542008" flipH="1">
            <a:off x="3034062" y="76824"/>
            <a:ext cx="7640498" cy="2146943"/>
          </a:xfrm>
          <a:custGeom>
            <a:avLst/>
            <a:gdLst/>
            <a:ahLst/>
            <a:cxnLst/>
            <a:rect l="l" t="t" r="r" b="b"/>
            <a:pathLst>
              <a:path w="7638088" h="2146266" extrusionOk="0">
                <a:moveTo>
                  <a:pt x="4860587" y="2146266"/>
                </a:moveTo>
                <a:lnTo>
                  <a:pt x="7638088" y="1935929"/>
                </a:lnTo>
                <a:lnTo>
                  <a:pt x="7307158" y="1091193"/>
                </a:lnTo>
                <a:cubicBezTo>
                  <a:pt x="5879913" y="818863"/>
                  <a:pt x="5504023" y="1399623"/>
                  <a:pt x="3294089" y="481764"/>
                </a:cubicBezTo>
                <a:cubicBezTo>
                  <a:pt x="1084156" y="-436094"/>
                  <a:pt x="0" y="239692"/>
                  <a:pt x="0" y="239692"/>
                </a:cubicBezTo>
                <a:cubicBezTo>
                  <a:pt x="956753" y="58669"/>
                  <a:pt x="1980363" y="282161"/>
                  <a:pt x="2759265" y="740295"/>
                </a:cubicBezTo>
                <a:cubicBezTo>
                  <a:pt x="3272642" y="1040766"/>
                  <a:pt x="3685745" y="1433068"/>
                  <a:pt x="4166962" y="1763267"/>
                </a:cubicBezTo>
                <a:cubicBezTo>
                  <a:pt x="4347419" y="1887089"/>
                  <a:pt x="4542775" y="2003223"/>
                  <a:pt x="4750336" y="2099658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2"/>
          <p:cNvSpPr/>
          <p:nvPr/>
        </p:nvSpPr>
        <p:spPr>
          <a:xfrm rot="-921333">
            <a:off x="2187686" y="3545864"/>
            <a:ext cx="3161605" cy="3478512"/>
          </a:xfrm>
          <a:custGeom>
            <a:avLst/>
            <a:gdLst/>
            <a:ahLst/>
            <a:cxnLst/>
            <a:rect l="l" t="t" r="r" b="b"/>
            <a:pathLst>
              <a:path w="3159315" h="3475993" extrusionOk="0">
                <a:moveTo>
                  <a:pt x="2829098" y="308884"/>
                </a:moveTo>
                <a:cubicBezTo>
                  <a:pt x="3126032" y="626679"/>
                  <a:pt x="3392952" y="1075356"/>
                  <a:pt x="2829098" y="1623063"/>
                </a:cubicBezTo>
                <a:cubicBezTo>
                  <a:pt x="2460136" y="1981301"/>
                  <a:pt x="2306866" y="2421375"/>
                  <a:pt x="2306866" y="2421375"/>
                </a:cubicBezTo>
                <a:cubicBezTo>
                  <a:pt x="2204740" y="2779647"/>
                  <a:pt x="2282255" y="3155526"/>
                  <a:pt x="2522962" y="3469026"/>
                </a:cubicBezTo>
                <a:lnTo>
                  <a:pt x="1952499" y="3475993"/>
                </a:lnTo>
                <a:lnTo>
                  <a:pt x="0" y="2937247"/>
                </a:lnTo>
                <a:lnTo>
                  <a:pt x="418025" y="152213"/>
                </a:lnTo>
                <a:lnTo>
                  <a:pt x="1462492" y="0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2"/>
          <p:cNvSpPr/>
          <p:nvPr/>
        </p:nvSpPr>
        <p:spPr>
          <a:xfrm>
            <a:off x="858868" y="3644472"/>
            <a:ext cx="2766571" cy="3213528"/>
          </a:xfrm>
          <a:custGeom>
            <a:avLst/>
            <a:gdLst/>
            <a:ahLst/>
            <a:cxnLst/>
            <a:rect l="l" t="t" r="r" b="b"/>
            <a:pathLst>
              <a:path w="2766571" h="3213528" extrusionOk="0">
                <a:moveTo>
                  <a:pt x="2375609" y="0"/>
                </a:moveTo>
                <a:lnTo>
                  <a:pt x="2766571" y="328882"/>
                </a:lnTo>
                <a:cubicBezTo>
                  <a:pt x="2715314" y="1487122"/>
                  <a:pt x="2231069" y="1793399"/>
                  <a:pt x="2056918" y="2041409"/>
                </a:cubicBezTo>
                <a:cubicBezTo>
                  <a:pt x="1828485" y="2367067"/>
                  <a:pt x="1714618" y="2789249"/>
                  <a:pt x="1738988" y="3202381"/>
                </a:cubicBezTo>
                <a:lnTo>
                  <a:pt x="1740189" y="3213528"/>
                </a:lnTo>
                <a:lnTo>
                  <a:pt x="0" y="3213528"/>
                </a:lnTo>
                <a:lnTo>
                  <a:pt x="29518" y="196757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2"/>
          <p:cNvSpPr/>
          <p:nvPr/>
        </p:nvSpPr>
        <p:spPr>
          <a:xfrm rot="543719">
            <a:off x="2764176" y="4038533"/>
            <a:ext cx="4087309" cy="2854615"/>
          </a:xfrm>
          <a:custGeom>
            <a:avLst/>
            <a:gdLst/>
            <a:ahLst/>
            <a:cxnLst/>
            <a:rect l="l" t="t" r="r" b="b"/>
            <a:pathLst>
              <a:path w="4087386" h="2854669" extrusionOk="0">
                <a:moveTo>
                  <a:pt x="1175998" y="0"/>
                </a:moveTo>
                <a:lnTo>
                  <a:pt x="4087386" y="2507103"/>
                </a:lnTo>
                <a:lnTo>
                  <a:pt x="1923298" y="2854669"/>
                </a:lnTo>
                <a:lnTo>
                  <a:pt x="1881387" y="2830131"/>
                </a:lnTo>
                <a:cubicBezTo>
                  <a:pt x="1793482" y="2773335"/>
                  <a:pt x="1711307" y="2708948"/>
                  <a:pt x="1636653" y="2636284"/>
                </a:cubicBezTo>
                <a:cubicBezTo>
                  <a:pt x="1274685" y="2284184"/>
                  <a:pt x="1129199" y="1784689"/>
                  <a:pt x="943919" y="1322758"/>
                </a:cubicBezTo>
                <a:cubicBezTo>
                  <a:pt x="758636" y="860827"/>
                  <a:pt x="483897" y="382662"/>
                  <a:pt x="0" y="201838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2"/>
          <p:cNvSpPr/>
          <p:nvPr/>
        </p:nvSpPr>
        <p:spPr>
          <a:xfrm>
            <a:off x="8949383" y="4668050"/>
            <a:ext cx="3242617" cy="2189951"/>
          </a:xfrm>
          <a:custGeom>
            <a:avLst/>
            <a:gdLst/>
            <a:ahLst/>
            <a:cxnLst/>
            <a:rect l="l" t="t" r="r" b="b"/>
            <a:pathLst>
              <a:path w="3242617" h="2189951" extrusionOk="0">
                <a:moveTo>
                  <a:pt x="2194304" y="336"/>
                </a:moveTo>
                <a:cubicBezTo>
                  <a:pt x="2303414" y="-1954"/>
                  <a:pt x="2412453" y="7379"/>
                  <a:pt x="2519957" y="30530"/>
                </a:cubicBezTo>
                <a:cubicBezTo>
                  <a:pt x="2770799" y="84545"/>
                  <a:pt x="3047912" y="217429"/>
                  <a:pt x="3238030" y="425508"/>
                </a:cubicBezTo>
                <a:lnTo>
                  <a:pt x="3242617" y="431180"/>
                </a:lnTo>
                <a:lnTo>
                  <a:pt x="3242617" y="2189951"/>
                </a:lnTo>
                <a:lnTo>
                  <a:pt x="0" y="2189951"/>
                </a:lnTo>
                <a:lnTo>
                  <a:pt x="6649" y="2134239"/>
                </a:lnTo>
                <a:cubicBezTo>
                  <a:pt x="71680" y="1719245"/>
                  <a:pt x="226506" y="1328080"/>
                  <a:pt x="458944" y="999627"/>
                </a:cubicBezTo>
                <a:cubicBezTo>
                  <a:pt x="770920" y="564941"/>
                  <a:pt x="1187802" y="250793"/>
                  <a:pt x="1654938" y="98471"/>
                </a:cubicBezTo>
                <a:cubicBezTo>
                  <a:pt x="1830406" y="40253"/>
                  <a:pt x="2012454" y="4153"/>
                  <a:pt x="2194304" y="336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10065018" y="1997123"/>
            <a:ext cx="2126983" cy="3073019"/>
          </a:xfrm>
          <a:custGeom>
            <a:avLst/>
            <a:gdLst/>
            <a:ahLst/>
            <a:cxnLst/>
            <a:rect l="l" t="t" r="r" b="b"/>
            <a:pathLst>
              <a:path w="2126983" h="3073019" extrusionOk="0">
                <a:moveTo>
                  <a:pt x="2126983" y="0"/>
                </a:moveTo>
                <a:lnTo>
                  <a:pt x="2126983" y="3073019"/>
                </a:lnTo>
                <a:lnTo>
                  <a:pt x="2087216" y="3070146"/>
                </a:lnTo>
                <a:cubicBezTo>
                  <a:pt x="1410592" y="3002196"/>
                  <a:pt x="756021" y="2650876"/>
                  <a:pt x="367943" y="2092009"/>
                </a:cubicBezTo>
                <a:cubicBezTo>
                  <a:pt x="-46007" y="1495884"/>
                  <a:pt x="-127423" y="669545"/>
                  <a:pt x="209476" y="2663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10750016" y="1860364"/>
            <a:ext cx="1441984" cy="2287266"/>
          </a:xfrm>
          <a:custGeom>
            <a:avLst/>
            <a:gdLst/>
            <a:ahLst/>
            <a:cxnLst/>
            <a:rect l="l" t="t" r="r" b="b"/>
            <a:pathLst>
              <a:path w="1441984" h="2287266" extrusionOk="0">
                <a:moveTo>
                  <a:pt x="1441984" y="0"/>
                </a:moveTo>
                <a:lnTo>
                  <a:pt x="1441984" y="2287266"/>
                </a:lnTo>
                <a:lnTo>
                  <a:pt x="1410981" y="2279585"/>
                </a:lnTo>
                <a:cubicBezTo>
                  <a:pt x="980994" y="2158464"/>
                  <a:pt x="573068" y="1937988"/>
                  <a:pt x="299845" y="1588063"/>
                </a:cubicBezTo>
                <a:cubicBezTo>
                  <a:pt x="-12410" y="1188153"/>
                  <a:pt x="-110984" y="600762"/>
                  <a:pt x="149801" y="16404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11325534" y="2011722"/>
            <a:ext cx="866466" cy="1230010"/>
          </a:xfrm>
          <a:custGeom>
            <a:avLst/>
            <a:gdLst/>
            <a:ahLst/>
            <a:cxnLst/>
            <a:rect l="l" t="t" r="r" b="b"/>
            <a:pathLst>
              <a:path w="866466" h="1230010" extrusionOk="0">
                <a:moveTo>
                  <a:pt x="866466" y="0"/>
                </a:moveTo>
                <a:lnTo>
                  <a:pt x="866466" y="1230010"/>
                </a:lnTo>
                <a:lnTo>
                  <a:pt x="845356" y="1222663"/>
                </a:lnTo>
                <a:cubicBezTo>
                  <a:pt x="488693" y="1075604"/>
                  <a:pt x="201172" y="793874"/>
                  <a:pt x="48018" y="435026"/>
                </a:cubicBezTo>
                <a:cubicBezTo>
                  <a:pt x="-2204" y="314618"/>
                  <a:pt x="-31214" y="162700"/>
                  <a:pt x="54883" y="65063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2"/>
          <p:cNvSpPr/>
          <p:nvPr/>
        </p:nvSpPr>
        <p:spPr>
          <a:xfrm>
            <a:off x="9612346" y="2"/>
            <a:ext cx="2579654" cy="2296435"/>
          </a:xfrm>
          <a:custGeom>
            <a:avLst/>
            <a:gdLst/>
            <a:ahLst/>
            <a:cxnLst/>
            <a:rect l="l" t="t" r="r" b="b"/>
            <a:pathLst>
              <a:path w="2579654" h="2296435" extrusionOk="0">
                <a:moveTo>
                  <a:pt x="268016" y="0"/>
                </a:moveTo>
                <a:lnTo>
                  <a:pt x="2579654" y="0"/>
                </a:lnTo>
                <a:lnTo>
                  <a:pt x="2579654" y="2234100"/>
                </a:lnTo>
                <a:lnTo>
                  <a:pt x="2452731" y="2259676"/>
                </a:lnTo>
                <a:cubicBezTo>
                  <a:pt x="1985828" y="2336202"/>
                  <a:pt x="1505947" y="2292977"/>
                  <a:pt x="1058497" y="2132508"/>
                </a:cubicBezTo>
                <a:cubicBezTo>
                  <a:pt x="846064" y="2057641"/>
                  <a:pt x="639870" y="1957508"/>
                  <a:pt x="468299" y="1811518"/>
                </a:cubicBezTo>
                <a:cubicBezTo>
                  <a:pt x="426219" y="1775749"/>
                  <a:pt x="386385" y="1737388"/>
                  <a:pt x="349076" y="1696661"/>
                </a:cubicBezTo>
                <a:cubicBezTo>
                  <a:pt x="-84754" y="1223168"/>
                  <a:pt x="-110824" y="520398"/>
                  <a:pt x="251953" y="1996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2"/>
          <p:cNvSpPr/>
          <p:nvPr/>
        </p:nvSpPr>
        <p:spPr>
          <a:xfrm flipH="1">
            <a:off x="267600" y="534575"/>
            <a:ext cx="11656800" cy="5875500"/>
          </a:xfrm>
          <a:prstGeom prst="round2DiagRect">
            <a:avLst>
              <a:gd name="adj1" fmla="val 25364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2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368" name="Google Shape;368;p12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369" name="Google Shape;369;p12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370" name="Google Shape;370;p12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371" name="Google Shape;371;p12"/>
          <p:cNvSpPr txBox="1">
            <a:spLocks noGrp="1"/>
          </p:cNvSpPr>
          <p:nvPr>
            <p:ph type="subTitle" idx="5"/>
          </p:nvPr>
        </p:nvSpPr>
        <p:spPr>
          <a:xfrm>
            <a:off x="4571787" y="40203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372" name="Google Shape;372;p12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373" name="Google Shape;373;p12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4" name="Google Shape;374;p12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5" name="Google Shape;375;p12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6" name="Google Shape;376;p12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7" name="Google Shape;377;p12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0" name="Google Shape;380;p12"/>
          <p:cNvSpPr/>
          <p:nvPr/>
        </p:nvSpPr>
        <p:spPr>
          <a:xfrm>
            <a:off x="10507179" y="1"/>
            <a:ext cx="1684821" cy="1682506"/>
          </a:xfrm>
          <a:custGeom>
            <a:avLst/>
            <a:gdLst/>
            <a:ahLst/>
            <a:cxnLst/>
            <a:rect l="l" t="t" r="r" b="b"/>
            <a:pathLst>
              <a:path w="1684821" h="1682506" extrusionOk="0">
                <a:moveTo>
                  <a:pt x="246338" y="0"/>
                </a:moveTo>
                <a:lnTo>
                  <a:pt x="1684821" y="0"/>
                </a:lnTo>
                <a:lnTo>
                  <a:pt x="1684821" y="1681397"/>
                </a:lnTo>
                <a:lnTo>
                  <a:pt x="1599565" y="1682506"/>
                </a:lnTo>
                <a:cubicBezTo>
                  <a:pt x="1395816" y="1681731"/>
                  <a:pt x="1191980" y="1668629"/>
                  <a:pt x="993584" y="1624645"/>
                </a:cubicBezTo>
                <a:cubicBezTo>
                  <a:pt x="729056" y="1566000"/>
                  <a:pt x="472014" y="1449331"/>
                  <a:pt x="281105" y="1256237"/>
                </a:cubicBezTo>
                <a:cubicBezTo>
                  <a:pt x="90195" y="1063146"/>
                  <a:pt x="-26159" y="788947"/>
                  <a:pt x="5035" y="519739"/>
                </a:cubicBezTo>
                <a:cubicBezTo>
                  <a:pt x="23752" y="361117"/>
                  <a:pt x="98618" y="196703"/>
                  <a:pt x="196602" y="60057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2"/>
          <p:cNvSpPr/>
          <p:nvPr/>
        </p:nvSpPr>
        <p:spPr>
          <a:xfrm>
            <a:off x="11469906" y="106877"/>
            <a:ext cx="722095" cy="1219211"/>
          </a:xfrm>
          <a:custGeom>
            <a:avLst/>
            <a:gdLst/>
            <a:ahLst/>
            <a:cxnLst/>
            <a:rect l="l" t="t" r="r" b="b"/>
            <a:pathLst>
              <a:path w="722095" h="1219211" extrusionOk="0">
                <a:moveTo>
                  <a:pt x="657728" y="8"/>
                </a:moveTo>
                <a:lnTo>
                  <a:pt x="722095" y="4961"/>
                </a:lnTo>
                <a:lnTo>
                  <a:pt x="722095" y="1219211"/>
                </a:lnTo>
                <a:lnTo>
                  <a:pt x="710931" y="1219124"/>
                </a:lnTo>
                <a:cubicBezTo>
                  <a:pt x="621388" y="1212780"/>
                  <a:pt x="533561" y="1189621"/>
                  <a:pt x="452119" y="1150579"/>
                </a:cubicBezTo>
                <a:cubicBezTo>
                  <a:pt x="278367" y="1072906"/>
                  <a:pt x="122084" y="942511"/>
                  <a:pt x="46592" y="769071"/>
                </a:cubicBezTo>
                <a:cubicBezTo>
                  <a:pt x="-28897" y="595630"/>
                  <a:pt x="-15797" y="377269"/>
                  <a:pt x="108981" y="233464"/>
                </a:cubicBezTo>
                <a:cubicBezTo>
                  <a:pt x="204514" y="122100"/>
                  <a:pt x="405611" y="-1206"/>
                  <a:pt x="657728" y="8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2"/>
          <p:cNvSpPr/>
          <p:nvPr/>
        </p:nvSpPr>
        <p:spPr>
          <a:xfrm>
            <a:off x="10063944" y="5439915"/>
            <a:ext cx="2128056" cy="1418085"/>
          </a:xfrm>
          <a:custGeom>
            <a:avLst/>
            <a:gdLst/>
            <a:ahLst/>
            <a:cxnLst/>
            <a:rect l="l" t="t" r="r" b="b"/>
            <a:pathLst>
              <a:path w="2128056" h="1418085" extrusionOk="0">
                <a:moveTo>
                  <a:pt x="1636659" y="1676"/>
                </a:moveTo>
                <a:cubicBezTo>
                  <a:pt x="1776644" y="-4112"/>
                  <a:pt x="1916122" y="5059"/>
                  <a:pt x="2049322" y="29665"/>
                </a:cubicBezTo>
                <a:lnTo>
                  <a:pt x="2128056" y="49330"/>
                </a:lnTo>
                <a:lnTo>
                  <a:pt x="2128056" y="1418085"/>
                </a:lnTo>
                <a:lnTo>
                  <a:pt x="0" y="1418085"/>
                </a:lnTo>
                <a:lnTo>
                  <a:pt x="25423" y="1281892"/>
                </a:lnTo>
                <a:cubicBezTo>
                  <a:pt x="119908" y="899687"/>
                  <a:pt x="344648" y="557367"/>
                  <a:pt x="667439" y="318099"/>
                </a:cubicBezTo>
                <a:cubicBezTo>
                  <a:pt x="933567" y="124109"/>
                  <a:pt x="1286697" y="16147"/>
                  <a:pt x="1636659" y="1676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2"/>
          <p:cNvSpPr/>
          <p:nvPr/>
        </p:nvSpPr>
        <p:spPr>
          <a:xfrm>
            <a:off x="11190023" y="5902226"/>
            <a:ext cx="1001977" cy="955774"/>
          </a:xfrm>
          <a:custGeom>
            <a:avLst/>
            <a:gdLst/>
            <a:ahLst/>
            <a:cxnLst/>
            <a:rect l="l" t="t" r="r" b="b"/>
            <a:pathLst>
              <a:path w="1001977" h="955774" extrusionOk="0">
                <a:moveTo>
                  <a:pt x="931849" y="0"/>
                </a:moveTo>
                <a:lnTo>
                  <a:pt x="1001977" y="4324"/>
                </a:lnTo>
                <a:lnTo>
                  <a:pt x="1001977" y="955774"/>
                </a:lnTo>
                <a:lnTo>
                  <a:pt x="0" y="955774"/>
                </a:lnTo>
                <a:lnTo>
                  <a:pt x="508" y="953759"/>
                </a:lnTo>
                <a:cubicBezTo>
                  <a:pt x="66045" y="722593"/>
                  <a:pt x="156939" y="498929"/>
                  <a:pt x="311351" y="317378"/>
                </a:cubicBezTo>
                <a:cubicBezTo>
                  <a:pt x="465762" y="135826"/>
                  <a:pt x="699134" y="6741"/>
                  <a:pt x="931849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2"/>
          <p:cNvSpPr txBox="1"/>
          <p:nvPr/>
        </p:nvSpPr>
        <p:spPr>
          <a:xfrm rot="5400000">
            <a:off x="-723300" y="6002275"/>
            <a:ext cx="16677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accent5"/>
                </a:solidFill>
                <a:latin typeface="Questrial"/>
                <a:ea typeface="Questrial"/>
                <a:cs typeface="Questrial"/>
                <a:sym typeface="Questrial"/>
              </a:rPr>
              <a:t>slidesmania.com</a:t>
            </a:r>
            <a:endParaRPr sz="1200" i="0" u="none" strike="noStrike" cap="none">
              <a:solidFill>
                <a:schemeClr val="accent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bg>
      <p:bgPr>
        <a:solidFill>
          <a:schemeClr val="accent3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5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57" name="Google Shape;457;p15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58" name="Google Shape;458;p15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59" name="Google Shape;459;p15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60" name="Google Shape;460;p15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61" name="Google Shape;461;p15"/>
          <p:cNvSpPr txBox="1">
            <a:spLocks noGrp="1"/>
          </p:cNvSpPr>
          <p:nvPr>
            <p:ph type="title"/>
          </p:nvPr>
        </p:nvSpPr>
        <p:spPr>
          <a:xfrm>
            <a:off x="415600" y="6695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62" name="Google Shape;462;p15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3" name="Google Shape;463;p15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4" name="Google Shape;464;p15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5" name="Google Shape;465;p15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6" name="Google Shape;466;p15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7" name="Google Shape;467;p15"/>
          <p:cNvSpPr/>
          <p:nvPr/>
        </p:nvSpPr>
        <p:spPr>
          <a:xfrm>
            <a:off x="10097470" y="4744614"/>
            <a:ext cx="2094530" cy="2113386"/>
          </a:xfrm>
          <a:custGeom>
            <a:avLst/>
            <a:gdLst/>
            <a:ahLst/>
            <a:cxnLst/>
            <a:rect l="l" t="t" r="r" b="b"/>
            <a:pathLst>
              <a:path w="2094530" h="2113386" extrusionOk="0">
                <a:moveTo>
                  <a:pt x="2094530" y="0"/>
                </a:moveTo>
                <a:lnTo>
                  <a:pt x="2094530" y="1852115"/>
                </a:lnTo>
                <a:lnTo>
                  <a:pt x="1742795" y="2113386"/>
                </a:lnTo>
                <a:lnTo>
                  <a:pt x="1507" y="2113386"/>
                </a:lnTo>
                <a:lnTo>
                  <a:pt x="0" y="1877364"/>
                </a:lnTo>
                <a:cubicBezTo>
                  <a:pt x="19910" y="1609800"/>
                  <a:pt x="102336" y="1347619"/>
                  <a:pt x="226108" y="1124216"/>
                </a:cubicBezTo>
                <a:cubicBezTo>
                  <a:pt x="397142" y="827623"/>
                  <a:pt x="622350" y="582179"/>
                  <a:pt x="884451" y="406776"/>
                </a:cubicBezTo>
                <a:cubicBezTo>
                  <a:pt x="1205724" y="179828"/>
                  <a:pt x="1564087" y="44486"/>
                  <a:pt x="1932201" y="8502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5"/>
          <p:cNvSpPr/>
          <p:nvPr/>
        </p:nvSpPr>
        <p:spPr>
          <a:xfrm>
            <a:off x="1108145" y="5597386"/>
            <a:ext cx="2098747" cy="1260614"/>
          </a:xfrm>
          <a:custGeom>
            <a:avLst/>
            <a:gdLst/>
            <a:ahLst/>
            <a:cxnLst/>
            <a:rect l="l" t="t" r="r" b="b"/>
            <a:pathLst>
              <a:path w="2098747" h="1260614" extrusionOk="0">
                <a:moveTo>
                  <a:pt x="552238" y="719"/>
                </a:moveTo>
                <a:cubicBezTo>
                  <a:pt x="866083" y="-8340"/>
                  <a:pt x="1181394" y="68118"/>
                  <a:pt x="1446767" y="234842"/>
                </a:cubicBezTo>
                <a:cubicBezTo>
                  <a:pt x="1765213" y="434911"/>
                  <a:pt x="1999742" y="768157"/>
                  <a:pt x="2080114" y="1133214"/>
                </a:cubicBezTo>
                <a:lnTo>
                  <a:pt x="2098747" y="1260614"/>
                </a:lnTo>
                <a:lnTo>
                  <a:pt x="496670" y="1260614"/>
                </a:lnTo>
                <a:lnTo>
                  <a:pt x="0" y="108355"/>
                </a:lnTo>
                <a:cubicBezTo>
                  <a:pt x="176150" y="42375"/>
                  <a:pt x="363930" y="6154"/>
                  <a:pt x="552238" y="719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5"/>
          <p:cNvSpPr/>
          <p:nvPr/>
        </p:nvSpPr>
        <p:spPr>
          <a:xfrm>
            <a:off x="1312378" y="6010998"/>
            <a:ext cx="1504732" cy="847002"/>
          </a:xfrm>
          <a:custGeom>
            <a:avLst/>
            <a:gdLst/>
            <a:ahLst/>
            <a:cxnLst/>
            <a:rect l="l" t="t" r="r" b="b"/>
            <a:pathLst>
              <a:path w="1504732" h="847002" extrusionOk="0">
                <a:moveTo>
                  <a:pt x="394450" y="161"/>
                </a:moveTo>
                <a:cubicBezTo>
                  <a:pt x="614746" y="3177"/>
                  <a:pt x="832337" y="48701"/>
                  <a:pt x="1024060" y="154614"/>
                </a:cubicBezTo>
                <a:cubicBezTo>
                  <a:pt x="1254129" y="281709"/>
                  <a:pt x="1436461" y="509144"/>
                  <a:pt x="1493066" y="761548"/>
                </a:cubicBezTo>
                <a:lnTo>
                  <a:pt x="1504732" y="847002"/>
                </a:lnTo>
                <a:lnTo>
                  <a:pt x="86463" y="847002"/>
                </a:lnTo>
                <a:lnTo>
                  <a:pt x="0" y="36775"/>
                </a:lnTo>
                <a:cubicBezTo>
                  <a:pt x="129122" y="11843"/>
                  <a:pt x="262273" y="-1650"/>
                  <a:pt x="394450" y="16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5"/>
          <p:cNvSpPr/>
          <p:nvPr/>
        </p:nvSpPr>
        <p:spPr>
          <a:xfrm>
            <a:off x="1403972" y="6604574"/>
            <a:ext cx="959794" cy="253427"/>
          </a:xfrm>
          <a:custGeom>
            <a:avLst/>
            <a:gdLst/>
            <a:ahLst/>
            <a:cxnLst/>
            <a:rect l="l" t="t" r="r" b="b"/>
            <a:pathLst>
              <a:path w="959794" h="253427" extrusionOk="0">
                <a:moveTo>
                  <a:pt x="276828" y="61"/>
                </a:moveTo>
                <a:cubicBezTo>
                  <a:pt x="505592" y="-2446"/>
                  <a:pt x="728782" y="71849"/>
                  <a:pt x="910388" y="210971"/>
                </a:cubicBezTo>
                <a:lnTo>
                  <a:pt x="959794" y="253427"/>
                </a:lnTo>
                <a:lnTo>
                  <a:pt x="0" y="253427"/>
                </a:lnTo>
                <a:lnTo>
                  <a:pt x="162148" y="7770"/>
                </a:lnTo>
                <a:cubicBezTo>
                  <a:pt x="200418" y="3030"/>
                  <a:pt x="238700" y="479"/>
                  <a:pt x="276828" y="6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5"/>
          <p:cNvSpPr/>
          <p:nvPr/>
        </p:nvSpPr>
        <p:spPr>
          <a:xfrm>
            <a:off x="1" y="5175773"/>
            <a:ext cx="1790938" cy="1682227"/>
          </a:xfrm>
          <a:custGeom>
            <a:avLst/>
            <a:gdLst/>
            <a:ahLst/>
            <a:cxnLst/>
            <a:rect l="l" t="t" r="r" b="b"/>
            <a:pathLst>
              <a:path w="1790938" h="1682227" extrusionOk="0">
                <a:moveTo>
                  <a:pt x="225190" y="219"/>
                </a:moveTo>
                <a:cubicBezTo>
                  <a:pt x="482554" y="-3509"/>
                  <a:pt x="741093" y="40227"/>
                  <a:pt x="984073" y="125895"/>
                </a:cubicBezTo>
                <a:cubicBezTo>
                  <a:pt x="1146213" y="182907"/>
                  <a:pt x="1303297" y="259326"/>
                  <a:pt x="1434100" y="370721"/>
                </a:cubicBezTo>
                <a:cubicBezTo>
                  <a:pt x="1466366" y="398175"/>
                  <a:pt x="1496894" y="427610"/>
                  <a:pt x="1525480" y="458885"/>
                </a:cubicBezTo>
                <a:cubicBezTo>
                  <a:pt x="1808687" y="768627"/>
                  <a:pt x="1863352" y="1206588"/>
                  <a:pt x="1698746" y="1565513"/>
                </a:cubicBezTo>
                <a:lnTo>
                  <a:pt x="1630494" y="1682227"/>
                </a:lnTo>
                <a:lnTo>
                  <a:pt x="0" y="1682227"/>
                </a:lnTo>
                <a:lnTo>
                  <a:pt x="0" y="17308"/>
                </a:lnTo>
                <a:lnTo>
                  <a:pt x="71047" y="8195"/>
                </a:lnTo>
                <a:cubicBezTo>
                  <a:pt x="122292" y="3609"/>
                  <a:pt x="173718" y="965"/>
                  <a:pt x="225190" y="219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5"/>
          <p:cNvSpPr/>
          <p:nvPr/>
        </p:nvSpPr>
        <p:spPr>
          <a:xfrm>
            <a:off x="1" y="5648717"/>
            <a:ext cx="1107710" cy="1209283"/>
          </a:xfrm>
          <a:custGeom>
            <a:avLst/>
            <a:gdLst/>
            <a:ahLst/>
            <a:cxnLst/>
            <a:rect l="l" t="t" r="r" b="b"/>
            <a:pathLst>
              <a:path w="1107710" h="1209283" extrusionOk="0">
                <a:moveTo>
                  <a:pt x="0" y="0"/>
                </a:moveTo>
                <a:lnTo>
                  <a:pt x="42571" y="1155"/>
                </a:lnTo>
                <a:cubicBezTo>
                  <a:pt x="145828" y="6791"/>
                  <a:pt x="248478" y="18769"/>
                  <a:pt x="349461" y="41209"/>
                </a:cubicBezTo>
                <a:cubicBezTo>
                  <a:pt x="551429" y="86092"/>
                  <a:pt x="747934" y="175651"/>
                  <a:pt x="893294" y="322627"/>
                </a:cubicBezTo>
                <a:cubicBezTo>
                  <a:pt x="1038653" y="469604"/>
                  <a:pt x="1128011" y="678849"/>
                  <a:pt x="1103753" y="884252"/>
                </a:cubicBezTo>
                <a:cubicBezTo>
                  <a:pt x="1094250" y="964512"/>
                  <a:pt x="1068170" y="1041285"/>
                  <a:pt x="1030516" y="1112525"/>
                </a:cubicBezTo>
                <a:lnTo>
                  <a:pt x="969566" y="1209283"/>
                </a:lnTo>
                <a:lnTo>
                  <a:pt x="0" y="1209283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5"/>
          <p:cNvSpPr/>
          <p:nvPr/>
        </p:nvSpPr>
        <p:spPr>
          <a:xfrm>
            <a:off x="1" y="5958436"/>
            <a:ext cx="372671" cy="868417"/>
          </a:xfrm>
          <a:custGeom>
            <a:avLst/>
            <a:gdLst/>
            <a:ahLst/>
            <a:cxnLst/>
            <a:rect l="l" t="t" r="r" b="b"/>
            <a:pathLst>
              <a:path w="372671" h="868417" extrusionOk="0">
                <a:moveTo>
                  <a:pt x="0" y="0"/>
                </a:moveTo>
                <a:lnTo>
                  <a:pt x="28020" y="11347"/>
                </a:lnTo>
                <a:cubicBezTo>
                  <a:pt x="160035" y="70583"/>
                  <a:pt x="278306" y="169846"/>
                  <a:pt x="336732" y="302267"/>
                </a:cubicBezTo>
                <a:cubicBezTo>
                  <a:pt x="395158" y="434688"/>
                  <a:pt x="384242" y="601274"/>
                  <a:pt x="290030" y="711050"/>
                </a:cubicBezTo>
                <a:cubicBezTo>
                  <a:pt x="227409" y="783830"/>
                  <a:pt x="138405" y="824201"/>
                  <a:pt x="45960" y="854593"/>
                </a:cubicBezTo>
                <a:lnTo>
                  <a:pt x="0" y="868417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5"/>
          <p:cNvSpPr/>
          <p:nvPr/>
        </p:nvSpPr>
        <p:spPr>
          <a:xfrm>
            <a:off x="10713788" y="5415544"/>
            <a:ext cx="1478212" cy="1442456"/>
          </a:xfrm>
          <a:custGeom>
            <a:avLst/>
            <a:gdLst/>
            <a:ahLst/>
            <a:cxnLst/>
            <a:rect l="l" t="t" r="r" b="b"/>
            <a:pathLst>
              <a:path w="1478212" h="1442456" extrusionOk="0">
                <a:moveTo>
                  <a:pt x="1478212" y="0"/>
                </a:moveTo>
                <a:lnTo>
                  <a:pt x="1478212" y="1399358"/>
                </a:lnTo>
                <a:lnTo>
                  <a:pt x="1408345" y="1442456"/>
                </a:lnTo>
                <a:lnTo>
                  <a:pt x="1368" y="1442456"/>
                </a:lnTo>
                <a:lnTo>
                  <a:pt x="0" y="1264551"/>
                </a:lnTo>
                <a:cubicBezTo>
                  <a:pt x="16395" y="1081583"/>
                  <a:pt x="84269" y="902297"/>
                  <a:pt x="186189" y="749528"/>
                </a:cubicBezTo>
                <a:cubicBezTo>
                  <a:pt x="327027" y="546709"/>
                  <a:pt x="512475" y="378868"/>
                  <a:pt x="728302" y="258922"/>
                </a:cubicBezTo>
                <a:cubicBezTo>
                  <a:pt x="948762" y="129595"/>
                  <a:pt x="1190432" y="43769"/>
                  <a:pt x="1440283" y="4512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15"/>
          <p:cNvSpPr/>
          <p:nvPr/>
        </p:nvSpPr>
        <p:spPr>
          <a:xfrm>
            <a:off x="10732349" y="5873974"/>
            <a:ext cx="1459651" cy="984026"/>
          </a:xfrm>
          <a:custGeom>
            <a:avLst/>
            <a:gdLst/>
            <a:ahLst/>
            <a:cxnLst/>
            <a:rect l="l" t="t" r="r" b="b"/>
            <a:pathLst>
              <a:path w="1459651" h="984026" extrusionOk="0">
                <a:moveTo>
                  <a:pt x="1358307" y="0"/>
                </a:moveTo>
                <a:lnTo>
                  <a:pt x="1459651" y="1034"/>
                </a:lnTo>
                <a:lnTo>
                  <a:pt x="1459651" y="984026"/>
                </a:lnTo>
                <a:lnTo>
                  <a:pt x="2848" y="984026"/>
                </a:lnTo>
                <a:lnTo>
                  <a:pt x="0" y="954185"/>
                </a:lnTo>
                <a:cubicBezTo>
                  <a:pt x="196709" y="555819"/>
                  <a:pt x="753370" y="94313"/>
                  <a:pt x="1191017" y="17782"/>
                </a:cubicBezTo>
                <a:cubicBezTo>
                  <a:pt x="1246731" y="8554"/>
                  <a:pt x="1302582" y="2654"/>
                  <a:pt x="1358307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15"/>
          <p:cNvSpPr/>
          <p:nvPr/>
        </p:nvSpPr>
        <p:spPr>
          <a:xfrm>
            <a:off x="10855592" y="6392008"/>
            <a:ext cx="1336408" cy="467331"/>
          </a:xfrm>
          <a:custGeom>
            <a:avLst/>
            <a:gdLst/>
            <a:ahLst/>
            <a:cxnLst/>
            <a:rect l="l" t="t" r="r" b="b"/>
            <a:pathLst>
              <a:path w="1336408" h="467331" extrusionOk="0">
                <a:moveTo>
                  <a:pt x="673003" y="1369"/>
                </a:moveTo>
                <a:cubicBezTo>
                  <a:pt x="708316" y="-621"/>
                  <a:pt x="742934" y="-398"/>
                  <a:pt x="776362" y="1749"/>
                </a:cubicBezTo>
                <a:cubicBezTo>
                  <a:pt x="910070" y="10333"/>
                  <a:pt x="1092592" y="64966"/>
                  <a:pt x="1278970" y="148334"/>
                </a:cubicBezTo>
                <a:lnTo>
                  <a:pt x="1336408" y="176125"/>
                </a:lnTo>
                <a:lnTo>
                  <a:pt x="1336408" y="467331"/>
                </a:lnTo>
                <a:lnTo>
                  <a:pt x="0" y="467331"/>
                </a:lnTo>
                <a:cubicBezTo>
                  <a:pt x="144624" y="137604"/>
                  <a:pt x="425815" y="15293"/>
                  <a:pt x="673003" y="1369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5"/>
          <p:cNvSpPr txBox="1"/>
          <p:nvPr/>
        </p:nvSpPr>
        <p:spPr>
          <a:xfrm rot="5400000">
            <a:off x="-723300" y="6002275"/>
            <a:ext cx="16677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accent5"/>
                </a:solidFill>
                <a:latin typeface="Questrial"/>
                <a:ea typeface="Questrial"/>
                <a:cs typeface="Questrial"/>
                <a:sym typeface="Questrial"/>
              </a:rPr>
              <a:t>slidesmania.com</a:t>
            </a:r>
            <a:endParaRPr sz="1200" i="0" u="none" strike="noStrike" cap="none">
              <a:solidFill>
                <a:schemeClr val="accent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8"/>
          <p:cNvSpPr/>
          <p:nvPr/>
        </p:nvSpPr>
        <p:spPr>
          <a:xfrm rot="10593467" flipH="1">
            <a:off x="-60506" y="-91593"/>
            <a:ext cx="3295639" cy="2499793"/>
          </a:xfrm>
          <a:custGeom>
            <a:avLst/>
            <a:gdLst/>
            <a:ahLst/>
            <a:cxnLst/>
            <a:rect l="l" t="t" r="r" b="b"/>
            <a:pathLst>
              <a:path w="3297938" h="2501537" extrusionOk="0">
                <a:moveTo>
                  <a:pt x="130598" y="2501537"/>
                </a:moveTo>
                <a:lnTo>
                  <a:pt x="403712" y="2485363"/>
                </a:lnTo>
                <a:lnTo>
                  <a:pt x="515938" y="2330276"/>
                </a:lnTo>
                <a:cubicBezTo>
                  <a:pt x="875187" y="1868913"/>
                  <a:pt x="1356687" y="1553103"/>
                  <a:pt x="1923568" y="1398827"/>
                </a:cubicBezTo>
                <a:cubicBezTo>
                  <a:pt x="2190011" y="1328691"/>
                  <a:pt x="2451011" y="1235320"/>
                  <a:pt x="2704150" y="1119622"/>
                </a:cubicBezTo>
                <a:cubicBezTo>
                  <a:pt x="2956176" y="1002029"/>
                  <a:pt x="3197064" y="809439"/>
                  <a:pt x="3297938" y="527773"/>
                </a:cubicBezTo>
                <a:lnTo>
                  <a:pt x="3256254" y="0"/>
                </a:lnTo>
                <a:cubicBezTo>
                  <a:pt x="2530085" y="403488"/>
                  <a:pt x="1974165" y="368982"/>
                  <a:pt x="1013152" y="235897"/>
                </a:cubicBezTo>
                <a:cubicBezTo>
                  <a:pt x="532647" y="169353"/>
                  <a:pt x="209499" y="223133"/>
                  <a:pt x="6479" y="293550"/>
                </a:cubicBezTo>
                <a:lnTo>
                  <a:pt x="0" y="296250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8"/>
          <p:cNvSpPr/>
          <p:nvPr/>
        </p:nvSpPr>
        <p:spPr>
          <a:xfrm>
            <a:off x="3396129" y="5345045"/>
            <a:ext cx="5550751" cy="1512955"/>
          </a:xfrm>
          <a:custGeom>
            <a:avLst/>
            <a:gdLst/>
            <a:ahLst/>
            <a:cxnLst/>
            <a:rect l="l" t="t" r="r" b="b"/>
            <a:pathLst>
              <a:path w="5550751" h="1512955" extrusionOk="0">
                <a:moveTo>
                  <a:pt x="0" y="0"/>
                </a:moveTo>
                <a:lnTo>
                  <a:pt x="1779003" y="63675"/>
                </a:lnTo>
                <a:lnTo>
                  <a:pt x="5290515" y="934744"/>
                </a:lnTo>
                <a:lnTo>
                  <a:pt x="5550751" y="1512955"/>
                </a:lnTo>
                <a:lnTo>
                  <a:pt x="2714970" y="1512955"/>
                </a:lnTo>
                <a:lnTo>
                  <a:pt x="2647527" y="1484338"/>
                </a:lnTo>
                <a:cubicBezTo>
                  <a:pt x="2161061" y="1237310"/>
                  <a:pt x="1911233" y="827453"/>
                  <a:pt x="1490820" y="524362"/>
                </a:cubicBezTo>
                <a:cubicBezTo>
                  <a:pt x="1096515" y="245373"/>
                  <a:pt x="571869" y="60844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8"/>
          <p:cNvSpPr/>
          <p:nvPr/>
        </p:nvSpPr>
        <p:spPr>
          <a:xfrm>
            <a:off x="2924150" y="4527175"/>
            <a:ext cx="6086292" cy="1897522"/>
          </a:xfrm>
          <a:custGeom>
            <a:avLst/>
            <a:gdLst/>
            <a:ahLst/>
            <a:cxnLst/>
            <a:rect l="l" t="t" r="r" b="b"/>
            <a:pathLst>
              <a:path w="1196911" h="478870" extrusionOk="0">
                <a:moveTo>
                  <a:pt x="1196884" y="478857"/>
                </a:moveTo>
                <a:cubicBezTo>
                  <a:pt x="1154355" y="436338"/>
                  <a:pt x="1097081" y="411839"/>
                  <a:pt x="1036959" y="410468"/>
                </a:cubicBezTo>
                <a:cubicBezTo>
                  <a:pt x="987048" y="409134"/>
                  <a:pt x="937518" y="423231"/>
                  <a:pt x="887607" y="423803"/>
                </a:cubicBezTo>
                <a:cubicBezTo>
                  <a:pt x="790642" y="425041"/>
                  <a:pt x="701965" y="375606"/>
                  <a:pt x="629289" y="316361"/>
                </a:cubicBezTo>
                <a:cubicBezTo>
                  <a:pt x="556613" y="257115"/>
                  <a:pt x="494224" y="186726"/>
                  <a:pt x="416691" y="132814"/>
                </a:cubicBezTo>
                <a:cubicBezTo>
                  <a:pt x="299057" y="50613"/>
                  <a:pt x="144466" y="10513"/>
                  <a:pt x="-28" y="42993"/>
                </a:cubicBezTo>
                <a:cubicBezTo>
                  <a:pt x="-28" y="42993"/>
                  <a:pt x="163707" y="-78260"/>
                  <a:pt x="497463" y="86427"/>
                </a:cubicBezTo>
                <a:cubicBezTo>
                  <a:pt x="831219" y="251114"/>
                  <a:pt x="887988" y="146911"/>
                  <a:pt x="1103538" y="195774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18"/>
          <p:cNvSpPr/>
          <p:nvPr/>
        </p:nvSpPr>
        <p:spPr>
          <a:xfrm>
            <a:off x="7534772" y="3997786"/>
            <a:ext cx="4657228" cy="2860214"/>
          </a:xfrm>
          <a:custGeom>
            <a:avLst/>
            <a:gdLst/>
            <a:ahLst/>
            <a:cxnLst/>
            <a:rect l="l" t="t" r="r" b="b"/>
            <a:pathLst>
              <a:path w="4657228" h="2860214" extrusionOk="0">
                <a:moveTo>
                  <a:pt x="3126518" y="405"/>
                </a:moveTo>
                <a:cubicBezTo>
                  <a:pt x="3280605" y="-2356"/>
                  <a:pt x="3434591" y="8899"/>
                  <a:pt x="3586410" y="36819"/>
                </a:cubicBezTo>
                <a:cubicBezTo>
                  <a:pt x="3940654" y="101962"/>
                  <a:pt x="4331996" y="262219"/>
                  <a:pt x="4600483" y="513162"/>
                </a:cubicBezTo>
                <a:lnTo>
                  <a:pt x="4657228" y="573090"/>
                </a:lnTo>
                <a:lnTo>
                  <a:pt x="4657228" y="2734041"/>
                </a:lnTo>
                <a:lnTo>
                  <a:pt x="2965201" y="2860214"/>
                </a:lnTo>
                <a:lnTo>
                  <a:pt x="0" y="2860214"/>
                </a:lnTo>
                <a:lnTo>
                  <a:pt x="1810" y="2826305"/>
                </a:lnTo>
                <a:cubicBezTo>
                  <a:pt x="59082" y="2232754"/>
                  <a:pt x="292859" y="1667680"/>
                  <a:pt x="675819" y="1205547"/>
                </a:cubicBezTo>
                <a:cubicBezTo>
                  <a:pt x="1116396" y="681317"/>
                  <a:pt x="1705122" y="302456"/>
                  <a:pt x="2364818" y="118755"/>
                </a:cubicBezTo>
                <a:cubicBezTo>
                  <a:pt x="2612617" y="48545"/>
                  <a:pt x="2869707" y="5008"/>
                  <a:pt x="3126518" y="4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8"/>
          <p:cNvSpPr/>
          <p:nvPr/>
        </p:nvSpPr>
        <p:spPr>
          <a:xfrm rot="-9029169" flipH="1">
            <a:off x="2719571" y="-395767"/>
            <a:ext cx="2344011" cy="2463930"/>
          </a:xfrm>
          <a:custGeom>
            <a:avLst/>
            <a:gdLst/>
            <a:ahLst/>
            <a:cxnLst/>
            <a:rect l="l" t="t" r="r" b="b"/>
            <a:pathLst>
              <a:path w="2344649" h="2464600" extrusionOk="0">
                <a:moveTo>
                  <a:pt x="0" y="1528300"/>
                </a:moveTo>
                <a:lnTo>
                  <a:pt x="1658831" y="2464600"/>
                </a:lnTo>
                <a:lnTo>
                  <a:pt x="1666654" y="2420216"/>
                </a:lnTo>
                <a:cubicBezTo>
                  <a:pt x="1666654" y="2420216"/>
                  <a:pt x="1788557" y="1980352"/>
                  <a:pt x="2082011" y="1622286"/>
                </a:cubicBezTo>
                <a:cubicBezTo>
                  <a:pt x="2530473" y="1074841"/>
                  <a:pt x="2318178" y="626379"/>
                  <a:pt x="2082012" y="308735"/>
                </a:cubicBezTo>
                <a:lnTo>
                  <a:pt x="995081" y="0"/>
                </a:lnTo>
                <a:lnTo>
                  <a:pt x="164364" y="15214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8"/>
          <p:cNvSpPr/>
          <p:nvPr/>
        </p:nvSpPr>
        <p:spPr>
          <a:xfrm rot="-9029169" flipH="1">
            <a:off x="1752998" y="-446542"/>
            <a:ext cx="2742786" cy="2074447"/>
          </a:xfrm>
          <a:custGeom>
            <a:avLst/>
            <a:gdLst/>
            <a:ahLst/>
            <a:cxnLst/>
            <a:rect l="l" t="t" r="r" b="b"/>
            <a:pathLst>
              <a:path w="2743532" h="2075011" extrusionOk="0">
                <a:moveTo>
                  <a:pt x="0" y="938980"/>
                </a:moveTo>
                <a:lnTo>
                  <a:pt x="2012695" y="2075011"/>
                </a:lnTo>
                <a:lnTo>
                  <a:pt x="2034082" y="2040824"/>
                </a:lnTo>
                <a:cubicBezTo>
                  <a:pt x="2208183" y="1792885"/>
                  <a:pt x="2692290" y="1486696"/>
                  <a:pt x="2743532" y="328788"/>
                </a:cubicBezTo>
                <a:lnTo>
                  <a:pt x="2352682" y="0"/>
                </a:lnTo>
                <a:lnTo>
                  <a:pt x="7263" y="196700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8"/>
          <p:cNvSpPr/>
          <p:nvPr/>
        </p:nvSpPr>
        <p:spPr>
          <a:xfrm rot="-9029169" flipH="1">
            <a:off x="858005" y="-255184"/>
            <a:ext cx="3413412" cy="1982920"/>
          </a:xfrm>
          <a:custGeom>
            <a:avLst/>
            <a:gdLst/>
            <a:ahLst/>
            <a:cxnLst/>
            <a:rect l="l" t="t" r="r" b="b"/>
            <a:pathLst>
              <a:path w="3414340" h="1983459" extrusionOk="0">
                <a:moveTo>
                  <a:pt x="0" y="870751"/>
                </a:moveTo>
                <a:lnTo>
                  <a:pt x="1971372" y="1983459"/>
                </a:lnTo>
                <a:lnTo>
                  <a:pt x="2070555" y="1863026"/>
                </a:lnTo>
                <a:cubicBezTo>
                  <a:pt x="2479879" y="1435707"/>
                  <a:pt x="3094906" y="1196024"/>
                  <a:pt x="3414340" y="691947"/>
                </a:cubicBezTo>
                <a:lnTo>
                  <a:pt x="3385696" y="0"/>
                </a:lnTo>
                <a:lnTo>
                  <a:pt x="3222415" y="414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18"/>
          <p:cNvSpPr/>
          <p:nvPr/>
        </p:nvSpPr>
        <p:spPr>
          <a:xfrm rot="-9029169" flipH="1">
            <a:off x="-80804" y="-37516"/>
            <a:ext cx="3559062" cy="1299770"/>
          </a:xfrm>
          <a:custGeom>
            <a:avLst/>
            <a:gdLst/>
            <a:ahLst/>
            <a:cxnLst/>
            <a:rect l="l" t="t" r="r" b="b"/>
            <a:pathLst>
              <a:path w="3560030" h="1300124" extrusionOk="0">
                <a:moveTo>
                  <a:pt x="0" y="345940"/>
                </a:moveTo>
                <a:lnTo>
                  <a:pt x="1690517" y="1300124"/>
                </a:lnTo>
                <a:lnTo>
                  <a:pt x="1800177" y="1267426"/>
                </a:lnTo>
                <a:cubicBezTo>
                  <a:pt x="1868793" y="1249054"/>
                  <a:pt x="1938655" y="1232399"/>
                  <a:pt x="2009705" y="1217480"/>
                </a:cubicBezTo>
                <a:cubicBezTo>
                  <a:pt x="2310259" y="1156437"/>
                  <a:pt x="2604674" y="1075170"/>
                  <a:pt x="2890222" y="974472"/>
                </a:cubicBezTo>
                <a:cubicBezTo>
                  <a:pt x="3174514" y="872123"/>
                  <a:pt x="3446242" y="704501"/>
                  <a:pt x="3560030" y="459351"/>
                </a:cubicBezTo>
                <a:lnTo>
                  <a:pt x="3513010" y="0"/>
                </a:lnTo>
                <a:cubicBezTo>
                  <a:pt x="2693872" y="351179"/>
                  <a:pt x="2066780" y="321147"/>
                  <a:pt x="982732" y="205315"/>
                </a:cubicBezTo>
                <a:cubicBezTo>
                  <a:pt x="601623" y="164592"/>
                  <a:pt x="308269" y="175643"/>
                  <a:pt x="88070" y="207099"/>
                </a:cubicBezTo>
                <a:lnTo>
                  <a:pt x="77332" y="208932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18"/>
          <p:cNvSpPr/>
          <p:nvPr/>
        </p:nvSpPr>
        <p:spPr>
          <a:xfrm rot="10124778" flipH="1">
            <a:off x="3498169" y="-88661"/>
            <a:ext cx="3742617" cy="2442251"/>
          </a:xfrm>
          <a:custGeom>
            <a:avLst/>
            <a:gdLst/>
            <a:ahLst/>
            <a:cxnLst/>
            <a:rect l="l" t="t" r="r" b="b"/>
            <a:pathLst>
              <a:path w="3745568" h="2444177" extrusionOk="0">
                <a:moveTo>
                  <a:pt x="1530095" y="2444177"/>
                </a:moveTo>
                <a:lnTo>
                  <a:pt x="3745568" y="2004430"/>
                </a:lnTo>
                <a:lnTo>
                  <a:pt x="1305735" y="0"/>
                </a:lnTo>
                <a:lnTo>
                  <a:pt x="0" y="213801"/>
                </a:lnTo>
                <a:cubicBezTo>
                  <a:pt x="537280" y="405343"/>
                  <a:pt x="842329" y="911849"/>
                  <a:pt x="1048053" y="1401159"/>
                </a:cubicBezTo>
                <a:cubicBezTo>
                  <a:pt x="1176628" y="1706978"/>
                  <a:pt x="1287944" y="2028340"/>
                  <a:pt x="1451470" y="2317412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8"/>
          <p:cNvSpPr/>
          <p:nvPr/>
        </p:nvSpPr>
        <p:spPr>
          <a:xfrm rot="9824388" flipH="1">
            <a:off x="3690245" y="212354"/>
            <a:ext cx="4552507" cy="1732880"/>
          </a:xfrm>
          <a:custGeom>
            <a:avLst/>
            <a:gdLst/>
            <a:ahLst/>
            <a:cxnLst/>
            <a:rect l="l" t="t" r="r" b="b"/>
            <a:pathLst>
              <a:path w="4552507" h="1732880" extrusionOk="0">
                <a:moveTo>
                  <a:pt x="3159724" y="1732880"/>
                </a:moveTo>
                <a:lnTo>
                  <a:pt x="4552507" y="1326866"/>
                </a:lnTo>
                <a:lnTo>
                  <a:pt x="4405329" y="934324"/>
                </a:lnTo>
                <a:lnTo>
                  <a:pt x="1481347" y="63646"/>
                </a:lnTo>
                <a:lnTo>
                  <a:pt x="0" y="0"/>
                </a:lnTo>
                <a:cubicBezTo>
                  <a:pt x="476186" y="60816"/>
                  <a:pt x="913050" y="245263"/>
                  <a:pt x="1241382" y="524126"/>
                </a:cubicBezTo>
                <a:cubicBezTo>
                  <a:pt x="1641464" y="870360"/>
                  <a:pt x="1856019" y="1355982"/>
                  <a:pt x="2391209" y="1578743"/>
                </a:cubicBezTo>
                <a:cubicBezTo>
                  <a:pt x="2555960" y="1646844"/>
                  <a:pt x="2736238" y="1683679"/>
                  <a:pt x="2922163" y="1708023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8"/>
          <p:cNvSpPr/>
          <p:nvPr/>
        </p:nvSpPr>
        <p:spPr>
          <a:xfrm rot="10542008" flipH="1">
            <a:off x="3034062" y="76824"/>
            <a:ext cx="7640498" cy="2146943"/>
          </a:xfrm>
          <a:custGeom>
            <a:avLst/>
            <a:gdLst/>
            <a:ahLst/>
            <a:cxnLst/>
            <a:rect l="l" t="t" r="r" b="b"/>
            <a:pathLst>
              <a:path w="7638088" h="2146266" extrusionOk="0">
                <a:moveTo>
                  <a:pt x="4860587" y="2146266"/>
                </a:moveTo>
                <a:lnTo>
                  <a:pt x="7638088" y="1935929"/>
                </a:lnTo>
                <a:lnTo>
                  <a:pt x="7307158" y="1091193"/>
                </a:lnTo>
                <a:cubicBezTo>
                  <a:pt x="5879913" y="818863"/>
                  <a:pt x="5504023" y="1399623"/>
                  <a:pt x="3294089" y="481764"/>
                </a:cubicBezTo>
                <a:cubicBezTo>
                  <a:pt x="1084156" y="-436094"/>
                  <a:pt x="0" y="239692"/>
                  <a:pt x="0" y="239692"/>
                </a:cubicBezTo>
                <a:cubicBezTo>
                  <a:pt x="956753" y="58669"/>
                  <a:pt x="1980363" y="282161"/>
                  <a:pt x="2759265" y="740295"/>
                </a:cubicBezTo>
                <a:cubicBezTo>
                  <a:pt x="3272642" y="1040766"/>
                  <a:pt x="3685745" y="1433068"/>
                  <a:pt x="4166962" y="1763267"/>
                </a:cubicBezTo>
                <a:cubicBezTo>
                  <a:pt x="4347419" y="1887089"/>
                  <a:pt x="4542775" y="2003223"/>
                  <a:pt x="4750336" y="2099658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8"/>
          <p:cNvSpPr/>
          <p:nvPr/>
        </p:nvSpPr>
        <p:spPr>
          <a:xfrm rot="-921333">
            <a:off x="2187686" y="3545864"/>
            <a:ext cx="3161605" cy="3478512"/>
          </a:xfrm>
          <a:custGeom>
            <a:avLst/>
            <a:gdLst/>
            <a:ahLst/>
            <a:cxnLst/>
            <a:rect l="l" t="t" r="r" b="b"/>
            <a:pathLst>
              <a:path w="3159315" h="3475993" extrusionOk="0">
                <a:moveTo>
                  <a:pt x="2829098" y="308884"/>
                </a:moveTo>
                <a:cubicBezTo>
                  <a:pt x="3126032" y="626679"/>
                  <a:pt x="3392952" y="1075356"/>
                  <a:pt x="2829098" y="1623063"/>
                </a:cubicBezTo>
                <a:cubicBezTo>
                  <a:pt x="2460136" y="1981301"/>
                  <a:pt x="2306866" y="2421375"/>
                  <a:pt x="2306866" y="2421375"/>
                </a:cubicBezTo>
                <a:cubicBezTo>
                  <a:pt x="2204740" y="2779647"/>
                  <a:pt x="2282255" y="3155526"/>
                  <a:pt x="2522962" y="3469026"/>
                </a:cubicBezTo>
                <a:lnTo>
                  <a:pt x="1952499" y="3475993"/>
                </a:lnTo>
                <a:lnTo>
                  <a:pt x="0" y="2937247"/>
                </a:lnTo>
                <a:lnTo>
                  <a:pt x="418025" y="152213"/>
                </a:lnTo>
                <a:lnTo>
                  <a:pt x="1462492" y="0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8"/>
          <p:cNvSpPr/>
          <p:nvPr/>
        </p:nvSpPr>
        <p:spPr>
          <a:xfrm>
            <a:off x="858868" y="3644472"/>
            <a:ext cx="2766571" cy="3213528"/>
          </a:xfrm>
          <a:custGeom>
            <a:avLst/>
            <a:gdLst/>
            <a:ahLst/>
            <a:cxnLst/>
            <a:rect l="l" t="t" r="r" b="b"/>
            <a:pathLst>
              <a:path w="2766571" h="3213528" extrusionOk="0">
                <a:moveTo>
                  <a:pt x="2375609" y="0"/>
                </a:moveTo>
                <a:lnTo>
                  <a:pt x="2766571" y="328882"/>
                </a:lnTo>
                <a:cubicBezTo>
                  <a:pt x="2715314" y="1487122"/>
                  <a:pt x="2231069" y="1793399"/>
                  <a:pt x="2056918" y="2041409"/>
                </a:cubicBezTo>
                <a:cubicBezTo>
                  <a:pt x="1828485" y="2367067"/>
                  <a:pt x="1714618" y="2789249"/>
                  <a:pt x="1738988" y="3202381"/>
                </a:cubicBezTo>
                <a:lnTo>
                  <a:pt x="1740189" y="3213528"/>
                </a:lnTo>
                <a:lnTo>
                  <a:pt x="0" y="3213528"/>
                </a:lnTo>
                <a:lnTo>
                  <a:pt x="29518" y="196757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8"/>
          <p:cNvSpPr/>
          <p:nvPr/>
        </p:nvSpPr>
        <p:spPr>
          <a:xfrm>
            <a:off x="1" y="3479240"/>
            <a:ext cx="3262812" cy="3378761"/>
          </a:xfrm>
          <a:custGeom>
            <a:avLst/>
            <a:gdLst/>
            <a:ahLst/>
            <a:cxnLst/>
            <a:rect l="l" t="t" r="r" b="b"/>
            <a:pathLst>
              <a:path w="3262812" h="3378761" extrusionOk="0">
                <a:moveTo>
                  <a:pt x="3234160" y="0"/>
                </a:moveTo>
                <a:lnTo>
                  <a:pt x="3262812" y="692145"/>
                </a:lnTo>
                <a:cubicBezTo>
                  <a:pt x="2897640" y="1268399"/>
                  <a:pt x="2146276" y="1499222"/>
                  <a:pt x="1757226" y="2059559"/>
                </a:cubicBezTo>
                <a:cubicBezTo>
                  <a:pt x="1502383" y="2436695"/>
                  <a:pt x="1441423" y="2907995"/>
                  <a:pt x="1583988" y="3332624"/>
                </a:cubicBezTo>
                <a:lnTo>
                  <a:pt x="1602985" y="3378761"/>
                </a:lnTo>
                <a:lnTo>
                  <a:pt x="0" y="3378761"/>
                </a:lnTo>
                <a:lnTo>
                  <a:pt x="0" y="829986"/>
                </a:lnTo>
                <a:lnTo>
                  <a:pt x="3070832" y="4142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8"/>
          <p:cNvSpPr/>
          <p:nvPr/>
        </p:nvSpPr>
        <p:spPr>
          <a:xfrm>
            <a:off x="1" y="3298402"/>
            <a:ext cx="3275865" cy="2959884"/>
          </a:xfrm>
          <a:custGeom>
            <a:avLst/>
            <a:gdLst/>
            <a:ahLst/>
            <a:cxnLst/>
            <a:rect l="l" t="t" r="r" b="b"/>
            <a:pathLst>
              <a:path w="3275865" h="2959884" extrusionOk="0">
                <a:moveTo>
                  <a:pt x="3234160" y="0"/>
                </a:moveTo>
                <a:lnTo>
                  <a:pt x="3275865" y="477243"/>
                </a:lnTo>
                <a:cubicBezTo>
                  <a:pt x="3174941" y="731941"/>
                  <a:pt x="2933934" y="906092"/>
                  <a:pt x="2681782" y="1012427"/>
                </a:cubicBezTo>
                <a:cubicBezTo>
                  <a:pt x="2428518" y="1117047"/>
                  <a:pt x="2167388" y="1201479"/>
                  <a:pt x="1900814" y="1264900"/>
                </a:cubicBezTo>
                <a:cubicBezTo>
                  <a:pt x="1018561" y="1481909"/>
                  <a:pt x="343013" y="2052365"/>
                  <a:pt x="13017" y="2921877"/>
                </a:cubicBezTo>
                <a:lnTo>
                  <a:pt x="0" y="2959884"/>
                </a:lnTo>
                <a:lnTo>
                  <a:pt x="0" y="260608"/>
                </a:lnTo>
                <a:lnTo>
                  <a:pt x="64650" y="242456"/>
                </a:lnTo>
                <a:cubicBezTo>
                  <a:pt x="269182" y="191313"/>
                  <a:pt x="569295" y="160661"/>
                  <a:pt x="989946" y="213312"/>
                </a:cubicBezTo>
                <a:cubicBezTo>
                  <a:pt x="1951436" y="333656"/>
                  <a:pt x="2507632" y="364858"/>
                  <a:pt x="323416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8"/>
          <p:cNvSpPr/>
          <p:nvPr/>
        </p:nvSpPr>
        <p:spPr>
          <a:xfrm rot="543719">
            <a:off x="2764176" y="4038533"/>
            <a:ext cx="4087309" cy="2854615"/>
          </a:xfrm>
          <a:custGeom>
            <a:avLst/>
            <a:gdLst/>
            <a:ahLst/>
            <a:cxnLst/>
            <a:rect l="l" t="t" r="r" b="b"/>
            <a:pathLst>
              <a:path w="4087386" h="2854669" extrusionOk="0">
                <a:moveTo>
                  <a:pt x="1175998" y="0"/>
                </a:moveTo>
                <a:lnTo>
                  <a:pt x="4087386" y="2507103"/>
                </a:lnTo>
                <a:lnTo>
                  <a:pt x="1923298" y="2854669"/>
                </a:lnTo>
                <a:lnTo>
                  <a:pt x="1881387" y="2830131"/>
                </a:lnTo>
                <a:cubicBezTo>
                  <a:pt x="1793482" y="2773335"/>
                  <a:pt x="1711307" y="2708948"/>
                  <a:pt x="1636653" y="2636284"/>
                </a:cubicBezTo>
                <a:cubicBezTo>
                  <a:pt x="1274685" y="2284184"/>
                  <a:pt x="1129199" y="1784689"/>
                  <a:pt x="943919" y="1322758"/>
                </a:cubicBezTo>
                <a:cubicBezTo>
                  <a:pt x="758636" y="860827"/>
                  <a:pt x="483897" y="382662"/>
                  <a:pt x="0" y="201838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18"/>
          <p:cNvSpPr/>
          <p:nvPr/>
        </p:nvSpPr>
        <p:spPr>
          <a:xfrm>
            <a:off x="8949383" y="4668050"/>
            <a:ext cx="3242617" cy="2189951"/>
          </a:xfrm>
          <a:custGeom>
            <a:avLst/>
            <a:gdLst/>
            <a:ahLst/>
            <a:cxnLst/>
            <a:rect l="l" t="t" r="r" b="b"/>
            <a:pathLst>
              <a:path w="3242617" h="2189951" extrusionOk="0">
                <a:moveTo>
                  <a:pt x="2194304" y="336"/>
                </a:moveTo>
                <a:cubicBezTo>
                  <a:pt x="2303414" y="-1954"/>
                  <a:pt x="2412453" y="7379"/>
                  <a:pt x="2519957" y="30530"/>
                </a:cubicBezTo>
                <a:cubicBezTo>
                  <a:pt x="2770799" y="84545"/>
                  <a:pt x="3047912" y="217429"/>
                  <a:pt x="3238030" y="425508"/>
                </a:cubicBezTo>
                <a:lnTo>
                  <a:pt x="3242617" y="431180"/>
                </a:lnTo>
                <a:lnTo>
                  <a:pt x="3242617" y="2189951"/>
                </a:lnTo>
                <a:lnTo>
                  <a:pt x="0" y="2189951"/>
                </a:lnTo>
                <a:lnTo>
                  <a:pt x="6649" y="2134239"/>
                </a:lnTo>
                <a:cubicBezTo>
                  <a:pt x="71680" y="1719245"/>
                  <a:pt x="226506" y="1328080"/>
                  <a:pt x="458944" y="999627"/>
                </a:cubicBezTo>
                <a:cubicBezTo>
                  <a:pt x="770920" y="564941"/>
                  <a:pt x="1187802" y="250793"/>
                  <a:pt x="1654938" y="98471"/>
                </a:cubicBezTo>
                <a:cubicBezTo>
                  <a:pt x="1830406" y="40253"/>
                  <a:pt x="2012454" y="4153"/>
                  <a:pt x="2194304" y="336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18"/>
          <p:cNvSpPr/>
          <p:nvPr/>
        </p:nvSpPr>
        <p:spPr>
          <a:xfrm>
            <a:off x="10063944" y="5439915"/>
            <a:ext cx="2128056" cy="1418085"/>
          </a:xfrm>
          <a:custGeom>
            <a:avLst/>
            <a:gdLst/>
            <a:ahLst/>
            <a:cxnLst/>
            <a:rect l="l" t="t" r="r" b="b"/>
            <a:pathLst>
              <a:path w="2128056" h="1418085" extrusionOk="0">
                <a:moveTo>
                  <a:pt x="1636659" y="1676"/>
                </a:moveTo>
                <a:cubicBezTo>
                  <a:pt x="1776644" y="-4112"/>
                  <a:pt x="1916122" y="5059"/>
                  <a:pt x="2049322" y="29665"/>
                </a:cubicBezTo>
                <a:lnTo>
                  <a:pt x="2128056" y="49330"/>
                </a:lnTo>
                <a:lnTo>
                  <a:pt x="2128056" y="1418085"/>
                </a:lnTo>
                <a:lnTo>
                  <a:pt x="0" y="1418085"/>
                </a:lnTo>
                <a:lnTo>
                  <a:pt x="25423" y="1281892"/>
                </a:lnTo>
                <a:cubicBezTo>
                  <a:pt x="119908" y="899687"/>
                  <a:pt x="344648" y="557367"/>
                  <a:pt x="667439" y="318099"/>
                </a:cubicBezTo>
                <a:cubicBezTo>
                  <a:pt x="933567" y="124109"/>
                  <a:pt x="1286697" y="16147"/>
                  <a:pt x="1636659" y="1676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18"/>
          <p:cNvSpPr/>
          <p:nvPr/>
        </p:nvSpPr>
        <p:spPr>
          <a:xfrm>
            <a:off x="11190023" y="5902226"/>
            <a:ext cx="1001977" cy="955774"/>
          </a:xfrm>
          <a:custGeom>
            <a:avLst/>
            <a:gdLst/>
            <a:ahLst/>
            <a:cxnLst/>
            <a:rect l="l" t="t" r="r" b="b"/>
            <a:pathLst>
              <a:path w="1001977" h="955774" extrusionOk="0">
                <a:moveTo>
                  <a:pt x="931849" y="0"/>
                </a:moveTo>
                <a:lnTo>
                  <a:pt x="1001977" y="4324"/>
                </a:lnTo>
                <a:lnTo>
                  <a:pt x="1001977" y="955774"/>
                </a:lnTo>
                <a:lnTo>
                  <a:pt x="0" y="955774"/>
                </a:lnTo>
                <a:lnTo>
                  <a:pt x="508" y="953759"/>
                </a:lnTo>
                <a:cubicBezTo>
                  <a:pt x="66045" y="722593"/>
                  <a:pt x="156939" y="498929"/>
                  <a:pt x="311351" y="317378"/>
                </a:cubicBezTo>
                <a:cubicBezTo>
                  <a:pt x="465762" y="135826"/>
                  <a:pt x="699134" y="6741"/>
                  <a:pt x="931849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18"/>
          <p:cNvSpPr/>
          <p:nvPr/>
        </p:nvSpPr>
        <p:spPr>
          <a:xfrm>
            <a:off x="10065018" y="1997123"/>
            <a:ext cx="2126983" cy="3073019"/>
          </a:xfrm>
          <a:custGeom>
            <a:avLst/>
            <a:gdLst/>
            <a:ahLst/>
            <a:cxnLst/>
            <a:rect l="l" t="t" r="r" b="b"/>
            <a:pathLst>
              <a:path w="2126983" h="3073019" extrusionOk="0">
                <a:moveTo>
                  <a:pt x="2126983" y="0"/>
                </a:moveTo>
                <a:lnTo>
                  <a:pt x="2126983" y="3073019"/>
                </a:lnTo>
                <a:lnTo>
                  <a:pt x="2087216" y="3070146"/>
                </a:lnTo>
                <a:cubicBezTo>
                  <a:pt x="1410592" y="3002196"/>
                  <a:pt x="756021" y="2650876"/>
                  <a:pt x="367943" y="2092009"/>
                </a:cubicBezTo>
                <a:cubicBezTo>
                  <a:pt x="-46007" y="1495884"/>
                  <a:pt x="-127423" y="669545"/>
                  <a:pt x="209476" y="2663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8"/>
          <p:cNvSpPr/>
          <p:nvPr/>
        </p:nvSpPr>
        <p:spPr>
          <a:xfrm>
            <a:off x="10750016" y="1860364"/>
            <a:ext cx="1441984" cy="2287266"/>
          </a:xfrm>
          <a:custGeom>
            <a:avLst/>
            <a:gdLst/>
            <a:ahLst/>
            <a:cxnLst/>
            <a:rect l="l" t="t" r="r" b="b"/>
            <a:pathLst>
              <a:path w="1441984" h="2287266" extrusionOk="0">
                <a:moveTo>
                  <a:pt x="1441984" y="0"/>
                </a:moveTo>
                <a:lnTo>
                  <a:pt x="1441984" y="2287266"/>
                </a:lnTo>
                <a:lnTo>
                  <a:pt x="1410981" y="2279585"/>
                </a:lnTo>
                <a:cubicBezTo>
                  <a:pt x="980994" y="2158464"/>
                  <a:pt x="573068" y="1937988"/>
                  <a:pt x="299845" y="1588063"/>
                </a:cubicBezTo>
                <a:cubicBezTo>
                  <a:pt x="-12410" y="1188153"/>
                  <a:pt x="-110984" y="600762"/>
                  <a:pt x="149801" y="16404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18"/>
          <p:cNvSpPr/>
          <p:nvPr/>
        </p:nvSpPr>
        <p:spPr>
          <a:xfrm>
            <a:off x="11325534" y="2011722"/>
            <a:ext cx="866466" cy="1230010"/>
          </a:xfrm>
          <a:custGeom>
            <a:avLst/>
            <a:gdLst/>
            <a:ahLst/>
            <a:cxnLst/>
            <a:rect l="l" t="t" r="r" b="b"/>
            <a:pathLst>
              <a:path w="866466" h="1230010" extrusionOk="0">
                <a:moveTo>
                  <a:pt x="866466" y="0"/>
                </a:moveTo>
                <a:lnTo>
                  <a:pt x="866466" y="1230010"/>
                </a:lnTo>
                <a:lnTo>
                  <a:pt x="845356" y="1222663"/>
                </a:lnTo>
                <a:cubicBezTo>
                  <a:pt x="488693" y="1075604"/>
                  <a:pt x="201172" y="793874"/>
                  <a:pt x="48018" y="435026"/>
                </a:cubicBezTo>
                <a:cubicBezTo>
                  <a:pt x="-2204" y="314618"/>
                  <a:pt x="-31214" y="162700"/>
                  <a:pt x="54883" y="65063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18"/>
          <p:cNvSpPr/>
          <p:nvPr/>
        </p:nvSpPr>
        <p:spPr>
          <a:xfrm>
            <a:off x="9612346" y="2"/>
            <a:ext cx="2579654" cy="2296435"/>
          </a:xfrm>
          <a:custGeom>
            <a:avLst/>
            <a:gdLst/>
            <a:ahLst/>
            <a:cxnLst/>
            <a:rect l="l" t="t" r="r" b="b"/>
            <a:pathLst>
              <a:path w="2579654" h="2296435" extrusionOk="0">
                <a:moveTo>
                  <a:pt x="268016" y="0"/>
                </a:moveTo>
                <a:lnTo>
                  <a:pt x="2579654" y="0"/>
                </a:lnTo>
                <a:lnTo>
                  <a:pt x="2579654" y="2234100"/>
                </a:lnTo>
                <a:lnTo>
                  <a:pt x="2452731" y="2259676"/>
                </a:lnTo>
                <a:cubicBezTo>
                  <a:pt x="1985828" y="2336202"/>
                  <a:pt x="1505947" y="2292977"/>
                  <a:pt x="1058497" y="2132508"/>
                </a:cubicBezTo>
                <a:cubicBezTo>
                  <a:pt x="846064" y="2057641"/>
                  <a:pt x="639870" y="1957508"/>
                  <a:pt x="468299" y="1811518"/>
                </a:cubicBezTo>
                <a:cubicBezTo>
                  <a:pt x="426219" y="1775749"/>
                  <a:pt x="386385" y="1737388"/>
                  <a:pt x="349076" y="1696661"/>
                </a:cubicBezTo>
                <a:cubicBezTo>
                  <a:pt x="-84754" y="1223168"/>
                  <a:pt x="-110824" y="520398"/>
                  <a:pt x="251953" y="1996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18"/>
          <p:cNvSpPr/>
          <p:nvPr/>
        </p:nvSpPr>
        <p:spPr>
          <a:xfrm>
            <a:off x="10507179" y="1"/>
            <a:ext cx="1684821" cy="1682506"/>
          </a:xfrm>
          <a:custGeom>
            <a:avLst/>
            <a:gdLst/>
            <a:ahLst/>
            <a:cxnLst/>
            <a:rect l="l" t="t" r="r" b="b"/>
            <a:pathLst>
              <a:path w="1684821" h="1682506" extrusionOk="0">
                <a:moveTo>
                  <a:pt x="246338" y="0"/>
                </a:moveTo>
                <a:lnTo>
                  <a:pt x="1684821" y="0"/>
                </a:lnTo>
                <a:lnTo>
                  <a:pt x="1684821" y="1681397"/>
                </a:lnTo>
                <a:lnTo>
                  <a:pt x="1599565" y="1682506"/>
                </a:lnTo>
                <a:cubicBezTo>
                  <a:pt x="1395816" y="1681731"/>
                  <a:pt x="1191980" y="1668629"/>
                  <a:pt x="993584" y="1624645"/>
                </a:cubicBezTo>
                <a:cubicBezTo>
                  <a:pt x="729056" y="1566000"/>
                  <a:pt x="472014" y="1449331"/>
                  <a:pt x="281105" y="1256237"/>
                </a:cubicBezTo>
                <a:cubicBezTo>
                  <a:pt x="90195" y="1063146"/>
                  <a:pt x="-26159" y="788947"/>
                  <a:pt x="5035" y="519739"/>
                </a:cubicBezTo>
                <a:cubicBezTo>
                  <a:pt x="23752" y="361117"/>
                  <a:pt x="98618" y="196703"/>
                  <a:pt x="196602" y="60057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18"/>
          <p:cNvSpPr/>
          <p:nvPr/>
        </p:nvSpPr>
        <p:spPr>
          <a:xfrm>
            <a:off x="11469906" y="106877"/>
            <a:ext cx="722095" cy="1219211"/>
          </a:xfrm>
          <a:custGeom>
            <a:avLst/>
            <a:gdLst/>
            <a:ahLst/>
            <a:cxnLst/>
            <a:rect l="l" t="t" r="r" b="b"/>
            <a:pathLst>
              <a:path w="722095" h="1219211" extrusionOk="0">
                <a:moveTo>
                  <a:pt x="657728" y="8"/>
                </a:moveTo>
                <a:lnTo>
                  <a:pt x="722095" y="4961"/>
                </a:lnTo>
                <a:lnTo>
                  <a:pt x="722095" y="1219211"/>
                </a:lnTo>
                <a:lnTo>
                  <a:pt x="710931" y="1219124"/>
                </a:lnTo>
                <a:cubicBezTo>
                  <a:pt x="621388" y="1212780"/>
                  <a:pt x="533561" y="1189621"/>
                  <a:pt x="452119" y="1150579"/>
                </a:cubicBezTo>
                <a:cubicBezTo>
                  <a:pt x="278367" y="1072906"/>
                  <a:pt x="122084" y="942511"/>
                  <a:pt x="46592" y="769071"/>
                </a:cubicBezTo>
                <a:cubicBezTo>
                  <a:pt x="-28897" y="595630"/>
                  <a:pt x="-15797" y="377269"/>
                  <a:pt x="108981" y="233464"/>
                </a:cubicBezTo>
                <a:cubicBezTo>
                  <a:pt x="204514" y="122100"/>
                  <a:pt x="405611" y="-1206"/>
                  <a:pt x="657728" y="8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18"/>
          <p:cNvSpPr/>
          <p:nvPr/>
        </p:nvSpPr>
        <p:spPr>
          <a:xfrm>
            <a:off x="809542" y="195702"/>
            <a:ext cx="2114595" cy="1211075"/>
          </a:xfrm>
          <a:custGeom>
            <a:avLst/>
            <a:gdLst/>
            <a:ahLst/>
            <a:cxnLst/>
            <a:rect l="l" t="t" r="r" b="b"/>
            <a:pathLst>
              <a:path w="645678" h="369794" extrusionOk="0">
                <a:moveTo>
                  <a:pt x="588318" y="156666"/>
                </a:moveTo>
                <a:cubicBezTo>
                  <a:pt x="575174" y="156643"/>
                  <a:pt x="562429" y="161150"/>
                  <a:pt x="552219" y="169429"/>
                </a:cubicBezTo>
                <a:cubicBezTo>
                  <a:pt x="533502" y="130395"/>
                  <a:pt x="494068" y="105547"/>
                  <a:pt x="450777" y="105517"/>
                </a:cubicBezTo>
                <a:cubicBezTo>
                  <a:pt x="447920" y="105517"/>
                  <a:pt x="445253" y="105517"/>
                  <a:pt x="442490" y="105517"/>
                </a:cubicBezTo>
                <a:cubicBezTo>
                  <a:pt x="434223" y="39487"/>
                  <a:pt x="373987" y="-7337"/>
                  <a:pt x="307959" y="933"/>
                </a:cubicBezTo>
                <a:cubicBezTo>
                  <a:pt x="257296" y="7279"/>
                  <a:pt x="216130" y="44870"/>
                  <a:pt x="205223" y="94753"/>
                </a:cubicBezTo>
                <a:cubicBezTo>
                  <a:pt x="154832" y="76864"/>
                  <a:pt x="99464" y="103099"/>
                  <a:pt x="81398" y="153427"/>
                </a:cubicBezTo>
                <a:cubicBezTo>
                  <a:pt x="73990" y="150132"/>
                  <a:pt x="65979" y="148412"/>
                  <a:pt x="57871" y="148379"/>
                </a:cubicBezTo>
                <a:cubicBezTo>
                  <a:pt x="25993" y="148281"/>
                  <a:pt x="70" y="174044"/>
                  <a:pt x="-28" y="205923"/>
                </a:cubicBezTo>
                <a:cubicBezTo>
                  <a:pt x="-126" y="237802"/>
                  <a:pt x="25637" y="263723"/>
                  <a:pt x="57516" y="263821"/>
                </a:cubicBezTo>
                <a:cubicBezTo>
                  <a:pt x="68689" y="263856"/>
                  <a:pt x="79633" y="260646"/>
                  <a:pt x="89018" y="254583"/>
                </a:cubicBezTo>
                <a:cubicBezTo>
                  <a:pt x="104829" y="309256"/>
                  <a:pt x="160455" y="349833"/>
                  <a:pt x="226940" y="349833"/>
                </a:cubicBezTo>
                <a:cubicBezTo>
                  <a:pt x="249142" y="349862"/>
                  <a:pt x="271088" y="345154"/>
                  <a:pt x="291329" y="336022"/>
                </a:cubicBezTo>
                <a:cubicBezTo>
                  <a:pt x="317713" y="372509"/>
                  <a:pt x="368691" y="380696"/>
                  <a:pt x="405172" y="354307"/>
                </a:cubicBezTo>
                <a:cubicBezTo>
                  <a:pt x="414639" y="347460"/>
                  <a:pt x="422526" y="338658"/>
                  <a:pt x="428298" y="328497"/>
                </a:cubicBezTo>
                <a:cubicBezTo>
                  <a:pt x="435699" y="329989"/>
                  <a:pt x="443224" y="330754"/>
                  <a:pt x="450777" y="330783"/>
                </a:cubicBezTo>
                <a:cubicBezTo>
                  <a:pt x="496392" y="330757"/>
                  <a:pt x="537493" y="303232"/>
                  <a:pt x="554886" y="261060"/>
                </a:cubicBezTo>
                <a:cubicBezTo>
                  <a:pt x="580927" y="279358"/>
                  <a:pt x="616865" y="273082"/>
                  <a:pt x="635162" y="247042"/>
                </a:cubicBezTo>
                <a:cubicBezTo>
                  <a:pt x="653469" y="221002"/>
                  <a:pt x="647192" y="185059"/>
                  <a:pt x="621151" y="166760"/>
                </a:cubicBezTo>
                <a:cubicBezTo>
                  <a:pt x="611531" y="160002"/>
                  <a:pt x="600072" y="156346"/>
                  <a:pt x="588318" y="156285"/>
                </a:cubicBez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8"/>
          <p:cNvSpPr/>
          <p:nvPr/>
        </p:nvSpPr>
        <p:spPr>
          <a:xfrm>
            <a:off x="576900" y="1310175"/>
            <a:ext cx="11038200" cy="43647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8"/>
          <p:cNvSpPr/>
          <p:nvPr/>
        </p:nvSpPr>
        <p:spPr>
          <a:xfrm>
            <a:off x="10097017" y="3727419"/>
            <a:ext cx="1451496" cy="743635"/>
          </a:xfrm>
          <a:custGeom>
            <a:avLst/>
            <a:gdLst/>
            <a:ahLst/>
            <a:cxnLst/>
            <a:rect l="l" t="t" r="r" b="b"/>
            <a:pathLst>
              <a:path w="443205" h="227064" extrusionOk="0">
                <a:moveTo>
                  <a:pt x="396116" y="87060"/>
                </a:moveTo>
                <a:cubicBezTo>
                  <a:pt x="386258" y="87060"/>
                  <a:pt x="376637" y="90127"/>
                  <a:pt x="368589" y="95823"/>
                </a:cubicBezTo>
                <a:cubicBezTo>
                  <a:pt x="358378" y="33529"/>
                  <a:pt x="299609" y="-8695"/>
                  <a:pt x="237306" y="1506"/>
                </a:cubicBezTo>
                <a:cubicBezTo>
                  <a:pt x="199034" y="7783"/>
                  <a:pt x="166554" y="33034"/>
                  <a:pt x="151038" y="68581"/>
                </a:cubicBezTo>
                <a:cubicBezTo>
                  <a:pt x="114309" y="57351"/>
                  <a:pt x="75438" y="78030"/>
                  <a:pt x="64217" y="114749"/>
                </a:cubicBezTo>
                <a:cubicBezTo>
                  <a:pt x="64065" y="115235"/>
                  <a:pt x="63922" y="115721"/>
                  <a:pt x="63789" y="116206"/>
                </a:cubicBezTo>
                <a:cubicBezTo>
                  <a:pt x="49377" y="101528"/>
                  <a:pt x="25803" y="101309"/>
                  <a:pt x="11125" y="115721"/>
                </a:cubicBezTo>
                <a:cubicBezTo>
                  <a:pt x="-3553" y="130132"/>
                  <a:pt x="-3772" y="153706"/>
                  <a:pt x="10639" y="168384"/>
                </a:cubicBezTo>
                <a:cubicBezTo>
                  <a:pt x="25051" y="183062"/>
                  <a:pt x="48625" y="183281"/>
                  <a:pt x="63303" y="168870"/>
                </a:cubicBezTo>
                <a:cubicBezTo>
                  <a:pt x="64884" y="167327"/>
                  <a:pt x="66322" y="165632"/>
                  <a:pt x="67599" y="163831"/>
                </a:cubicBezTo>
                <a:cubicBezTo>
                  <a:pt x="78934" y="188444"/>
                  <a:pt x="103556" y="204208"/>
                  <a:pt x="130654" y="204217"/>
                </a:cubicBezTo>
                <a:cubicBezTo>
                  <a:pt x="145570" y="204236"/>
                  <a:pt x="160086" y="199388"/>
                  <a:pt x="171993" y="190406"/>
                </a:cubicBezTo>
                <a:cubicBezTo>
                  <a:pt x="214884" y="236726"/>
                  <a:pt x="287198" y="239508"/>
                  <a:pt x="333518" y="196616"/>
                </a:cubicBezTo>
                <a:cubicBezTo>
                  <a:pt x="343624" y="187263"/>
                  <a:pt x="351958" y="176157"/>
                  <a:pt x="358111" y="163831"/>
                </a:cubicBezTo>
                <a:cubicBezTo>
                  <a:pt x="374370" y="184510"/>
                  <a:pt x="404307" y="188091"/>
                  <a:pt x="424986" y="171832"/>
                </a:cubicBezTo>
                <a:cubicBezTo>
                  <a:pt x="445665" y="155573"/>
                  <a:pt x="449246" y="125636"/>
                  <a:pt x="432987" y="104957"/>
                </a:cubicBezTo>
                <a:cubicBezTo>
                  <a:pt x="424100" y="93661"/>
                  <a:pt x="410585" y="86974"/>
                  <a:pt x="396211" y="86774"/>
                </a:cubicBez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18"/>
          <p:cNvSpPr/>
          <p:nvPr/>
        </p:nvSpPr>
        <p:spPr>
          <a:xfrm>
            <a:off x="7685492" y="345556"/>
            <a:ext cx="1451496" cy="743635"/>
          </a:xfrm>
          <a:custGeom>
            <a:avLst/>
            <a:gdLst/>
            <a:ahLst/>
            <a:cxnLst/>
            <a:rect l="l" t="t" r="r" b="b"/>
            <a:pathLst>
              <a:path w="443205" h="227064" extrusionOk="0">
                <a:moveTo>
                  <a:pt x="396116" y="87060"/>
                </a:moveTo>
                <a:cubicBezTo>
                  <a:pt x="386258" y="87060"/>
                  <a:pt x="376637" y="90127"/>
                  <a:pt x="368589" y="95823"/>
                </a:cubicBezTo>
                <a:cubicBezTo>
                  <a:pt x="358378" y="33529"/>
                  <a:pt x="299609" y="-8695"/>
                  <a:pt x="237306" y="1506"/>
                </a:cubicBezTo>
                <a:cubicBezTo>
                  <a:pt x="199034" y="7783"/>
                  <a:pt x="166554" y="33034"/>
                  <a:pt x="151038" y="68581"/>
                </a:cubicBezTo>
                <a:cubicBezTo>
                  <a:pt x="114309" y="57351"/>
                  <a:pt x="75438" y="78030"/>
                  <a:pt x="64217" y="114749"/>
                </a:cubicBezTo>
                <a:cubicBezTo>
                  <a:pt x="64065" y="115235"/>
                  <a:pt x="63922" y="115721"/>
                  <a:pt x="63789" y="116206"/>
                </a:cubicBezTo>
                <a:cubicBezTo>
                  <a:pt x="49377" y="101528"/>
                  <a:pt x="25803" y="101309"/>
                  <a:pt x="11125" y="115721"/>
                </a:cubicBezTo>
                <a:cubicBezTo>
                  <a:pt x="-3553" y="130132"/>
                  <a:pt x="-3772" y="153706"/>
                  <a:pt x="10639" y="168384"/>
                </a:cubicBezTo>
                <a:cubicBezTo>
                  <a:pt x="25051" y="183062"/>
                  <a:pt x="48625" y="183281"/>
                  <a:pt x="63303" y="168870"/>
                </a:cubicBezTo>
                <a:cubicBezTo>
                  <a:pt x="64884" y="167327"/>
                  <a:pt x="66322" y="165632"/>
                  <a:pt x="67599" y="163831"/>
                </a:cubicBezTo>
                <a:cubicBezTo>
                  <a:pt x="78934" y="188444"/>
                  <a:pt x="103556" y="204208"/>
                  <a:pt x="130654" y="204217"/>
                </a:cubicBezTo>
                <a:cubicBezTo>
                  <a:pt x="145570" y="204236"/>
                  <a:pt x="160086" y="199388"/>
                  <a:pt x="171993" y="190406"/>
                </a:cubicBezTo>
                <a:cubicBezTo>
                  <a:pt x="214884" y="236726"/>
                  <a:pt x="287198" y="239508"/>
                  <a:pt x="333518" y="196616"/>
                </a:cubicBezTo>
                <a:cubicBezTo>
                  <a:pt x="343624" y="187263"/>
                  <a:pt x="351958" y="176157"/>
                  <a:pt x="358111" y="163831"/>
                </a:cubicBezTo>
                <a:cubicBezTo>
                  <a:pt x="374370" y="184510"/>
                  <a:pt x="404307" y="188091"/>
                  <a:pt x="424986" y="171832"/>
                </a:cubicBezTo>
                <a:cubicBezTo>
                  <a:pt x="445665" y="155573"/>
                  <a:pt x="449246" y="125636"/>
                  <a:pt x="432987" y="104957"/>
                </a:cubicBezTo>
                <a:cubicBezTo>
                  <a:pt x="424100" y="93661"/>
                  <a:pt x="410585" y="86974"/>
                  <a:pt x="396211" y="86774"/>
                </a:cubicBez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4" name="Google Shape;574;p18"/>
          <p:cNvGrpSpPr/>
          <p:nvPr/>
        </p:nvGrpSpPr>
        <p:grpSpPr>
          <a:xfrm>
            <a:off x="10839317" y="1606382"/>
            <a:ext cx="1299439" cy="1291188"/>
            <a:chOff x="6163712" y="4654839"/>
            <a:chExt cx="938901" cy="932940"/>
          </a:xfrm>
        </p:grpSpPr>
        <p:sp>
          <p:nvSpPr>
            <p:cNvPr id="575" name="Google Shape;575;p18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5" name="Google Shape;585;p18"/>
          <p:cNvGrpSpPr/>
          <p:nvPr/>
        </p:nvGrpSpPr>
        <p:grpSpPr>
          <a:xfrm>
            <a:off x="239552" y="1035115"/>
            <a:ext cx="1039363" cy="1032764"/>
            <a:chOff x="6163712" y="4654839"/>
            <a:chExt cx="938901" cy="932940"/>
          </a:xfrm>
        </p:grpSpPr>
        <p:sp>
          <p:nvSpPr>
            <p:cNvPr id="586" name="Google Shape;586;p18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8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8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8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8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8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8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8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6" name="Google Shape;596;p18"/>
          <p:cNvGrpSpPr/>
          <p:nvPr/>
        </p:nvGrpSpPr>
        <p:grpSpPr>
          <a:xfrm>
            <a:off x="239762" y="4250134"/>
            <a:ext cx="1646456" cy="1636003"/>
            <a:chOff x="6163712" y="4654839"/>
            <a:chExt cx="938901" cy="932940"/>
          </a:xfrm>
        </p:grpSpPr>
        <p:sp>
          <p:nvSpPr>
            <p:cNvPr id="597" name="Google Shape;597;p18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18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18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7" name="Google Shape;607;p18"/>
          <p:cNvSpPr txBox="1">
            <a:spLocks noGrp="1"/>
          </p:cNvSpPr>
          <p:nvPr>
            <p:ph type="subTitle" idx="1"/>
          </p:nvPr>
        </p:nvSpPr>
        <p:spPr>
          <a:xfrm>
            <a:off x="1390650" y="2897825"/>
            <a:ext cx="9407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08" name="Google Shape;608;p18"/>
          <p:cNvSpPr txBox="1">
            <a:spLocks noGrp="1"/>
          </p:cNvSpPr>
          <p:nvPr>
            <p:ph type="title"/>
          </p:nvPr>
        </p:nvSpPr>
        <p:spPr>
          <a:xfrm>
            <a:off x="1390650" y="19649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9" name="Google Shape;609;p18"/>
          <p:cNvSpPr txBox="1">
            <a:spLocks noGrp="1"/>
          </p:cNvSpPr>
          <p:nvPr>
            <p:ph type="body" idx="2"/>
          </p:nvPr>
        </p:nvSpPr>
        <p:spPr>
          <a:xfrm>
            <a:off x="1390734" y="3762625"/>
            <a:ext cx="94071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10" name="Google Shape;610;p18"/>
          <p:cNvSpPr txBox="1"/>
          <p:nvPr/>
        </p:nvSpPr>
        <p:spPr>
          <a:xfrm rot="5400000">
            <a:off x="-723300" y="6002275"/>
            <a:ext cx="16677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accent5"/>
                </a:solidFill>
                <a:latin typeface="Questrial"/>
                <a:ea typeface="Questrial"/>
                <a:cs typeface="Questrial"/>
                <a:sym typeface="Questrial"/>
              </a:rPr>
              <a:t>slidesmania.com</a:t>
            </a:r>
            <a:endParaRPr sz="1200" i="0" u="none" strike="noStrike" cap="none">
              <a:solidFill>
                <a:schemeClr val="accent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picy Rice"/>
              <a:buNone/>
              <a:defRPr sz="5500" b="0" i="0" u="none" strike="noStrike" cap="none">
                <a:solidFill>
                  <a:schemeClr val="dk1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DM Sans"/>
              <a:buNone/>
              <a:defRPr sz="5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DM Sans"/>
              <a:buNone/>
              <a:defRPr sz="5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DM Sans"/>
              <a:buNone/>
              <a:defRPr sz="5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DM Sans"/>
              <a:buNone/>
              <a:defRPr sz="5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DM Sans"/>
              <a:buNone/>
              <a:defRPr sz="5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DM Sans"/>
              <a:buNone/>
              <a:defRPr sz="5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DM Sans"/>
              <a:buNone/>
              <a:defRPr sz="5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DM Sans"/>
              <a:buNone/>
              <a:defRPr sz="5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●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○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■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●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○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■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●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○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Epilogue Medium"/>
              <a:buChar char="■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723300" y="6002275"/>
            <a:ext cx="16677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accent5"/>
                </a:solidFill>
                <a:latin typeface="Questrial"/>
                <a:ea typeface="Questrial"/>
                <a:cs typeface="Questrial"/>
                <a:sym typeface="Questrial"/>
              </a:rPr>
              <a:t>slidesmania.com</a:t>
            </a:r>
            <a:endParaRPr sz="1200" i="0" u="none" strike="noStrike" cap="none">
              <a:solidFill>
                <a:schemeClr val="accent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8" r:id="rId5"/>
    <p:sldLayoutId id="2147483661" r:id="rId6"/>
    <p:sldLayoutId id="214748366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1"/>
          <p:cNvSpPr txBox="1">
            <a:spLocks noGrp="1"/>
          </p:cNvSpPr>
          <p:nvPr>
            <p:ph type="title"/>
          </p:nvPr>
        </p:nvSpPr>
        <p:spPr>
          <a:xfrm>
            <a:off x="704616" y="1841803"/>
            <a:ext cx="10158300" cy="25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vi-VN" sz="6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Chủ</a:t>
            </a:r>
            <a:r>
              <a:rPr lang="vi-VN" sz="6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6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đề</a:t>
            </a:r>
            <a:r>
              <a:rPr lang="vi-VN" sz="6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6: Em </a:t>
            </a:r>
            <a:r>
              <a:rPr lang="vi-VN" sz="6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với</a:t>
            </a:r>
            <a:r>
              <a:rPr lang="vi-VN" sz="6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6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cộng</a:t>
            </a:r>
            <a:r>
              <a:rPr lang="vi-VN" sz="6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6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đồng</a:t>
            </a:r>
            <a:br>
              <a:rPr lang="vi-VN" sz="6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</a:br>
            <a:r>
              <a:rPr lang="vi-VN" sz="6000" dirty="0" err="1">
                <a:latin typeface="#9Slide05 Brannboll Ny" panose="02000000000000000000" pitchFamily="2" charset="0"/>
                <a:ea typeface="#9Slide03 Roboto Black" panose="02000000000000000000" pitchFamily="2" charset="0"/>
              </a:rPr>
              <a:t>Hành</a:t>
            </a:r>
            <a:r>
              <a:rPr lang="vi-VN" sz="6000" dirty="0">
                <a:latin typeface="#9Slide05 Brannboll Ny" panose="02000000000000000000" pitchFamily="2" charset="0"/>
                <a:ea typeface="#9Slide03 Roboto Black" panose="02000000000000000000" pitchFamily="2" charset="0"/>
              </a:rPr>
              <a:t> vi </a:t>
            </a:r>
            <a:r>
              <a:rPr lang="vi-VN" sz="6000" dirty="0" err="1">
                <a:latin typeface="#9Slide05 Brannboll Ny" panose="02000000000000000000" pitchFamily="2" charset="0"/>
                <a:ea typeface="#9Slide03 Roboto Black" panose="02000000000000000000" pitchFamily="2" charset="0"/>
              </a:rPr>
              <a:t>có</a:t>
            </a:r>
            <a:r>
              <a:rPr lang="vi-VN" sz="6000" dirty="0">
                <a:latin typeface="#9Slide05 Brannboll Ny" panose="02000000000000000000" pitchFamily="2" charset="0"/>
                <a:ea typeface="#9Slide03 Roboto Black" panose="02000000000000000000" pitchFamily="2" charset="0"/>
              </a:rPr>
              <a:t> văn </a:t>
            </a:r>
            <a:r>
              <a:rPr lang="vi-VN" sz="6000" dirty="0" err="1">
                <a:latin typeface="#9Slide05 Brannboll Ny" panose="02000000000000000000" pitchFamily="2" charset="0"/>
                <a:ea typeface="#9Slide03 Roboto Black" panose="02000000000000000000" pitchFamily="2" charset="0"/>
              </a:rPr>
              <a:t>hóa</a:t>
            </a:r>
            <a:r>
              <a:rPr lang="vi-VN" sz="6000" dirty="0">
                <a:latin typeface="#9Slide05 Brannboll Ny" panose="02000000000000000000" pitchFamily="2" charset="0"/>
                <a:ea typeface="#9Slide03 Roboto Black" panose="02000000000000000000" pitchFamily="2" charset="0"/>
              </a:rPr>
              <a:t> nơi công </a:t>
            </a:r>
            <a:r>
              <a:rPr lang="vi-VN" sz="6000" dirty="0" err="1">
                <a:latin typeface="#9Slide05 Brannboll Ny" panose="02000000000000000000" pitchFamily="2" charset="0"/>
                <a:ea typeface="#9Slide03 Roboto Black" panose="02000000000000000000" pitchFamily="2" charset="0"/>
              </a:rPr>
              <a:t>cộng</a:t>
            </a:r>
            <a:endParaRPr sz="6000" dirty="0">
              <a:latin typeface="#9Slide05 Brannboll Ny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51610-067F-4B6F-8D9D-E732A43199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Video">
            <a:hlinkClick r:id="" action="ppaction://media"/>
            <a:extLst>
              <a:ext uri="{FF2B5EF4-FFF2-40B4-BE49-F238E27FC236}">
                <a16:creationId xmlns:a16="http://schemas.microsoft.com/office/drawing/2014/main" id="{C5151088-DC1E-4528-8D69-518B4ED43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A3BD-E4D7-4710-A16D-DE061FEB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301" y="3200363"/>
            <a:ext cx="5265233" cy="1324800"/>
          </a:xfrm>
        </p:spPr>
        <p:txBody>
          <a:bodyPr/>
          <a:lstStyle/>
          <a:p>
            <a:pPr algn="ctr"/>
            <a:r>
              <a:rPr lang="vi-VN" sz="5400" dirty="0" err="1">
                <a:latin typeface="#9Slide03 BoosterNextFYBlack" panose="02000A03000000020004" pitchFamily="2" charset="0"/>
              </a:rPr>
              <a:t>Các</a:t>
            </a:r>
            <a:r>
              <a:rPr lang="vi-VN" sz="5400" dirty="0">
                <a:latin typeface="#9Slide03 BoosterNextFYBlack" panose="02000A03000000020004" pitchFamily="2" charset="0"/>
              </a:rPr>
              <a:t> </a:t>
            </a:r>
            <a:r>
              <a:rPr lang="vi-VN" sz="5400" dirty="0" err="1">
                <a:latin typeface="#9Slide03 BoosterNextFYBlack" panose="02000A03000000020004" pitchFamily="2" charset="0"/>
              </a:rPr>
              <a:t>hành</a:t>
            </a:r>
            <a:r>
              <a:rPr lang="vi-VN" sz="5400" dirty="0">
                <a:latin typeface="#9Slide03 BoosterNextFYBlack" panose="02000A03000000020004" pitchFamily="2" charset="0"/>
              </a:rPr>
              <a:t> vi </a:t>
            </a:r>
            <a:br>
              <a:rPr lang="vi-VN" sz="5400" dirty="0">
                <a:latin typeface="#9Slide03 BoosterNextFYBlack" panose="02000A03000000020004" pitchFamily="2" charset="0"/>
              </a:rPr>
            </a:br>
            <a:r>
              <a:rPr lang="vi-VN" sz="4800" dirty="0">
                <a:latin typeface="#9Slide03 BoosterNextFYBlack" panose="02000A03000000020004" pitchFamily="2" charset="0"/>
              </a:rPr>
              <a:t>cư </a:t>
            </a:r>
            <a:r>
              <a:rPr lang="vi-VN" sz="4800" dirty="0" err="1">
                <a:latin typeface="#9Slide03 BoosterNextFYBlack" panose="02000A03000000020004" pitchFamily="2" charset="0"/>
              </a:rPr>
              <a:t>xử</a:t>
            </a:r>
            <a:r>
              <a:rPr lang="vi-VN" sz="4800" dirty="0">
                <a:latin typeface="#9Slide03 BoosterNextFYBlack" panose="02000A03000000020004" pitchFamily="2" charset="0"/>
              </a:rPr>
              <a:t> </a:t>
            </a:r>
            <a:r>
              <a:rPr lang="vi-VN" sz="4800" dirty="0" err="1">
                <a:latin typeface="#9Slide03 BoosterNextFYBlack" panose="02000A03000000020004" pitchFamily="2" charset="0"/>
              </a:rPr>
              <a:t>có</a:t>
            </a:r>
            <a:r>
              <a:rPr lang="vi-VN" sz="4800" dirty="0">
                <a:latin typeface="#9Slide03 BoosterNextFYBlack" panose="02000A03000000020004" pitchFamily="2" charset="0"/>
              </a:rPr>
              <a:t> văn </a:t>
            </a:r>
            <a:r>
              <a:rPr lang="vi-VN" sz="4800" dirty="0" err="1">
                <a:latin typeface="#9Slide03 BoosterNextFYBlack" panose="02000A03000000020004" pitchFamily="2" charset="0"/>
              </a:rPr>
              <a:t>hóa</a:t>
            </a:r>
            <a:endParaRPr lang="en-US" sz="5400" dirty="0">
              <a:latin typeface="#9Slide03 BoosterNextFYBlack" panose="02000A03000000020004" pitchFamily="2" charset="0"/>
            </a:endParaRPr>
          </a:p>
        </p:txBody>
      </p:sp>
      <p:pic>
        <p:nvPicPr>
          <p:cNvPr id="5" name="Picture 4" descr="A picture containing road, outdoor, tree, riding&#10;&#10;Description automatically generated">
            <a:extLst>
              <a:ext uri="{FF2B5EF4-FFF2-40B4-BE49-F238E27FC236}">
                <a16:creationId xmlns:a16="http://schemas.microsoft.com/office/drawing/2014/main" id="{FD307B39-7159-4193-9780-36E8BB1D2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6477000" cy="426720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07DBB1-06BF-4D2B-8B6F-6197D0DC3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652" y="0"/>
            <a:ext cx="6721798" cy="302763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AC7AEFD-BA8B-497F-85F4-762E31B30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" y="0"/>
            <a:ext cx="5460066" cy="307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5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3"/>
          <p:cNvSpPr txBox="1">
            <a:spLocks noGrp="1"/>
          </p:cNvSpPr>
          <p:nvPr>
            <p:ph type="title"/>
          </p:nvPr>
        </p:nvSpPr>
        <p:spPr>
          <a:xfrm>
            <a:off x="482548" y="621458"/>
            <a:ext cx="1091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Hoạt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động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1: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Xác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định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những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hành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vi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có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văn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hóa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ở nơi công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cộng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em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đã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thực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32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hiện</a:t>
            </a:r>
            <a:r>
              <a:rPr lang="vi-VN" sz="32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endParaRPr sz="32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grpSp>
        <p:nvGrpSpPr>
          <p:cNvPr id="914" name="Google Shape;914;p33"/>
          <p:cNvGrpSpPr/>
          <p:nvPr/>
        </p:nvGrpSpPr>
        <p:grpSpPr>
          <a:xfrm>
            <a:off x="88065" y="5147772"/>
            <a:ext cx="1530972" cy="1521345"/>
            <a:chOff x="6163712" y="4654839"/>
            <a:chExt cx="938901" cy="932940"/>
          </a:xfrm>
        </p:grpSpPr>
        <p:sp>
          <p:nvSpPr>
            <p:cNvPr id="915" name="Google Shape;915;p33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33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33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33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33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33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33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33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33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89643226-9DE8-4C37-B5FD-6453CAA0B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664068"/>
              </p:ext>
            </p:extLst>
          </p:nvPr>
        </p:nvGraphicFramePr>
        <p:xfrm>
          <a:off x="690037" y="1779295"/>
          <a:ext cx="11119104" cy="4114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04226">
                  <a:extLst>
                    <a:ext uri="{9D8B030D-6E8A-4147-A177-3AD203B41FA5}">
                      <a16:colId xmlns:a16="http://schemas.microsoft.com/office/drawing/2014/main" val="40886998"/>
                    </a:ext>
                  </a:extLst>
                </a:gridCol>
                <a:gridCol w="8787161">
                  <a:extLst>
                    <a:ext uri="{9D8B030D-6E8A-4147-A177-3AD203B41FA5}">
                      <a16:colId xmlns:a16="http://schemas.microsoft.com/office/drawing/2014/main" val="1166198791"/>
                    </a:ext>
                  </a:extLst>
                </a:gridCol>
                <a:gridCol w="1527717">
                  <a:extLst>
                    <a:ext uri="{9D8B030D-6E8A-4147-A177-3AD203B41FA5}">
                      <a16:colId xmlns:a16="http://schemas.microsoft.com/office/drawing/2014/main" val="3313051114"/>
                    </a:ext>
                  </a:extLst>
                </a:gridCol>
              </a:tblGrid>
              <a:tr h="43741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HÀNH VI</a:t>
                      </a:r>
                      <a:endParaRPr lang="en-US" sz="24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CÓ (</a:t>
                      </a:r>
                      <a:r>
                        <a:rPr lang="vi-VN" sz="24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sym typeface="Wingdings" panose="05000000000000000000" pitchFamily="2" charset="2"/>
                        </a:rPr>
                        <a:t>)</a:t>
                      </a:r>
                      <a:endParaRPr lang="en-US" sz="24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792071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1. 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Quan tâm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giúp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đỡ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người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bị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nạn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93325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2. 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Vượt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đèn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đỏ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khi tham gia giao thông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779292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3.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Chen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lấn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xô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đẩy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nhau khi lên xe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buýt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149604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4.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Nói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chuyện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tranh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luận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to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tiếng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nơi công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cộng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851544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5.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Nhường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chỗ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cho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người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già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, em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nhỏ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681172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6.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Giúp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đỡ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người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khiếm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thị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qua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đường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882164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7.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Bỏ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rác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vào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thung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rác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695068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8.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Cãi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nhau khi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xẩy</a:t>
                      </a:r>
                      <a:r>
                        <a:rPr lang="vi-VN" sz="2400" dirty="0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 ra va </a:t>
                      </a:r>
                      <a:r>
                        <a:rPr lang="vi-VN" sz="2400" dirty="0" err="1">
                          <a:latin typeface="#9Slide03 Roboto" panose="02000000000000000000" pitchFamily="2" charset="0"/>
                          <a:ea typeface="#9Slide03 Roboto" panose="02000000000000000000" pitchFamily="2" charset="0"/>
                        </a:rPr>
                        <a:t>chạm</a:t>
                      </a:r>
                      <a:endParaRPr lang="en-US" sz="24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#9Slide03 Roboto" panose="02000000000000000000" pitchFamily="2" charset="0"/>
                        <a:ea typeface="#9Slide03 Roboto" panose="020000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69781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74D00317-C639-4F79-B86E-39D2237FDEC9}"/>
              </a:ext>
            </a:extLst>
          </p:cNvPr>
          <p:cNvSpPr txBox="1"/>
          <p:nvPr/>
        </p:nvSpPr>
        <p:spPr>
          <a:xfrm>
            <a:off x="10532326" y="2221467"/>
            <a:ext cx="112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ABC23D-6A3D-4121-B983-585D3E0F8004}"/>
              </a:ext>
            </a:extLst>
          </p:cNvPr>
          <p:cNvSpPr txBox="1"/>
          <p:nvPr/>
        </p:nvSpPr>
        <p:spPr>
          <a:xfrm>
            <a:off x="10526230" y="4048360"/>
            <a:ext cx="112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77ADAA-850D-4708-9156-C47B4FC4E203}"/>
              </a:ext>
            </a:extLst>
          </p:cNvPr>
          <p:cNvSpPr txBox="1"/>
          <p:nvPr/>
        </p:nvSpPr>
        <p:spPr>
          <a:xfrm>
            <a:off x="10526230" y="4490532"/>
            <a:ext cx="112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80EBD0-3256-439D-9A8B-782D33EAD48B}"/>
              </a:ext>
            </a:extLst>
          </p:cNvPr>
          <p:cNvSpPr txBox="1"/>
          <p:nvPr/>
        </p:nvSpPr>
        <p:spPr>
          <a:xfrm>
            <a:off x="10526230" y="4932704"/>
            <a:ext cx="112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2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4"/>
          <p:cNvSpPr/>
          <p:nvPr/>
        </p:nvSpPr>
        <p:spPr>
          <a:xfrm>
            <a:off x="1428276" y="2468925"/>
            <a:ext cx="2668864" cy="20282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Spicy Rice"/>
              </a:rPr>
              <a:t>01</a:t>
            </a:r>
          </a:p>
        </p:txBody>
      </p:sp>
      <p:sp>
        <p:nvSpPr>
          <p:cNvPr id="695" name="Google Shape;695;p24"/>
          <p:cNvSpPr txBox="1">
            <a:spLocks noGrp="1"/>
          </p:cNvSpPr>
          <p:nvPr>
            <p:ph type="body" idx="1"/>
          </p:nvPr>
        </p:nvSpPr>
        <p:spPr>
          <a:xfrm>
            <a:off x="6079036" y="1589889"/>
            <a:ext cx="5425200" cy="22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vi-VN" sz="2800"/>
              <a:t>... </a:t>
            </a:r>
            <a:r>
              <a:rPr lang="vi-VN" sz="2800" dirty="0" err="1"/>
              <a:t>là</a:t>
            </a:r>
            <a:r>
              <a:rPr lang="vi-VN" sz="2800" dirty="0"/>
              <a:t> </a:t>
            </a:r>
            <a:r>
              <a:rPr lang="vi-VN" sz="2800" dirty="0" err="1"/>
              <a:t>các</a:t>
            </a:r>
            <a:r>
              <a:rPr lang="vi-VN" sz="2800" dirty="0"/>
              <a:t> </a:t>
            </a:r>
            <a:r>
              <a:rPr lang="vi-VN" sz="2800" dirty="0" err="1"/>
              <a:t>hành</a:t>
            </a:r>
            <a:r>
              <a:rPr lang="vi-VN" sz="2800" dirty="0"/>
              <a:t> vi </a:t>
            </a:r>
            <a:r>
              <a:rPr lang="vi-VN" sz="2800" dirty="0" err="1"/>
              <a:t>ứng</a:t>
            </a:r>
            <a:r>
              <a:rPr lang="vi-VN" sz="2800" dirty="0"/>
              <a:t> </a:t>
            </a:r>
            <a:r>
              <a:rPr lang="vi-VN" sz="2800" dirty="0" err="1"/>
              <a:t>xử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văn </a:t>
            </a:r>
            <a:r>
              <a:rPr lang="vi-VN" sz="2800" dirty="0" err="1"/>
              <a:t>hóa</a:t>
            </a:r>
            <a:r>
              <a:rPr lang="vi-VN" sz="2800" dirty="0"/>
              <a:t> ở nơi công </a:t>
            </a:r>
            <a:r>
              <a:rPr lang="vi-VN" sz="2800" dirty="0" err="1"/>
              <a:t>cộng</a:t>
            </a:r>
            <a:r>
              <a:rPr lang="vi-VN" sz="2800" dirty="0"/>
              <a:t>. </a:t>
            </a:r>
            <a:r>
              <a:rPr lang="vi-VN" sz="2800" dirty="0" err="1"/>
              <a:t>Mỗi</a:t>
            </a:r>
            <a:r>
              <a:rPr lang="vi-VN" sz="2800" dirty="0"/>
              <a:t> </a:t>
            </a:r>
            <a:r>
              <a:rPr lang="vi-VN" sz="2800" dirty="0" err="1"/>
              <a:t>chúng</a:t>
            </a:r>
            <a:r>
              <a:rPr lang="vi-VN" sz="2800" dirty="0"/>
              <a:t> ta </a:t>
            </a:r>
            <a:r>
              <a:rPr lang="vi-VN" sz="2800" dirty="0" err="1"/>
              <a:t>cấn</a:t>
            </a:r>
            <a:r>
              <a:rPr lang="vi-VN" sz="2800" dirty="0"/>
              <a:t> gương </a:t>
            </a:r>
            <a:r>
              <a:rPr lang="vi-VN" sz="2800" dirty="0" err="1"/>
              <a:t>mẫu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hiện</a:t>
            </a:r>
            <a:r>
              <a:rPr lang="vi-VN" sz="2800" dirty="0"/>
              <a:t> </a:t>
            </a:r>
            <a:r>
              <a:rPr lang="vi-VN" sz="2800" dirty="0" err="1"/>
              <a:t>hành</a:t>
            </a:r>
            <a:r>
              <a:rPr lang="vi-VN" sz="2800" dirty="0"/>
              <a:t> vi </a:t>
            </a:r>
            <a:r>
              <a:rPr lang="vi-VN" sz="2800" dirty="0" err="1"/>
              <a:t>có</a:t>
            </a:r>
            <a:r>
              <a:rPr lang="vi-VN" sz="2800" dirty="0"/>
              <a:t> văn </a:t>
            </a:r>
            <a:r>
              <a:rPr lang="vi-VN" sz="2800" dirty="0" err="1"/>
              <a:t>hóa</a:t>
            </a:r>
            <a:r>
              <a:rPr lang="vi-VN" sz="2800" dirty="0"/>
              <a:t> </a:t>
            </a:r>
            <a:r>
              <a:rPr lang="vi-VN" sz="2800" dirty="0" err="1"/>
              <a:t>để</a:t>
            </a:r>
            <a:r>
              <a:rPr lang="vi-VN" sz="2800" dirty="0"/>
              <a:t> </a:t>
            </a:r>
            <a:r>
              <a:rPr lang="vi-VN" sz="2800" dirty="0" err="1"/>
              <a:t>góp</a:t>
            </a:r>
            <a:r>
              <a:rPr lang="vi-VN" sz="2800" dirty="0"/>
              <a:t> </a:t>
            </a:r>
            <a:r>
              <a:rPr lang="vi-VN" sz="2800" dirty="0" err="1"/>
              <a:t>phần</a:t>
            </a:r>
            <a:r>
              <a:rPr lang="vi-VN" sz="2800" dirty="0"/>
              <a:t> </a:t>
            </a:r>
            <a:r>
              <a:rPr lang="vi-VN" sz="2800" dirty="0" err="1"/>
              <a:t>làm</a:t>
            </a:r>
            <a:r>
              <a:rPr lang="vi-VN" sz="2800" dirty="0"/>
              <a:t> cho </a:t>
            </a:r>
            <a:r>
              <a:rPr lang="vi-VN" sz="2800" dirty="0" err="1"/>
              <a:t>cộng</a:t>
            </a:r>
            <a:r>
              <a:rPr lang="vi-VN" sz="2800" dirty="0"/>
              <a:t> </a:t>
            </a:r>
            <a:r>
              <a:rPr lang="vi-VN" sz="2800" dirty="0" err="1"/>
              <a:t>đồng</a:t>
            </a:r>
            <a:r>
              <a:rPr lang="vi-VN" sz="2800" dirty="0"/>
              <a:t>, </a:t>
            </a:r>
            <a:r>
              <a:rPr lang="vi-VN" sz="2800" dirty="0" err="1"/>
              <a:t>xã</a:t>
            </a:r>
            <a:r>
              <a:rPr lang="vi-VN" sz="2800" dirty="0"/>
              <a:t> </a:t>
            </a:r>
            <a:r>
              <a:rPr lang="vi-VN" sz="2800" dirty="0" err="1"/>
              <a:t>hội</a:t>
            </a:r>
            <a:r>
              <a:rPr lang="vi-VN" sz="2800" dirty="0"/>
              <a:t> </a:t>
            </a:r>
            <a:r>
              <a:rPr lang="vi-VN" sz="2800" dirty="0" err="1"/>
              <a:t>của</a:t>
            </a:r>
            <a:r>
              <a:rPr lang="vi-VN" sz="2800" dirty="0"/>
              <a:t> </a:t>
            </a:r>
            <a:r>
              <a:rPr lang="vi-VN" sz="2800" dirty="0" err="1"/>
              <a:t>chúng</a:t>
            </a:r>
            <a:r>
              <a:rPr lang="vi-VN" sz="2800" dirty="0"/>
              <a:t> ta </a:t>
            </a:r>
            <a:r>
              <a:rPr lang="vi-VN" sz="2800" dirty="0" err="1"/>
              <a:t>ngày</a:t>
            </a:r>
            <a:r>
              <a:rPr lang="vi-VN" sz="2800" dirty="0"/>
              <a:t> căng văn minh hơn.</a:t>
            </a:r>
            <a:endParaRPr sz="2800" dirty="0"/>
          </a:p>
        </p:txBody>
      </p:sp>
      <p:sp>
        <p:nvSpPr>
          <p:cNvPr id="697" name="Google Shape;697;p24"/>
          <p:cNvSpPr/>
          <p:nvPr/>
        </p:nvSpPr>
        <p:spPr>
          <a:xfrm>
            <a:off x="107892" y="984352"/>
            <a:ext cx="2114595" cy="1211075"/>
          </a:xfrm>
          <a:custGeom>
            <a:avLst/>
            <a:gdLst/>
            <a:ahLst/>
            <a:cxnLst/>
            <a:rect l="l" t="t" r="r" b="b"/>
            <a:pathLst>
              <a:path w="645678" h="369794" extrusionOk="0">
                <a:moveTo>
                  <a:pt x="588318" y="156666"/>
                </a:moveTo>
                <a:cubicBezTo>
                  <a:pt x="575174" y="156643"/>
                  <a:pt x="562429" y="161150"/>
                  <a:pt x="552219" y="169429"/>
                </a:cubicBezTo>
                <a:cubicBezTo>
                  <a:pt x="533502" y="130395"/>
                  <a:pt x="494068" y="105547"/>
                  <a:pt x="450777" y="105517"/>
                </a:cubicBezTo>
                <a:cubicBezTo>
                  <a:pt x="447920" y="105517"/>
                  <a:pt x="445253" y="105517"/>
                  <a:pt x="442490" y="105517"/>
                </a:cubicBezTo>
                <a:cubicBezTo>
                  <a:pt x="434223" y="39487"/>
                  <a:pt x="373987" y="-7337"/>
                  <a:pt x="307959" y="933"/>
                </a:cubicBezTo>
                <a:cubicBezTo>
                  <a:pt x="257296" y="7279"/>
                  <a:pt x="216130" y="44870"/>
                  <a:pt x="205223" y="94753"/>
                </a:cubicBezTo>
                <a:cubicBezTo>
                  <a:pt x="154832" y="76864"/>
                  <a:pt x="99464" y="103099"/>
                  <a:pt x="81398" y="153427"/>
                </a:cubicBezTo>
                <a:cubicBezTo>
                  <a:pt x="73990" y="150132"/>
                  <a:pt x="65979" y="148412"/>
                  <a:pt x="57871" y="148379"/>
                </a:cubicBezTo>
                <a:cubicBezTo>
                  <a:pt x="25993" y="148281"/>
                  <a:pt x="70" y="174044"/>
                  <a:pt x="-28" y="205923"/>
                </a:cubicBezTo>
                <a:cubicBezTo>
                  <a:pt x="-126" y="237802"/>
                  <a:pt x="25637" y="263723"/>
                  <a:pt x="57516" y="263821"/>
                </a:cubicBezTo>
                <a:cubicBezTo>
                  <a:pt x="68689" y="263856"/>
                  <a:pt x="79633" y="260646"/>
                  <a:pt x="89018" y="254583"/>
                </a:cubicBezTo>
                <a:cubicBezTo>
                  <a:pt x="104829" y="309256"/>
                  <a:pt x="160455" y="349833"/>
                  <a:pt x="226940" y="349833"/>
                </a:cubicBezTo>
                <a:cubicBezTo>
                  <a:pt x="249142" y="349862"/>
                  <a:pt x="271088" y="345154"/>
                  <a:pt x="291329" y="336022"/>
                </a:cubicBezTo>
                <a:cubicBezTo>
                  <a:pt x="317713" y="372509"/>
                  <a:pt x="368691" y="380696"/>
                  <a:pt x="405172" y="354307"/>
                </a:cubicBezTo>
                <a:cubicBezTo>
                  <a:pt x="414639" y="347460"/>
                  <a:pt x="422526" y="338658"/>
                  <a:pt x="428298" y="328497"/>
                </a:cubicBezTo>
                <a:cubicBezTo>
                  <a:pt x="435699" y="329989"/>
                  <a:pt x="443224" y="330754"/>
                  <a:pt x="450777" y="330783"/>
                </a:cubicBezTo>
                <a:cubicBezTo>
                  <a:pt x="496392" y="330757"/>
                  <a:pt x="537493" y="303232"/>
                  <a:pt x="554886" y="261060"/>
                </a:cubicBezTo>
                <a:cubicBezTo>
                  <a:pt x="580927" y="279358"/>
                  <a:pt x="616865" y="273082"/>
                  <a:pt x="635162" y="247042"/>
                </a:cubicBezTo>
                <a:cubicBezTo>
                  <a:pt x="653469" y="221002"/>
                  <a:pt x="647192" y="185059"/>
                  <a:pt x="621151" y="166760"/>
                </a:cubicBezTo>
                <a:cubicBezTo>
                  <a:pt x="611531" y="160002"/>
                  <a:pt x="600072" y="156346"/>
                  <a:pt x="588318" y="156285"/>
                </a:cubicBez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8" name="Google Shape;698;p24"/>
          <p:cNvGrpSpPr/>
          <p:nvPr/>
        </p:nvGrpSpPr>
        <p:grpSpPr>
          <a:xfrm>
            <a:off x="11152649" y="3810012"/>
            <a:ext cx="1039363" cy="1032764"/>
            <a:chOff x="6163712" y="4654839"/>
            <a:chExt cx="938901" cy="932940"/>
          </a:xfrm>
        </p:grpSpPr>
        <p:sp>
          <p:nvSpPr>
            <p:cNvPr id="699" name="Google Shape;699;p24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9" name="Google Shape;709;p24"/>
          <p:cNvGrpSpPr/>
          <p:nvPr/>
        </p:nvGrpSpPr>
        <p:grpSpPr>
          <a:xfrm>
            <a:off x="239757" y="4250131"/>
            <a:ext cx="1646456" cy="1636003"/>
            <a:chOff x="6163712" y="4654839"/>
            <a:chExt cx="938901" cy="932940"/>
          </a:xfrm>
        </p:grpSpPr>
        <p:sp>
          <p:nvSpPr>
            <p:cNvPr id="710" name="Google Shape;710;p24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24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6"/>
          <p:cNvSpPr/>
          <p:nvPr/>
        </p:nvSpPr>
        <p:spPr>
          <a:xfrm>
            <a:off x="577077" y="1991578"/>
            <a:ext cx="1997700" cy="9138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36"/>
          <p:cNvSpPr/>
          <p:nvPr/>
        </p:nvSpPr>
        <p:spPr>
          <a:xfrm>
            <a:off x="3535394" y="1991578"/>
            <a:ext cx="1997700" cy="9138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36"/>
          <p:cNvSpPr/>
          <p:nvPr/>
        </p:nvSpPr>
        <p:spPr>
          <a:xfrm>
            <a:off x="6493711" y="1991578"/>
            <a:ext cx="1997700" cy="9138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36"/>
          <p:cNvSpPr/>
          <p:nvPr/>
        </p:nvSpPr>
        <p:spPr>
          <a:xfrm>
            <a:off x="9452027" y="2051315"/>
            <a:ext cx="1997700" cy="9138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36"/>
          <p:cNvSpPr txBox="1">
            <a:spLocks noGrp="1"/>
          </p:cNvSpPr>
          <p:nvPr>
            <p:ph type="title"/>
          </p:nvPr>
        </p:nvSpPr>
        <p:spPr>
          <a:xfrm>
            <a:off x="942184" y="67978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Hoạt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động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2: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Xác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định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những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biểu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hiện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của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hành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vi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có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văn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hóa</a:t>
            </a:r>
            <a:endParaRPr sz="40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1053" name="Google Shape;1053;p36"/>
          <p:cNvSpPr txBox="1">
            <a:spLocks noGrp="1"/>
          </p:cNvSpPr>
          <p:nvPr>
            <p:ph type="subTitle" idx="1"/>
          </p:nvPr>
        </p:nvSpPr>
        <p:spPr>
          <a:xfrm>
            <a:off x="534267" y="2166319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vi-VN"/>
              <a:t>TỔ 1</a:t>
            </a:r>
            <a:endParaRPr dirty="0"/>
          </a:p>
        </p:txBody>
      </p:sp>
      <p:sp>
        <p:nvSpPr>
          <p:cNvPr id="1055" name="Google Shape;1055;p36"/>
          <p:cNvSpPr txBox="1">
            <a:spLocks noGrp="1"/>
          </p:cNvSpPr>
          <p:nvPr>
            <p:ph type="subTitle" idx="2"/>
          </p:nvPr>
        </p:nvSpPr>
        <p:spPr>
          <a:xfrm>
            <a:off x="3535394" y="2141593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vi-VN"/>
              <a:t>TỔ 2</a:t>
            </a:r>
            <a:endParaRPr dirty="0"/>
          </a:p>
        </p:txBody>
      </p:sp>
      <p:sp>
        <p:nvSpPr>
          <p:cNvPr id="1057" name="Google Shape;1057;p36"/>
          <p:cNvSpPr txBox="1">
            <a:spLocks noGrp="1"/>
          </p:cNvSpPr>
          <p:nvPr>
            <p:ph type="subTitle" idx="3"/>
          </p:nvPr>
        </p:nvSpPr>
        <p:spPr>
          <a:xfrm>
            <a:off x="6450900" y="2121601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vi-VN"/>
              <a:t>TỔ 3</a:t>
            </a:r>
            <a:endParaRPr dirty="0"/>
          </a:p>
        </p:txBody>
      </p:sp>
      <p:sp>
        <p:nvSpPr>
          <p:cNvPr id="1059" name="Google Shape;1059;p36"/>
          <p:cNvSpPr txBox="1">
            <a:spLocks noGrp="1"/>
          </p:cNvSpPr>
          <p:nvPr>
            <p:ph type="subTitle" idx="4"/>
          </p:nvPr>
        </p:nvSpPr>
        <p:spPr>
          <a:xfrm>
            <a:off x="9366406" y="2204765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vi-VN"/>
              <a:t>TỔ 4</a:t>
            </a:r>
            <a:endParaRPr dirty="0"/>
          </a:p>
        </p:txBody>
      </p:sp>
      <p:sp>
        <p:nvSpPr>
          <p:cNvPr id="1061" name="Google Shape;1061;p36"/>
          <p:cNvSpPr txBox="1">
            <a:spLocks noGrp="1"/>
          </p:cNvSpPr>
          <p:nvPr>
            <p:ph type="body" idx="6"/>
          </p:nvPr>
        </p:nvSpPr>
        <p:spPr>
          <a:xfrm>
            <a:off x="270878" y="3080119"/>
            <a:ext cx="2610098" cy="185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600"/>
              <a:buNone/>
            </a:pPr>
            <a:r>
              <a:rPr lang="vi-VN" sz="3200" dirty="0"/>
              <a:t>Ở </a:t>
            </a:r>
            <a:r>
              <a:rPr lang="vi-VN" sz="3200" dirty="0" err="1"/>
              <a:t>rạp</a:t>
            </a:r>
            <a:r>
              <a:rPr lang="vi-VN" sz="3200" dirty="0"/>
              <a:t> </a:t>
            </a:r>
            <a:r>
              <a:rPr lang="vi-VN" sz="3200" dirty="0" err="1"/>
              <a:t>chiếu</a:t>
            </a:r>
            <a:r>
              <a:rPr lang="vi-VN" sz="3200" dirty="0"/>
              <a:t> phim</a:t>
            </a:r>
            <a:endParaRPr sz="3200" dirty="0"/>
          </a:p>
        </p:txBody>
      </p:sp>
      <p:grpSp>
        <p:nvGrpSpPr>
          <p:cNvPr id="1063" name="Google Shape;1063;p36"/>
          <p:cNvGrpSpPr/>
          <p:nvPr/>
        </p:nvGrpSpPr>
        <p:grpSpPr>
          <a:xfrm>
            <a:off x="126165" y="213822"/>
            <a:ext cx="1530972" cy="1521345"/>
            <a:chOff x="6163712" y="4654839"/>
            <a:chExt cx="938901" cy="932940"/>
          </a:xfrm>
        </p:grpSpPr>
        <p:sp>
          <p:nvSpPr>
            <p:cNvPr id="1064" name="Google Shape;1064;p36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36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36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36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36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36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36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1061;p36">
            <a:extLst>
              <a:ext uri="{FF2B5EF4-FFF2-40B4-BE49-F238E27FC236}">
                <a16:creationId xmlns:a16="http://schemas.microsoft.com/office/drawing/2014/main" id="{C5D503DD-C364-420A-BC26-3C91D1A4A098}"/>
              </a:ext>
            </a:extLst>
          </p:cNvPr>
          <p:cNvSpPr txBox="1">
            <a:spLocks/>
          </p:cNvSpPr>
          <p:nvPr/>
        </p:nvSpPr>
        <p:spPr>
          <a:xfrm>
            <a:off x="3229195" y="3098743"/>
            <a:ext cx="2610098" cy="14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●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○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■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●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○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■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●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○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Font typeface="Epilogue Medium"/>
              <a:buChar char="■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pPr marL="0" indent="0" algn="ctr">
              <a:spcAft>
                <a:spcPts val="2100"/>
              </a:spcAft>
              <a:buFont typeface="Epilogue Medium"/>
              <a:buNone/>
            </a:pPr>
            <a:r>
              <a:rPr lang="vi-VN" sz="3200" dirty="0"/>
              <a:t>Ở khu vui chơi, công viên</a:t>
            </a:r>
          </a:p>
        </p:txBody>
      </p:sp>
      <p:sp>
        <p:nvSpPr>
          <p:cNvPr id="40" name="Google Shape;1061;p36">
            <a:extLst>
              <a:ext uri="{FF2B5EF4-FFF2-40B4-BE49-F238E27FC236}">
                <a16:creationId xmlns:a16="http://schemas.microsoft.com/office/drawing/2014/main" id="{D043C1FF-9A6F-4D42-8FC0-35EF7F03C64C}"/>
              </a:ext>
            </a:extLst>
          </p:cNvPr>
          <p:cNvSpPr txBox="1">
            <a:spLocks/>
          </p:cNvSpPr>
          <p:nvPr/>
        </p:nvSpPr>
        <p:spPr>
          <a:xfrm>
            <a:off x="6187512" y="3117367"/>
            <a:ext cx="2610098" cy="14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●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○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■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●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○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■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●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○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Font typeface="Epilogue Medium"/>
              <a:buChar char="■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pPr marL="0" indent="0" algn="ctr">
              <a:spcAft>
                <a:spcPts val="2100"/>
              </a:spcAft>
              <a:buFont typeface="Epilogue Medium"/>
              <a:buNone/>
            </a:pPr>
            <a:r>
              <a:rPr lang="vi-VN" sz="3200" dirty="0"/>
              <a:t>Ở thư </a:t>
            </a:r>
            <a:r>
              <a:rPr lang="vi-VN" sz="3200" dirty="0" err="1"/>
              <a:t>viện</a:t>
            </a:r>
            <a:endParaRPr lang="vi-VN" sz="3200" dirty="0"/>
          </a:p>
        </p:txBody>
      </p:sp>
      <p:sp>
        <p:nvSpPr>
          <p:cNvPr id="41" name="Google Shape;1061;p36">
            <a:extLst>
              <a:ext uri="{FF2B5EF4-FFF2-40B4-BE49-F238E27FC236}">
                <a16:creationId xmlns:a16="http://schemas.microsoft.com/office/drawing/2014/main" id="{2DF36883-76A6-4921-ACA9-AB387EF25731}"/>
              </a:ext>
            </a:extLst>
          </p:cNvPr>
          <p:cNvSpPr txBox="1">
            <a:spLocks/>
          </p:cNvSpPr>
          <p:nvPr/>
        </p:nvSpPr>
        <p:spPr>
          <a:xfrm>
            <a:off x="9145829" y="3135991"/>
            <a:ext cx="2610098" cy="145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●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○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■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●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○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■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●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pilogue Medium"/>
              <a:buChar char="○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Font typeface="Epilogue Medium"/>
              <a:buChar char="■"/>
              <a:defRPr sz="16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pPr marL="0" indent="0" algn="ctr">
              <a:spcAft>
                <a:spcPts val="2100"/>
              </a:spcAft>
              <a:buFont typeface="Epilogue Medium"/>
              <a:buNone/>
            </a:pPr>
            <a:r>
              <a:rPr lang="vi-VN" sz="3200" dirty="0"/>
              <a:t>Ở </a:t>
            </a:r>
            <a:r>
              <a:rPr lang="vi-VN" sz="3200" dirty="0" err="1"/>
              <a:t>nhà</a:t>
            </a:r>
            <a:r>
              <a:rPr lang="vi-VN" sz="3200" dirty="0"/>
              <a:t> </a:t>
            </a:r>
            <a:r>
              <a:rPr lang="vi-VN" sz="3200" dirty="0" err="1"/>
              <a:t>hàng</a:t>
            </a:r>
            <a:r>
              <a:rPr lang="vi-VN" sz="3200" dirty="0"/>
              <a:t>, </a:t>
            </a:r>
            <a:r>
              <a:rPr lang="vi-VN" sz="3200" dirty="0" err="1"/>
              <a:t>quán</a:t>
            </a:r>
            <a:r>
              <a:rPr lang="vi-VN" sz="3200" dirty="0"/>
              <a:t> ăn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2"/>
          <p:cNvSpPr/>
          <p:nvPr/>
        </p:nvSpPr>
        <p:spPr>
          <a:xfrm>
            <a:off x="806553" y="1469254"/>
            <a:ext cx="4532100" cy="5142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2"/>
          <p:cNvSpPr txBox="1">
            <a:spLocks noGrp="1"/>
          </p:cNvSpPr>
          <p:nvPr>
            <p:ph type="body" idx="1"/>
          </p:nvPr>
        </p:nvSpPr>
        <p:spPr>
          <a:xfrm>
            <a:off x="5649272" y="1309448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vi-VN" sz="2400" dirty="0"/>
              <a:t>Ở </a:t>
            </a:r>
            <a:r>
              <a:rPr lang="vi-VN" sz="2400" dirty="0" err="1"/>
              <a:t>mỗi</a:t>
            </a:r>
            <a:r>
              <a:rPr lang="vi-VN" sz="2400" dirty="0"/>
              <a:t> </a:t>
            </a:r>
            <a:r>
              <a:rPr lang="vi-VN" sz="2400" dirty="0" err="1"/>
              <a:t>địa</a:t>
            </a:r>
            <a:r>
              <a:rPr lang="vi-VN" sz="2400" dirty="0"/>
              <a:t> </a:t>
            </a:r>
            <a:r>
              <a:rPr lang="vi-VN" sz="2400" dirty="0" err="1"/>
              <a:t>điểm</a:t>
            </a:r>
            <a:r>
              <a:rPr lang="vi-VN" sz="2400" dirty="0"/>
              <a:t> công </a:t>
            </a:r>
            <a:r>
              <a:rPr lang="vi-VN" sz="2400" dirty="0" err="1"/>
              <a:t>cộng</a:t>
            </a:r>
            <a:r>
              <a:rPr lang="vi-VN" sz="2400" dirty="0"/>
              <a:t> </a:t>
            </a:r>
            <a:r>
              <a:rPr lang="vi-VN" sz="2400" dirty="0" err="1"/>
              <a:t>đều</a:t>
            </a:r>
            <a:r>
              <a:rPr lang="vi-VN" sz="2400" dirty="0"/>
              <a:t> </a:t>
            </a:r>
            <a:r>
              <a:rPr lang="vi-VN" sz="2400" dirty="0" err="1"/>
              <a:t>cần</a:t>
            </a:r>
            <a:r>
              <a:rPr lang="vi-VN" sz="2400" dirty="0"/>
              <a:t> </a:t>
            </a:r>
            <a:r>
              <a:rPr lang="vi-VN" sz="2400" dirty="0" err="1"/>
              <a:t>thể</a:t>
            </a:r>
            <a:r>
              <a:rPr lang="vi-VN" sz="2400" dirty="0"/>
              <a:t> </a:t>
            </a:r>
            <a:r>
              <a:rPr lang="vi-VN" sz="2400" dirty="0" err="1"/>
              <a:t>hiện</a:t>
            </a:r>
            <a:r>
              <a:rPr lang="vi-VN" sz="2400" dirty="0"/>
              <a:t> </a:t>
            </a:r>
            <a:r>
              <a:rPr lang="vi-VN" sz="2400" dirty="0" err="1"/>
              <a:t>các</a:t>
            </a:r>
            <a:r>
              <a:rPr lang="vi-VN" sz="2400" dirty="0"/>
              <a:t> </a:t>
            </a:r>
            <a:r>
              <a:rPr lang="vi-VN" sz="2400" dirty="0" err="1"/>
              <a:t>hành</a:t>
            </a:r>
            <a:r>
              <a:rPr lang="vi-VN" sz="2400" dirty="0"/>
              <a:t> vi </a:t>
            </a:r>
            <a:r>
              <a:rPr lang="vi-VN" sz="2400" dirty="0" err="1"/>
              <a:t>có</a:t>
            </a:r>
            <a:r>
              <a:rPr lang="vi-VN" sz="2400" dirty="0"/>
              <a:t> văn </a:t>
            </a:r>
            <a:r>
              <a:rPr lang="vi-VN" sz="2400" dirty="0" err="1"/>
              <a:t>hóa</a:t>
            </a:r>
            <a:r>
              <a:rPr lang="vi-VN" sz="2400" dirty="0"/>
              <a:t> </a:t>
            </a:r>
            <a:r>
              <a:rPr lang="vi-VN" sz="2400" dirty="0" err="1"/>
              <a:t>phù</a:t>
            </a:r>
            <a:r>
              <a:rPr lang="vi-VN" sz="2400" dirty="0"/>
              <a:t> </a:t>
            </a:r>
            <a:r>
              <a:rPr lang="vi-VN" sz="2400" dirty="0" err="1"/>
              <a:t>hợp</a:t>
            </a:r>
            <a:r>
              <a:rPr lang="vi-VN" sz="2400" dirty="0"/>
              <a:t>, </a:t>
            </a:r>
            <a:r>
              <a:rPr lang="vi-VN" sz="2400" dirty="0" err="1"/>
              <a:t>ví</a:t>
            </a:r>
            <a:r>
              <a:rPr lang="vi-VN" sz="2400" dirty="0"/>
              <a:t> </a:t>
            </a:r>
            <a:r>
              <a:rPr lang="vi-VN" sz="2400" dirty="0" err="1"/>
              <a:t>dụ</a:t>
            </a:r>
            <a:r>
              <a:rPr lang="vi-VN" sz="2400" dirty="0"/>
              <a:t> ở </a:t>
            </a:r>
            <a:r>
              <a:rPr lang="vi-VN" sz="2400" dirty="0" err="1"/>
              <a:t>rập</a:t>
            </a:r>
            <a:r>
              <a:rPr lang="vi-VN" sz="2400" dirty="0"/>
              <a:t> </a:t>
            </a:r>
            <a:r>
              <a:rPr lang="vi-VN" sz="2400" dirty="0" err="1"/>
              <a:t>chiếu</a:t>
            </a:r>
            <a:r>
              <a:rPr lang="vi-VN" sz="2400" dirty="0"/>
              <a:t> phim </a:t>
            </a:r>
            <a:r>
              <a:rPr lang="vi-VN" sz="2400" dirty="0" err="1"/>
              <a:t>cần</a:t>
            </a:r>
            <a:r>
              <a:rPr lang="vi-VN" sz="2400" dirty="0"/>
              <a:t> </a:t>
            </a:r>
            <a:r>
              <a:rPr lang="vi-VN" sz="2400" dirty="0" err="1"/>
              <a:t>giữ</a:t>
            </a:r>
            <a:r>
              <a:rPr lang="vi-VN" sz="2400" dirty="0"/>
              <a:t> </a:t>
            </a:r>
            <a:r>
              <a:rPr lang="vi-VN" sz="2400" dirty="0" err="1"/>
              <a:t>trật</a:t>
            </a:r>
            <a:r>
              <a:rPr lang="vi-VN" sz="2400" dirty="0"/>
              <a:t> </a:t>
            </a:r>
            <a:r>
              <a:rPr lang="vi-VN" sz="2400" dirty="0" err="1"/>
              <a:t>tự</a:t>
            </a:r>
            <a:r>
              <a:rPr lang="vi-VN" sz="2400" dirty="0"/>
              <a:t>, không </a:t>
            </a:r>
            <a:r>
              <a:rPr lang="vi-VN" sz="2400" dirty="0" err="1"/>
              <a:t>gác</a:t>
            </a:r>
            <a:r>
              <a:rPr lang="vi-VN" sz="2400" dirty="0"/>
              <a:t> chân lên </a:t>
            </a:r>
            <a:r>
              <a:rPr lang="vi-VN" sz="2400" dirty="0" err="1"/>
              <a:t>ghế</a:t>
            </a:r>
            <a:r>
              <a:rPr lang="vi-VN" sz="2400" dirty="0"/>
              <a:t>, không </a:t>
            </a:r>
            <a:r>
              <a:rPr lang="vi-VN" sz="2400" dirty="0" err="1"/>
              <a:t>vứt</a:t>
            </a:r>
            <a:r>
              <a:rPr lang="vi-VN" sz="2400" dirty="0"/>
              <a:t> </a:t>
            </a:r>
            <a:r>
              <a:rPr lang="vi-VN" sz="2400" dirty="0" err="1"/>
              <a:t>rác</a:t>
            </a:r>
            <a:r>
              <a:rPr lang="vi-VN" sz="2400" dirty="0"/>
              <a:t> </a:t>
            </a:r>
            <a:r>
              <a:rPr lang="vi-VN" sz="2400" dirty="0" err="1"/>
              <a:t>bừa</a:t>
            </a:r>
            <a:r>
              <a:rPr lang="vi-VN" sz="2400" dirty="0"/>
              <a:t> </a:t>
            </a:r>
            <a:r>
              <a:rPr lang="vi-VN" sz="2400" dirty="0" err="1"/>
              <a:t>bãi</a:t>
            </a:r>
            <a:r>
              <a:rPr lang="vi-VN" sz="2400" dirty="0"/>
              <a:t>, không che </a:t>
            </a:r>
            <a:r>
              <a:rPr lang="vi-VN" sz="2400" dirty="0" err="1"/>
              <a:t>khuất</a:t>
            </a:r>
            <a:r>
              <a:rPr lang="vi-VN" sz="2400" dirty="0"/>
              <a:t> </a:t>
            </a:r>
            <a:r>
              <a:rPr lang="vi-VN" sz="2400" dirty="0" err="1"/>
              <a:t>tầm</a:t>
            </a:r>
            <a:r>
              <a:rPr lang="vi-VN" sz="2400" dirty="0"/>
              <a:t> </a:t>
            </a:r>
            <a:r>
              <a:rPr lang="vi-VN" sz="2400" dirty="0" err="1"/>
              <a:t>nhìn</a:t>
            </a:r>
            <a:r>
              <a:rPr lang="vi-VN" sz="2400" dirty="0"/>
              <a:t> </a:t>
            </a:r>
            <a:r>
              <a:rPr lang="vi-VN" sz="2400" dirty="0" err="1"/>
              <a:t>của</a:t>
            </a:r>
            <a:r>
              <a:rPr lang="vi-VN" sz="2400" dirty="0"/>
              <a:t> </a:t>
            </a:r>
            <a:r>
              <a:rPr lang="vi-VN" sz="2400" dirty="0" err="1"/>
              <a:t>người</a:t>
            </a:r>
            <a:r>
              <a:rPr lang="vi-VN" sz="2400" dirty="0"/>
              <a:t> </a:t>
            </a:r>
            <a:r>
              <a:rPr lang="vi-VN" sz="2400" dirty="0" err="1"/>
              <a:t>phía</a:t>
            </a:r>
            <a:r>
              <a:rPr lang="vi-VN" sz="2400" dirty="0"/>
              <a:t> sau, không </a:t>
            </a:r>
            <a:r>
              <a:rPr lang="vi-VN" sz="2400" dirty="0" err="1"/>
              <a:t>hút</a:t>
            </a:r>
            <a:r>
              <a:rPr lang="vi-VN" sz="2400" dirty="0"/>
              <a:t> </a:t>
            </a:r>
            <a:r>
              <a:rPr lang="vi-VN" sz="2400" dirty="0" err="1"/>
              <a:t>thuộc</a:t>
            </a:r>
            <a:r>
              <a:rPr lang="vi-VN" sz="2400" dirty="0"/>
              <a:t> không ăn </a:t>
            </a:r>
            <a:r>
              <a:rPr lang="vi-VN" sz="2400" dirty="0" err="1"/>
              <a:t>kẹo</a:t>
            </a:r>
            <a:r>
              <a:rPr lang="vi-VN" sz="2400" dirty="0"/>
              <a:t> cao su trong </a:t>
            </a:r>
            <a:r>
              <a:rPr lang="vi-VN" sz="2400" dirty="0" err="1"/>
              <a:t>phòng</a:t>
            </a:r>
            <a:r>
              <a:rPr lang="vi-VN" sz="2400" dirty="0"/>
              <a:t> </a:t>
            </a:r>
            <a:r>
              <a:rPr lang="vi-VN" sz="2400" dirty="0" err="1"/>
              <a:t>chiếu</a:t>
            </a:r>
            <a:r>
              <a:rPr lang="vi-VN" sz="2400" dirty="0"/>
              <a:t>, ...</a:t>
            </a:r>
            <a:endParaRPr sz="2400" dirty="0"/>
          </a:p>
        </p:txBody>
      </p:sp>
      <p:sp>
        <p:nvSpPr>
          <p:cNvPr id="638" name="Google Shape;638;p22"/>
          <p:cNvSpPr/>
          <p:nvPr/>
        </p:nvSpPr>
        <p:spPr>
          <a:xfrm>
            <a:off x="298392" y="5480152"/>
            <a:ext cx="2114595" cy="1211075"/>
          </a:xfrm>
          <a:custGeom>
            <a:avLst/>
            <a:gdLst/>
            <a:ahLst/>
            <a:cxnLst/>
            <a:rect l="l" t="t" r="r" b="b"/>
            <a:pathLst>
              <a:path w="645678" h="369794" extrusionOk="0">
                <a:moveTo>
                  <a:pt x="588318" y="156666"/>
                </a:moveTo>
                <a:cubicBezTo>
                  <a:pt x="575174" y="156643"/>
                  <a:pt x="562429" y="161150"/>
                  <a:pt x="552219" y="169429"/>
                </a:cubicBezTo>
                <a:cubicBezTo>
                  <a:pt x="533502" y="130395"/>
                  <a:pt x="494068" y="105547"/>
                  <a:pt x="450777" y="105517"/>
                </a:cubicBezTo>
                <a:cubicBezTo>
                  <a:pt x="447920" y="105517"/>
                  <a:pt x="445253" y="105517"/>
                  <a:pt x="442490" y="105517"/>
                </a:cubicBezTo>
                <a:cubicBezTo>
                  <a:pt x="434223" y="39487"/>
                  <a:pt x="373987" y="-7337"/>
                  <a:pt x="307959" y="933"/>
                </a:cubicBezTo>
                <a:cubicBezTo>
                  <a:pt x="257296" y="7279"/>
                  <a:pt x="216130" y="44870"/>
                  <a:pt x="205223" y="94753"/>
                </a:cubicBezTo>
                <a:cubicBezTo>
                  <a:pt x="154832" y="76864"/>
                  <a:pt x="99464" y="103099"/>
                  <a:pt x="81398" y="153427"/>
                </a:cubicBezTo>
                <a:cubicBezTo>
                  <a:pt x="73990" y="150132"/>
                  <a:pt x="65979" y="148412"/>
                  <a:pt x="57871" y="148379"/>
                </a:cubicBezTo>
                <a:cubicBezTo>
                  <a:pt x="25993" y="148281"/>
                  <a:pt x="70" y="174044"/>
                  <a:pt x="-28" y="205923"/>
                </a:cubicBezTo>
                <a:cubicBezTo>
                  <a:pt x="-126" y="237802"/>
                  <a:pt x="25637" y="263723"/>
                  <a:pt x="57516" y="263821"/>
                </a:cubicBezTo>
                <a:cubicBezTo>
                  <a:pt x="68689" y="263856"/>
                  <a:pt x="79633" y="260646"/>
                  <a:pt x="89018" y="254583"/>
                </a:cubicBezTo>
                <a:cubicBezTo>
                  <a:pt x="104829" y="309256"/>
                  <a:pt x="160455" y="349833"/>
                  <a:pt x="226940" y="349833"/>
                </a:cubicBezTo>
                <a:cubicBezTo>
                  <a:pt x="249142" y="349862"/>
                  <a:pt x="271088" y="345154"/>
                  <a:pt x="291329" y="336022"/>
                </a:cubicBezTo>
                <a:cubicBezTo>
                  <a:pt x="317713" y="372509"/>
                  <a:pt x="368691" y="380696"/>
                  <a:pt x="405172" y="354307"/>
                </a:cubicBezTo>
                <a:cubicBezTo>
                  <a:pt x="414639" y="347460"/>
                  <a:pt x="422526" y="338658"/>
                  <a:pt x="428298" y="328497"/>
                </a:cubicBezTo>
                <a:cubicBezTo>
                  <a:pt x="435699" y="329989"/>
                  <a:pt x="443224" y="330754"/>
                  <a:pt x="450777" y="330783"/>
                </a:cubicBezTo>
                <a:cubicBezTo>
                  <a:pt x="496392" y="330757"/>
                  <a:pt x="537493" y="303232"/>
                  <a:pt x="554886" y="261060"/>
                </a:cubicBezTo>
                <a:cubicBezTo>
                  <a:pt x="580927" y="279358"/>
                  <a:pt x="616865" y="273082"/>
                  <a:pt x="635162" y="247042"/>
                </a:cubicBezTo>
                <a:cubicBezTo>
                  <a:pt x="653469" y="221002"/>
                  <a:pt x="647192" y="185059"/>
                  <a:pt x="621151" y="166760"/>
                </a:cubicBezTo>
                <a:cubicBezTo>
                  <a:pt x="611531" y="160002"/>
                  <a:pt x="600072" y="156346"/>
                  <a:pt x="588318" y="156285"/>
                </a:cubicBez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9" name="Google Shape;639;p22"/>
          <p:cNvGrpSpPr/>
          <p:nvPr/>
        </p:nvGrpSpPr>
        <p:grpSpPr>
          <a:xfrm>
            <a:off x="4574324" y="4191412"/>
            <a:ext cx="1039363" cy="1032764"/>
            <a:chOff x="6163712" y="4654839"/>
            <a:chExt cx="938901" cy="932940"/>
          </a:xfrm>
        </p:grpSpPr>
        <p:sp>
          <p:nvSpPr>
            <p:cNvPr id="640" name="Google Shape;640;p22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22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2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0" name="Google Shape;650;p22"/>
          <p:cNvGrpSpPr/>
          <p:nvPr/>
        </p:nvGrpSpPr>
        <p:grpSpPr>
          <a:xfrm>
            <a:off x="10792242" y="443527"/>
            <a:ext cx="1299439" cy="1291188"/>
            <a:chOff x="6163712" y="4654839"/>
            <a:chExt cx="938901" cy="932940"/>
          </a:xfrm>
        </p:grpSpPr>
        <p:sp>
          <p:nvSpPr>
            <p:cNvPr id="651" name="Google Shape;651;p22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2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22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2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2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2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picture containing road, outdoor, tree, riding&#10;&#10;Description automatically generated">
            <a:extLst>
              <a:ext uri="{FF2B5EF4-FFF2-40B4-BE49-F238E27FC236}">
                <a16:creationId xmlns:a16="http://schemas.microsoft.com/office/drawing/2014/main" id="{77AE7E47-B8DC-4282-9070-82FC206FD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59" y="1551088"/>
            <a:ext cx="4267494" cy="3321248"/>
          </a:xfrm>
          <a:prstGeom prst="teardrop">
            <a:avLst>
              <a:gd name="adj" fmla="val 102755"/>
            </a:avLst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5"/>
          <p:cNvSpPr txBox="1">
            <a:spLocks noGrp="1"/>
          </p:cNvSpPr>
          <p:nvPr>
            <p:ph type="title"/>
          </p:nvPr>
        </p:nvSpPr>
        <p:spPr>
          <a:xfrm>
            <a:off x="1317115" y="1086978"/>
            <a:ext cx="9502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Hoạt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động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3: Xây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dựng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tiểu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phẩm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về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hành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vi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có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văn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hóa</a:t>
            </a:r>
            <a:r>
              <a:rPr lang="vi-VN" sz="4000" dirty="0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ở nơi công </a:t>
            </a:r>
            <a:r>
              <a:rPr lang="vi-VN" sz="4000" dirty="0" err="1"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cộng</a:t>
            </a:r>
            <a:endParaRPr sz="4000" dirty="0"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725" name="Google Shape;725;p25"/>
          <p:cNvSpPr txBox="1">
            <a:spLocks noGrp="1"/>
          </p:cNvSpPr>
          <p:nvPr>
            <p:ph type="body" idx="1"/>
          </p:nvPr>
        </p:nvSpPr>
        <p:spPr>
          <a:xfrm>
            <a:off x="2122094" y="3636186"/>
            <a:ext cx="9502200" cy="20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Tx/>
              <a:buChar char="-"/>
            </a:pPr>
            <a:r>
              <a:rPr lang="vi-VN" sz="2800" dirty="0" err="1"/>
              <a:t>Thảo</a:t>
            </a:r>
            <a:r>
              <a:rPr lang="vi-VN" sz="2800" dirty="0"/>
              <a:t> </a:t>
            </a:r>
            <a:r>
              <a:rPr lang="vi-VN" sz="2800" dirty="0" err="1"/>
              <a:t>luận</a:t>
            </a:r>
            <a:r>
              <a:rPr lang="vi-VN" sz="2800" dirty="0"/>
              <a:t> </a:t>
            </a:r>
            <a:r>
              <a:rPr lang="vi-VN" sz="2800" dirty="0" err="1"/>
              <a:t>để</a:t>
            </a:r>
            <a:r>
              <a:rPr lang="vi-VN" sz="2800" dirty="0"/>
              <a:t> xây </a:t>
            </a:r>
            <a:r>
              <a:rPr lang="vi-VN" sz="2800" dirty="0" err="1"/>
              <a:t>dựng</a:t>
            </a:r>
            <a:r>
              <a:rPr lang="vi-VN" sz="2800" dirty="0"/>
              <a:t> </a:t>
            </a:r>
            <a:r>
              <a:rPr lang="vi-VN" sz="2800" dirty="0" err="1"/>
              <a:t>kịch</a:t>
            </a:r>
            <a:r>
              <a:rPr lang="vi-VN" sz="2800" dirty="0"/>
              <a:t> </a:t>
            </a:r>
            <a:r>
              <a:rPr lang="vi-VN" sz="2800" dirty="0" err="1"/>
              <a:t>bản</a:t>
            </a:r>
            <a:endParaRPr lang="vi-VN" sz="2800" dirty="0"/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Tx/>
              <a:buChar char="-"/>
            </a:pPr>
            <a:r>
              <a:rPr lang="vi-VN" sz="2800" dirty="0"/>
              <a:t>Phân công </a:t>
            </a:r>
            <a:r>
              <a:rPr lang="vi-VN" sz="2800" dirty="0" err="1"/>
              <a:t>sắm</a:t>
            </a:r>
            <a:r>
              <a:rPr lang="vi-VN" sz="2800" dirty="0"/>
              <a:t> vai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Tx/>
              <a:buChar char="-"/>
            </a:pPr>
            <a:r>
              <a:rPr lang="vi-VN" sz="2800" dirty="0" err="1"/>
              <a:t>Diễn</a:t>
            </a:r>
            <a:r>
              <a:rPr lang="vi-VN" sz="2800" dirty="0"/>
              <a:t> </a:t>
            </a:r>
            <a:r>
              <a:rPr lang="vi-VN" sz="2800" dirty="0" err="1"/>
              <a:t>tiểu</a:t>
            </a:r>
            <a:r>
              <a:rPr lang="vi-VN" sz="2800" dirty="0"/>
              <a:t> </a:t>
            </a:r>
            <a:r>
              <a:rPr lang="vi-VN" sz="2800" dirty="0" err="1"/>
              <a:t>phẩm</a:t>
            </a:r>
            <a:endParaRPr lang="vi-VN" sz="2800" dirty="0"/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Tx/>
              <a:buChar char="-"/>
            </a:pPr>
            <a:r>
              <a:rPr lang="vi-VN" sz="2800" dirty="0" err="1"/>
              <a:t>Trả</a:t>
            </a:r>
            <a:r>
              <a:rPr lang="vi-VN" sz="2800" dirty="0"/>
              <a:t> </a:t>
            </a:r>
            <a:r>
              <a:rPr lang="vi-VN" sz="2800" dirty="0" err="1"/>
              <a:t>lời</a:t>
            </a:r>
            <a:r>
              <a:rPr lang="vi-VN" sz="2800" dirty="0"/>
              <a:t> câu </a:t>
            </a:r>
            <a:r>
              <a:rPr lang="vi-VN" sz="2800" dirty="0" err="1"/>
              <a:t>hỏi</a:t>
            </a:r>
            <a:r>
              <a:rPr lang="vi-VN" sz="2800" dirty="0"/>
              <a:t> (</a:t>
            </a:r>
            <a:r>
              <a:rPr lang="vi-VN" sz="2800" dirty="0" err="1"/>
              <a:t>của</a:t>
            </a:r>
            <a:r>
              <a:rPr lang="vi-VN" sz="2800" dirty="0"/>
              <a:t> cô </a:t>
            </a:r>
            <a:r>
              <a:rPr lang="vi-VN" sz="2800" dirty="0" err="1"/>
              <a:t>và</a:t>
            </a:r>
            <a:r>
              <a:rPr lang="vi-VN" sz="2800" dirty="0"/>
              <a:t> </a:t>
            </a:r>
            <a:r>
              <a:rPr lang="vi-VN" sz="2800" dirty="0" err="1"/>
              <a:t>các</a:t>
            </a:r>
            <a:r>
              <a:rPr lang="vi-VN" sz="2800" dirty="0"/>
              <a:t> </a:t>
            </a:r>
            <a:r>
              <a:rPr lang="vi-VN" sz="2800" dirty="0" err="1"/>
              <a:t>bạn</a:t>
            </a:r>
            <a:r>
              <a:rPr lang="vi-VN" sz="2800" dirty="0"/>
              <a:t>)</a:t>
            </a:r>
            <a:endParaRPr sz="2800" dirty="0"/>
          </a:p>
        </p:txBody>
      </p:sp>
      <p:grpSp>
        <p:nvGrpSpPr>
          <p:cNvPr id="726" name="Google Shape;726;p25"/>
          <p:cNvGrpSpPr/>
          <p:nvPr/>
        </p:nvGrpSpPr>
        <p:grpSpPr>
          <a:xfrm>
            <a:off x="290649" y="5315362"/>
            <a:ext cx="1039363" cy="1032764"/>
            <a:chOff x="6163712" y="4654839"/>
            <a:chExt cx="938901" cy="932940"/>
          </a:xfrm>
        </p:grpSpPr>
        <p:sp>
          <p:nvSpPr>
            <p:cNvPr id="727" name="Google Shape;727;p25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25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25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25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25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25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25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25"/>
          <p:cNvGrpSpPr/>
          <p:nvPr/>
        </p:nvGrpSpPr>
        <p:grpSpPr>
          <a:xfrm>
            <a:off x="10392903" y="609835"/>
            <a:ext cx="1447785" cy="1438593"/>
            <a:chOff x="6163712" y="4654839"/>
            <a:chExt cx="938901" cy="932940"/>
          </a:xfrm>
        </p:grpSpPr>
        <p:sp>
          <p:nvSpPr>
            <p:cNvPr id="738" name="Google Shape;738;p25"/>
            <p:cNvSpPr/>
            <p:nvPr/>
          </p:nvSpPr>
          <p:spPr>
            <a:xfrm>
              <a:off x="6532884" y="4654839"/>
              <a:ext cx="196212" cy="324733"/>
            </a:xfrm>
            <a:custGeom>
              <a:avLst/>
              <a:gdLst/>
              <a:ahLst/>
              <a:cxnLst/>
              <a:rect l="l" t="t" r="r" b="b"/>
              <a:pathLst>
                <a:path w="59912" h="99155" extrusionOk="0">
                  <a:moveTo>
                    <a:pt x="59884" y="49516"/>
                  </a:moveTo>
                  <a:cubicBezTo>
                    <a:pt x="59884" y="76948"/>
                    <a:pt x="46549" y="99142"/>
                    <a:pt x="29976" y="99142"/>
                  </a:cubicBezTo>
                  <a:cubicBezTo>
                    <a:pt x="13402" y="99142"/>
                    <a:pt x="-28" y="76948"/>
                    <a:pt x="-28" y="49516"/>
                  </a:cubicBezTo>
                  <a:cubicBezTo>
                    <a:pt x="-28" y="22084"/>
                    <a:pt x="13402" y="-14"/>
                    <a:pt x="29976" y="-14"/>
                  </a:cubicBezTo>
                  <a:cubicBezTo>
                    <a:pt x="46549" y="-14"/>
                    <a:pt x="59884" y="22465"/>
                    <a:pt x="59884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6705749" y="4754675"/>
              <a:ext cx="258804" cy="277314"/>
            </a:xfrm>
            <a:custGeom>
              <a:avLst/>
              <a:gdLst/>
              <a:ahLst/>
              <a:cxnLst/>
              <a:rect l="l" t="t" r="r" b="b"/>
              <a:pathLst>
                <a:path w="79024" h="84676" extrusionOk="0">
                  <a:moveTo>
                    <a:pt x="62241" y="61603"/>
                  </a:moveTo>
                  <a:cubicBezTo>
                    <a:pt x="44525" y="82463"/>
                    <a:pt x="19950" y="90655"/>
                    <a:pt x="7282" y="79987"/>
                  </a:cubicBezTo>
                  <a:cubicBezTo>
                    <a:pt x="-5386" y="69319"/>
                    <a:pt x="-1195" y="43696"/>
                    <a:pt x="16807" y="22837"/>
                  </a:cubicBezTo>
                  <a:cubicBezTo>
                    <a:pt x="34809" y="1977"/>
                    <a:pt x="59098" y="-5738"/>
                    <a:pt x="71766" y="4453"/>
                  </a:cubicBezTo>
                  <a:cubicBezTo>
                    <a:pt x="84434" y="14645"/>
                    <a:pt x="79958" y="40648"/>
                    <a:pt x="62241" y="61603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25"/>
            <p:cNvSpPr/>
            <p:nvPr/>
          </p:nvSpPr>
          <p:spPr>
            <a:xfrm>
              <a:off x="6780664" y="4979139"/>
              <a:ext cx="321949" cy="202968"/>
            </a:xfrm>
            <a:custGeom>
              <a:avLst/>
              <a:gdLst/>
              <a:ahLst/>
              <a:cxnLst/>
              <a:rect l="l" t="t" r="r" b="b"/>
              <a:pathLst>
                <a:path w="98305" h="61975" extrusionOk="0">
                  <a:moveTo>
                    <a:pt x="54030" y="60870"/>
                  </a:moveTo>
                  <a:cubicBezTo>
                    <a:pt x="26979" y="65347"/>
                    <a:pt x="2881" y="55632"/>
                    <a:pt x="214" y="39344"/>
                  </a:cubicBezTo>
                  <a:cubicBezTo>
                    <a:pt x="-2453" y="23056"/>
                    <a:pt x="17263" y="6197"/>
                    <a:pt x="44314" y="1244"/>
                  </a:cubicBezTo>
                  <a:cubicBezTo>
                    <a:pt x="71365" y="-3709"/>
                    <a:pt x="95368" y="6483"/>
                    <a:pt x="98035" y="22770"/>
                  </a:cubicBezTo>
                  <a:cubicBezTo>
                    <a:pt x="100702" y="39058"/>
                    <a:pt x="80986" y="56394"/>
                    <a:pt x="54030" y="6087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25"/>
            <p:cNvSpPr/>
            <p:nvPr/>
          </p:nvSpPr>
          <p:spPr>
            <a:xfrm rot="-3539475">
              <a:off x="6802692" y="5132686"/>
              <a:ext cx="196560" cy="324480"/>
            </a:xfrm>
            <a:custGeom>
              <a:avLst/>
              <a:gdLst/>
              <a:ahLst/>
              <a:cxnLst/>
              <a:rect l="l" t="t" r="r" b="b"/>
              <a:pathLst>
                <a:path w="60007" h="99059" extrusionOk="0">
                  <a:moveTo>
                    <a:pt x="59979" y="49516"/>
                  </a:moveTo>
                  <a:cubicBezTo>
                    <a:pt x="59979" y="76871"/>
                    <a:pt x="46546" y="99046"/>
                    <a:pt x="29976" y="99046"/>
                  </a:cubicBezTo>
                  <a:cubicBezTo>
                    <a:pt x="13405" y="99046"/>
                    <a:pt x="-28" y="76871"/>
                    <a:pt x="-28" y="49516"/>
                  </a:cubicBezTo>
                  <a:cubicBezTo>
                    <a:pt x="-28" y="22162"/>
                    <a:pt x="13405" y="-14"/>
                    <a:pt x="29976" y="-14"/>
                  </a:cubicBezTo>
                  <a:cubicBezTo>
                    <a:pt x="46546" y="-14"/>
                    <a:pt x="59979" y="22162"/>
                    <a:pt x="59979" y="4951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6625376" y="5273811"/>
              <a:ext cx="213009" cy="313968"/>
            </a:xfrm>
            <a:custGeom>
              <a:avLst/>
              <a:gdLst/>
              <a:ahLst/>
              <a:cxnLst/>
              <a:rect l="l" t="t" r="r" b="b"/>
              <a:pathLst>
                <a:path w="65041" h="95868" extrusionOk="0">
                  <a:moveTo>
                    <a:pt x="4110" y="57554"/>
                  </a:moveTo>
                  <a:cubicBezTo>
                    <a:pt x="-4653" y="31646"/>
                    <a:pt x="966" y="6310"/>
                    <a:pt x="16587" y="976"/>
                  </a:cubicBezTo>
                  <a:cubicBezTo>
                    <a:pt x="32208" y="-4358"/>
                    <a:pt x="52116" y="12406"/>
                    <a:pt x="60879" y="38409"/>
                  </a:cubicBezTo>
                  <a:cubicBezTo>
                    <a:pt x="69642" y="64412"/>
                    <a:pt x="64022" y="89654"/>
                    <a:pt x="48306" y="94892"/>
                  </a:cubicBezTo>
                  <a:cubicBezTo>
                    <a:pt x="32589" y="100131"/>
                    <a:pt x="12873" y="83462"/>
                    <a:pt x="4110" y="5755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6405637" y="5269948"/>
              <a:ext cx="218311" cy="310558"/>
            </a:xfrm>
            <a:custGeom>
              <a:avLst/>
              <a:gdLst/>
              <a:ahLst/>
              <a:cxnLst/>
              <a:rect l="l" t="t" r="r" b="b"/>
              <a:pathLst>
                <a:path w="66660" h="94827" extrusionOk="0">
                  <a:moveTo>
                    <a:pt x="5495" y="36351"/>
                  </a:moveTo>
                  <a:cubicBezTo>
                    <a:pt x="15592" y="10919"/>
                    <a:pt x="36261" y="-4797"/>
                    <a:pt x="51596" y="1299"/>
                  </a:cubicBezTo>
                  <a:cubicBezTo>
                    <a:pt x="66931" y="7395"/>
                    <a:pt x="71313" y="33017"/>
                    <a:pt x="61121" y="58449"/>
                  </a:cubicBezTo>
                  <a:cubicBezTo>
                    <a:pt x="50929" y="83881"/>
                    <a:pt x="30355" y="99597"/>
                    <a:pt x="14925" y="93501"/>
                  </a:cubicBezTo>
                  <a:cubicBezTo>
                    <a:pt x="-506" y="87405"/>
                    <a:pt x="-4601" y="61688"/>
                    <a:pt x="5495" y="3635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25"/>
            <p:cNvSpPr/>
            <p:nvPr/>
          </p:nvSpPr>
          <p:spPr>
            <a:xfrm>
              <a:off x="6203587" y="5165039"/>
              <a:ext cx="301303" cy="230933"/>
            </a:xfrm>
            <a:custGeom>
              <a:avLst/>
              <a:gdLst/>
              <a:ahLst/>
              <a:cxnLst/>
              <a:rect l="l" t="t" r="r" b="b"/>
              <a:pathLst>
                <a:path w="92001" h="70514" extrusionOk="0">
                  <a:moveTo>
                    <a:pt x="31958" y="8764"/>
                  </a:moveTo>
                  <a:cubicBezTo>
                    <a:pt x="56152" y="-4095"/>
                    <a:pt x="82060" y="-2666"/>
                    <a:pt x="89775" y="12002"/>
                  </a:cubicBezTo>
                  <a:cubicBezTo>
                    <a:pt x="97490" y="26671"/>
                    <a:pt x="84251" y="48864"/>
                    <a:pt x="60152" y="61723"/>
                  </a:cubicBezTo>
                  <a:cubicBezTo>
                    <a:pt x="36054" y="74582"/>
                    <a:pt x="10051" y="73153"/>
                    <a:pt x="2240" y="58484"/>
                  </a:cubicBezTo>
                  <a:cubicBezTo>
                    <a:pt x="-5570" y="43816"/>
                    <a:pt x="7384" y="21623"/>
                    <a:pt x="31958" y="8764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25"/>
            <p:cNvSpPr/>
            <p:nvPr/>
          </p:nvSpPr>
          <p:spPr>
            <a:xfrm>
              <a:off x="6163712" y="4963677"/>
              <a:ext cx="319850" cy="204386"/>
            </a:xfrm>
            <a:custGeom>
              <a:avLst/>
              <a:gdLst/>
              <a:ahLst/>
              <a:cxnLst/>
              <a:rect l="l" t="t" r="r" b="b"/>
              <a:pathLst>
                <a:path w="97664" h="62408" extrusionOk="0">
                  <a:moveTo>
                    <a:pt x="55186" y="1775"/>
                  </a:moveTo>
                  <a:cubicBezTo>
                    <a:pt x="81951" y="7680"/>
                    <a:pt x="100810" y="25492"/>
                    <a:pt x="97191" y="41685"/>
                  </a:cubicBezTo>
                  <a:cubicBezTo>
                    <a:pt x="93572" y="57877"/>
                    <a:pt x="69188" y="66164"/>
                    <a:pt x="42422" y="60735"/>
                  </a:cubicBezTo>
                  <a:cubicBezTo>
                    <a:pt x="15657" y="55305"/>
                    <a:pt x="-3203" y="37017"/>
                    <a:pt x="417" y="20920"/>
                  </a:cubicBezTo>
                  <a:cubicBezTo>
                    <a:pt x="4036" y="4823"/>
                    <a:pt x="28421" y="-4035"/>
                    <a:pt x="55186" y="1775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6315162" y="4742331"/>
              <a:ext cx="250164" cy="282128"/>
            </a:xfrm>
            <a:custGeom>
              <a:avLst/>
              <a:gdLst/>
              <a:ahLst/>
              <a:cxnLst/>
              <a:rect l="l" t="t" r="r" b="b"/>
              <a:pathLst>
                <a:path w="76386" h="86146" extrusionOk="0">
                  <a:moveTo>
                    <a:pt x="61987" y="24606"/>
                  </a:moveTo>
                  <a:cubicBezTo>
                    <a:pt x="78560" y="46418"/>
                    <a:pt x="81037" y="72231"/>
                    <a:pt x="68178" y="82233"/>
                  </a:cubicBezTo>
                  <a:cubicBezTo>
                    <a:pt x="55319" y="92234"/>
                    <a:pt x="30935" y="82233"/>
                    <a:pt x="14362" y="60992"/>
                  </a:cubicBezTo>
                  <a:cubicBezTo>
                    <a:pt x="-2212" y="39751"/>
                    <a:pt x="-4688" y="13367"/>
                    <a:pt x="8075" y="3842"/>
                  </a:cubicBezTo>
                  <a:cubicBezTo>
                    <a:pt x="20839" y="-5683"/>
                    <a:pt x="45508" y="2889"/>
                    <a:pt x="61987" y="24606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6413989" y="4915405"/>
              <a:ext cx="440174" cy="440174"/>
            </a:xfrm>
            <a:custGeom>
              <a:avLst/>
              <a:gdLst/>
              <a:ahLst/>
              <a:cxnLst/>
              <a:rect l="l" t="t" r="r" b="b"/>
              <a:pathLst>
                <a:path w="99250" h="99250" extrusionOk="0">
                  <a:moveTo>
                    <a:pt x="99223" y="49516"/>
                  </a:moveTo>
                  <a:cubicBezTo>
                    <a:pt x="99280" y="76920"/>
                    <a:pt x="77096" y="99180"/>
                    <a:pt x="49693" y="99237"/>
                  </a:cubicBezTo>
                  <a:cubicBezTo>
                    <a:pt x="22289" y="99294"/>
                    <a:pt x="29" y="77110"/>
                    <a:pt x="-28" y="49707"/>
                  </a:cubicBezTo>
                  <a:cubicBezTo>
                    <a:pt x="-85" y="22303"/>
                    <a:pt x="22099" y="43"/>
                    <a:pt x="49502" y="-14"/>
                  </a:cubicBezTo>
                  <a:cubicBezTo>
                    <a:pt x="49569" y="-14"/>
                    <a:pt x="49626" y="-14"/>
                    <a:pt x="49693" y="-14"/>
                  </a:cubicBezTo>
                  <a:cubicBezTo>
                    <a:pt x="77048" y="-14"/>
                    <a:pt x="99223" y="22161"/>
                    <a:pt x="99223" y="49516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1047;p36">
            <a:extLst>
              <a:ext uri="{FF2B5EF4-FFF2-40B4-BE49-F238E27FC236}">
                <a16:creationId xmlns:a16="http://schemas.microsoft.com/office/drawing/2014/main" id="{84362530-1020-431D-9423-1B684006CFC5}"/>
              </a:ext>
            </a:extLst>
          </p:cNvPr>
          <p:cNvSpPr/>
          <p:nvPr/>
        </p:nvSpPr>
        <p:spPr>
          <a:xfrm>
            <a:off x="684402" y="2530699"/>
            <a:ext cx="1997700" cy="9138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048;p36">
            <a:extLst>
              <a:ext uri="{FF2B5EF4-FFF2-40B4-BE49-F238E27FC236}">
                <a16:creationId xmlns:a16="http://schemas.microsoft.com/office/drawing/2014/main" id="{623D84B7-D0EC-4B85-9BC6-CFDED13C299C}"/>
              </a:ext>
            </a:extLst>
          </p:cNvPr>
          <p:cNvSpPr/>
          <p:nvPr/>
        </p:nvSpPr>
        <p:spPr>
          <a:xfrm>
            <a:off x="3642719" y="2530699"/>
            <a:ext cx="1997700" cy="9138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049;p36">
            <a:extLst>
              <a:ext uri="{FF2B5EF4-FFF2-40B4-BE49-F238E27FC236}">
                <a16:creationId xmlns:a16="http://schemas.microsoft.com/office/drawing/2014/main" id="{D72C4F7C-7995-4A5B-9352-F99967A59133}"/>
              </a:ext>
            </a:extLst>
          </p:cNvPr>
          <p:cNvSpPr/>
          <p:nvPr/>
        </p:nvSpPr>
        <p:spPr>
          <a:xfrm>
            <a:off x="6601036" y="2530699"/>
            <a:ext cx="1997700" cy="9138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050;p36">
            <a:extLst>
              <a:ext uri="{FF2B5EF4-FFF2-40B4-BE49-F238E27FC236}">
                <a16:creationId xmlns:a16="http://schemas.microsoft.com/office/drawing/2014/main" id="{7E389FC3-DF78-45F6-8524-710ADA732250}"/>
              </a:ext>
            </a:extLst>
          </p:cNvPr>
          <p:cNvSpPr/>
          <p:nvPr/>
        </p:nvSpPr>
        <p:spPr>
          <a:xfrm>
            <a:off x="9559352" y="2590436"/>
            <a:ext cx="1997700" cy="9138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053;p36">
            <a:extLst>
              <a:ext uri="{FF2B5EF4-FFF2-40B4-BE49-F238E27FC236}">
                <a16:creationId xmlns:a16="http://schemas.microsoft.com/office/drawing/2014/main" id="{F3265924-1E30-4C6F-81C9-B6F464DE8B3C}"/>
              </a:ext>
            </a:extLst>
          </p:cNvPr>
          <p:cNvSpPr txBox="1">
            <a:spLocks/>
          </p:cNvSpPr>
          <p:nvPr/>
        </p:nvSpPr>
        <p:spPr>
          <a:xfrm>
            <a:off x="641592" y="270544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●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○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■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●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○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■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●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pilogue Medium"/>
              <a:buChar char="○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Epilogue Medium"/>
              <a:buChar char="■"/>
              <a:defRPr sz="1900" b="0" i="0" u="none" strike="noStrike" cap="none">
                <a:solidFill>
                  <a:schemeClr val="dk1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pPr marL="0" indent="0">
              <a:spcAft>
                <a:spcPts val="2100"/>
              </a:spcAft>
              <a:buSzPts val="2200"/>
              <a:buFont typeface="Epilogue Medium"/>
              <a:buNone/>
            </a:pPr>
            <a:r>
              <a:rPr lang="vi-VN" sz="2800" b="1"/>
              <a:t>TỔ 1</a:t>
            </a:r>
            <a:endParaRPr lang="vi-VN" sz="2800" b="1" dirty="0"/>
          </a:p>
        </p:txBody>
      </p:sp>
      <p:sp>
        <p:nvSpPr>
          <p:cNvPr id="31" name="Google Shape;1055;p36">
            <a:extLst>
              <a:ext uri="{FF2B5EF4-FFF2-40B4-BE49-F238E27FC236}">
                <a16:creationId xmlns:a16="http://schemas.microsoft.com/office/drawing/2014/main" id="{BE2F65EB-2A97-4DB5-B8AC-32DD92130385}"/>
              </a:ext>
            </a:extLst>
          </p:cNvPr>
          <p:cNvSpPr txBox="1">
            <a:spLocks/>
          </p:cNvSpPr>
          <p:nvPr/>
        </p:nvSpPr>
        <p:spPr>
          <a:xfrm>
            <a:off x="3642719" y="2680714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spcAft>
                <a:spcPts val="2100"/>
              </a:spcAft>
              <a:buSzPts val="2200"/>
            </a:pPr>
            <a:r>
              <a:rPr lang="vi-VN" sz="2800" b="1"/>
              <a:t>TỔ 2</a:t>
            </a:r>
            <a:endParaRPr lang="vi-VN" sz="2800" b="1" dirty="0"/>
          </a:p>
        </p:txBody>
      </p:sp>
      <p:sp>
        <p:nvSpPr>
          <p:cNvPr id="32" name="Google Shape;1057;p36">
            <a:extLst>
              <a:ext uri="{FF2B5EF4-FFF2-40B4-BE49-F238E27FC236}">
                <a16:creationId xmlns:a16="http://schemas.microsoft.com/office/drawing/2014/main" id="{F91F9A91-52C4-499E-9D11-966E9BBC8C9D}"/>
              </a:ext>
            </a:extLst>
          </p:cNvPr>
          <p:cNvSpPr txBox="1">
            <a:spLocks/>
          </p:cNvSpPr>
          <p:nvPr/>
        </p:nvSpPr>
        <p:spPr>
          <a:xfrm>
            <a:off x="6558225" y="2660722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spcAft>
                <a:spcPts val="2100"/>
              </a:spcAft>
              <a:buSzPts val="2200"/>
            </a:pPr>
            <a:r>
              <a:rPr lang="vi-VN" sz="2800" b="1"/>
              <a:t>TỔ 3</a:t>
            </a:r>
            <a:endParaRPr lang="vi-VN" sz="2800" b="1" dirty="0"/>
          </a:p>
        </p:txBody>
      </p:sp>
      <p:sp>
        <p:nvSpPr>
          <p:cNvPr id="33" name="Google Shape;1059;p36">
            <a:extLst>
              <a:ext uri="{FF2B5EF4-FFF2-40B4-BE49-F238E27FC236}">
                <a16:creationId xmlns:a16="http://schemas.microsoft.com/office/drawing/2014/main" id="{07D83F71-DCDD-4DE3-838D-77951FE5CF38}"/>
              </a:ext>
            </a:extLst>
          </p:cNvPr>
          <p:cNvSpPr txBox="1">
            <a:spLocks/>
          </p:cNvSpPr>
          <p:nvPr/>
        </p:nvSpPr>
        <p:spPr>
          <a:xfrm>
            <a:off x="9473731" y="2743886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spcAft>
                <a:spcPts val="2100"/>
              </a:spcAft>
              <a:buSzPts val="2200"/>
            </a:pPr>
            <a:r>
              <a:rPr lang="vi-VN" sz="2800" b="1"/>
              <a:t>TỔ 4</a:t>
            </a:r>
            <a:endParaRPr lang="vi-VN" sz="28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39"/>
          <p:cNvSpPr txBox="1">
            <a:spLocks noGrp="1"/>
          </p:cNvSpPr>
          <p:nvPr>
            <p:ph type="title"/>
          </p:nvPr>
        </p:nvSpPr>
        <p:spPr>
          <a:xfrm>
            <a:off x="1390650" y="21935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126" name="Google Shape;1126;p39"/>
          <p:cNvSpPr txBox="1">
            <a:spLocks noGrp="1"/>
          </p:cNvSpPr>
          <p:nvPr>
            <p:ph type="subTitle" idx="1"/>
          </p:nvPr>
        </p:nvSpPr>
        <p:spPr>
          <a:xfrm>
            <a:off x="1390650" y="2897825"/>
            <a:ext cx="9407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100"/>
              <a:buNone/>
            </a:pPr>
            <a:r>
              <a:rPr lang="en"/>
              <a:t>Do you have any questions?</a:t>
            </a:r>
            <a:endParaRPr/>
          </a:p>
        </p:txBody>
      </p:sp>
      <p:sp>
        <p:nvSpPr>
          <p:cNvPr id="1127" name="Google Shape;1127;p39"/>
          <p:cNvSpPr/>
          <p:nvPr/>
        </p:nvSpPr>
        <p:spPr>
          <a:xfrm>
            <a:off x="5989965" y="4809078"/>
            <a:ext cx="181070" cy="392601"/>
          </a:xfrm>
          <a:custGeom>
            <a:avLst/>
            <a:gdLst/>
            <a:ahLst/>
            <a:cxnLst/>
            <a:rect l="l" t="t" r="r" b="b"/>
            <a:pathLst>
              <a:path w="7907" h="17146" extrusionOk="0">
                <a:moveTo>
                  <a:pt x="5538" y="0"/>
                </a:moveTo>
                <a:cubicBezTo>
                  <a:pt x="2969" y="0"/>
                  <a:pt x="1802" y="1134"/>
                  <a:pt x="1802" y="3303"/>
                </a:cubicBezTo>
                <a:lnTo>
                  <a:pt x="1802" y="5604"/>
                </a:lnTo>
                <a:lnTo>
                  <a:pt x="0" y="5604"/>
                </a:lnTo>
                <a:lnTo>
                  <a:pt x="0" y="8540"/>
                </a:lnTo>
                <a:lnTo>
                  <a:pt x="1802" y="8540"/>
                </a:lnTo>
                <a:lnTo>
                  <a:pt x="1802" y="17146"/>
                </a:lnTo>
                <a:lnTo>
                  <a:pt x="5238" y="17146"/>
                </a:lnTo>
                <a:lnTo>
                  <a:pt x="5238" y="8473"/>
                </a:lnTo>
                <a:lnTo>
                  <a:pt x="7673" y="8473"/>
                </a:lnTo>
                <a:lnTo>
                  <a:pt x="7906" y="5604"/>
                </a:lnTo>
                <a:lnTo>
                  <a:pt x="5238" y="5604"/>
                </a:lnTo>
                <a:lnTo>
                  <a:pt x="5238" y="3936"/>
                </a:lnTo>
                <a:cubicBezTo>
                  <a:pt x="5238" y="3269"/>
                  <a:pt x="5404" y="3002"/>
                  <a:pt x="6038" y="3002"/>
                </a:cubicBezTo>
                <a:lnTo>
                  <a:pt x="7906" y="3002"/>
                </a:lnTo>
                <a:lnTo>
                  <a:pt x="7906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8" name="Google Shape;1128;p39"/>
          <p:cNvGrpSpPr/>
          <p:nvPr/>
        </p:nvGrpSpPr>
        <p:grpSpPr>
          <a:xfrm>
            <a:off x="6523068" y="4799426"/>
            <a:ext cx="411849" cy="411917"/>
            <a:chOff x="5162200" y="4097750"/>
            <a:chExt cx="338385" cy="338414"/>
          </a:xfrm>
        </p:grpSpPr>
        <p:sp>
          <p:nvSpPr>
            <p:cNvPr id="1129" name="Google Shape;1129;p39"/>
            <p:cNvSpPr/>
            <p:nvPr/>
          </p:nvSpPr>
          <p:spPr>
            <a:xfrm>
              <a:off x="5162200" y="4097750"/>
              <a:ext cx="338385" cy="338414"/>
            </a:xfrm>
            <a:custGeom>
              <a:avLst/>
              <a:gdLst/>
              <a:ahLst/>
              <a:cxnLst/>
              <a:rect l="l" t="t" r="r" b="b"/>
              <a:pathLst>
                <a:path w="11842" h="11843" extrusionOk="0">
                  <a:moveTo>
                    <a:pt x="5938" y="1068"/>
                  </a:moveTo>
                  <a:cubicBezTo>
                    <a:pt x="7505" y="1068"/>
                    <a:pt x="7706" y="1068"/>
                    <a:pt x="8339" y="1101"/>
                  </a:cubicBezTo>
                  <a:cubicBezTo>
                    <a:pt x="8906" y="1135"/>
                    <a:pt x="9207" y="1201"/>
                    <a:pt x="9440" y="1301"/>
                  </a:cubicBezTo>
                  <a:cubicBezTo>
                    <a:pt x="9707" y="1401"/>
                    <a:pt x="9907" y="1535"/>
                    <a:pt x="10107" y="1735"/>
                  </a:cubicBezTo>
                  <a:cubicBezTo>
                    <a:pt x="10307" y="1935"/>
                    <a:pt x="10441" y="2135"/>
                    <a:pt x="10541" y="2435"/>
                  </a:cubicBezTo>
                  <a:cubicBezTo>
                    <a:pt x="10641" y="2636"/>
                    <a:pt x="10741" y="2936"/>
                    <a:pt x="10741" y="3536"/>
                  </a:cubicBezTo>
                  <a:cubicBezTo>
                    <a:pt x="10774" y="4137"/>
                    <a:pt x="10774" y="4337"/>
                    <a:pt x="10774" y="5905"/>
                  </a:cubicBezTo>
                  <a:cubicBezTo>
                    <a:pt x="10774" y="7506"/>
                    <a:pt x="10774" y="7706"/>
                    <a:pt x="10741" y="8306"/>
                  </a:cubicBezTo>
                  <a:cubicBezTo>
                    <a:pt x="10741" y="8907"/>
                    <a:pt x="10641" y="9207"/>
                    <a:pt x="10541" y="9407"/>
                  </a:cubicBezTo>
                  <a:cubicBezTo>
                    <a:pt x="10441" y="9707"/>
                    <a:pt x="10307" y="9907"/>
                    <a:pt x="10107" y="10108"/>
                  </a:cubicBezTo>
                  <a:cubicBezTo>
                    <a:pt x="9907" y="10308"/>
                    <a:pt x="9707" y="10441"/>
                    <a:pt x="9440" y="10541"/>
                  </a:cubicBezTo>
                  <a:cubicBezTo>
                    <a:pt x="9207" y="10608"/>
                    <a:pt x="8906" y="10708"/>
                    <a:pt x="8339" y="10741"/>
                  </a:cubicBezTo>
                  <a:cubicBezTo>
                    <a:pt x="7706" y="10775"/>
                    <a:pt x="7505" y="10775"/>
                    <a:pt x="5938" y="10775"/>
                  </a:cubicBezTo>
                  <a:cubicBezTo>
                    <a:pt x="4337" y="10775"/>
                    <a:pt x="4170" y="10775"/>
                    <a:pt x="3536" y="10741"/>
                  </a:cubicBezTo>
                  <a:cubicBezTo>
                    <a:pt x="2969" y="10708"/>
                    <a:pt x="2635" y="10608"/>
                    <a:pt x="2435" y="10541"/>
                  </a:cubicBezTo>
                  <a:cubicBezTo>
                    <a:pt x="2168" y="10441"/>
                    <a:pt x="1968" y="10308"/>
                    <a:pt x="1735" y="10108"/>
                  </a:cubicBezTo>
                  <a:cubicBezTo>
                    <a:pt x="1535" y="9874"/>
                    <a:pt x="1401" y="9674"/>
                    <a:pt x="1301" y="9407"/>
                  </a:cubicBezTo>
                  <a:cubicBezTo>
                    <a:pt x="1234" y="9207"/>
                    <a:pt x="1134" y="8907"/>
                    <a:pt x="1101" y="8306"/>
                  </a:cubicBezTo>
                  <a:cubicBezTo>
                    <a:pt x="1068" y="7706"/>
                    <a:pt x="1068" y="7506"/>
                    <a:pt x="1068" y="5905"/>
                  </a:cubicBezTo>
                  <a:cubicBezTo>
                    <a:pt x="1068" y="4337"/>
                    <a:pt x="1068" y="4137"/>
                    <a:pt x="1101" y="3536"/>
                  </a:cubicBezTo>
                  <a:cubicBezTo>
                    <a:pt x="1134" y="2936"/>
                    <a:pt x="1234" y="2636"/>
                    <a:pt x="1301" y="2435"/>
                  </a:cubicBezTo>
                  <a:cubicBezTo>
                    <a:pt x="1401" y="2135"/>
                    <a:pt x="1535" y="1935"/>
                    <a:pt x="1735" y="1735"/>
                  </a:cubicBezTo>
                  <a:cubicBezTo>
                    <a:pt x="1968" y="1535"/>
                    <a:pt x="2168" y="1401"/>
                    <a:pt x="2435" y="1301"/>
                  </a:cubicBezTo>
                  <a:cubicBezTo>
                    <a:pt x="2635" y="1235"/>
                    <a:pt x="2969" y="1135"/>
                    <a:pt x="3536" y="1101"/>
                  </a:cubicBezTo>
                  <a:cubicBezTo>
                    <a:pt x="4170" y="1068"/>
                    <a:pt x="4337" y="1068"/>
                    <a:pt x="5938" y="1068"/>
                  </a:cubicBezTo>
                  <a:close/>
                  <a:moveTo>
                    <a:pt x="5938" y="0"/>
                  </a:moveTo>
                  <a:cubicBezTo>
                    <a:pt x="4337" y="0"/>
                    <a:pt x="4103" y="0"/>
                    <a:pt x="3503" y="34"/>
                  </a:cubicBezTo>
                  <a:cubicBezTo>
                    <a:pt x="2869" y="67"/>
                    <a:pt x="2435" y="167"/>
                    <a:pt x="2035" y="301"/>
                  </a:cubicBezTo>
                  <a:cubicBezTo>
                    <a:pt x="1668" y="467"/>
                    <a:pt x="1334" y="668"/>
                    <a:pt x="1001" y="1001"/>
                  </a:cubicBezTo>
                  <a:cubicBezTo>
                    <a:pt x="667" y="1335"/>
                    <a:pt x="467" y="1635"/>
                    <a:pt x="300" y="2035"/>
                  </a:cubicBezTo>
                  <a:cubicBezTo>
                    <a:pt x="167" y="2402"/>
                    <a:pt x="67" y="2836"/>
                    <a:pt x="33" y="3470"/>
                  </a:cubicBezTo>
                  <a:cubicBezTo>
                    <a:pt x="0" y="4103"/>
                    <a:pt x="0" y="4303"/>
                    <a:pt x="0" y="5938"/>
                  </a:cubicBezTo>
                  <a:cubicBezTo>
                    <a:pt x="0" y="7539"/>
                    <a:pt x="0" y="7739"/>
                    <a:pt x="33" y="8373"/>
                  </a:cubicBezTo>
                  <a:cubicBezTo>
                    <a:pt x="67" y="9007"/>
                    <a:pt x="167" y="9440"/>
                    <a:pt x="300" y="9807"/>
                  </a:cubicBezTo>
                  <a:cubicBezTo>
                    <a:pt x="467" y="10208"/>
                    <a:pt x="667" y="10541"/>
                    <a:pt x="1001" y="10841"/>
                  </a:cubicBezTo>
                  <a:cubicBezTo>
                    <a:pt x="1334" y="11175"/>
                    <a:pt x="1668" y="11375"/>
                    <a:pt x="2035" y="11542"/>
                  </a:cubicBezTo>
                  <a:cubicBezTo>
                    <a:pt x="2435" y="11675"/>
                    <a:pt x="2869" y="11775"/>
                    <a:pt x="3503" y="11809"/>
                  </a:cubicBezTo>
                  <a:cubicBezTo>
                    <a:pt x="4103" y="11842"/>
                    <a:pt x="4337" y="11842"/>
                    <a:pt x="5938" y="11842"/>
                  </a:cubicBezTo>
                  <a:cubicBezTo>
                    <a:pt x="7539" y="11842"/>
                    <a:pt x="7739" y="11842"/>
                    <a:pt x="8373" y="11809"/>
                  </a:cubicBezTo>
                  <a:cubicBezTo>
                    <a:pt x="9007" y="11775"/>
                    <a:pt x="9440" y="11675"/>
                    <a:pt x="9807" y="11542"/>
                  </a:cubicBezTo>
                  <a:cubicBezTo>
                    <a:pt x="10207" y="11375"/>
                    <a:pt x="10541" y="11175"/>
                    <a:pt x="10875" y="10841"/>
                  </a:cubicBezTo>
                  <a:cubicBezTo>
                    <a:pt x="11208" y="10508"/>
                    <a:pt x="11408" y="10208"/>
                    <a:pt x="11542" y="9807"/>
                  </a:cubicBezTo>
                  <a:cubicBezTo>
                    <a:pt x="11708" y="9440"/>
                    <a:pt x="11775" y="9007"/>
                    <a:pt x="11809" y="8373"/>
                  </a:cubicBezTo>
                  <a:cubicBezTo>
                    <a:pt x="11842" y="7739"/>
                    <a:pt x="11842" y="7539"/>
                    <a:pt x="11842" y="5938"/>
                  </a:cubicBezTo>
                  <a:cubicBezTo>
                    <a:pt x="11842" y="4303"/>
                    <a:pt x="11842" y="4103"/>
                    <a:pt x="11809" y="3470"/>
                  </a:cubicBezTo>
                  <a:cubicBezTo>
                    <a:pt x="11809" y="2836"/>
                    <a:pt x="11708" y="2402"/>
                    <a:pt x="11542" y="2035"/>
                  </a:cubicBezTo>
                  <a:cubicBezTo>
                    <a:pt x="11408" y="1668"/>
                    <a:pt x="11175" y="1301"/>
                    <a:pt x="10875" y="1001"/>
                  </a:cubicBezTo>
                  <a:cubicBezTo>
                    <a:pt x="10541" y="668"/>
                    <a:pt x="10207" y="467"/>
                    <a:pt x="9807" y="301"/>
                  </a:cubicBezTo>
                  <a:cubicBezTo>
                    <a:pt x="9440" y="167"/>
                    <a:pt x="9007" y="67"/>
                    <a:pt x="8373" y="34"/>
                  </a:cubicBezTo>
                  <a:cubicBezTo>
                    <a:pt x="7739" y="0"/>
                    <a:pt x="7539" y="0"/>
                    <a:pt x="593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5245127" y="4179731"/>
              <a:ext cx="173507" cy="174450"/>
            </a:xfrm>
            <a:custGeom>
              <a:avLst/>
              <a:gdLst/>
              <a:ahLst/>
              <a:cxnLst/>
              <a:rect l="l" t="t" r="r" b="b"/>
              <a:pathLst>
                <a:path w="6072" h="6105" extrusionOk="0">
                  <a:moveTo>
                    <a:pt x="3036" y="1068"/>
                  </a:moveTo>
                  <a:cubicBezTo>
                    <a:pt x="4136" y="1068"/>
                    <a:pt x="5004" y="1968"/>
                    <a:pt x="5004" y="3036"/>
                  </a:cubicBezTo>
                  <a:cubicBezTo>
                    <a:pt x="5004" y="4136"/>
                    <a:pt x="4136" y="5037"/>
                    <a:pt x="3036" y="5037"/>
                  </a:cubicBezTo>
                  <a:cubicBezTo>
                    <a:pt x="1935" y="5037"/>
                    <a:pt x="1068" y="4136"/>
                    <a:pt x="1068" y="3036"/>
                  </a:cubicBezTo>
                  <a:cubicBezTo>
                    <a:pt x="1068" y="1968"/>
                    <a:pt x="1935" y="1068"/>
                    <a:pt x="3036" y="1068"/>
                  </a:cubicBezTo>
                  <a:close/>
                  <a:moveTo>
                    <a:pt x="3036" y="0"/>
                  </a:moveTo>
                  <a:cubicBezTo>
                    <a:pt x="1334" y="0"/>
                    <a:pt x="0" y="1368"/>
                    <a:pt x="0" y="3036"/>
                  </a:cubicBezTo>
                  <a:cubicBezTo>
                    <a:pt x="0" y="4737"/>
                    <a:pt x="1334" y="6104"/>
                    <a:pt x="3036" y="6104"/>
                  </a:cubicBezTo>
                  <a:cubicBezTo>
                    <a:pt x="4704" y="6104"/>
                    <a:pt x="6071" y="4737"/>
                    <a:pt x="6071" y="3036"/>
                  </a:cubicBezTo>
                  <a:cubicBezTo>
                    <a:pt x="6071" y="1368"/>
                    <a:pt x="4704" y="0"/>
                    <a:pt x="30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5401436" y="4155900"/>
              <a:ext cx="41034" cy="41005"/>
            </a:xfrm>
            <a:custGeom>
              <a:avLst/>
              <a:gdLst/>
              <a:ahLst/>
              <a:cxnLst/>
              <a:rect l="l" t="t" r="r" b="b"/>
              <a:pathLst>
                <a:path w="1436" h="1435" extrusionOk="0">
                  <a:moveTo>
                    <a:pt x="735" y="0"/>
                  </a:moveTo>
                  <a:cubicBezTo>
                    <a:pt x="334" y="0"/>
                    <a:pt x="1" y="334"/>
                    <a:pt x="1" y="734"/>
                  </a:cubicBezTo>
                  <a:cubicBezTo>
                    <a:pt x="1" y="1101"/>
                    <a:pt x="334" y="1435"/>
                    <a:pt x="735" y="1435"/>
                  </a:cubicBezTo>
                  <a:cubicBezTo>
                    <a:pt x="1135" y="1435"/>
                    <a:pt x="1435" y="1101"/>
                    <a:pt x="1435" y="734"/>
                  </a:cubicBezTo>
                  <a:cubicBezTo>
                    <a:pt x="1435" y="334"/>
                    <a:pt x="1102" y="0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2" name="Google Shape;1132;p39"/>
          <p:cNvSpPr/>
          <p:nvPr/>
        </p:nvSpPr>
        <p:spPr>
          <a:xfrm>
            <a:off x="5257075" y="4850461"/>
            <a:ext cx="380848" cy="309834"/>
          </a:xfrm>
          <a:custGeom>
            <a:avLst/>
            <a:gdLst/>
            <a:ahLst/>
            <a:cxnLst/>
            <a:rect l="l" t="t" r="r" b="b"/>
            <a:pathLst>
              <a:path w="16446" h="13378" extrusionOk="0">
                <a:moveTo>
                  <a:pt x="11375" y="1"/>
                </a:moveTo>
                <a:cubicBezTo>
                  <a:pt x="9207" y="1"/>
                  <a:pt x="7606" y="2036"/>
                  <a:pt x="8106" y="4137"/>
                </a:cubicBezTo>
                <a:cubicBezTo>
                  <a:pt x="5304" y="4004"/>
                  <a:pt x="2802" y="2669"/>
                  <a:pt x="1135" y="635"/>
                </a:cubicBezTo>
                <a:lnTo>
                  <a:pt x="1135" y="635"/>
                </a:lnTo>
                <a:cubicBezTo>
                  <a:pt x="267" y="2136"/>
                  <a:pt x="701" y="4137"/>
                  <a:pt x="2202" y="5138"/>
                </a:cubicBezTo>
                <a:cubicBezTo>
                  <a:pt x="1635" y="5104"/>
                  <a:pt x="1135" y="4971"/>
                  <a:pt x="668" y="4704"/>
                </a:cubicBezTo>
                <a:lnTo>
                  <a:pt x="668" y="4704"/>
                </a:lnTo>
                <a:cubicBezTo>
                  <a:pt x="634" y="6272"/>
                  <a:pt x="1735" y="7740"/>
                  <a:pt x="3370" y="8040"/>
                </a:cubicBezTo>
                <a:cubicBezTo>
                  <a:pt x="3087" y="8121"/>
                  <a:pt x="2780" y="8165"/>
                  <a:pt x="2463" y="8165"/>
                </a:cubicBezTo>
                <a:cubicBezTo>
                  <a:pt x="2256" y="8165"/>
                  <a:pt x="2046" y="8146"/>
                  <a:pt x="1835" y="8107"/>
                </a:cubicBezTo>
                <a:lnTo>
                  <a:pt x="1835" y="8107"/>
                </a:lnTo>
                <a:cubicBezTo>
                  <a:pt x="2269" y="9441"/>
                  <a:pt x="3503" y="10408"/>
                  <a:pt x="5004" y="10442"/>
                </a:cubicBezTo>
                <a:cubicBezTo>
                  <a:pt x="3785" y="11406"/>
                  <a:pt x="2325" y="11888"/>
                  <a:pt x="808" y="11888"/>
                </a:cubicBezTo>
                <a:cubicBezTo>
                  <a:pt x="540" y="11888"/>
                  <a:pt x="271" y="11873"/>
                  <a:pt x="0" y="11843"/>
                </a:cubicBezTo>
                <a:lnTo>
                  <a:pt x="0" y="11843"/>
                </a:lnTo>
                <a:cubicBezTo>
                  <a:pt x="1502" y="12810"/>
                  <a:pt x="3269" y="13377"/>
                  <a:pt x="5171" y="13377"/>
                </a:cubicBezTo>
                <a:cubicBezTo>
                  <a:pt x="11442" y="13377"/>
                  <a:pt x="14978" y="8073"/>
                  <a:pt x="14744" y="3337"/>
                </a:cubicBezTo>
                <a:cubicBezTo>
                  <a:pt x="15411" y="2870"/>
                  <a:pt x="15979" y="2269"/>
                  <a:pt x="16446" y="1602"/>
                </a:cubicBezTo>
                <a:lnTo>
                  <a:pt x="16446" y="1602"/>
                </a:lnTo>
                <a:cubicBezTo>
                  <a:pt x="15812" y="1869"/>
                  <a:pt x="15178" y="2036"/>
                  <a:pt x="14511" y="2136"/>
                </a:cubicBezTo>
                <a:cubicBezTo>
                  <a:pt x="15178" y="1702"/>
                  <a:pt x="15712" y="1035"/>
                  <a:pt x="15979" y="268"/>
                </a:cubicBezTo>
                <a:lnTo>
                  <a:pt x="15979" y="268"/>
                </a:lnTo>
                <a:cubicBezTo>
                  <a:pt x="15311" y="635"/>
                  <a:pt x="14611" y="935"/>
                  <a:pt x="13844" y="1068"/>
                </a:cubicBezTo>
                <a:cubicBezTo>
                  <a:pt x="13210" y="434"/>
                  <a:pt x="12343" y="1"/>
                  <a:pt x="11375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39"/>
          <p:cNvSpPr txBox="1">
            <a:spLocks noGrp="1"/>
          </p:cNvSpPr>
          <p:nvPr>
            <p:ph type="body" idx="2"/>
          </p:nvPr>
        </p:nvSpPr>
        <p:spPr>
          <a:xfrm>
            <a:off x="1390734" y="3457825"/>
            <a:ext cx="94071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vi-VN" sz="2400" dirty="0"/>
              <a:t>cherrydao7776@gmail.com</a:t>
            </a:r>
            <a:endParaRPr sz="2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vi-VN" sz="2400" dirty="0"/>
              <a:t>+84976309355</a:t>
            </a:r>
            <a:endParaRPr sz="2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BAA6CB"/>
      </a:lt1>
      <a:dk2>
        <a:srgbClr val="434343"/>
      </a:dk2>
      <a:lt2>
        <a:srgbClr val="EEEEEE"/>
      </a:lt2>
      <a:accent1>
        <a:srgbClr val="8E6BA3"/>
      </a:accent1>
      <a:accent2>
        <a:srgbClr val="FF5D1B"/>
      </a:accent2>
      <a:accent3>
        <a:srgbClr val="F4EED0"/>
      </a:accent3>
      <a:accent4>
        <a:srgbClr val="FBBC2C"/>
      </a:accent4>
      <a:accent5>
        <a:srgbClr val="FFFFFF"/>
      </a:accent5>
      <a:accent6>
        <a:srgbClr val="F2DFD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358</Words>
  <Application>Microsoft Office PowerPoint</Application>
  <PresentationFormat>Widescreen</PresentationFormat>
  <Paragraphs>52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Aldrich</vt:lpstr>
      <vt:lpstr>#9Slide03 BoosterNextFYBlack</vt:lpstr>
      <vt:lpstr>Spicy Rice</vt:lpstr>
      <vt:lpstr>Abril Fatface</vt:lpstr>
      <vt:lpstr>#9Slide03 Roboto</vt:lpstr>
      <vt:lpstr>Questrial</vt:lpstr>
      <vt:lpstr>DM Sans</vt:lpstr>
      <vt:lpstr>#9Slide05 Brannboll Ny</vt:lpstr>
      <vt:lpstr>Arial</vt:lpstr>
      <vt:lpstr>#9Slide03 Roboto Black</vt:lpstr>
      <vt:lpstr>Calibri</vt:lpstr>
      <vt:lpstr>Epilogue Medium</vt:lpstr>
      <vt:lpstr>SlidesMania</vt:lpstr>
      <vt:lpstr>Chủ đề 6: Em với cộng đồng Hành vi có văn hóa nơi công cộng</vt:lpstr>
      <vt:lpstr>PowerPoint Presentation</vt:lpstr>
      <vt:lpstr>Các hành vi  cư xử có văn hóa</vt:lpstr>
      <vt:lpstr>Hoạt động 1: Xác định những hành vi có văn hóa ở nơi công cộng em đã thực hiện </vt:lpstr>
      <vt:lpstr>PowerPoint Presentation</vt:lpstr>
      <vt:lpstr>Hoạt động 2: Xác định những biểu hiện của hành vi có văn hóa</vt:lpstr>
      <vt:lpstr>PowerPoint Presentation</vt:lpstr>
      <vt:lpstr>Hoạt động 3: Xây dựng tiểu phẩm về hành vi có văn hóa ở nơi công cộng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6: Em với cộng đồng Hành vi có văn hóa nơi công cộng</dc:title>
  <dc:creator>Tuấn Anh Đào</dc:creator>
  <cp:lastModifiedBy>Đào Thị Phúc Lập</cp:lastModifiedBy>
  <cp:revision>4</cp:revision>
  <dcterms:modified xsi:type="dcterms:W3CDTF">2022-03-04T02:24:27Z</dcterms:modified>
</cp:coreProperties>
</file>