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26"/>
  </p:notesMasterIdLst>
  <p:sldIdLst>
    <p:sldId id="518" r:id="rId7"/>
    <p:sldId id="345" r:id="rId8"/>
    <p:sldId id="428" r:id="rId9"/>
    <p:sldId id="472" r:id="rId10"/>
    <p:sldId id="473" r:id="rId11"/>
    <p:sldId id="474" r:id="rId12"/>
    <p:sldId id="521" r:id="rId13"/>
    <p:sldId id="522" r:id="rId14"/>
    <p:sldId id="516" r:id="rId15"/>
    <p:sldId id="519" r:id="rId16"/>
    <p:sldId id="520" r:id="rId17"/>
    <p:sldId id="497" r:id="rId18"/>
    <p:sldId id="508" r:id="rId19"/>
    <p:sldId id="434" r:id="rId20"/>
    <p:sldId id="502" r:id="rId21"/>
    <p:sldId id="503" r:id="rId22"/>
    <p:sldId id="505" r:id="rId23"/>
    <p:sldId id="513" r:id="rId24"/>
    <p:sldId id="5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FFC"/>
    <a:srgbClr val="F4B183"/>
    <a:srgbClr val="D1E2F2"/>
    <a:srgbClr val="FF0066"/>
    <a:srgbClr val="4D97D8"/>
    <a:srgbClr val="5099DB"/>
    <a:srgbClr val="F6AC5A"/>
    <a:srgbClr val="FFFFFF"/>
    <a:srgbClr val="405C91"/>
    <a:srgbClr val="CE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8838" autoAdjust="0"/>
  </p:normalViewPr>
  <p:slideViewPr>
    <p:cSldViewPr snapToGrid="0">
      <p:cViewPr varScale="1">
        <p:scale>
          <a:sx n="65" d="100"/>
          <a:sy n="6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đồng" userId="07699a98e94c32df" providerId="LiveId" clId="{0168F44D-1C3B-487D-8B88-3F6B4EC761F1}"/>
    <pc:docChg chg="undo custSel addSld delSld modSld">
      <pc:chgData name="nhung đồng" userId="07699a98e94c32df" providerId="LiveId" clId="{0168F44D-1C3B-487D-8B88-3F6B4EC761F1}" dt="2020-11-11T23:53:09.424" v="3493"/>
      <pc:docMkLst>
        <pc:docMk/>
      </pc:docMkLst>
      <pc:sldChg chg="modSp add del mod">
        <pc:chgData name="nhung đồng" userId="07699a98e94c32df" providerId="LiveId" clId="{0168F44D-1C3B-487D-8B88-3F6B4EC761F1}" dt="2020-11-11T12:56:42.421" v="168" actId="20577"/>
        <pc:sldMkLst>
          <pc:docMk/>
          <pc:sldMk cId="3208580490" sldId="261"/>
        </pc:sldMkLst>
        <pc:spChg chg="mod">
          <ac:chgData name="nhung đồng" userId="07699a98e94c32df" providerId="LiveId" clId="{0168F44D-1C3B-487D-8B88-3F6B4EC761F1}" dt="2020-11-11T12:56:42.421" v="168" actId="20577"/>
          <ac:spMkLst>
            <pc:docMk/>
            <pc:sldMk cId="3208580490" sldId="261"/>
            <ac:spMk id="63" creationId="{9532419E-7C62-4386-B72F-CED3F1BBE89B}"/>
          </ac:spMkLst>
        </pc:spChg>
      </pc:sldChg>
      <pc:sldChg chg="modNotesTx">
        <pc:chgData name="nhung đồng" userId="07699a98e94c32df" providerId="LiveId" clId="{0168F44D-1C3B-487D-8B88-3F6B4EC761F1}" dt="2020-11-11T20:37:58.118" v="2444" actId="6549"/>
        <pc:sldMkLst>
          <pc:docMk/>
          <pc:sldMk cId="873995976" sldId="267"/>
        </pc:sldMkLst>
      </pc:sldChg>
      <pc:sldChg chg="delSp modSp mod modNotesTx">
        <pc:chgData name="nhung đồng" userId="07699a98e94c32df" providerId="LiveId" clId="{0168F44D-1C3B-487D-8B88-3F6B4EC761F1}" dt="2020-11-11T08:16:42.922" v="5"/>
        <pc:sldMkLst>
          <pc:docMk/>
          <pc:sldMk cId="1999056153" sldId="272"/>
        </pc:sldMkLst>
        <pc:spChg chg="del mod">
          <ac:chgData name="nhung đồng" userId="07699a98e94c32df" providerId="LiveId" clId="{0168F44D-1C3B-487D-8B88-3F6B4EC761F1}" dt="2020-11-11T08:16:42.922" v="5"/>
          <ac:spMkLst>
            <pc:docMk/>
            <pc:sldMk cId="1999056153" sldId="272"/>
            <ac:spMk id="6" creationId="{D640188E-9E00-495D-B3F7-65B1438E660A}"/>
          </ac:spMkLst>
        </pc:spChg>
      </pc:sldChg>
      <pc:sldChg chg="modSp mod">
        <pc:chgData name="nhung đồng" userId="07699a98e94c32df" providerId="LiveId" clId="{0168F44D-1C3B-487D-8B88-3F6B4EC761F1}" dt="2020-11-11T22:42:09.537" v="3406" actId="20577"/>
        <pc:sldMkLst>
          <pc:docMk/>
          <pc:sldMk cId="623425745" sldId="274"/>
        </pc:sldMkLst>
        <pc:spChg chg="mod">
          <ac:chgData name="nhung đồng" userId="07699a98e94c32df" providerId="LiveId" clId="{0168F44D-1C3B-487D-8B88-3F6B4EC761F1}" dt="2020-11-11T22:42:09.537" v="3406" actId="20577"/>
          <ac:spMkLst>
            <pc:docMk/>
            <pc:sldMk cId="623425745" sldId="274"/>
            <ac:spMk id="23" creationId="{D68EA51C-44F6-4CC2-A4D7-1B208907CC4B}"/>
          </ac:spMkLst>
        </pc:spChg>
      </pc:sldChg>
      <pc:sldChg chg="modSp">
        <pc:chgData name="nhung đồng" userId="07699a98e94c32df" providerId="LiveId" clId="{0168F44D-1C3B-487D-8B88-3F6B4EC761F1}" dt="2020-11-11T14:31:46.441" v="357" actId="2711"/>
        <pc:sldMkLst>
          <pc:docMk/>
          <pc:sldMk cId="2346245549" sldId="276"/>
        </pc:sldMkLst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4" creationId="{53C8514A-12BA-46D3-B8B6-0D46C1EFA1B6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7" creationId="{B932FEC9-C8D7-4366-979E-BD0E5BB455E3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10245" creationId="{1DF2AF2A-6C43-4F02-B14D-4BC74BBB47C0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10248" creationId="{C9F7CC82-FF1F-4E6D-A74E-F617A69A34F7}"/>
          </ac:spMkLst>
        </pc:spChg>
      </pc:sldChg>
      <pc:sldChg chg="modSp mod modNotesTx">
        <pc:chgData name="nhung đồng" userId="07699a98e94c32df" providerId="LiveId" clId="{0168F44D-1C3B-487D-8B88-3F6B4EC761F1}" dt="2020-11-11T22:22:14.725" v="3080" actId="403"/>
        <pc:sldMkLst>
          <pc:docMk/>
          <pc:sldMk cId="4225498627" sldId="277"/>
        </pc:sldMkLst>
        <pc:spChg chg="mod">
          <ac:chgData name="nhung đồng" userId="07699a98e94c32df" providerId="LiveId" clId="{0168F44D-1C3B-487D-8B88-3F6B4EC761F1}" dt="2020-11-11T22:22:14.725" v="3080" actId="403"/>
          <ac:spMkLst>
            <pc:docMk/>
            <pc:sldMk cId="4225498627" sldId="277"/>
            <ac:spMk id="37" creationId="{34B135AE-053E-459B-A534-410EF179C272}"/>
          </ac:spMkLst>
        </pc:spChg>
      </pc:sldChg>
      <pc:sldChg chg="modNotesTx">
        <pc:chgData name="nhung đồng" userId="07699a98e94c32df" providerId="LiveId" clId="{0168F44D-1C3B-487D-8B88-3F6B4EC761F1}" dt="2020-11-11T22:43:20.862" v="3433" actId="20577"/>
        <pc:sldMkLst>
          <pc:docMk/>
          <pc:sldMk cId="553814346" sldId="338"/>
        </pc:sldMkLst>
      </pc:sldChg>
      <pc:sldChg chg="modNotesTx">
        <pc:chgData name="nhung đồng" userId="07699a98e94c32df" providerId="LiveId" clId="{0168F44D-1C3B-487D-8B88-3F6B4EC761F1}" dt="2020-11-11T21:58:15.450" v="2920" actId="20577"/>
        <pc:sldMkLst>
          <pc:docMk/>
          <pc:sldMk cId="3404524949" sldId="339"/>
        </pc:sldMkLst>
      </pc:sldChg>
      <pc:sldChg chg="modSp mod modNotesTx">
        <pc:chgData name="nhung đồng" userId="07699a98e94c32df" providerId="LiveId" clId="{0168F44D-1C3B-487D-8B88-3F6B4EC761F1}" dt="2020-11-11T22:24:22.917" v="3353" actId="1076"/>
        <pc:sldMkLst>
          <pc:docMk/>
          <pc:sldMk cId="3015681025" sldId="343"/>
        </pc:sldMkLst>
        <pc:spChg chg="mod">
          <ac:chgData name="nhung đồng" userId="07699a98e94c32df" providerId="LiveId" clId="{0168F44D-1C3B-487D-8B88-3F6B4EC761F1}" dt="2020-11-11T22:23:26.320" v="3245" actId="1076"/>
          <ac:spMkLst>
            <pc:docMk/>
            <pc:sldMk cId="3015681025" sldId="343"/>
            <ac:spMk id="9" creationId="{4223395D-6EDC-4313-82F6-E493207F9DCC}"/>
          </ac:spMkLst>
        </pc:spChg>
        <pc:spChg chg="mod">
          <ac:chgData name="nhung đồng" userId="07699a98e94c32df" providerId="LiveId" clId="{0168F44D-1C3B-487D-8B88-3F6B4EC761F1}" dt="2020-11-11T22:24:22.917" v="3353" actId="1076"/>
          <ac:spMkLst>
            <pc:docMk/>
            <pc:sldMk cId="3015681025" sldId="343"/>
            <ac:spMk id="10" creationId="{DEAE1067-C053-4E07-9F2D-059FD9D07CC1}"/>
          </ac:spMkLst>
        </pc:spChg>
      </pc:sldChg>
      <pc:sldChg chg="modNotesTx">
        <pc:chgData name="nhung đồng" userId="07699a98e94c32df" providerId="LiveId" clId="{0168F44D-1C3B-487D-8B88-3F6B4EC761F1}" dt="2020-11-11T20:02:30.534" v="1623" actId="20577"/>
        <pc:sldMkLst>
          <pc:docMk/>
          <pc:sldMk cId="2895328142" sldId="345"/>
        </pc:sldMkLst>
      </pc:sldChg>
      <pc:sldChg chg="modNotesTx">
        <pc:chgData name="nhung đồng" userId="07699a98e94c32df" providerId="LiveId" clId="{0168F44D-1C3B-487D-8B88-3F6B4EC761F1}" dt="2020-11-11T20:04:41.895" v="1902" actId="5793"/>
        <pc:sldMkLst>
          <pc:docMk/>
          <pc:sldMk cId="2498185843" sldId="346"/>
        </pc:sldMkLst>
      </pc:sldChg>
      <pc:sldChg chg="modSp add del setBg">
        <pc:chgData name="nhung đồng" userId="07699a98e94c32df" providerId="LiveId" clId="{0168F44D-1C3B-487D-8B88-3F6B4EC761F1}" dt="2020-11-11T22:26:26.340" v="3388" actId="20577"/>
        <pc:sldMkLst>
          <pc:docMk/>
          <pc:sldMk cId="796562888" sldId="347"/>
        </pc:sldMkLst>
        <pc:spChg chg="mod">
          <ac:chgData name="nhung đồng" userId="07699a98e94c32df" providerId="LiveId" clId="{0168F44D-1C3B-487D-8B88-3F6B4EC761F1}" dt="2020-11-11T22:26:26.340" v="3388" actId="20577"/>
          <ac:spMkLst>
            <pc:docMk/>
            <pc:sldMk cId="796562888" sldId="347"/>
            <ac:spMk id="3" creationId="{40125BCA-6A34-4F4A-89BD-7E5A07338754}"/>
          </ac:spMkLst>
        </pc:spChg>
      </pc:sldChg>
      <pc:sldChg chg="modSp mod modAnim modNotesTx">
        <pc:chgData name="nhung đồng" userId="07699a98e94c32df" providerId="LiveId" clId="{0168F44D-1C3B-487D-8B88-3F6B4EC761F1}" dt="2020-11-11T20:26:29.631" v="2442" actId="6549"/>
        <pc:sldMkLst>
          <pc:docMk/>
          <pc:sldMk cId="346698181" sldId="357"/>
        </pc:sldMkLst>
        <pc:spChg chg="mod">
          <ac:chgData name="nhung đồng" userId="07699a98e94c32df" providerId="LiveId" clId="{0168F44D-1C3B-487D-8B88-3F6B4EC761F1}" dt="2020-11-11T14:26:19.779" v="355" actId="20577"/>
          <ac:spMkLst>
            <pc:docMk/>
            <pc:sldMk cId="346698181" sldId="357"/>
            <ac:spMk id="12" creationId="{54345070-1DB6-43DF-9155-9D3E8E80F147}"/>
          </ac:spMkLst>
        </pc:spChg>
        <pc:spChg chg="mod">
          <ac:chgData name="nhung đồng" userId="07699a98e94c32df" providerId="LiveId" clId="{0168F44D-1C3B-487D-8B88-3F6B4EC761F1}" dt="2020-11-11T14:26:11.583" v="354" actId="20577"/>
          <ac:spMkLst>
            <pc:docMk/>
            <pc:sldMk cId="346698181" sldId="357"/>
            <ac:spMk id="16" creationId="{A9BFD3B0-530A-4669-B982-A0D60E49FA8B}"/>
          </ac:spMkLst>
        </pc:spChg>
      </pc:sldChg>
      <pc:sldChg chg="addSp delSp del mod">
        <pc:chgData name="nhung đồng" userId="07699a98e94c32df" providerId="LiveId" clId="{0168F44D-1C3B-487D-8B88-3F6B4EC761F1}" dt="2020-11-11T08:37:51.406" v="28" actId="47"/>
        <pc:sldMkLst>
          <pc:docMk/>
          <pc:sldMk cId="2189694793" sldId="359"/>
        </pc:sldMkLst>
        <pc:spChg chg="del">
          <ac:chgData name="nhung đồng" userId="07699a98e94c32df" providerId="LiveId" clId="{0168F44D-1C3B-487D-8B88-3F6B4EC761F1}" dt="2020-11-11T08:21:45.875" v="7" actId="478"/>
          <ac:spMkLst>
            <pc:docMk/>
            <pc:sldMk cId="2189694793" sldId="359"/>
            <ac:spMk id="8" creationId="{4175733E-34CD-4544-A1DE-E095BFA55F57}"/>
          </ac:spMkLst>
        </pc:spChg>
        <pc:spChg chg="del">
          <ac:chgData name="nhung đồng" userId="07699a98e94c32df" providerId="LiveId" clId="{0168F44D-1C3B-487D-8B88-3F6B4EC761F1}" dt="2020-11-11T08:21:48.008" v="8" actId="478"/>
          <ac:spMkLst>
            <pc:docMk/>
            <pc:sldMk cId="2189694793" sldId="359"/>
            <ac:spMk id="9" creationId="{F715DA4E-1234-4398-9A8E-AF7C6CA39EBF}"/>
          </ac:spMkLst>
        </pc:spChg>
        <pc:spChg chg="del">
          <ac:chgData name="nhung đồng" userId="07699a98e94c32df" providerId="LiveId" clId="{0168F44D-1C3B-487D-8B88-3F6B4EC761F1}" dt="2020-11-11T08:37:48.991" v="27" actId="21"/>
          <ac:spMkLst>
            <pc:docMk/>
            <pc:sldMk cId="2189694793" sldId="359"/>
            <ac:spMk id="12" creationId="{70CD8B75-3C6C-44FA-90B3-CAA93FE870A9}"/>
          </ac:spMkLst>
        </pc:spChg>
        <pc:graphicFrameChg chg="add del">
          <ac:chgData name="nhung đồng" userId="07699a98e94c32df" providerId="LiveId" clId="{0168F44D-1C3B-487D-8B88-3F6B4EC761F1}" dt="2020-11-11T08:23:49.974" v="10"/>
          <ac:graphicFrameMkLst>
            <pc:docMk/>
            <pc:sldMk cId="2189694793" sldId="359"/>
            <ac:graphicFrameMk id="2" creationId="{43D1EB25-3A0B-4495-8E98-689A284E9ACE}"/>
          </ac:graphicFrameMkLst>
        </pc:graphicFrameChg>
      </pc:sldChg>
      <pc:sldChg chg="modAnim modNotesTx">
        <pc:chgData name="nhung đồng" userId="07699a98e94c32df" providerId="LiveId" clId="{0168F44D-1C3B-487D-8B88-3F6B4EC761F1}" dt="2020-11-11T21:58:01.076" v="2915"/>
        <pc:sldMkLst>
          <pc:docMk/>
          <pc:sldMk cId="2287252634" sldId="364"/>
        </pc:sldMkLst>
      </pc:sldChg>
      <pc:sldChg chg="modNotes modNotesTx">
        <pc:chgData name="nhung đồng" userId="07699a98e94c32df" providerId="LiveId" clId="{0168F44D-1C3B-487D-8B88-3F6B4EC761F1}" dt="2020-11-11T20:06:31.002" v="2200"/>
        <pc:sldMkLst>
          <pc:docMk/>
          <pc:sldMk cId="2886688385" sldId="368"/>
        </pc:sldMkLst>
      </pc:sldChg>
      <pc:sldChg chg="modNotesTx">
        <pc:chgData name="nhung đồng" userId="07699a98e94c32df" providerId="LiveId" clId="{0168F44D-1C3B-487D-8B88-3F6B4EC761F1}" dt="2020-11-11T20:09:51.764" v="2368" actId="20577"/>
        <pc:sldMkLst>
          <pc:docMk/>
          <pc:sldMk cId="1752921956" sldId="375"/>
        </pc:sldMkLst>
      </pc:sldChg>
      <pc:sldChg chg="add del">
        <pc:chgData name="nhung đồng" userId="07699a98e94c32df" providerId="LiveId" clId="{0168F44D-1C3B-487D-8B88-3F6B4EC761F1}" dt="2020-11-11T20:08:54.069" v="2208" actId="47"/>
        <pc:sldMkLst>
          <pc:docMk/>
          <pc:sldMk cId="3795155867" sldId="376"/>
        </pc:sldMkLst>
      </pc:sldChg>
      <pc:sldChg chg="modSp mod">
        <pc:chgData name="nhung đồng" userId="07699a98e94c32df" providerId="LiveId" clId="{0168F44D-1C3B-487D-8B88-3F6B4EC761F1}" dt="2020-11-11T21:47:12.899" v="2476" actId="1035"/>
        <pc:sldMkLst>
          <pc:docMk/>
          <pc:sldMk cId="3066175491" sldId="378"/>
        </pc:sldMkLst>
        <pc:spChg chg="mod">
          <ac:chgData name="nhung đồng" userId="07699a98e94c32df" providerId="LiveId" clId="{0168F44D-1C3B-487D-8B88-3F6B4EC761F1}" dt="2020-11-11T21:47:12.899" v="2476" actId="1035"/>
          <ac:spMkLst>
            <pc:docMk/>
            <pc:sldMk cId="3066175491" sldId="378"/>
            <ac:spMk id="21" creationId="{91748E3B-3212-4520-9299-864103D5ECB3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2" creationId="{7DEF54B4-552A-41E2-AB15-45EA8E4A2013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4" creationId="{FE68B97E-2828-4B5A-A44A-AAB8B9627F60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7" creationId="{54554F75-8C3B-405B-A846-AAD452658787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8" creationId="{6321B3BF-D002-47AF-87BB-9330E112B602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9" creationId="{A7E579DD-0199-448A-ACA3-67F557D5969F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30" creationId="{ADDF9825-B66C-4B88-9A97-396F34588ED1}"/>
          </ac:spMkLst>
        </pc:spChg>
      </pc:sldChg>
      <pc:sldChg chg="modNotes modNotesTx">
        <pc:chgData name="nhung đồng" userId="07699a98e94c32df" providerId="LiveId" clId="{0168F44D-1C3B-487D-8B88-3F6B4EC761F1}" dt="2020-11-11T22:26:57.053" v="3389" actId="20577"/>
        <pc:sldMkLst>
          <pc:docMk/>
          <pc:sldMk cId="3633071677" sldId="379"/>
        </pc:sldMkLst>
      </pc:sldChg>
      <pc:sldChg chg="modNotes modNotesTx">
        <pc:chgData name="nhung đồng" userId="07699a98e94c32df" providerId="LiveId" clId="{0168F44D-1C3B-487D-8B88-3F6B4EC761F1}" dt="2020-11-11T21:49:30.803" v="2481" actId="20577"/>
        <pc:sldMkLst>
          <pc:docMk/>
          <pc:sldMk cId="801192131" sldId="380"/>
        </pc:sldMkLst>
      </pc:sldChg>
      <pc:sldChg chg="modNotes modNotesTx">
        <pc:chgData name="nhung đồng" userId="07699a98e94c32df" providerId="LiveId" clId="{0168F44D-1C3B-487D-8B88-3F6B4EC761F1}" dt="2020-11-11T20:09:17.727" v="2211" actId="20577"/>
        <pc:sldMkLst>
          <pc:docMk/>
          <pc:sldMk cId="1097308626" sldId="381"/>
        </pc:sldMkLst>
      </pc:sldChg>
      <pc:sldChg chg="addSp delSp modSp new mod modAnim">
        <pc:chgData name="nhung đồng" userId="07699a98e94c32df" providerId="LiveId" clId="{0168F44D-1C3B-487D-8B88-3F6B4EC761F1}" dt="2020-11-11T14:20:25.702" v="263" actId="108"/>
        <pc:sldMkLst>
          <pc:docMk/>
          <pc:sldMk cId="1015013903" sldId="382"/>
        </pc:sldMkLst>
        <pc:spChg chg="add del mod">
          <ac:chgData name="nhung đồng" userId="07699a98e94c32df" providerId="LiveId" clId="{0168F44D-1C3B-487D-8B88-3F6B4EC761F1}" dt="2020-11-11T14:07:11.601" v="178" actId="12084"/>
          <ac:spMkLst>
            <pc:docMk/>
            <pc:sldMk cId="1015013903" sldId="382"/>
            <ac:spMk id="3" creationId="{79B57D97-7B53-4E9F-A7EA-050CC6D0BA65}"/>
          </ac:spMkLst>
        </pc:spChg>
        <pc:spChg chg="add del mod">
          <ac:chgData name="nhung đồng" userId="07699a98e94c32df" providerId="LiveId" clId="{0168F44D-1C3B-487D-8B88-3F6B4EC761F1}" dt="2020-11-11T14:17:34.315" v="232"/>
          <ac:spMkLst>
            <pc:docMk/>
            <pc:sldMk cId="1015013903" sldId="382"/>
            <ac:spMk id="5" creationId="{D1568E67-BF28-401B-8A1B-C41F1CE707FC}"/>
          </ac:spMkLst>
        </pc:spChg>
        <pc:spChg chg="add mod">
          <ac:chgData name="nhung đồng" userId="07699a98e94c32df" providerId="LiveId" clId="{0168F44D-1C3B-487D-8B88-3F6B4EC761F1}" dt="2020-11-11T14:18:14.812" v="245" actId="20577"/>
          <ac:spMkLst>
            <pc:docMk/>
            <pc:sldMk cId="1015013903" sldId="382"/>
            <ac:spMk id="6" creationId="{F1FEA724-3B54-4805-AC8A-8642B1EF1532}"/>
          </ac:spMkLst>
        </pc:spChg>
        <pc:graphicFrameChg chg="add mod">
          <ac:chgData name="nhung đồng" userId="07699a98e94c32df" providerId="LiveId" clId="{0168F44D-1C3B-487D-8B88-3F6B4EC761F1}" dt="2020-11-11T14:20:25.702" v="263" actId="108"/>
          <ac:graphicFrameMkLst>
            <pc:docMk/>
            <pc:sldMk cId="1015013903" sldId="382"/>
            <ac:graphicFrameMk id="4" creationId="{82B6E3CE-C58C-4564-8912-69E31F03620A}"/>
          </ac:graphicFrameMkLst>
        </pc:graphicFrameChg>
      </pc:sldChg>
      <pc:sldChg chg="addSp modSp add mod setBg">
        <pc:chgData name="nhung đồng" userId="07699a98e94c32df" providerId="LiveId" clId="{0168F44D-1C3B-487D-8B88-3F6B4EC761F1}" dt="2020-11-11T22:42:43.916" v="3409" actId="1038"/>
        <pc:sldMkLst>
          <pc:docMk/>
          <pc:sldMk cId="743846188" sldId="383"/>
        </pc:sldMkLst>
        <pc:graphicFrameChg chg="modGraphic">
          <ac:chgData name="nhung đồng" userId="07699a98e94c32df" providerId="LiveId" clId="{0168F44D-1C3B-487D-8B88-3F6B4EC761F1}" dt="2020-11-11T08:39:38.468" v="165" actId="20577"/>
          <ac:graphicFrameMkLst>
            <pc:docMk/>
            <pc:sldMk cId="743846188" sldId="383"/>
            <ac:graphicFrameMk id="7" creationId="{BE92C674-1618-410B-B40C-977B78A81818}"/>
          </ac:graphicFrameMkLst>
        </pc:graphicFrameChg>
        <pc:cxnChg chg="mod">
          <ac:chgData name="nhung đồng" userId="07699a98e94c32df" providerId="LiveId" clId="{0168F44D-1C3B-487D-8B88-3F6B4EC761F1}" dt="2020-11-11T08:38:40.040" v="40" actId="1036"/>
          <ac:cxnSpMkLst>
            <pc:docMk/>
            <pc:sldMk cId="743846188" sldId="383"/>
            <ac:cxnSpMk id="3" creationId="{34695397-61CD-49BE-A27E-BD343604F830}"/>
          </ac:cxnSpMkLst>
        </pc:cxnChg>
        <pc:cxnChg chg="add mod">
          <ac:chgData name="nhung đồng" userId="07699a98e94c32df" providerId="LiveId" clId="{0168F44D-1C3B-487D-8B88-3F6B4EC761F1}" dt="2020-11-11T22:42:43.916" v="3409" actId="1038"/>
          <ac:cxnSpMkLst>
            <pc:docMk/>
            <pc:sldMk cId="743846188" sldId="383"/>
            <ac:cxnSpMk id="4" creationId="{1C61D04D-CB57-4413-8F63-1096ADB5C0C3}"/>
          </ac:cxnSpMkLst>
        </pc:cxnChg>
      </pc:sldChg>
      <pc:sldChg chg="new del">
        <pc:chgData name="nhung đồng" userId="07699a98e94c32df" providerId="LiveId" clId="{0168F44D-1C3B-487D-8B88-3F6B4EC761F1}" dt="2020-11-11T14:06:16.510" v="173" actId="47"/>
        <pc:sldMkLst>
          <pc:docMk/>
          <pc:sldMk cId="2890654398" sldId="384"/>
        </pc:sldMkLst>
      </pc:sldChg>
      <pc:sldChg chg="addSp delSp modSp new mod">
        <pc:chgData name="nhung đồng" userId="07699a98e94c32df" providerId="LiveId" clId="{0168F44D-1C3B-487D-8B88-3F6B4EC761F1}" dt="2020-11-11T23:50:24.404" v="3486" actId="14100"/>
        <pc:sldMkLst>
          <pc:docMk/>
          <pc:sldMk cId="4217008324" sldId="384"/>
        </pc:sldMkLst>
        <pc:picChg chg="add mod modCrop">
          <ac:chgData name="nhung đồng" userId="07699a98e94c32df" providerId="LiveId" clId="{0168F44D-1C3B-487D-8B88-3F6B4EC761F1}" dt="2020-11-11T23:50:24.404" v="3486" actId="14100"/>
          <ac:picMkLst>
            <pc:docMk/>
            <pc:sldMk cId="4217008324" sldId="384"/>
            <ac:picMk id="3" creationId="{43975E6E-479D-4B3C-B880-BBDC64836782}"/>
          </ac:picMkLst>
        </pc:picChg>
        <pc:picChg chg="add mod">
          <ac:chgData name="nhung đồng" userId="07699a98e94c32df" providerId="LiveId" clId="{0168F44D-1C3B-487D-8B88-3F6B4EC761F1}" dt="2020-11-11T23:50:17.753" v="3484" actId="14100"/>
          <ac:picMkLst>
            <pc:docMk/>
            <pc:sldMk cId="4217008324" sldId="384"/>
            <ac:picMk id="5" creationId="{691AFE8F-1B38-47CB-A523-2FF7E6CB9A5A}"/>
          </ac:picMkLst>
        </pc:picChg>
        <pc:picChg chg="add del mod">
          <ac:chgData name="nhung đồng" userId="07699a98e94c32df" providerId="LiveId" clId="{0168F44D-1C3B-487D-8B88-3F6B4EC761F1}" dt="2020-11-11T23:50:11.467" v="3483" actId="478"/>
          <ac:picMkLst>
            <pc:docMk/>
            <pc:sldMk cId="4217008324" sldId="384"/>
            <ac:picMk id="7" creationId="{5ABB9A52-E514-4D08-9FE9-D656A8606E79}"/>
          </ac:picMkLst>
        </pc:picChg>
        <pc:picChg chg="add del mod modCrop">
          <ac:chgData name="nhung đồng" userId="07699a98e94c32df" providerId="LiveId" clId="{0168F44D-1C3B-487D-8B88-3F6B4EC761F1}" dt="2020-11-11T23:49:39.165" v="3475" actId="21"/>
          <ac:picMkLst>
            <pc:docMk/>
            <pc:sldMk cId="4217008324" sldId="384"/>
            <ac:picMk id="9" creationId="{5E43F7E1-82B6-414B-8DEC-47F8BB10D91D}"/>
          </ac:picMkLst>
        </pc:picChg>
      </pc:sldChg>
      <pc:sldChg chg="addSp modSp new mod">
        <pc:chgData name="nhung đồng" userId="07699a98e94c32df" providerId="LiveId" clId="{0168F44D-1C3B-487D-8B88-3F6B4EC761F1}" dt="2020-11-11T23:50:50.689" v="3487" actId="14100"/>
        <pc:sldMkLst>
          <pc:docMk/>
          <pc:sldMk cId="280159785" sldId="385"/>
        </pc:sldMkLst>
        <pc:picChg chg="add mod">
          <ac:chgData name="nhung đồng" userId="07699a98e94c32df" providerId="LiveId" clId="{0168F44D-1C3B-487D-8B88-3F6B4EC761F1}" dt="2020-11-11T23:49:52.888" v="3478" actId="14100"/>
          <ac:picMkLst>
            <pc:docMk/>
            <pc:sldMk cId="280159785" sldId="385"/>
            <ac:picMk id="3" creationId="{6B7A96D3-FA6D-4A83-A427-B94D69E50DC7}"/>
          </ac:picMkLst>
        </pc:picChg>
        <pc:picChg chg="add mod">
          <ac:chgData name="nhung đồng" userId="07699a98e94c32df" providerId="LiveId" clId="{0168F44D-1C3B-487D-8B88-3F6B4EC761F1}" dt="2020-11-11T23:50:50.689" v="3487" actId="14100"/>
          <ac:picMkLst>
            <pc:docMk/>
            <pc:sldMk cId="280159785" sldId="385"/>
            <ac:picMk id="5" creationId="{7037F93C-35EC-4835-82C7-D0CA8067D845}"/>
          </ac:picMkLst>
        </pc:picChg>
      </pc:sldChg>
      <pc:sldChg chg="addSp modSp new modAnim">
        <pc:chgData name="nhung đồng" userId="07699a98e94c32df" providerId="LiveId" clId="{0168F44D-1C3B-487D-8B88-3F6B4EC761F1}" dt="2020-11-11T23:52:34.531" v="3489"/>
        <pc:sldMkLst>
          <pc:docMk/>
          <pc:sldMk cId="3907661262" sldId="386"/>
        </pc:sldMkLst>
        <pc:picChg chg="add mod">
          <ac:chgData name="nhung đồng" userId="07699a98e94c32df" providerId="LiveId" clId="{0168F44D-1C3B-487D-8B88-3F6B4EC761F1}" dt="2020-11-11T23:52:34.531" v="3489"/>
          <ac:picMkLst>
            <pc:docMk/>
            <pc:sldMk cId="3907661262" sldId="386"/>
            <ac:picMk id="2" creationId="{50631A0E-55EB-4DE4-A588-CDC03EFD15DC}"/>
          </ac:picMkLst>
        </pc:picChg>
      </pc:sldChg>
      <pc:sldChg chg="addSp delSp modSp new mod delAnim modAnim">
        <pc:chgData name="nhung đồng" userId="07699a98e94c32df" providerId="LiveId" clId="{0168F44D-1C3B-487D-8B88-3F6B4EC761F1}" dt="2020-11-11T23:53:09.424" v="3493"/>
        <pc:sldMkLst>
          <pc:docMk/>
          <pc:sldMk cId="656767292" sldId="387"/>
        </pc:sldMkLst>
        <pc:picChg chg="add del mod">
          <ac:chgData name="nhung đồng" userId="07699a98e94c32df" providerId="LiveId" clId="{0168F44D-1C3B-487D-8B88-3F6B4EC761F1}" dt="2020-11-11T23:53:00.552" v="3492" actId="478"/>
          <ac:picMkLst>
            <pc:docMk/>
            <pc:sldMk cId="656767292" sldId="387"/>
            <ac:picMk id="2" creationId="{6D7BABEF-98B0-43ED-AC15-F88D8FBDF4CF}"/>
          </ac:picMkLst>
        </pc:picChg>
        <pc:picChg chg="add mod">
          <ac:chgData name="nhung đồng" userId="07699a98e94c32df" providerId="LiveId" clId="{0168F44D-1C3B-487D-8B88-3F6B4EC761F1}" dt="2020-11-11T23:53:09.424" v="3493"/>
          <ac:picMkLst>
            <pc:docMk/>
            <pc:sldMk cId="656767292" sldId="387"/>
            <ac:picMk id="3" creationId="{A7A7FEE4-A515-43C5-B855-50975ED5AB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3A5C-4523-4872-BDD9-E71983CE6863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6398-9F32-4C5A-96B4-93E1092A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7222284-C5E6-4F50-B4E5-241A58EEA767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nôi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 1.2.3.4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0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3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3ECA2-7EA3-42A9-9466-685968A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691DB5-C81B-4409-940C-CD9B5722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DF842-B359-4247-A1E5-CCA68CA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3A61D4-14E8-43E0-8310-0ADCD10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5A288-E25C-4925-9A54-AFC8984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5ADB7-BA88-4DE1-A54E-4703F626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D39B89-9B5A-4CB1-A620-20FEDB4F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68AE7-96A3-43BE-A9CD-3C01D85D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D7137-3138-4488-9A74-19E429F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64DB80-AB0F-4368-8E85-E3E8F8B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3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0A197E-B8A8-4497-8BA6-AC2748061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BFAF47-8008-470F-BBA1-41CE676A2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02DBA7-2971-452B-B62F-AEBC1ED3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9BEE-4342-4D4E-85E8-3ECE041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F501F6-1EB5-4728-A4B6-D46531DB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46787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525D-E324-4362-AC92-07CFB8CAE9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7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9DC6-10BE-468D-9FC0-EF20FDE371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0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C3F0-D238-48D7-AD9B-C91A4CC2A0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7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0D32-C320-43C3-AE47-1697743B70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7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8BE7-A060-4715-9599-F23A880DF7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40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743D-9DE3-436C-AD70-63614A2EB3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5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D83-C0D3-43EB-8EC6-DB9215EDDC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89BD4-DA1F-4480-8DEB-0CB1A8B8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BC039C-C501-44D5-9AB3-84033C3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7F789A-EF51-41EC-87F7-A5DE16B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EF1AB-5F62-45F9-81A8-3061C9B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53E1C-A5FF-4E7A-9438-6334697A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0C3EF-F5A9-4A8A-B0A1-857F4792C8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2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6C94-3062-4BED-8AC1-C0BF271519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808C-E05B-48C8-9E96-C5136CB5AB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59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9A05-A1E7-41E2-AE98-C5B7290EAB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2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E96A7DD-4AA3-4264-A672-CAAFB2C2A2B2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9B09A85-9AD8-4AD7-B94F-7838D315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1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8D6476A-CB31-45AB-B836-9D57E9CAF901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A1F349A-21FC-42A0-B318-8A0A8CF0D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86DC944-536F-4DD3-A442-B3B04606C963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CCFE67E-4AE8-4D55-B0EB-E426F1690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9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682A50F-56DD-4A06-B129-606987649A8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87EB597-14D8-4C74-B545-4EEB8BB0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12E3439-F145-44CB-BD33-C2F2E525DCB9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928733B-9AE6-4061-9372-9A2EC68F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3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F4B2504-D18F-486C-983D-2019F24AB26D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E8F5FC6-53A6-4300-99FC-079B1BDE3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29F55-371B-4FFF-A72E-ADA27091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114990-2482-4ABD-8388-96C46658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73971-904C-4E85-976D-CCC12C6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F776A3-558E-4224-BA6B-16ADBBAE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5B427-D8CB-41AE-A0F5-475F352B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6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BB27751-8F44-42A7-84DB-39930E35DAC7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FD1D7EA-09F7-4352-A3B6-61804087B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5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C082C5-40CD-4124-9EC7-9DD6C30530E7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75FF12F-5BA7-4A92-86A2-13CF4BC6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A7861FA-4CF8-451F-81C2-72812B26CFC4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B4367E-A7BA-42E7-8992-BD2BBFAA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3A41038-A762-4866-84FE-A0D365419A37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0169602-F162-4C22-BA9E-34A95F25C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0FE5888-6031-42BF-BB59-3A592CE0A91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8DCCA6E-31FA-4489-8C2A-8D04926A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6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calZine: Dế Mèn phiêu lưu ký - Ký ức sống mãi của tuổi thơ - The  Millennials Lif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72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A069E-0699-4D51-B226-FADE3088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83A907-2CA6-45F0-8F02-FB6118378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DA6D39-CA90-42CB-A36C-A03D0D69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911558-6A4B-4D06-861E-0B9DC360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FBFAA6-CC2B-4DF0-A30E-1CA3A666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87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F927D-74FB-4EF5-A25D-498AA52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C1F2F2-E2A3-4C97-B257-75388956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E5B3F3-E2E3-4FD4-AC36-9DBB4085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FF84F-E6F2-4D3B-B2F5-2C82281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6FEA6F-D39B-438B-8E18-BA8A7907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4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E1CFE9-352C-42C5-B5EA-9F8C288C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65A8E2-B231-48D7-9A59-D3ACEAEB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E0392D-E445-4EB6-A1D9-FD30CFF3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1E1154-CFD4-4257-9663-A2AEC4CB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AC8D7-1E72-49AD-BE4B-F60C0EEE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6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12FC53-B5E0-44B3-875A-A6369BD7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DF5AE6-8396-4CAD-94AE-E1394E718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0CEE51-51E6-4826-859B-49893BB33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3977DA-C3CF-45BF-9452-82C5F77E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FBEAAC-BC32-4238-AFD6-79F4613F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0932CC-33D8-4330-A010-3B6B5A0B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E23EC-24DE-40EA-B17B-94860177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AFC63-C99D-4DF7-9612-A617D4BF3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B1404E-FE87-4CDF-85F2-2F679393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B183DE-5133-4306-87CC-A94102F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B632AA-E02A-4D57-AF74-D89DB596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9EF448-5DF7-4D92-8D66-33ABD5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3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75EDC-77BF-43E8-A5C1-FBCCBF22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3BBDD3-CBB0-4082-B423-058401CF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423A3C-0E4F-49CA-A0C7-D02350432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73C2BC-6E37-4B17-BABF-1661A578D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16B6DB-1904-4DA0-AA06-27D164C9B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7E132C-CBD1-4751-A48C-0D8CBB58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1BE569-2F0A-4A63-ABE1-C8F486A1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874791-4E4B-4E3B-BD6A-2764ADD0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5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0E88A-D410-4815-9751-172EEFC8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BB4FA1-0313-4AC0-BFC0-1413E489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939B10-16B0-4F11-B375-7414BE24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8010DF-910A-483C-8A88-51ACC2E6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20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1D038C-F09E-45AA-9EE4-BDC3501F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6CBF0E-71FD-44B2-B882-D72F0711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76AD71-1E16-4E1D-8BB3-C12EFAC4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9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42EA7E-E1BD-42FB-B2A2-ED59D5F0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C15950-2AF3-4619-8745-29CA5D22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175BFB-104D-4111-BC80-C497D9910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05E262-8BA7-43AF-BA6C-5D3AECF3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B8A166-E0B2-4E67-B6F1-100F1B2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5998EE-DD5C-4C87-85A5-AE717C9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29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C935B0-39D8-45FB-9277-09175FE1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DAD9D6-7569-42ED-9F7E-6A4D49D2D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CADCCC-0958-4EFF-9CD8-CA6C5D07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5B6CC5-718F-4BD7-BA05-FFC9E252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F7B601-E760-422E-92F9-0806EF9B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064450-4DD9-49B9-8543-29434B1E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4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EFA7F-E119-466B-9854-9F8D0E3B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ACA7ED-044B-4C3A-9B02-17539D637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BE96D-5D28-43F2-AF81-E0B00BC4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31F6F6-EB81-4F1C-9F53-F6BF9FA5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24AC4-BD89-4BBE-A476-2CDD7756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0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C6E019-5F8F-4EAA-9452-AD27A63A6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567CC2-C71E-4822-A1B6-AE3CA4040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EDD150-C755-4CF1-BB56-E5008113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D66854-6F7C-4F6C-959B-CFF4979E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FBFA7-E5BC-4923-B0DD-71F1F17E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86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calZine: Dế Mèn phiêu lưu ký - Ký ức sống mãi của tuổi thơ - The  Millennials Life">
            <a:extLst>
              <a:ext uri="{FF2B5EF4-FFF2-40B4-BE49-F238E27FC236}">
                <a16:creationId xmlns="" xmlns:a16="http://schemas.microsoft.com/office/drawing/2014/main" id="{36BFEC32-796E-E738-E86C-917244732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B8BF85-C791-0636-2E9A-F8CA85009C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46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3ECA2-7EA3-42A9-9466-685968A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691DB5-C81B-4409-940C-CD9B5722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DF842-B359-4247-A1E5-CCA68CA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3A61D4-14E8-43E0-8310-0ADCD10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5A288-E25C-4925-9A54-AFC8984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1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89BD4-DA1F-4480-8DEB-0CB1A8B8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BC039C-C501-44D5-9AB3-84033C3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7F789A-EF51-41EC-87F7-A5DE16B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EF1AB-5F62-45F9-81A8-3061C9B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53E1C-A5FF-4E7A-9438-6334697A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95974-363E-42CF-87DD-8E938AE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4B144B-57AE-4131-A508-8776E1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62A0A2-56D5-48CA-A346-08193AB3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68B7C14-87F6-4F4F-A5F1-8D78194B6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DD1B01-D0EE-4B4E-8AD8-932B4639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71752E-B5A1-4B46-AE74-9986E0B8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66D1DA-9FDD-495C-A72C-A5DC802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839965-C53D-48CA-9843-ACD3FAF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4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29F55-371B-4FFF-A72E-ADA27091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114990-2482-4ABD-8388-96C46658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73971-904C-4E85-976D-CCC12C6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F776A3-558E-4224-BA6B-16ADBBAE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5B427-D8CB-41AE-A0F5-475F352B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E23EC-24DE-40EA-B17B-94860177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AFC63-C99D-4DF7-9612-A617D4BF3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B1404E-FE87-4CDF-85F2-2F679393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B183DE-5133-4306-87CC-A94102F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B632AA-E02A-4D57-AF74-D89DB596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9EF448-5DF7-4D92-8D66-33ABD5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6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95974-363E-42CF-87DD-8E938AE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4B144B-57AE-4131-A508-8776E1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62A0A2-56D5-48CA-A346-08193AB3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68B7C14-87F6-4F4F-A5F1-8D78194B6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DD1B01-D0EE-4B4E-8AD8-932B4639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71752E-B5A1-4B46-AE74-9986E0B8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66D1DA-9FDD-495C-A72C-A5DC802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839965-C53D-48CA-9843-ACD3FAF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45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42709-7FFD-495F-8F73-F62CDB77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984777-0F51-45BB-AC4C-DA7EA9F7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16225B-A927-45D8-B3C9-7D64900E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CE1F647-8EFB-4007-BF3C-D66C5812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36195F-9564-4B8A-88E3-37C1106B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0D9E38-BC00-419E-A9C6-E77D7B9B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139573-2DE1-4824-99E6-78D33FFB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60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3706C-C60A-4BB2-941F-371FC2BB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A16EA6-A602-4905-83E8-26E8DC57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35AD59-35B0-4149-83B9-F450B8E7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B0D4C6-9143-4D63-AA55-FD8D758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BA19A-BF72-4A11-B118-F492FCEF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D00079-9C43-40D3-A721-757A77B1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65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1C45B-9B8A-4658-860A-4EED41B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08F1B4-87D4-45F2-A287-4B966AC9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12D5CA-BBCC-480E-BFBE-BF163CC9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A360FA-A4C5-4805-8683-75916307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0DE1D8-E2B7-4913-98A5-76A38561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47768B-401E-4AAE-9F3F-9525A136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9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5ADB7-BA88-4DE1-A54E-4703F626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D39B89-9B5A-4CB1-A620-20FEDB4F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68AE7-96A3-43BE-A9CD-3C01D85D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D7137-3138-4488-9A74-19E429F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64DB80-AB0F-4368-8E85-E3E8F8B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72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0A197E-B8A8-4497-8BA6-AC2748061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BFAF47-8008-470F-BBA1-41CE676A2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02DBA7-2971-452B-B62F-AEBC1ED3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9BEE-4342-4D4E-85E8-3ECE041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F501F6-1EB5-4728-A4B6-D46531DB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21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1993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42709-7FFD-495F-8F73-F62CDB77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984777-0F51-45BB-AC4C-DA7EA9F7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16225B-A927-45D8-B3C9-7D64900E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CE1F647-8EFB-4007-BF3C-D66C5812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34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3ECA2-7EA3-42A9-9466-685968A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691DB5-C81B-4409-940C-CD9B5722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DF842-B359-4247-A1E5-CCA68CA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3A61D4-14E8-43E0-8310-0ADCD10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5A288-E25C-4925-9A54-AFC8984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79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89BD4-DA1F-4480-8DEB-0CB1A8B8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BC039C-C501-44D5-9AB3-84033C3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7F789A-EF51-41EC-87F7-A5DE16B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EF1AB-5F62-45F9-81A8-3061C9B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53E1C-A5FF-4E7A-9438-6334697A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8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29F55-371B-4FFF-A72E-ADA27091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114990-2482-4ABD-8388-96C46658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73971-904C-4E85-976D-CCC12C6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F776A3-558E-4224-BA6B-16ADBBAE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5B427-D8CB-41AE-A0F5-475F352B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E23EC-24DE-40EA-B17B-94860177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AFC63-C99D-4DF7-9612-A617D4BF3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B1404E-FE87-4CDF-85F2-2F679393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B183DE-5133-4306-87CC-A94102F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B632AA-E02A-4D57-AF74-D89DB596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9EF448-5DF7-4D92-8D66-33ABD5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5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95974-363E-42CF-87DD-8E938AE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4B144B-57AE-4131-A508-8776E1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62A0A2-56D5-48CA-A346-08193AB3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68B7C14-87F6-4F4F-A5F1-8D78194B6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DD1B01-D0EE-4B4E-8AD8-932B4639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71752E-B5A1-4B46-AE74-9986E0B8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66D1DA-9FDD-495C-A72C-A5DC802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839965-C53D-48CA-9843-ACD3FAF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8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42709-7FFD-495F-8F73-F62CDB77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984777-0F51-45BB-AC4C-DA7EA9F7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16225B-A927-45D8-B3C9-7D64900E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CE1F647-8EFB-4007-BF3C-D66C5812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008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36195F-9564-4B8A-88E3-37C1106B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0D9E38-BC00-419E-A9C6-E77D7B9B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139573-2DE1-4824-99E6-78D33FFB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7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3706C-C60A-4BB2-941F-371FC2BB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A16EA6-A602-4905-83E8-26E8DC57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35AD59-35B0-4149-83B9-F450B8E7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B0D4C6-9143-4D63-AA55-FD8D758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BA19A-BF72-4A11-B118-F492FCEF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D00079-9C43-40D3-A721-757A77B1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1C45B-9B8A-4658-860A-4EED41B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08F1B4-87D4-45F2-A287-4B966AC9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12D5CA-BBCC-480E-BFBE-BF163CC9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A360FA-A4C5-4805-8683-75916307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0DE1D8-E2B7-4913-98A5-76A38561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47768B-401E-4AAE-9F3F-9525A136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47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5ADB7-BA88-4DE1-A54E-4703F626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D39B89-9B5A-4CB1-A620-20FEDB4F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68AE7-96A3-43BE-A9CD-3C01D85D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D7137-3138-4488-9A74-19E429F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64DB80-AB0F-4368-8E85-E3E8F8B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36195F-9564-4B8A-88E3-37C1106B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0D9E38-BC00-419E-A9C6-E77D7B9B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139573-2DE1-4824-99E6-78D33FFB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1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0A197E-B8A8-4497-8BA6-AC2748061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BFAF47-8008-470F-BBA1-41CE676A2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02DBA7-2971-452B-B62F-AEBC1ED3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9BEE-4342-4D4E-85E8-3ECE041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F501F6-1EB5-4728-A4B6-D46531DB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6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656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3706C-C60A-4BB2-941F-371FC2BB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A16EA6-A602-4905-83E8-26E8DC57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35AD59-35B0-4149-83B9-F450B8E7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B0D4C6-9143-4D63-AA55-FD8D758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BA19A-BF72-4A11-B118-F492FCEF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D00079-9C43-40D3-A721-757A77B1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1C45B-9B8A-4658-860A-4EED41B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08F1B4-87D4-45F2-A287-4B966AC9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12D5CA-BBCC-480E-BFBE-BF163CC9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A360FA-A4C5-4805-8683-75916307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0DE1D8-E2B7-4913-98A5-76A38561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47768B-401E-4AAE-9F3F-9525A136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69FB91-AD76-4239-AFCA-3ED5CD85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EBB54E-7C16-472D-9588-C9688143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6446C-1B41-4328-B635-FF89121E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5D62-8774-4F00-A11E-14B230F38E90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E95F4A-D6CE-4FF9-893C-77D67610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C10A92-AB01-4D0A-B4EC-5E83740CB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02C06-52DB-4F3F-9F9B-2B6886C2E5A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48A7FDB-8A6F-44C8-B74B-59D427E8E13D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6D2818-B125-4F6F-8972-D9ACD8543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07AC4F1-DBCC-4515-81B3-29258D9E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F6FBCC-E153-4DFA-8957-61BD77FD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5FB0B3-DA56-411A-B839-363849C00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73D6-B1E8-41AA-9A8C-1D9F27E8D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A157AB-5A8A-400F-A0FA-825BD7879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C1941C-6D77-4669-9FA3-80BD9944F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5FDA-3CAD-4E93-9446-F553A962C6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69FB91-AD76-4239-AFCA-3ED5CD85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EBB54E-7C16-472D-9588-C9688143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6446C-1B41-4328-B635-FF89121E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E95F4A-D6CE-4FF9-893C-77D67610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C10A92-AB01-4D0A-B4EC-5E83740CB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69FB91-AD76-4239-AFCA-3ED5CD85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EBB54E-7C16-472D-9588-C9688143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6446C-1B41-4328-B635-FF89121E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5D62-8774-4F00-A11E-14B230F3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E95F4A-D6CE-4FF9-893C-77D67610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C10A92-AB01-4D0A-B4EC-5E83740CB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6CC9-2BEC-4991-BB92-8DB0DF866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604435" y="5715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1" name="WordArt 12"/>
          <p:cNvSpPr>
            <a:spLocks noChangeArrowheads="1" noChangeShapeType="1" noTextEdit="1"/>
          </p:cNvSpPr>
          <p:nvPr/>
        </p:nvSpPr>
        <p:spPr bwMode="auto">
          <a:xfrm>
            <a:off x="1250953" y="2605091"/>
            <a:ext cx="9992783" cy="1235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372" name="WordArt 13"/>
          <p:cNvSpPr>
            <a:spLocks noChangeArrowheads="1" noChangeShapeType="1" noTextEdit="1"/>
          </p:cNvSpPr>
          <p:nvPr/>
        </p:nvSpPr>
        <p:spPr bwMode="auto">
          <a:xfrm>
            <a:off x="1310219" y="346075"/>
            <a:ext cx="9876367" cy="5645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17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38933" name="WordArt 21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883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50000">
                      <a:srgbClr val="FFFF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50000">
                      <a:srgbClr val="FFFF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50000">
                      <a:srgbClr val="FFFF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  <p:pic>
        <p:nvPicPr>
          <p:cNvPr id="58374" name="Picture 2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5676900"/>
            <a:ext cx="177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3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77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3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7" y="3505200"/>
            <a:ext cx="177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285" y="5411580"/>
            <a:ext cx="1051136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8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9" name="Picture 2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6096000"/>
            <a:ext cx="436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0" name="Group 195"/>
          <p:cNvGrpSpPr>
            <a:grpSpLocks/>
          </p:cNvGrpSpPr>
          <p:nvPr/>
        </p:nvGrpSpPr>
        <p:grpSpPr bwMode="auto">
          <a:xfrm>
            <a:off x="10058401" y="609600"/>
            <a:ext cx="1111251" cy="762000"/>
            <a:chOff x="672" y="624"/>
            <a:chExt cx="525" cy="480"/>
          </a:xfrm>
        </p:grpSpPr>
        <p:sp>
          <p:nvSpPr>
            <p:cNvPr id="58402" name="Freeform 196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03" name="Freeform 197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04" name="Freeform 198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05" name="Freeform 199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8381" name="Group 95"/>
          <p:cNvGrpSpPr>
            <a:grpSpLocks/>
          </p:cNvGrpSpPr>
          <p:nvPr/>
        </p:nvGrpSpPr>
        <p:grpSpPr bwMode="auto">
          <a:xfrm>
            <a:off x="2540001" y="228600"/>
            <a:ext cx="1111251" cy="762000"/>
            <a:chOff x="2400" y="1968"/>
            <a:chExt cx="525" cy="480"/>
          </a:xfrm>
        </p:grpSpPr>
        <p:sp>
          <p:nvSpPr>
            <p:cNvPr id="58398" name="Freeform 96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9" name="Freeform 97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00" name="Freeform 98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01" name="Freeform 99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8382" name="Group 145"/>
          <p:cNvGrpSpPr>
            <a:grpSpLocks/>
          </p:cNvGrpSpPr>
          <p:nvPr/>
        </p:nvGrpSpPr>
        <p:grpSpPr bwMode="auto">
          <a:xfrm>
            <a:off x="7721601" y="1676400"/>
            <a:ext cx="1111251" cy="762000"/>
            <a:chOff x="2256" y="672"/>
            <a:chExt cx="525" cy="480"/>
          </a:xfrm>
        </p:grpSpPr>
        <p:sp>
          <p:nvSpPr>
            <p:cNvPr id="58394" name="Freeform 14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5" name="Freeform 14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solidFill>
              <a:srgbClr val="00FF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6" name="Freeform 14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7" name="Freeform 14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8383" name="Group 5"/>
          <p:cNvGrpSpPr>
            <a:grpSpLocks/>
          </p:cNvGrpSpPr>
          <p:nvPr/>
        </p:nvGrpSpPr>
        <p:grpSpPr bwMode="auto">
          <a:xfrm>
            <a:off x="9245601" y="5105400"/>
            <a:ext cx="1111251" cy="762000"/>
            <a:chOff x="2304" y="1632"/>
            <a:chExt cx="525" cy="480"/>
          </a:xfrm>
        </p:grpSpPr>
        <p:sp>
          <p:nvSpPr>
            <p:cNvPr id="58390" name="Freeform 6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1" name="Freeform 7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2" name="Freeform 8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93" name="Freeform 9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8384" name="Group 5"/>
          <p:cNvGrpSpPr>
            <a:grpSpLocks/>
          </p:cNvGrpSpPr>
          <p:nvPr/>
        </p:nvGrpSpPr>
        <p:grpSpPr bwMode="auto">
          <a:xfrm>
            <a:off x="2844800" y="2514600"/>
            <a:ext cx="1111251" cy="762000"/>
            <a:chOff x="2304" y="1632"/>
            <a:chExt cx="525" cy="480"/>
          </a:xfrm>
        </p:grpSpPr>
        <p:sp>
          <p:nvSpPr>
            <p:cNvPr id="58386" name="Freeform 6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87" name="Freeform 7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88" name="Freeform 8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389" name="Freeform 9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58385" name="Picture 58" descr="LOGO QUANG TR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3726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QUẬN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1737754"/>
            <a:ext cx="10716198" cy="367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 CÁO BIỆN PHÁP NÂNG CAO CHẤT LƯỢNG </a:t>
            </a:r>
          </a:p>
          <a:p>
            <a:pPr lvl="0" algn="ctr">
              <a:defRPr/>
            </a:pP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DỤC MÔN 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 VĂN </a:t>
            </a:r>
          </a:p>
          <a:p>
            <a:pPr lvl="0" algn="ctr">
              <a:defRPr/>
            </a:pPr>
            <a:endParaRPr lang="vi-VN" alt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PHÁP NÂNG CAO SỰ TÍCH CỰC, TÍNH TỰ GIÁC HỌC TẬP CỦA HỌC SINH TRONG GIỜ HỌC NGỮ VĂN THÔNG QUA PHIẾU BÀI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defRPr/>
            </a:pP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15" y="-80962"/>
            <a:ext cx="16271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67" y="407392"/>
            <a:ext cx="11556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2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4" b="455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126129" y="139965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8857753" y="128364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425" name="TextBox 10"/>
          <p:cNvSpPr txBox="1">
            <a:spLocks noChangeArrowheads="1"/>
          </p:cNvSpPr>
          <p:nvPr/>
        </p:nvSpPr>
        <p:spPr bwMode="auto">
          <a:xfrm>
            <a:off x="127002" y="125416"/>
            <a:ext cx="269028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2060"/>
                </a:solidFill>
                <a:cs typeface="Times New Roman" pitchFamily="18" charset="0"/>
              </a:rPr>
              <a:t>Họ và tên:</a:t>
            </a:r>
          </a:p>
        </p:txBody>
      </p:sp>
      <p:sp>
        <p:nvSpPr>
          <p:cNvPr id="60426" name="TextBox 12"/>
          <p:cNvSpPr txBox="1">
            <a:spLocks noChangeArrowheads="1"/>
          </p:cNvSpPr>
          <p:nvPr/>
        </p:nvSpPr>
        <p:spPr bwMode="auto">
          <a:xfrm>
            <a:off x="8820153" y="125416"/>
            <a:ext cx="22140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2060"/>
                </a:solidFill>
                <a:cs typeface="Times New Roman" pitchFamily="18" charset="0"/>
              </a:rPr>
              <a:t>Ngày:</a:t>
            </a:r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8857753" y="541067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430" name="TextBox 14"/>
          <p:cNvSpPr txBox="1">
            <a:spLocks noChangeArrowheads="1"/>
          </p:cNvSpPr>
          <p:nvPr/>
        </p:nvSpPr>
        <p:spPr bwMode="auto">
          <a:xfrm>
            <a:off x="8820153" y="538166"/>
            <a:ext cx="22140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2060"/>
                </a:solidFill>
                <a:cs typeface="Times New Roman" pitchFamily="18" charset="0"/>
              </a:rPr>
              <a:t>Giáo viên:</a:t>
            </a:r>
          </a:p>
        </p:txBody>
      </p:sp>
      <p:pic>
        <p:nvPicPr>
          <p:cNvPr id="604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r="20210"/>
          <a:stretch>
            <a:fillRect/>
          </a:stretch>
        </p:blipFill>
        <p:spPr bwMode="auto">
          <a:xfrm>
            <a:off x="35986" y="490538"/>
            <a:ext cx="8197849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409702" y="1341438"/>
            <a:ext cx="9624484" cy="501015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/>
            </a:extLst>
          </p:cNvPr>
          <p:cNvSpPr/>
          <p:nvPr/>
        </p:nvSpPr>
        <p:spPr>
          <a:xfrm>
            <a:off x="126129" y="555020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436" name="TextBox 11"/>
          <p:cNvSpPr txBox="1">
            <a:spLocks noChangeArrowheads="1"/>
          </p:cNvSpPr>
          <p:nvPr/>
        </p:nvSpPr>
        <p:spPr bwMode="auto">
          <a:xfrm>
            <a:off x="88900" y="530225"/>
            <a:ext cx="272838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2060"/>
                </a:solidFill>
                <a:cs typeface="Times New Roman" pitchFamily="18" charset="0"/>
              </a:rPr>
              <a:t>Lớp:</a:t>
            </a:r>
          </a:p>
        </p:txBody>
      </p:sp>
      <p:sp>
        <p:nvSpPr>
          <p:cNvPr id="60437" name="TextBox 15"/>
          <p:cNvSpPr txBox="1">
            <a:spLocks noChangeArrowheads="1"/>
          </p:cNvSpPr>
          <p:nvPr/>
        </p:nvSpPr>
        <p:spPr bwMode="auto">
          <a:xfrm>
            <a:off x="3187701" y="61916"/>
            <a:ext cx="56324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2060"/>
                </a:solidFill>
                <a:cs typeface="Times New Roman" pitchFamily="18" charset="0"/>
              </a:rPr>
              <a:t>PHIẾU HỌC TẬP 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333502" y="2397127"/>
            <a:ext cx="9819217" cy="36933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00" dirty="0">
              <a:solidFill>
                <a:srgbClr val="002060"/>
              </a:solidFill>
              <a:latin typeface="Calibri Light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00" dirty="0">
              <a:solidFill>
                <a:srgbClr val="002060"/>
              </a:solidFill>
              <a:latin typeface="Calibri Light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200" dirty="0">
              <a:solidFill>
                <a:srgbClr val="002060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60439" name="TextBox 5"/>
          <p:cNvSpPr txBox="1">
            <a:spLocks noChangeArrowheads="1"/>
          </p:cNvSpPr>
          <p:nvPr/>
        </p:nvSpPr>
        <p:spPr bwMode="auto">
          <a:xfrm>
            <a:off x="1333502" y="1333501"/>
            <a:ext cx="9819217" cy="470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2060"/>
                </a:solidFill>
                <a:latin typeface="#9Slide05 Edwardian"/>
                <a:cs typeface="Times New Roman" pitchFamily="18" charset="0"/>
              </a:rPr>
              <a:t>Đọc sách giáo khoa và trả lời:</a:t>
            </a:r>
          </a:p>
          <a:p>
            <a:pPr algn="just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smtClean="0">
                <a:solidFill>
                  <a:srgbClr val="000000"/>
                </a:solidFill>
                <a:cs typeface="Times New Roman" pitchFamily="18" charset="0"/>
              </a:rPr>
              <a:t>1/ Các câu </a:t>
            </a:r>
            <a:r>
              <a:rPr lang="en-US" sz="3600" b="1" smtClean="0">
                <a:solidFill>
                  <a:srgbClr val="000000"/>
                </a:solidFill>
                <a:cs typeface="Times New Roman" pitchFamily="18" charset="0"/>
              </a:rPr>
              <a:t>a, b, c dùng để làm gì</a:t>
            </a:r>
            <a:r>
              <a:rPr lang="vi-VN" sz="3600" b="1" smtClean="0">
                <a:solidFill>
                  <a:srgbClr val="000000"/>
                </a:solidFill>
                <a:cs typeface="Times New Roman" pitchFamily="18" charset="0"/>
              </a:rPr>
              <a:t>?</a:t>
            </a:r>
            <a:endParaRPr lang="en-US" sz="36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b="1" smtClean="0">
                <a:solidFill>
                  <a:srgbClr val="000000"/>
                </a:solidFill>
                <a:cs typeface="Times New Roman" pitchFamily="18" charset="0"/>
              </a:rPr>
              <a:t>/ Nếu lược bỏ các từ in đậm thì ý nghĩa của các câu có gì thay đổi?</a:t>
            </a:r>
            <a:endParaRPr lang="en-US" sz="36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000000"/>
                </a:solidFill>
                <a:cs typeface="Times New Roman" pitchFamily="18" charset="0"/>
              </a:rPr>
              <a:t>/ Ở VD d từ " </a:t>
            </a:r>
            <a:r>
              <a:rPr lang="en-US" sz="3600" b="1" i="1" smtClean="0">
                <a:solidFill>
                  <a:srgbClr val="000000"/>
                </a:solidFill>
                <a:cs typeface="Times New Roman" pitchFamily="18" charset="0"/>
              </a:rPr>
              <a:t>ạ</a:t>
            </a:r>
            <a:r>
              <a:rPr lang="en-US" sz="3600" b="1" smtClean="0">
                <a:solidFill>
                  <a:srgbClr val="000000"/>
                </a:solidFill>
                <a:cs typeface="Times New Roman" pitchFamily="18" charset="0"/>
              </a:rPr>
              <a:t>" biểu thị sắc thái tình cảm gì của người nói? Tìm những từ có biểu thị sắc thái tương tự?</a:t>
            </a:r>
            <a:endParaRPr lang="en-US" sz="36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B36F03-9A23-9724-0B22-9BBF9CFE4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4" b="455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F22B696-7044-323B-9780-F7F2F8CF2FD5}"/>
              </a:ext>
            </a:extLst>
          </p:cNvPr>
          <p:cNvSpPr/>
          <p:nvPr/>
        </p:nvSpPr>
        <p:spPr>
          <a:xfrm>
            <a:off x="126124" y="139959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6004EDB-841B-799B-E241-E681914E8FDF}"/>
              </a:ext>
            </a:extLst>
          </p:cNvPr>
          <p:cNvSpPr/>
          <p:nvPr/>
        </p:nvSpPr>
        <p:spPr>
          <a:xfrm>
            <a:off x="8857748" y="128358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47836C-5AE1-1C2F-B80A-04320F97AD91}"/>
              </a:ext>
            </a:extLst>
          </p:cNvPr>
          <p:cNvSpPr txBox="1"/>
          <p:nvPr/>
        </p:nvSpPr>
        <p:spPr>
          <a:xfrm>
            <a:off x="126124" y="125760"/>
            <a:ext cx="2690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A7758B-1798-4045-FA65-710CD05077C9}"/>
              </a:ext>
            </a:extLst>
          </p:cNvPr>
          <p:cNvSpPr txBox="1"/>
          <p:nvPr/>
        </p:nvSpPr>
        <p:spPr>
          <a:xfrm>
            <a:off x="8820152" y="125760"/>
            <a:ext cx="2213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FCB7881-B0C7-4056-9A06-58FCA53CBAC2}"/>
              </a:ext>
            </a:extLst>
          </p:cNvPr>
          <p:cNvSpPr/>
          <p:nvPr/>
        </p:nvSpPr>
        <p:spPr>
          <a:xfrm>
            <a:off x="8857748" y="541061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0CA15B-40AA-4C71-B7EC-A3FB660F0E53}"/>
              </a:ext>
            </a:extLst>
          </p:cNvPr>
          <p:cNvSpPr txBox="1"/>
          <p:nvPr/>
        </p:nvSpPr>
        <p:spPr>
          <a:xfrm>
            <a:off x="8820152" y="538463"/>
            <a:ext cx="2213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E9606C-6797-3D40-BC41-AE9AADCE1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 r="20210"/>
          <a:stretch/>
        </p:blipFill>
        <p:spPr>
          <a:xfrm>
            <a:off x="35904" y="489857"/>
            <a:ext cx="8196943" cy="6368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9D5208-8A4E-9CF2-A1CF-045E7BC5C38B}"/>
              </a:ext>
            </a:extLst>
          </p:cNvPr>
          <p:cNvSpPr/>
          <p:nvPr/>
        </p:nvSpPr>
        <p:spPr>
          <a:xfrm>
            <a:off x="1408939" y="1341708"/>
            <a:ext cx="9624451" cy="501039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76EE1D1-E27F-30DB-F224-9E5FAC96EC4E}"/>
              </a:ext>
            </a:extLst>
          </p:cNvPr>
          <p:cNvSpPr/>
          <p:nvPr/>
        </p:nvSpPr>
        <p:spPr>
          <a:xfrm>
            <a:off x="126124" y="555014"/>
            <a:ext cx="3055615" cy="29683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241928-B18B-DF2E-4D9A-32DEA2C8DA46}"/>
              </a:ext>
            </a:extLst>
          </p:cNvPr>
          <p:cNvSpPr txBox="1"/>
          <p:nvPr/>
        </p:nvSpPr>
        <p:spPr>
          <a:xfrm>
            <a:off x="88528" y="530067"/>
            <a:ext cx="2728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2DACFE-55D1-DA3B-2A43-42BD689A6D75}"/>
              </a:ext>
            </a:extLst>
          </p:cNvPr>
          <p:cNvSpPr txBox="1"/>
          <p:nvPr/>
        </p:nvSpPr>
        <p:spPr>
          <a:xfrm>
            <a:off x="3187336" y="61409"/>
            <a:ext cx="5632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/>
              </a:rPr>
              <a:t>TÓM TẮT VĂN BẢN TỰ SỰ</a:t>
            </a:r>
          </a:p>
          <a:p>
            <a:endParaRPr lang="vi-VN" sz="32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9798E3-B21A-D253-B830-B204F98E3006}"/>
              </a:ext>
            </a:extLst>
          </p:cNvPr>
          <p:cNvSpPr txBox="1"/>
          <p:nvPr/>
        </p:nvSpPr>
        <p:spPr>
          <a:xfrm>
            <a:off x="1311584" y="1867367"/>
            <a:ext cx="9819160" cy="4772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00" dirty="0">
              <a:solidFill>
                <a:srgbClr val="002060"/>
              </a:solidFill>
              <a:latin typeface="Calibri Light"/>
            </a:endParaRP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……………………………………………………………………….……………………………………………………………………………………………...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1200" dirty="0">
              <a:solidFill>
                <a:srgbClr val="002060"/>
              </a:solidFill>
              <a:latin typeface="Calibri Light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EF7D8E-4C12-914C-BE8A-2169A8221AA8}"/>
              </a:ext>
            </a:extLst>
          </p:cNvPr>
          <p:cNvSpPr txBox="1"/>
          <p:nvPr/>
        </p:nvSpPr>
        <p:spPr>
          <a:xfrm>
            <a:off x="1452650" y="1404613"/>
            <a:ext cx="9580739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Times New Roman"/>
              </a:rPr>
              <a:t>Bài </a:t>
            </a:r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1 (Sgk/61): 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a. Bảng liệt kê trong bài 1Sgk/61 đã nêu được những sự việc tiêu biểu và các nhân vật quan trọng của truyện “Lão Hạc” chưa? Nếu phải bổ sung thì em nêu những gì?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b. Hãy sắp xếp các sự việc đã nêu ở trên theo một trình tự hợp lí.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Bài 2: Viết tóm tắt truyện “Lão Hạc” bằng một văn bản ngắn gọn (khoảng 10 dòng) dựa vào các sự việc đã nêu</a:t>
            </a:r>
            <a:r>
              <a:rPr lang="vi-VN" sz="3200" dirty="0">
                <a:solidFill>
                  <a:srgbClr val="002060"/>
                </a:solidFill>
                <a:latin typeface="#9Slide05 Edwardian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3"/>
          <p:cNvSpPr/>
          <p:nvPr/>
        </p:nvSpPr>
        <p:spPr>
          <a:xfrm>
            <a:off x="115910" y="1"/>
            <a:ext cx="4354839" cy="6645498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1052150" y="1477869"/>
            <a:ext cx="3044635" cy="4066363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435"/>
          <p:cNvSpPr txBox="1"/>
          <p:nvPr/>
        </p:nvSpPr>
        <p:spPr>
          <a:xfrm>
            <a:off x="1154805" y="4510066"/>
            <a:ext cx="30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zh-CN" altLang="en-US" b="1" dirty="0">
              <a:solidFill>
                <a:schemeClr val="tx2">
                  <a:lumMod val="1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3" name="图片 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5180">
            <a:off x="1649023" y="2037832"/>
            <a:ext cx="1830787" cy="16920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1483" y="1150476"/>
            <a:ext cx="213303" cy="540697"/>
            <a:chOff x="1965492" y="90016"/>
            <a:chExt cx="213302" cy="540697"/>
          </a:xfrm>
        </p:grpSpPr>
        <p:grpSp>
          <p:nvGrpSpPr>
            <p:cNvPr id="15" name="组合 17"/>
            <p:cNvGrpSpPr/>
            <p:nvPr/>
          </p:nvGrpSpPr>
          <p:grpSpPr>
            <a:xfrm>
              <a:off x="1965492" y="417411"/>
              <a:ext cx="213302" cy="213302"/>
              <a:chOff x="2483009" y="1114425"/>
              <a:chExt cx="209550" cy="209550"/>
            </a:xfrm>
          </p:grpSpPr>
          <p:sp>
            <p:nvSpPr>
              <p:cNvPr id="19" name="椭圆 45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椭圆 4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47"/>
            <p:cNvGrpSpPr/>
            <p:nvPr/>
          </p:nvGrpSpPr>
          <p:grpSpPr>
            <a:xfrm>
              <a:off x="2020452" y="90016"/>
              <a:ext cx="86065" cy="440911"/>
              <a:chOff x="2244442" y="772895"/>
              <a:chExt cx="94671" cy="485002"/>
            </a:xfrm>
          </p:grpSpPr>
          <p:sp>
            <p:nvSpPr>
              <p:cNvPr id="17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329889" y="1150476"/>
            <a:ext cx="213303" cy="540697"/>
            <a:chOff x="2293897" y="90016"/>
            <a:chExt cx="213302" cy="540697"/>
          </a:xfrm>
        </p:grpSpPr>
        <p:grpSp>
          <p:nvGrpSpPr>
            <p:cNvPr id="22" name="组合 18"/>
            <p:cNvGrpSpPr/>
            <p:nvPr/>
          </p:nvGrpSpPr>
          <p:grpSpPr>
            <a:xfrm>
              <a:off x="2293897" y="417411"/>
              <a:ext cx="213302" cy="213302"/>
              <a:chOff x="2483009" y="1114425"/>
              <a:chExt cx="209550" cy="209550"/>
            </a:xfrm>
          </p:grpSpPr>
          <p:sp>
            <p:nvSpPr>
              <p:cNvPr id="26" name="椭圆 43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4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50"/>
            <p:cNvGrpSpPr/>
            <p:nvPr/>
          </p:nvGrpSpPr>
          <p:grpSpPr>
            <a:xfrm>
              <a:off x="2350139" y="90016"/>
              <a:ext cx="86065" cy="440911"/>
              <a:chOff x="2244442" y="772895"/>
              <a:chExt cx="94671" cy="485002"/>
            </a:xfrm>
          </p:grpSpPr>
          <p:sp>
            <p:nvSpPr>
              <p:cNvPr id="24" name="圆角矩形 5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5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658289" y="1150475"/>
            <a:ext cx="213303" cy="540696"/>
            <a:chOff x="2622297" y="90016"/>
            <a:chExt cx="213302" cy="540696"/>
          </a:xfrm>
        </p:grpSpPr>
        <p:grpSp>
          <p:nvGrpSpPr>
            <p:cNvPr id="29" name="组合 19"/>
            <p:cNvGrpSpPr/>
            <p:nvPr/>
          </p:nvGrpSpPr>
          <p:grpSpPr>
            <a:xfrm>
              <a:off x="2622297" y="417410"/>
              <a:ext cx="213302" cy="213302"/>
              <a:chOff x="2483006" y="1114424"/>
              <a:chExt cx="209550" cy="209550"/>
            </a:xfrm>
          </p:grpSpPr>
          <p:sp>
            <p:nvSpPr>
              <p:cNvPr id="33" name="椭圆 4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椭圆 4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组合 53"/>
            <p:cNvGrpSpPr/>
            <p:nvPr/>
          </p:nvGrpSpPr>
          <p:grpSpPr>
            <a:xfrm>
              <a:off x="2679823" y="90016"/>
              <a:ext cx="86045" cy="440911"/>
              <a:chOff x="2244463" y="772895"/>
              <a:chExt cx="94650" cy="485002"/>
            </a:xfrm>
          </p:grpSpPr>
          <p:sp>
            <p:nvSpPr>
              <p:cNvPr id="31" name="圆角矩形 54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5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986693" y="1150475"/>
            <a:ext cx="213303" cy="540696"/>
            <a:chOff x="2950701" y="90016"/>
            <a:chExt cx="213302" cy="540696"/>
          </a:xfrm>
        </p:grpSpPr>
        <p:grpSp>
          <p:nvGrpSpPr>
            <p:cNvPr id="36" name="组合 20"/>
            <p:cNvGrpSpPr/>
            <p:nvPr/>
          </p:nvGrpSpPr>
          <p:grpSpPr>
            <a:xfrm>
              <a:off x="2950701" y="417410"/>
              <a:ext cx="213302" cy="213302"/>
              <a:chOff x="2483006" y="1114424"/>
              <a:chExt cx="209550" cy="2095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56"/>
            <p:cNvGrpSpPr/>
            <p:nvPr/>
          </p:nvGrpSpPr>
          <p:grpSpPr>
            <a:xfrm>
              <a:off x="3009509" y="90016"/>
              <a:ext cx="86045" cy="440911"/>
              <a:chOff x="2244463" y="772895"/>
              <a:chExt cx="94650" cy="485002"/>
            </a:xfrm>
          </p:grpSpPr>
          <p:sp>
            <p:nvSpPr>
              <p:cNvPr id="38" name="圆角矩形 57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5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315097" y="1150475"/>
            <a:ext cx="213303" cy="540696"/>
            <a:chOff x="3279105" y="90016"/>
            <a:chExt cx="213302" cy="540696"/>
          </a:xfrm>
        </p:grpSpPr>
        <p:grpSp>
          <p:nvGrpSpPr>
            <p:cNvPr id="43" name="组合 21"/>
            <p:cNvGrpSpPr/>
            <p:nvPr/>
          </p:nvGrpSpPr>
          <p:grpSpPr>
            <a:xfrm>
              <a:off x="3279105" y="417410"/>
              <a:ext cx="213302" cy="213302"/>
              <a:chOff x="2483006" y="1114424"/>
              <a:chExt cx="209550" cy="209550"/>
            </a:xfrm>
          </p:grpSpPr>
          <p:sp>
            <p:nvSpPr>
              <p:cNvPr id="47" name="椭圆 3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3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59"/>
            <p:cNvGrpSpPr/>
            <p:nvPr/>
          </p:nvGrpSpPr>
          <p:grpSpPr>
            <a:xfrm>
              <a:off x="3339197" y="90016"/>
              <a:ext cx="86045" cy="440911"/>
              <a:chOff x="2244463" y="772895"/>
              <a:chExt cx="94650" cy="485002"/>
            </a:xfrm>
          </p:grpSpPr>
          <p:sp>
            <p:nvSpPr>
              <p:cNvPr id="45" name="圆角矩形 60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643501" y="1150475"/>
            <a:ext cx="213303" cy="540696"/>
            <a:chOff x="3607509" y="90016"/>
            <a:chExt cx="213302" cy="540696"/>
          </a:xfrm>
        </p:grpSpPr>
        <p:grpSp>
          <p:nvGrpSpPr>
            <p:cNvPr id="50" name="组合 22"/>
            <p:cNvGrpSpPr/>
            <p:nvPr/>
          </p:nvGrpSpPr>
          <p:grpSpPr>
            <a:xfrm>
              <a:off x="3607509" y="417410"/>
              <a:ext cx="213302" cy="213302"/>
              <a:chOff x="2483006" y="1114424"/>
              <a:chExt cx="209550" cy="209550"/>
            </a:xfrm>
          </p:grpSpPr>
          <p:sp>
            <p:nvSpPr>
              <p:cNvPr id="54" name="椭圆 35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椭圆 3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62"/>
            <p:cNvGrpSpPr/>
            <p:nvPr/>
          </p:nvGrpSpPr>
          <p:grpSpPr>
            <a:xfrm>
              <a:off x="3668883" y="90016"/>
              <a:ext cx="86045" cy="440911"/>
              <a:chOff x="2244463" y="772895"/>
              <a:chExt cx="94650" cy="485002"/>
            </a:xfrm>
          </p:grpSpPr>
          <p:sp>
            <p:nvSpPr>
              <p:cNvPr id="52" name="圆角矩形 63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6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971905" y="1150475"/>
            <a:ext cx="213303" cy="540696"/>
            <a:chOff x="3935913" y="90016"/>
            <a:chExt cx="213302" cy="540696"/>
          </a:xfrm>
        </p:grpSpPr>
        <p:grpSp>
          <p:nvGrpSpPr>
            <p:cNvPr id="57" name="组合 23"/>
            <p:cNvGrpSpPr/>
            <p:nvPr/>
          </p:nvGrpSpPr>
          <p:grpSpPr>
            <a:xfrm>
              <a:off x="3935913" y="417410"/>
              <a:ext cx="213302" cy="213302"/>
              <a:chOff x="2483006" y="1114424"/>
              <a:chExt cx="209550" cy="209550"/>
            </a:xfrm>
          </p:grpSpPr>
          <p:sp>
            <p:nvSpPr>
              <p:cNvPr id="61" name="椭圆 33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椭圆 3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组合 65"/>
            <p:cNvGrpSpPr/>
            <p:nvPr/>
          </p:nvGrpSpPr>
          <p:grpSpPr>
            <a:xfrm>
              <a:off x="3998570" y="90016"/>
              <a:ext cx="86045" cy="440911"/>
              <a:chOff x="2244463" y="772895"/>
              <a:chExt cx="94650" cy="485002"/>
            </a:xfrm>
          </p:grpSpPr>
          <p:sp>
            <p:nvSpPr>
              <p:cNvPr id="59" name="圆角矩形 66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3300309" y="1150475"/>
            <a:ext cx="294015" cy="540696"/>
            <a:chOff x="4264317" y="90016"/>
            <a:chExt cx="213302" cy="540696"/>
          </a:xfrm>
        </p:grpSpPr>
        <p:grpSp>
          <p:nvGrpSpPr>
            <p:cNvPr id="64" name="组合 24"/>
            <p:cNvGrpSpPr/>
            <p:nvPr/>
          </p:nvGrpSpPr>
          <p:grpSpPr>
            <a:xfrm>
              <a:off x="4264317" y="417410"/>
              <a:ext cx="213302" cy="213302"/>
              <a:chOff x="2483006" y="1114424"/>
              <a:chExt cx="209550" cy="209550"/>
            </a:xfrm>
          </p:grpSpPr>
          <p:sp>
            <p:nvSpPr>
              <p:cNvPr id="68" name="椭圆 3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椭圆 3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5" name="组合 68"/>
            <p:cNvGrpSpPr/>
            <p:nvPr/>
          </p:nvGrpSpPr>
          <p:grpSpPr>
            <a:xfrm>
              <a:off x="4328257" y="90016"/>
              <a:ext cx="86045" cy="440911"/>
              <a:chOff x="2244463" y="772895"/>
              <a:chExt cx="94650" cy="485002"/>
            </a:xfrm>
          </p:grpSpPr>
          <p:sp>
            <p:nvSpPr>
              <p:cNvPr id="66" name="圆角矩形 69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圆角矩形 7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628713" y="1150475"/>
            <a:ext cx="294015" cy="540696"/>
            <a:chOff x="4592722" y="90016"/>
            <a:chExt cx="213302" cy="540696"/>
          </a:xfrm>
        </p:grpSpPr>
        <p:grpSp>
          <p:nvGrpSpPr>
            <p:cNvPr id="71" name="组合 25"/>
            <p:cNvGrpSpPr/>
            <p:nvPr/>
          </p:nvGrpSpPr>
          <p:grpSpPr>
            <a:xfrm>
              <a:off x="4592722" y="417410"/>
              <a:ext cx="213302" cy="213302"/>
              <a:chOff x="2483006" y="1114424"/>
              <a:chExt cx="209550" cy="209550"/>
            </a:xfrm>
          </p:grpSpPr>
          <p:sp>
            <p:nvSpPr>
              <p:cNvPr id="75" name="椭圆 2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椭圆 3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57944" y="90016"/>
              <a:ext cx="86045" cy="440911"/>
              <a:chOff x="2244463" y="772895"/>
              <a:chExt cx="94650" cy="485002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957117" y="1150475"/>
            <a:ext cx="294015" cy="540696"/>
            <a:chOff x="4921125" y="90016"/>
            <a:chExt cx="213302" cy="540696"/>
          </a:xfrm>
        </p:grpSpPr>
        <p:grpSp>
          <p:nvGrpSpPr>
            <p:cNvPr id="78" name="组合 26"/>
            <p:cNvGrpSpPr/>
            <p:nvPr/>
          </p:nvGrpSpPr>
          <p:grpSpPr>
            <a:xfrm>
              <a:off x="4921125" y="417410"/>
              <a:ext cx="213302" cy="213302"/>
              <a:chOff x="2483006" y="1114424"/>
              <a:chExt cx="209550" cy="209550"/>
            </a:xfrm>
          </p:grpSpPr>
          <p:sp>
            <p:nvSpPr>
              <p:cNvPr id="82" name="椭圆 2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椭圆 2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87"/>
            <p:cNvGrpSpPr/>
            <p:nvPr/>
          </p:nvGrpSpPr>
          <p:grpSpPr>
            <a:xfrm>
              <a:off x="4987631" y="90016"/>
              <a:ext cx="86045" cy="440911"/>
              <a:chOff x="2244463" y="772895"/>
              <a:chExt cx="94650" cy="485002"/>
            </a:xfrm>
          </p:grpSpPr>
          <p:sp>
            <p:nvSpPr>
              <p:cNvPr id="80" name="圆角矩形 88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5" name="Rectangle 2">
            <a:extLst>
              <a:ext uri="{FF2B5EF4-FFF2-40B4-BE49-F238E27FC236}">
                <a16:creationId xmlns="" xmlns:a16="http://schemas.microsoft.com/office/drawing/2014/main" id="{3548948E-E4F3-469C-A46A-81599D345409}"/>
              </a:ext>
            </a:extLst>
          </p:cNvPr>
          <p:cNvSpPr txBox="1">
            <a:spLocks noChangeArrowheads="1"/>
          </p:cNvSpPr>
          <p:nvPr/>
        </p:nvSpPr>
        <p:spPr>
          <a:xfrm>
            <a:off x="151404" y="50037"/>
            <a:ext cx="5733582" cy="129838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  <a:p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reeform: Shape 8">
            <a:extLst>
              <a:ext uri="{FF2B5EF4-FFF2-40B4-BE49-F238E27FC236}">
                <a16:creationId xmlns=""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5981592" y="773774"/>
            <a:ext cx="5349892" cy="1635226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olidFill>
            <a:srgbClr val="A2DFFC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/>
                <a:ea typeface="Calibri"/>
              </a:rPr>
              <a:t>Hạn chế được tình trạng dạy học Ngữ văn theo kiểu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Calibri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Calibri"/>
              </a:rPr>
              <a:t>chiều</a:t>
            </a:r>
            <a:r>
              <a:rPr lang="vi-VN" sz="3200" b="1" dirty="0">
                <a:solidFill>
                  <a:schemeClr val="tx1"/>
                </a:solidFill>
                <a:latin typeface="Times New Roman"/>
                <a:ea typeface="Calibri"/>
              </a:rPr>
              <a:t>.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Arrow: Right 16">
            <a:extLst>
              <a:ext uri="{FF2B5EF4-FFF2-40B4-BE49-F238E27FC236}">
                <a16:creationId xmlns="" xmlns:a16="http://schemas.microsoft.com/office/drawing/2014/main" id="{0DE5A653-A352-45C5-93ED-55DB552DFC6A}"/>
              </a:ext>
            </a:extLst>
          </p:cNvPr>
          <p:cNvSpPr/>
          <p:nvPr/>
        </p:nvSpPr>
        <p:spPr>
          <a:xfrm rot="19926794">
            <a:off x="4916219" y="1729458"/>
            <a:ext cx="1138538" cy="586702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reeform: Shape 9">
            <a:extLst>
              <a:ext uri="{FF2B5EF4-FFF2-40B4-BE49-F238E27FC236}">
                <a16:creationId xmlns=""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5774046" y="2696871"/>
            <a:ext cx="5150644" cy="1390544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say,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Freeform: Shape 10">
            <a:extLst>
              <a:ext uri="{FF2B5EF4-FFF2-40B4-BE49-F238E27FC236}">
                <a16:creationId xmlns=""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5687302" y="4239213"/>
            <a:ext cx="5349893" cy="1766100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dirty="0" err="1">
                <a:solidFill>
                  <a:schemeClr val="tx1"/>
                </a:solidFill>
                <a:latin typeface="Times New Roman"/>
                <a:ea typeface="Calibri"/>
              </a:rPr>
              <a:t>H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Calibri"/>
              </a:rPr>
              <a:t>ọc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Calibri"/>
              </a:rPr>
              <a:t>sinh</a:t>
            </a:r>
            <a:r>
              <a:rPr lang="vi-VN" sz="3200" b="1" dirty="0">
                <a:solidFill>
                  <a:schemeClr val="tx1"/>
                </a:solidFill>
                <a:latin typeface="Times New Roman"/>
                <a:ea typeface="Calibri"/>
              </a:rPr>
              <a:t> được trau dồi năng lực giao tiếp, hợp tác, tự chủ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Right 16">
            <a:extLst>
              <a:ext uri="{FF2B5EF4-FFF2-40B4-BE49-F238E27FC236}">
                <a16:creationId xmlns="" xmlns:a16="http://schemas.microsoft.com/office/drawing/2014/main" id="{0DE5A653-A352-45C5-93ED-55DB552DFC6A}"/>
              </a:ext>
            </a:extLst>
          </p:cNvPr>
          <p:cNvSpPr/>
          <p:nvPr/>
        </p:nvSpPr>
        <p:spPr>
          <a:xfrm>
            <a:off x="4867147" y="3084172"/>
            <a:ext cx="842184" cy="61594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Arrow: Right 16">
            <a:extLst>
              <a:ext uri="{FF2B5EF4-FFF2-40B4-BE49-F238E27FC236}">
                <a16:creationId xmlns="" xmlns:a16="http://schemas.microsoft.com/office/drawing/2014/main" id="{0DE5A653-A352-45C5-93ED-55DB552DFC6A}"/>
              </a:ext>
            </a:extLst>
          </p:cNvPr>
          <p:cNvSpPr/>
          <p:nvPr/>
        </p:nvSpPr>
        <p:spPr>
          <a:xfrm>
            <a:off x="4778083" y="4847239"/>
            <a:ext cx="851092" cy="550049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z3844479564614_00271bf1a9d164e60d0cd1cef63a63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370931"/>
            <a:ext cx="4662173" cy="54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=""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=""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4080614" y="1766531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KẾT LUẬN CHUNG VÀ KIẾN NGHỊ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4732421" y="122292"/>
            <a:ext cx="2983832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716253" y="2375903"/>
            <a:ext cx="4026089" cy="2106194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5A1949E-2EC1-4C1E-BFB1-8C8D9E81B77A}"/>
              </a:ext>
            </a:extLst>
          </p:cNvPr>
          <p:cNvSpPr/>
          <p:nvPr/>
        </p:nvSpPr>
        <p:spPr>
          <a:xfrm rot="187224">
            <a:off x="777167" y="2242641"/>
            <a:ext cx="3634452" cy="245516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gray">
          <a:xfrm rot="5400000">
            <a:off x="604750" y="3066991"/>
            <a:ext cx="2971800" cy="381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3127" y="1541349"/>
            <a:ext cx="1882487" cy="3579729"/>
            <a:chOff x="-860" y="1279"/>
            <a:chExt cx="1087" cy="2400"/>
          </a:xfrm>
          <a:effectLst>
            <a:outerShdw blurRad="50800" dist="50800" dir="5400000" algn="ctr" rotWithShape="0">
              <a:srgbClr val="0C0228"/>
            </a:outerShdw>
          </a:effectLst>
        </p:grpSpPr>
        <p:sp>
          <p:nvSpPr>
            <p:cNvPr id="2" name="AutoShape 22"/>
            <p:cNvSpPr>
              <a:spLocks noChangeArrowheads="1"/>
            </p:cNvSpPr>
            <p:nvPr/>
          </p:nvSpPr>
          <p:spPr bwMode="gray">
            <a:xfrm>
              <a:off x="-781" y="1279"/>
              <a:ext cx="1008" cy="2400"/>
            </a:xfrm>
            <a:prstGeom prst="flowChartAlternateProcess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2" name="Rectangle 23"/>
            <p:cNvSpPr>
              <a:spLocks noChangeArrowheads="1"/>
            </p:cNvSpPr>
            <p:nvPr/>
          </p:nvSpPr>
          <p:spPr bwMode="black">
            <a:xfrm>
              <a:off x="-860" y="1476"/>
              <a:ext cx="1007" cy="1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defRPr/>
              </a:pPr>
              <a:r>
                <a:rPr lang="en-US" sz="3200" b="1" dirty="0">
                  <a:latin typeface="Arial" charset="0"/>
                </a:rPr>
                <a:t> </a:t>
              </a:r>
            </a:p>
            <a:p>
              <a:pPr marL="342900" indent="-342900" algn="ctr">
                <a:defRPr/>
              </a:pP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marL="342900" indent="-342900" algn="ctr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Ư</a:t>
              </a:r>
              <a:r>
                <a:rPr lang="fr-FR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 </a:t>
              </a:r>
              <a:r>
                <a:rPr lang="fr-FR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điểm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207" name="Picture 10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61" y="151930"/>
            <a:ext cx="1930671" cy="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33"/>
          <p:cNvGrpSpPr>
            <a:grpSpLocks/>
          </p:cNvGrpSpPr>
          <p:nvPr/>
        </p:nvGrpSpPr>
        <p:grpSpPr bwMode="auto">
          <a:xfrm>
            <a:off x="2281050" y="147064"/>
            <a:ext cx="9877547" cy="1442181"/>
            <a:chOff x="337" y="961"/>
            <a:chExt cx="5310" cy="912"/>
          </a:xfrm>
        </p:grpSpPr>
        <p:grpSp>
          <p:nvGrpSpPr>
            <p:cNvPr id="7199" name="Group 4"/>
            <p:cNvGrpSpPr>
              <a:grpSpLocks/>
            </p:cNvGrpSpPr>
            <p:nvPr/>
          </p:nvGrpSpPr>
          <p:grpSpPr bwMode="auto">
            <a:xfrm>
              <a:off x="458" y="961"/>
              <a:ext cx="5189" cy="912"/>
              <a:chOff x="-458" y="1392"/>
              <a:chExt cx="5236" cy="480"/>
            </a:xfrm>
          </p:grpSpPr>
          <p:sp>
            <p:nvSpPr>
              <p:cNvPr id="12293" name="AutoShape 5"/>
              <p:cNvSpPr>
                <a:spLocks noChangeArrowheads="1"/>
              </p:cNvSpPr>
              <p:nvPr/>
            </p:nvSpPr>
            <p:spPr bwMode="gray">
              <a:xfrm>
                <a:off x="-458" y="1392"/>
                <a:ext cx="5236" cy="480"/>
              </a:xfrm>
              <a:prstGeom prst="roundRect">
                <a:avLst>
                  <a:gd name="adj" fmla="val 1750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203" name="Group 6"/>
              <p:cNvGrpSpPr>
                <a:grpSpLocks/>
              </p:cNvGrpSpPr>
              <p:nvPr/>
            </p:nvGrpSpPr>
            <p:grpSpPr bwMode="auto">
              <a:xfrm>
                <a:off x="556" y="1407"/>
                <a:ext cx="4217" cy="432"/>
                <a:chOff x="572" y="1407"/>
                <a:chExt cx="4160" cy="432"/>
              </a:xfrm>
            </p:grpSpPr>
            <p:sp>
              <p:nvSpPr>
                <p:cNvPr id="12295" name="AutoShape 7"/>
                <p:cNvSpPr>
                  <a:spLocks noChangeArrowheads="1"/>
                </p:cNvSpPr>
                <p:nvPr/>
              </p:nvSpPr>
              <p:spPr bwMode="gray">
                <a:xfrm>
                  <a:off x="572" y="1724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296" name="AutoShape 8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pic>
          <p:nvPicPr>
            <p:cNvPr id="7200" name="Picture 24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36" y="1248"/>
              <a:ext cx="4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TextBox 15"/>
            <p:cNvSpPr txBox="1">
              <a:spLocks noChangeArrowheads="1"/>
            </p:cNvSpPr>
            <p:nvPr/>
          </p:nvSpPr>
          <p:spPr bwMode="auto">
            <a:xfrm>
              <a:off x="337" y="975"/>
              <a:ext cx="495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lvl="1" indent="0" algn="just">
                <a:lnSpc>
                  <a:spcPct val="115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en-US" alt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4" name="Group 34"/>
          <p:cNvGrpSpPr>
            <a:grpSpLocks/>
          </p:cNvGrpSpPr>
          <p:nvPr/>
        </p:nvGrpSpPr>
        <p:grpSpPr bwMode="auto">
          <a:xfrm>
            <a:off x="2463185" y="1832487"/>
            <a:ext cx="9685868" cy="1825510"/>
            <a:chOff x="1584" y="1797"/>
            <a:chExt cx="4069" cy="1531"/>
          </a:xfrm>
        </p:grpSpPr>
        <p:grpSp>
          <p:nvGrpSpPr>
            <p:cNvPr id="7192" name="Group 9"/>
            <p:cNvGrpSpPr>
              <a:grpSpLocks/>
            </p:cNvGrpSpPr>
            <p:nvPr/>
          </p:nvGrpSpPr>
          <p:grpSpPr bwMode="auto">
            <a:xfrm>
              <a:off x="1630" y="1797"/>
              <a:ext cx="4023" cy="1531"/>
              <a:chOff x="718" y="1233"/>
              <a:chExt cx="4060" cy="806"/>
            </a:xfrm>
          </p:grpSpPr>
          <p:sp>
            <p:nvSpPr>
              <p:cNvPr id="12298" name="AutoShape 10"/>
              <p:cNvSpPr>
                <a:spLocks noChangeArrowheads="1"/>
              </p:cNvSpPr>
              <p:nvPr/>
            </p:nvSpPr>
            <p:spPr bwMode="gray">
              <a:xfrm>
                <a:off x="720" y="1233"/>
                <a:ext cx="4058" cy="639"/>
              </a:xfrm>
              <a:prstGeom prst="roundRect">
                <a:avLst>
                  <a:gd name="adj" fmla="val 1750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196" name="Group 11"/>
              <p:cNvGrpSpPr>
                <a:grpSpLocks/>
              </p:cNvGrpSpPr>
              <p:nvPr/>
            </p:nvGrpSpPr>
            <p:grpSpPr bwMode="auto">
              <a:xfrm>
                <a:off x="718" y="1407"/>
                <a:ext cx="4055" cy="632"/>
                <a:chOff x="732" y="1407"/>
                <a:chExt cx="4000" cy="632"/>
              </a:xfrm>
            </p:grpSpPr>
            <p:sp>
              <p:nvSpPr>
                <p:cNvPr id="12300" name="AutoShape 12"/>
                <p:cNvSpPr>
                  <a:spLocks noChangeArrowheads="1"/>
                </p:cNvSpPr>
                <p:nvPr/>
              </p:nvSpPr>
              <p:spPr bwMode="gray">
                <a:xfrm>
                  <a:off x="732" y="1924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301" name="AutoShape 1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2549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pic>
          <p:nvPicPr>
            <p:cNvPr id="7193" name="Picture 25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84" y="2352"/>
              <a:ext cx="4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Box 16"/>
            <p:cNvSpPr txBox="1">
              <a:spLocks noChangeArrowheads="1"/>
            </p:cNvSpPr>
            <p:nvPr/>
          </p:nvSpPr>
          <p:spPr bwMode="auto">
            <a:xfrm>
              <a:off x="1677" y="1823"/>
              <a:ext cx="3823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5" name="Group 35"/>
          <p:cNvGrpSpPr>
            <a:grpSpLocks/>
          </p:cNvGrpSpPr>
          <p:nvPr/>
        </p:nvGrpSpPr>
        <p:grpSpPr bwMode="auto">
          <a:xfrm>
            <a:off x="2506132" y="3498663"/>
            <a:ext cx="9685868" cy="1553535"/>
            <a:chOff x="1632" y="3264"/>
            <a:chExt cx="4063" cy="91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185" name="Group 14"/>
            <p:cNvGrpSpPr>
              <a:grpSpLocks/>
            </p:cNvGrpSpPr>
            <p:nvPr/>
          </p:nvGrpSpPr>
          <p:grpSpPr bwMode="auto">
            <a:xfrm>
              <a:off x="1674" y="3264"/>
              <a:ext cx="4021" cy="912"/>
              <a:chOff x="720" y="1392"/>
              <a:chExt cx="4058" cy="480"/>
            </a:xfrm>
            <a:grpFill/>
          </p:grpSpPr>
          <p:sp>
            <p:nvSpPr>
              <p:cNvPr id="12303" name="AutoShape 15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189" name="Group 16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  <a:grpFill/>
            </p:grpSpPr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pic>
          <p:nvPicPr>
            <p:cNvPr id="7186" name="Picture 26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632" y="3552"/>
              <a:ext cx="483" cy="4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TextBox 17"/>
            <p:cNvSpPr txBox="1">
              <a:spLocks noChangeArrowheads="1"/>
            </p:cNvSpPr>
            <p:nvPr/>
          </p:nvSpPr>
          <p:spPr bwMode="auto">
            <a:xfrm>
              <a:off x="2121" y="3449"/>
              <a:ext cx="3527" cy="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v"/>
              </a:pPr>
              <a:endParaRPr lang="en-US" altLang="en-US" sz="2400" dirty="0">
                <a:solidFill>
                  <a:srgbClr val="FFFF00"/>
                </a:solidFill>
                <a:latin typeface=".VnTime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795659" y="341020"/>
            <a:ext cx="92965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/>
                <a:ea typeface="Calibri"/>
              </a:rPr>
              <a:t>	</a:t>
            </a:r>
            <a:r>
              <a:rPr lang="vi-VN" sz="3200" b="1" dirty="0">
                <a:latin typeface="Times New Roman"/>
                <a:ea typeface="Calibri"/>
              </a:rPr>
              <a:t>Học sinh có nhiều thời gian thể hiện năng lực của bản thân.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638381" y="1903671"/>
            <a:ext cx="9470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/>
                <a:ea typeface="Calibri"/>
              </a:rPr>
              <a:t>	</a:t>
            </a:r>
            <a:r>
              <a:rPr lang="en-US" sz="3200" b="1" dirty="0">
                <a:latin typeface="Times New Roman"/>
                <a:ea typeface="Calibri"/>
              </a:rPr>
              <a:t>G</a:t>
            </a:r>
            <a:r>
              <a:rPr lang="vi-VN" sz="3200" b="1" dirty="0">
                <a:latin typeface="Times New Roman"/>
                <a:ea typeface="Calibri"/>
              </a:rPr>
              <a:t>iờ học trôi qua sẽ đảm bảo được về mặt kiến thức, không gây áp lực cho học sinh về mặt thời gian.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742984" y="3596316"/>
            <a:ext cx="9191107" cy="115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2000"/>
              </a:lnSpc>
            </a:pPr>
            <a:r>
              <a:rPr lang="vi-VN" sz="3200" b="1" dirty="0">
                <a:latin typeface="Times New Roman"/>
                <a:ea typeface="Calibri"/>
              </a:rPr>
              <a:t>	Học sinh được rèn luyện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tinh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thần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vi-VN" sz="3200" b="1" dirty="0">
                <a:latin typeface="Times New Roman"/>
                <a:ea typeface="Calibri"/>
              </a:rPr>
              <a:t>hợp tác, tự chủ, trách nhiệm, và sáng tạo.</a:t>
            </a:r>
            <a:endParaRPr lang="en-US" sz="32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34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gray">
          <a:xfrm rot="5400000">
            <a:off x="604750" y="3066991"/>
            <a:ext cx="2971800" cy="381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3127" y="1541349"/>
            <a:ext cx="1882487" cy="3579729"/>
            <a:chOff x="-860" y="1279"/>
            <a:chExt cx="1087" cy="2400"/>
          </a:xfrm>
          <a:effectLst>
            <a:outerShdw blurRad="50800" dist="50800" dir="5400000" algn="ctr" rotWithShape="0">
              <a:srgbClr val="0C0228"/>
            </a:outerShdw>
          </a:effectLst>
        </p:grpSpPr>
        <p:sp>
          <p:nvSpPr>
            <p:cNvPr id="2" name="AutoShape 22"/>
            <p:cNvSpPr>
              <a:spLocks noChangeArrowheads="1"/>
            </p:cNvSpPr>
            <p:nvPr/>
          </p:nvSpPr>
          <p:spPr bwMode="gray">
            <a:xfrm>
              <a:off x="-781" y="1279"/>
              <a:ext cx="1008" cy="2400"/>
            </a:xfrm>
            <a:prstGeom prst="flowChartAlternateProcess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2" name="Rectangle 23"/>
            <p:cNvSpPr>
              <a:spLocks noChangeArrowheads="1"/>
            </p:cNvSpPr>
            <p:nvPr/>
          </p:nvSpPr>
          <p:spPr bwMode="black">
            <a:xfrm>
              <a:off x="-860" y="1476"/>
              <a:ext cx="1007" cy="1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defRPr/>
              </a:pPr>
              <a:r>
                <a:rPr lang="en-US" sz="3200" b="1" dirty="0">
                  <a:latin typeface="Arial" charset="0"/>
                </a:rPr>
                <a:t> </a:t>
              </a:r>
            </a:p>
            <a:p>
              <a:pPr marL="342900" indent="-342900"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chế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3" name="Group 33"/>
          <p:cNvGrpSpPr>
            <a:grpSpLocks/>
          </p:cNvGrpSpPr>
          <p:nvPr/>
        </p:nvGrpSpPr>
        <p:grpSpPr bwMode="auto">
          <a:xfrm>
            <a:off x="2037934" y="532058"/>
            <a:ext cx="10004889" cy="1442181"/>
            <a:chOff x="307" y="961"/>
            <a:chExt cx="5340" cy="912"/>
          </a:xfrm>
        </p:grpSpPr>
        <p:grpSp>
          <p:nvGrpSpPr>
            <p:cNvPr id="7199" name="Group 4"/>
            <p:cNvGrpSpPr>
              <a:grpSpLocks/>
            </p:cNvGrpSpPr>
            <p:nvPr/>
          </p:nvGrpSpPr>
          <p:grpSpPr bwMode="auto">
            <a:xfrm>
              <a:off x="458" y="961"/>
              <a:ext cx="5189" cy="912"/>
              <a:chOff x="-458" y="1392"/>
              <a:chExt cx="5236" cy="480"/>
            </a:xfrm>
          </p:grpSpPr>
          <p:sp>
            <p:nvSpPr>
              <p:cNvPr id="12293" name="AutoShape 5"/>
              <p:cNvSpPr>
                <a:spLocks noChangeArrowheads="1"/>
              </p:cNvSpPr>
              <p:nvPr/>
            </p:nvSpPr>
            <p:spPr bwMode="gray">
              <a:xfrm>
                <a:off x="-458" y="1392"/>
                <a:ext cx="5236" cy="480"/>
              </a:xfrm>
              <a:prstGeom prst="roundRect">
                <a:avLst>
                  <a:gd name="adj" fmla="val 1750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203" name="Group 6"/>
              <p:cNvGrpSpPr>
                <a:grpSpLocks/>
              </p:cNvGrpSpPr>
              <p:nvPr/>
            </p:nvGrpSpPr>
            <p:grpSpPr bwMode="auto">
              <a:xfrm>
                <a:off x="556" y="1407"/>
                <a:ext cx="4217" cy="432"/>
                <a:chOff x="572" y="1407"/>
                <a:chExt cx="4160" cy="432"/>
              </a:xfrm>
            </p:grpSpPr>
            <p:sp>
              <p:nvSpPr>
                <p:cNvPr id="12295" name="AutoShape 7"/>
                <p:cNvSpPr>
                  <a:spLocks noChangeArrowheads="1"/>
                </p:cNvSpPr>
                <p:nvPr/>
              </p:nvSpPr>
              <p:spPr bwMode="gray">
                <a:xfrm>
                  <a:off x="572" y="1724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296" name="AutoShape 8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pic>
          <p:nvPicPr>
            <p:cNvPr id="7200" name="Picture 24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36" y="1248"/>
              <a:ext cx="4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TextBox 15"/>
            <p:cNvSpPr txBox="1">
              <a:spLocks noChangeArrowheads="1"/>
            </p:cNvSpPr>
            <p:nvPr/>
          </p:nvSpPr>
          <p:spPr bwMode="auto">
            <a:xfrm>
              <a:off x="307" y="993"/>
              <a:ext cx="522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lvl="1" indent="0" algn="just">
                <a:lnSpc>
                  <a:spcPct val="115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en-US" alt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4" name="Group 34"/>
          <p:cNvGrpSpPr>
            <a:grpSpLocks/>
          </p:cNvGrpSpPr>
          <p:nvPr/>
        </p:nvGrpSpPr>
        <p:grpSpPr bwMode="auto">
          <a:xfrm>
            <a:off x="2346037" y="2443957"/>
            <a:ext cx="9697770" cy="2589383"/>
            <a:chOff x="1584" y="1797"/>
            <a:chExt cx="4074" cy="1531"/>
          </a:xfrm>
        </p:grpSpPr>
        <p:grpSp>
          <p:nvGrpSpPr>
            <p:cNvPr id="7192" name="Group 9"/>
            <p:cNvGrpSpPr>
              <a:grpSpLocks/>
            </p:cNvGrpSpPr>
            <p:nvPr/>
          </p:nvGrpSpPr>
          <p:grpSpPr bwMode="auto">
            <a:xfrm>
              <a:off x="1630" y="1797"/>
              <a:ext cx="4023" cy="1531"/>
              <a:chOff x="718" y="1233"/>
              <a:chExt cx="4060" cy="806"/>
            </a:xfrm>
          </p:grpSpPr>
          <p:sp>
            <p:nvSpPr>
              <p:cNvPr id="12298" name="AutoShape 10"/>
              <p:cNvSpPr>
                <a:spLocks noChangeArrowheads="1"/>
              </p:cNvSpPr>
              <p:nvPr/>
            </p:nvSpPr>
            <p:spPr bwMode="gray">
              <a:xfrm>
                <a:off x="720" y="1233"/>
                <a:ext cx="4058" cy="639"/>
              </a:xfrm>
              <a:prstGeom prst="roundRect">
                <a:avLst>
                  <a:gd name="adj" fmla="val 1750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7196" name="Group 11"/>
              <p:cNvGrpSpPr>
                <a:grpSpLocks/>
              </p:cNvGrpSpPr>
              <p:nvPr/>
            </p:nvGrpSpPr>
            <p:grpSpPr bwMode="auto">
              <a:xfrm>
                <a:off x="718" y="1407"/>
                <a:ext cx="4055" cy="632"/>
                <a:chOff x="732" y="1407"/>
                <a:chExt cx="4000" cy="632"/>
              </a:xfrm>
            </p:grpSpPr>
            <p:sp>
              <p:nvSpPr>
                <p:cNvPr id="12300" name="AutoShape 12"/>
                <p:cNvSpPr>
                  <a:spLocks noChangeArrowheads="1"/>
                </p:cNvSpPr>
                <p:nvPr/>
              </p:nvSpPr>
              <p:spPr bwMode="gray">
                <a:xfrm>
                  <a:off x="732" y="1924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301" name="AutoShape 1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2549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pic>
          <p:nvPicPr>
            <p:cNvPr id="7193" name="Picture 25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84" y="2352"/>
              <a:ext cx="4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Box 16"/>
            <p:cNvSpPr txBox="1">
              <a:spLocks noChangeArrowheads="1"/>
            </p:cNvSpPr>
            <p:nvPr/>
          </p:nvSpPr>
          <p:spPr bwMode="auto">
            <a:xfrm>
              <a:off x="1677" y="1823"/>
              <a:ext cx="398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48524" y="597239"/>
            <a:ext cx="97121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/>
                <a:ea typeface="Calibri"/>
              </a:rPr>
              <a:t>	</a:t>
            </a:r>
            <a:r>
              <a:rPr lang="en-US" sz="3200" b="1" dirty="0" err="1">
                <a:latin typeface="Times New Roman"/>
                <a:ea typeface="Calibri"/>
              </a:rPr>
              <a:t>Hiện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tượng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sinh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thụ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động</a:t>
            </a:r>
            <a:r>
              <a:rPr lang="vi-VN" sz="3200" b="1" dirty="0">
                <a:latin typeface="Times New Roman"/>
                <a:ea typeface="Calibri"/>
              </a:rPr>
              <a:t>, </a:t>
            </a:r>
            <a:r>
              <a:rPr lang="en-US" sz="3200" b="1" dirty="0" err="1">
                <a:latin typeface="Times New Roman"/>
                <a:ea typeface="Calibri"/>
              </a:rPr>
              <a:t>làm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phiếu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tập</a:t>
            </a:r>
            <a:r>
              <a:rPr lang="en-US" sz="3200" b="1" dirty="0">
                <a:latin typeface="Times New Roman"/>
                <a:ea typeface="Calibri"/>
              </a:rPr>
              <a:t> “</a:t>
            </a:r>
            <a:r>
              <a:rPr lang="en-US" sz="3200" b="1" dirty="0" err="1">
                <a:latin typeface="Times New Roman"/>
                <a:ea typeface="Calibri"/>
              </a:rPr>
              <a:t>đối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phó</a:t>
            </a:r>
            <a:r>
              <a:rPr lang="en-US" sz="3200" b="1" dirty="0">
                <a:latin typeface="Times New Roman"/>
                <a:ea typeface="Calibri"/>
              </a:rPr>
              <a:t>”.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3369" y="2520239"/>
            <a:ext cx="963338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/>
                <a:ea typeface="Calibri"/>
              </a:rPr>
              <a:t>	</a:t>
            </a:r>
            <a:r>
              <a:rPr lang="en-US" sz="3200" b="1" dirty="0" err="1">
                <a:latin typeface="Times New Roman"/>
                <a:ea typeface="Calibri"/>
              </a:rPr>
              <a:t>Giáo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cũng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chưa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linh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hoạt</a:t>
            </a:r>
            <a:r>
              <a:rPr lang="en-US" sz="3200" b="1" dirty="0">
                <a:latin typeface="Times New Roman"/>
                <a:ea typeface="Calibri"/>
              </a:rPr>
              <a:t>, </a:t>
            </a:r>
            <a:r>
              <a:rPr lang="en-US" sz="3200" b="1" dirty="0" err="1">
                <a:latin typeface="Times New Roman"/>
                <a:ea typeface="Calibri"/>
              </a:rPr>
              <a:t>đôi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khi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còn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khiên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cưỡng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trong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việc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thiết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kế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và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sử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dụng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phiếu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tập</a:t>
            </a:r>
            <a:r>
              <a:rPr lang="en-US" sz="3200" b="1" dirty="0">
                <a:latin typeface="Times New Roman"/>
                <a:ea typeface="Calibri"/>
              </a:rPr>
              <a:t>.</a:t>
            </a:r>
            <a:endParaRPr lang="en-US" sz="32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79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813E2C2-FDB7-4E4C-8F0B-4E5D7A3F20CF}"/>
              </a:ext>
            </a:extLst>
          </p:cNvPr>
          <p:cNvGrpSpPr/>
          <p:nvPr/>
        </p:nvGrpSpPr>
        <p:grpSpPr>
          <a:xfrm>
            <a:off x="0" y="801789"/>
            <a:ext cx="10940718" cy="1618991"/>
            <a:chOff x="0" y="72192"/>
            <a:chExt cx="12267789" cy="1618990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EE50BC6-DD9A-42F2-A815-B74994213CDE}"/>
                </a:ext>
              </a:extLst>
            </p:cNvPr>
            <p:cNvGrpSpPr/>
            <p:nvPr/>
          </p:nvGrpSpPr>
          <p:grpSpPr>
            <a:xfrm>
              <a:off x="0" y="72192"/>
              <a:ext cx="12267789" cy="1618990"/>
              <a:chOff x="73702" y="122318"/>
              <a:chExt cx="6952232" cy="1275348"/>
            </a:xfrm>
          </p:grpSpPr>
          <p:sp>
            <p:nvSpPr>
              <p:cNvPr id="2" name="Hình chữ nhật: Góc Trên Tròn 1">
                <a:extLst>
                  <a:ext uri="{FF2B5EF4-FFF2-40B4-BE49-F238E27FC236}">
                    <a16:creationId xmlns="" xmlns:a16="http://schemas.microsoft.com/office/drawing/2014/main" id="{1AF5860C-3383-43CD-A549-6E2C74CA7475}"/>
                  </a:ext>
                </a:extLst>
              </p:cNvPr>
              <p:cNvSpPr/>
              <p:nvPr/>
            </p:nvSpPr>
            <p:spPr>
              <a:xfrm rot="16200000">
                <a:off x="2912144" y="-2716124"/>
                <a:ext cx="1275348" cy="6952232"/>
              </a:xfrm>
              <a:prstGeom prst="round2SameRect">
                <a:avLst>
                  <a:gd name="adj1" fmla="val 49686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endParaRPr lang="en-BZ" sz="2000" dirty="0">
                  <a:solidFill>
                    <a:prstClr val="white"/>
                  </a:solidFill>
                  <a:latin typeface="#9Slide05 Fourth Medium" panose="00000600000000000000" pitchFamily="2" charset="0"/>
                </a:endParaRPr>
              </a:p>
            </p:txBody>
          </p:sp>
          <p:sp>
            <p:nvSpPr>
              <p:cNvPr id="11" name="Hình Bầu dục 10">
                <a:extLst>
                  <a:ext uri="{FF2B5EF4-FFF2-40B4-BE49-F238E27FC236}">
                    <a16:creationId xmlns="" xmlns:a16="http://schemas.microsoft.com/office/drawing/2014/main" id="{27BB6A20-789B-4A26-9004-B2CC0DA3FDF4}"/>
                  </a:ext>
                </a:extLst>
              </p:cNvPr>
              <p:cNvSpPr/>
              <p:nvPr/>
            </p:nvSpPr>
            <p:spPr>
              <a:xfrm>
                <a:off x="203551" y="442160"/>
                <a:ext cx="649706" cy="664744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r>
                  <a:rPr lang="en-BZ" sz="3200" b="1" dirty="0">
                    <a:solidFill>
                      <a:prstClr val="white"/>
                    </a:solidFill>
                    <a:latin typeface="#9Slide05 Fourth Medium" panose="00000600000000000000" pitchFamily="2" charset="0"/>
                  </a:rPr>
                  <a:t>1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3768848-9096-4FFF-9B35-E45F087E05DC}"/>
                </a:ext>
              </a:extLst>
            </p:cNvPr>
            <p:cNvSpPr txBox="1"/>
            <p:nvPr/>
          </p:nvSpPr>
          <p:spPr>
            <a:xfrm>
              <a:off x="1259911" y="246888"/>
              <a:ext cx="107383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457211" algn="l"/>
                </a:tabLst>
              </a:pPr>
              <a:endPara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4620CDD-BF4A-4F82-964D-72F41838FD33}"/>
              </a:ext>
            </a:extLst>
          </p:cNvPr>
          <p:cNvGrpSpPr/>
          <p:nvPr/>
        </p:nvGrpSpPr>
        <p:grpSpPr>
          <a:xfrm>
            <a:off x="1755748" y="2298589"/>
            <a:ext cx="10598607" cy="2740398"/>
            <a:chOff x="1199147" y="1409492"/>
            <a:chExt cx="10992855" cy="2740399"/>
          </a:xfrm>
        </p:grpSpPr>
        <p:sp>
          <p:nvSpPr>
            <p:cNvPr id="6" name="Tam giác Vuông 5">
              <a:extLst>
                <a:ext uri="{FF2B5EF4-FFF2-40B4-BE49-F238E27FC236}">
                  <a16:creationId xmlns="" xmlns:a16="http://schemas.microsoft.com/office/drawing/2014/main" id="{F14CD65D-9297-46E9-B4B3-C283C6D479D2}"/>
                </a:ext>
              </a:extLst>
            </p:cNvPr>
            <p:cNvSpPr/>
            <p:nvPr/>
          </p:nvSpPr>
          <p:spPr>
            <a:xfrm rot="10800000">
              <a:off x="5685067" y="2874543"/>
              <a:ext cx="4141870" cy="1275348"/>
            </a:xfrm>
            <a:prstGeom prst="rtTriangle">
              <a:avLst/>
            </a:prstGeom>
            <a:gradFill>
              <a:gsLst>
                <a:gs pos="0">
                  <a:srgbClr val="E9E9E9"/>
                </a:gs>
                <a:gs pos="0">
                  <a:schemeClr val="accent3">
                    <a:lumMod val="5000"/>
                    <a:lumOff val="95000"/>
                  </a:schemeClr>
                </a:gs>
                <a:gs pos="10000">
                  <a:schemeClr val="accent3">
                    <a:lumMod val="45000"/>
                    <a:lumOff val="55000"/>
                  </a:schemeClr>
                </a:gs>
                <a:gs pos="69000">
                  <a:schemeClr val="tx1"/>
                </a:gs>
                <a:gs pos="97000">
                  <a:schemeClr val="bg2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BZ" sz="2000">
                <a:solidFill>
                  <a:prstClr val="white"/>
                </a:solidFill>
                <a:latin typeface="#9Slide05 Fourth Medium" panose="00000600000000000000" pitchFamily="2" charset="0"/>
              </a:endParaRPr>
            </a:p>
          </p:txBody>
        </p:sp>
        <p:grpSp>
          <p:nvGrpSpPr>
            <p:cNvPr id="15" name="Nhóm 14">
              <a:extLst>
                <a:ext uri="{FF2B5EF4-FFF2-40B4-BE49-F238E27FC236}">
                  <a16:creationId xmlns="" xmlns:a16="http://schemas.microsoft.com/office/drawing/2014/main" id="{79F5F477-7E8D-4AF1-86F2-A7A6EBCEAFFD}"/>
                </a:ext>
              </a:extLst>
            </p:cNvPr>
            <p:cNvGrpSpPr/>
            <p:nvPr/>
          </p:nvGrpSpPr>
          <p:grpSpPr>
            <a:xfrm>
              <a:off x="1314990" y="1409492"/>
              <a:ext cx="10877012" cy="1674708"/>
              <a:chOff x="300053" y="1187749"/>
              <a:chExt cx="7105381" cy="1275348"/>
            </a:xfrm>
          </p:grpSpPr>
          <p:sp>
            <p:nvSpPr>
              <p:cNvPr id="5" name="Hình chữ nhật: Góc Trên Tròn 4">
                <a:extLst>
                  <a:ext uri="{FF2B5EF4-FFF2-40B4-BE49-F238E27FC236}">
                    <a16:creationId xmlns="" xmlns:a16="http://schemas.microsoft.com/office/drawing/2014/main" id="{12E3391E-14DF-4B33-B97C-2468C62F0B90}"/>
                  </a:ext>
                </a:extLst>
              </p:cNvPr>
              <p:cNvSpPr/>
              <p:nvPr/>
            </p:nvSpPr>
            <p:spPr>
              <a:xfrm rot="5400000" flipH="1">
                <a:off x="3215070" y="-1727268"/>
                <a:ext cx="1275348" cy="7105381"/>
              </a:xfrm>
              <a:prstGeom prst="round2SameRect">
                <a:avLst>
                  <a:gd name="adj1" fmla="val 49686"/>
                  <a:gd name="adj2" fmla="val 0"/>
                </a:avLst>
              </a:prstGeom>
              <a:gradFill flip="none" rotWithShape="1">
                <a:gsLst>
                  <a:gs pos="29500">
                    <a:srgbClr val="E9E9E9"/>
                  </a:gs>
                  <a:gs pos="0">
                    <a:schemeClr val="accent3">
                      <a:lumMod val="5000"/>
                      <a:lumOff val="95000"/>
                    </a:schemeClr>
                  </a:gs>
                  <a:gs pos="59000">
                    <a:schemeClr val="accent3">
                      <a:lumMod val="45000"/>
                      <a:lumOff val="55000"/>
                    </a:schemeClr>
                  </a:gs>
                  <a:gs pos="75000">
                    <a:schemeClr val="accent3">
                      <a:lumMod val="45000"/>
                      <a:lumOff val="55000"/>
                    </a:schemeClr>
                  </a:gs>
                  <a:gs pos="98000">
                    <a:schemeClr val="bg2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endParaRPr lang="en-BZ" sz="2000">
                  <a:solidFill>
                    <a:prstClr val="white"/>
                  </a:solidFill>
                  <a:latin typeface="#9Slide05 Fourth Medium" panose="00000600000000000000" pitchFamily="2" charset="0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="" xmlns:a16="http://schemas.microsoft.com/office/drawing/2014/main" id="{025208C7-154A-4024-8215-BDB37454B162}"/>
                  </a:ext>
                </a:extLst>
              </p:cNvPr>
              <p:cNvSpPr/>
              <p:nvPr/>
            </p:nvSpPr>
            <p:spPr>
              <a:xfrm>
                <a:off x="6547038" y="1449118"/>
                <a:ext cx="649706" cy="6647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r>
                  <a:rPr lang="en-BZ" sz="3200" b="1" dirty="0">
                    <a:solidFill>
                      <a:prstClr val="white"/>
                    </a:solidFill>
                    <a:latin typeface="#9Slide05 Fourth Medium" panose="00000600000000000000" pitchFamily="2" charset="0"/>
                  </a:rPr>
                  <a:t>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A9AD20-16B5-4724-97A3-B58BE6608251}"/>
                </a:ext>
              </a:extLst>
            </p:cNvPr>
            <p:cNvSpPr txBox="1"/>
            <p:nvPr/>
          </p:nvSpPr>
          <p:spPr>
            <a:xfrm>
              <a:off x="1199147" y="1639491"/>
              <a:ext cx="9678811" cy="6463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C21476E-B65E-4A3E-ADBB-05C68EFAC5A8}"/>
              </a:ext>
            </a:extLst>
          </p:cNvPr>
          <p:cNvGrpSpPr/>
          <p:nvPr/>
        </p:nvGrpSpPr>
        <p:grpSpPr>
          <a:xfrm>
            <a:off x="0" y="3750946"/>
            <a:ext cx="11246346" cy="2065994"/>
            <a:chOff x="-311408" y="2967501"/>
            <a:chExt cx="13201007" cy="2568029"/>
          </a:xfrm>
        </p:grpSpPr>
        <p:sp>
          <p:nvSpPr>
            <p:cNvPr id="8" name="Tam giác Vuông 7">
              <a:extLst>
                <a:ext uri="{FF2B5EF4-FFF2-40B4-BE49-F238E27FC236}">
                  <a16:creationId xmlns="" xmlns:a16="http://schemas.microsoft.com/office/drawing/2014/main" id="{6D838BCF-F9CC-43C9-B9AF-94E1E17AA2B1}"/>
                </a:ext>
              </a:extLst>
            </p:cNvPr>
            <p:cNvSpPr/>
            <p:nvPr/>
          </p:nvSpPr>
          <p:spPr>
            <a:xfrm rot="10800000" flipH="1">
              <a:off x="3003203" y="4260182"/>
              <a:ext cx="4141870" cy="1275348"/>
            </a:xfrm>
            <a:prstGeom prst="rtTriangle">
              <a:avLst/>
            </a:prstGeom>
            <a:gradFill>
              <a:gsLst>
                <a:gs pos="0">
                  <a:srgbClr val="E9E9E9"/>
                </a:gs>
                <a:gs pos="0">
                  <a:schemeClr val="accent3">
                    <a:lumMod val="5000"/>
                    <a:lumOff val="95000"/>
                  </a:schemeClr>
                </a:gs>
                <a:gs pos="10000">
                  <a:schemeClr val="accent3">
                    <a:lumMod val="45000"/>
                    <a:lumOff val="55000"/>
                  </a:schemeClr>
                </a:gs>
                <a:gs pos="69000">
                  <a:schemeClr val="tx1"/>
                </a:gs>
                <a:gs pos="97000">
                  <a:schemeClr val="bg2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BZ" sz="2000">
                <a:solidFill>
                  <a:prstClr val="white"/>
                </a:solidFill>
                <a:latin typeface="#9Slide05 Fourth Medium" panose="00000600000000000000" pitchFamily="2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EDD01C0-2285-4EE2-AE12-D8A9FB412324}"/>
                </a:ext>
              </a:extLst>
            </p:cNvPr>
            <p:cNvGrpSpPr/>
            <p:nvPr/>
          </p:nvGrpSpPr>
          <p:grpSpPr>
            <a:xfrm>
              <a:off x="-311408" y="2967501"/>
              <a:ext cx="13201007" cy="1738546"/>
              <a:chOff x="-311408" y="2967501"/>
              <a:chExt cx="13201007" cy="1738546"/>
            </a:xfrm>
          </p:grpSpPr>
          <p:grpSp>
            <p:nvGrpSpPr>
              <p:cNvPr id="16" name="Nhóm 15">
                <a:extLst>
                  <a:ext uri="{FF2B5EF4-FFF2-40B4-BE49-F238E27FC236}">
                    <a16:creationId xmlns="" xmlns:a16="http://schemas.microsoft.com/office/drawing/2014/main" id="{AC7248D8-5635-4CA4-B76A-FFACBD535921}"/>
                  </a:ext>
                </a:extLst>
              </p:cNvPr>
              <p:cNvGrpSpPr/>
              <p:nvPr/>
            </p:nvGrpSpPr>
            <p:grpSpPr>
              <a:xfrm>
                <a:off x="-311408" y="2967501"/>
                <a:ext cx="12842262" cy="1738546"/>
                <a:chOff x="-102775" y="2481001"/>
                <a:chExt cx="7277790" cy="1216742"/>
              </a:xfrm>
            </p:grpSpPr>
            <p:sp>
              <p:nvSpPr>
                <p:cNvPr id="7" name="Hình chữ nhật: Góc Trên Tròn 6">
                  <a:extLst>
                    <a:ext uri="{FF2B5EF4-FFF2-40B4-BE49-F238E27FC236}">
                      <a16:creationId xmlns="" xmlns:a16="http://schemas.microsoft.com/office/drawing/2014/main" id="{E087D893-D244-4690-B570-0B8A38CCD6D0}"/>
                    </a:ext>
                  </a:extLst>
                </p:cNvPr>
                <p:cNvSpPr/>
                <p:nvPr/>
              </p:nvSpPr>
              <p:spPr>
                <a:xfrm rot="16200000">
                  <a:off x="2927749" y="-549523"/>
                  <a:ext cx="1216742" cy="7277790"/>
                </a:xfrm>
                <a:prstGeom prst="round2SameRect">
                  <a:avLst>
                    <a:gd name="adj1" fmla="val 49686"/>
                    <a:gd name="adj2" fmla="val 0"/>
                  </a:avLst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24">
                    <a:defRPr/>
                  </a:pPr>
                  <a:r>
                    <a:rPr lang="en-BZ" sz="2000" dirty="0" err="1">
                      <a:solidFill>
                        <a:prstClr val="white"/>
                      </a:solidFill>
                      <a:latin typeface="#9Slide05 Fourth Medium" panose="00000600000000000000" pitchFamily="2" charset="0"/>
                    </a:rPr>
                    <a:t>gi</a:t>
                  </a:r>
                  <a:endParaRPr lang="en-BZ" sz="2000" dirty="0">
                    <a:solidFill>
                      <a:prstClr val="white"/>
                    </a:solidFill>
                    <a:latin typeface="#9Slide05 Fourth Medium" panose="00000600000000000000" pitchFamily="2" charset="0"/>
                  </a:endParaRPr>
                </a:p>
              </p:txBody>
            </p:sp>
            <p:sp>
              <p:nvSpPr>
                <p:cNvPr id="13" name="Hình Bầu dục 12">
                  <a:extLst>
                    <a:ext uri="{FF2B5EF4-FFF2-40B4-BE49-F238E27FC236}">
                      <a16:creationId xmlns="" xmlns:a16="http://schemas.microsoft.com/office/drawing/2014/main" id="{8730521A-C934-4361-A7AC-911BC9329B02}"/>
                    </a:ext>
                  </a:extLst>
                </p:cNvPr>
                <p:cNvSpPr/>
                <p:nvPr/>
              </p:nvSpPr>
              <p:spPr>
                <a:xfrm>
                  <a:off x="61334" y="2638798"/>
                  <a:ext cx="587663" cy="717115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24">
                    <a:defRPr/>
                  </a:pPr>
                  <a:r>
                    <a:rPr lang="en-BZ" sz="3200" b="1" dirty="0">
                      <a:solidFill>
                        <a:prstClr val="white"/>
                      </a:solidFill>
                      <a:latin typeface="#9Slide05 Fourth Medium" panose="00000600000000000000" pitchFamily="2" charset="0"/>
                    </a:rPr>
                    <a:t>3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68EA51C-44F6-4CC2-A4D7-1B208907CC4B}"/>
                  </a:ext>
                </a:extLst>
              </p:cNvPr>
              <p:cNvSpPr txBox="1"/>
              <p:nvPr/>
            </p:nvSpPr>
            <p:spPr>
              <a:xfrm>
                <a:off x="1128596" y="3403075"/>
                <a:ext cx="11761003" cy="497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7BF91E4-8D87-46EE-95B6-D5F963AE2D2E}"/>
              </a:ext>
            </a:extLst>
          </p:cNvPr>
          <p:cNvGrpSpPr/>
          <p:nvPr/>
        </p:nvGrpSpPr>
        <p:grpSpPr>
          <a:xfrm>
            <a:off x="2479430" y="5192833"/>
            <a:ext cx="9827241" cy="2170182"/>
            <a:chOff x="-1211327" y="5162368"/>
            <a:chExt cx="13429590" cy="2522557"/>
          </a:xfrm>
        </p:grpSpPr>
        <p:sp>
          <p:nvSpPr>
            <p:cNvPr id="10" name="Tam giác Vuông 9">
              <a:extLst>
                <a:ext uri="{FF2B5EF4-FFF2-40B4-BE49-F238E27FC236}">
                  <a16:creationId xmlns="" xmlns:a16="http://schemas.microsoft.com/office/drawing/2014/main" id="{40CEDE14-3F26-4404-B227-4E9E888F86D4}"/>
                </a:ext>
              </a:extLst>
            </p:cNvPr>
            <p:cNvSpPr/>
            <p:nvPr/>
          </p:nvSpPr>
          <p:spPr>
            <a:xfrm rot="10800000">
              <a:off x="5669709" y="6409577"/>
              <a:ext cx="4141870" cy="1275348"/>
            </a:xfrm>
            <a:prstGeom prst="rtTriangle">
              <a:avLst/>
            </a:prstGeom>
            <a:gradFill>
              <a:gsLst>
                <a:gs pos="0">
                  <a:srgbClr val="E9E9E9"/>
                </a:gs>
                <a:gs pos="0">
                  <a:schemeClr val="accent3">
                    <a:lumMod val="5000"/>
                    <a:lumOff val="95000"/>
                  </a:schemeClr>
                </a:gs>
                <a:gs pos="10000">
                  <a:schemeClr val="accent3">
                    <a:lumMod val="45000"/>
                    <a:lumOff val="55000"/>
                  </a:schemeClr>
                </a:gs>
                <a:gs pos="69000">
                  <a:schemeClr val="tx1"/>
                </a:gs>
                <a:gs pos="97000">
                  <a:schemeClr val="bg2">
                    <a:lumMod val="7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BZ" sz="2000">
                <a:solidFill>
                  <a:prstClr val="white"/>
                </a:solidFill>
                <a:latin typeface="#9Slide05 Fourth Medium" panose="00000600000000000000" pitchFamily="2" charset="0"/>
              </a:endParaRPr>
            </a:p>
          </p:txBody>
        </p:sp>
        <p:grpSp>
          <p:nvGrpSpPr>
            <p:cNvPr id="17" name="Nhóm 16">
              <a:extLst>
                <a:ext uri="{FF2B5EF4-FFF2-40B4-BE49-F238E27FC236}">
                  <a16:creationId xmlns="" xmlns:a16="http://schemas.microsoft.com/office/drawing/2014/main" id="{986E2E00-3DD6-4DBA-A692-C8374CF41913}"/>
                </a:ext>
              </a:extLst>
            </p:cNvPr>
            <p:cNvGrpSpPr/>
            <p:nvPr/>
          </p:nvGrpSpPr>
          <p:grpSpPr>
            <a:xfrm>
              <a:off x="-1211327" y="5162368"/>
              <a:ext cx="13429590" cy="1822287"/>
              <a:chOff x="-1388188" y="4092721"/>
              <a:chExt cx="8806737" cy="1275348"/>
            </a:xfrm>
          </p:grpSpPr>
          <p:sp>
            <p:nvSpPr>
              <p:cNvPr id="9" name="Hình chữ nhật: Góc Trên Tròn 8">
                <a:extLst>
                  <a:ext uri="{FF2B5EF4-FFF2-40B4-BE49-F238E27FC236}">
                    <a16:creationId xmlns="" xmlns:a16="http://schemas.microsoft.com/office/drawing/2014/main" id="{5F2653E6-EA48-4D8D-8644-09795889F401}"/>
                  </a:ext>
                </a:extLst>
              </p:cNvPr>
              <p:cNvSpPr/>
              <p:nvPr/>
            </p:nvSpPr>
            <p:spPr>
              <a:xfrm rot="5400000" flipH="1">
                <a:off x="2377507" y="327026"/>
                <a:ext cx="1275348" cy="8806737"/>
              </a:xfrm>
              <a:prstGeom prst="round2SameRect">
                <a:avLst>
                  <a:gd name="adj1" fmla="val 49686"/>
                  <a:gd name="adj2" fmla="val 0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endParaRPr lang="en-BZ" sz="2000">
                  <a:solidFill>
                    <a:prstClr val="white"/>
                  </a:solidFill>
                  <a:latin typeface="#9Slide05 Fourth Medium" panose="00000600000000000000" pitchFamily="2" charset="0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="" xmlns:a16="http://schemas.microsoft.com/office/drawing/2014/main" id="{B5494E6E-546A-4E4C-8D66-23F163D504C0}"/>
                  </a:ext>
                </a:extLst>
              </p:cNvPr>
              <p:cNvSpPr/>
              <p:nvPr/>
            </p:nvSpPr>
            <p:spPr>
              <a:xfrm>
                <a:off x="6618881" y="4293772"/>
                <a:ext cx="649706" cy="6647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24">
                  <a:defRPr/>
                </a:pPr>
                <a:r>
                  <a:rPr lang="en-BZ" sz="3200" b="1" dirty="0">
                    <a:solidFill>
                      <a:prstClr val="white"/>
                    </a:solidFill>
                    <a:latin typeface="#9Slide05 Fourth Medium" panose="00000600000000000000" pitchFamily="2" charset="0"/>
                  </a:rPr>
                  <a:t>4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A383EB0-ABF9-4F6D-9A0C-899800B80E89}"/>
                </a:ext>
              </a:extLst>
            </p:cNvPr>
            <p:cNvSpPr txBox="1"/>
            <p:nvPr/>
          </p:nvSpPr>
          <p:spPr>
            <a:xfrm>
              <a:off x="-1025641" y="5262833"/>
              <a:ext cx="12030561" cy="4650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2000" dirty="0"/>
            </a:p>
          </p:txBody>
        </p:sp>
      </p:grp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7392E8EA-0608-40E4-8BCE-5EA114F85303}"/>
              </a:ext>
            </a:extLst>
          </p:cNvPr>
          <p:cNvSpPr txBox="1">
            <a:spLocks noChangeArrowheads="1"/>
          </p:cNvSpPr>
          <p:nvPr/>
        </p:nvSpPr>
        <p:spPr>
          <a:xfrm>
            <a:off x="955188" y="93815"/>
            <a:ext cx="11236811" cy="1028709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9876" y="901897"/>
            <a:ext cx="9580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/>
                <a:ea typeface="Calibri"/>
              </a:rPr>
              <a:t>Giáo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giao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việc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vừa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sức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và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phù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hợp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từng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đối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tượng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sinh</a:t>
            </a:r>
            <a:r>
              <a:rPr lang="en-US" sz="3200" b="1" dirty="0">
                <a:latin typeface="Times New Roman"/>
                <a:ea typeface="Calibri"/>
              </a:rPr>
              <a:t>, </a:t>
            </a:r>
            <a:r>
              <a:rPr lang="vi-VN" sz="3200" b="1" dirty="0">
                <a:latin typeface="Times New Roman"/>
                <a:ea typeface="Calibri"/>
              </a:rPr>
              <a:t>cần hướng dẫn chi tiết, tỉ mỉ 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1755748" y="2535394"/>
            <a:ext cx="9896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/>
                <a:ea typeface="Calibri"/>
              </a:rPr>
              <a:t>Giáo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cũng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cần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linh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hoạt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thiết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kế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và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sử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dụng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vi-VN" sz="3200" b="1" dirty="0">
                <a:latin typeface="Times New Roman"/>
                <a:ea typeface="Calibri"/>
              </a:rPr>
              <a:t>PBT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1130139" y="3973296"/>
            <a:ext cx="9810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/>
                <a:ea typeface="Calibri"/>
              </a:rPr>
              <a:t>Câu hỏi sử dụng trong phiếu học tập cần tường minh ngắn gọn, dễ hiểu. 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2479429" y="5199730"/>
            <a:ext cx="8934909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dirty="0" err="1">
                <a:latin typeface="Times New Roman"/>
                <a:ea typeface="Calibri"/>
              </a:rPr>
              <a:t>Giáo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viên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cần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tăng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cường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bao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quát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lớp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để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kịp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thời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phát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hiện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những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sinh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chưa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tích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cực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hoặc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làm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phiếu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tập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theo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kiểu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đối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phó</a:t>
            </a:r>
            <a:r>
              <a:rPr lang="en-US" sz="3200" b="1" dirty="0">
                <a:latin typeface="Times New Roman"/>
                <a:ea typeface="Calibri"/>
              </a:rPr>
              <a:t>.</a:t>
            </a:r>
            <a:endParaRPr lang="en-US" sz="32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0C02C67-42A2-441F-8098-FCF51CE110CD}"/>
              </a:ext>
            </a:extLst>
          </p:cNvPr>
          <p:cNvSpPr/>
          <p:nvPr/>
        </p:nvSpPr>
        <p:spPr>
          <a:xfrm>
            <a:off x="8338435" y="1011618"/>
            <a:ext cx="6816471" cy="706580"/>
          </a:xfrm>
          <a:custGeom>
            <a:avLst/>
            <a:gdLst>
              <a:gd name="connsiteX0" fmla="*/ 0 w 6816470"/>
              <a:gd name="connsiteY0" fmla="*/ 70658 h 706578"/>
              <a:gd name="connsiteX1" fmla="*/ 70658 w 6816470"/>
              <a:gd name="connsiteY1" fmla="*/ 0 h 706578"/>
              <a:gd name="connsiteX2" fmla="*/ 6745812 w 6816470"/>
              <a:gd name="connsiteY2" fmla="*/ 0 h 706578"/>
              <a:gd name="connsiteX3" fmla="*/ 6816470 w 6816470"/>
              <a:gd name="connsiteY3" fmla="*/ 70658 h 706578"/>
              <a:gd name="connsiteX4" fmla="*/ 6816470 w 6816470"/>
              <a:gd name="connsiteY4" fmla="*/ 635920 h 706578"/>
              <a:gd name="connsiteX5" fmla="*/ 6745812 w 6816470"/>
              <a:gd name="connsiteY5" fmla="*/ 706578 h 706578"/>
              <a:gd name="connsiteX6" fmla="*/ 70658 w 6816470"/>
              <a:gd name="connsiteY6" fmla="*/ 706578 h 706578"/>
              <a:gd name="connsiteX7" fmla="*/ 0 w 6816470"/>
              <a:gd name="connsiteY7" fmla="*/ 635920 h 706578"/>
              <a:gd name="connsiteX8" fmla="*/ 0 w 6816470"/>
              <a:gd name="connsiteY8" fmla="*/ 70658 h 7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6470" h="706578">
                <a:moveTo>
                  <a:pt x="0" y="70658"/>
                </a:moveTo>
                <a:cubicBezTo>
                  <a:pt x="0" y="31635"/>
                  <a:pt x="31635" y="0"/>
                  <a:pt x="70658" y="0"/>
                </a:cubicBezTo>
                <a:lnTo>
                  <a:pt x="6745812" y="0"/>
                </a:lnTo>
                <a:cubicBezTo>
                  <a:pt x="6784835" y="0"/>
                  <a:pt x="6816470" y="31635"/>
                  <a:pt x="6816470" y="70658"/>
                </a:cubicBezTo>
                <a:lnTo>
                  <a:pt x="6816470" y="635920"/>
                </a:lnTo>
                <a:cubicBezTo>
                  <a:pt x="6816470" y="674943"/>
                  <a:pt x="6784835" y="706578"/>
                  <a:pt x="6745812" y="706578"/>
                </a:cubicBezTo>
                <a:lnTo>
                  <a:pt x="70658" y="706578"/>
                </a:lnTo>
                <a:cubicBezTo>
                  <a:pt x="31635" y="706578"/>
                  <a:pt x="0" y="674943"/>
                  <a:pt x="0" y="635920"/>
                </a:cubicBezTo>
                <a:lnTo>
                  <a:pt x="0" y="70658"/>
                </a:lnTo>
                <a:close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14" tIns="51175" rIns="66414" bIns="51175" numCol="1" spcCol="1270" anchor="ctr" anchorCtr="0">
            <a:noAutofit/>
          </a:bodyPr>
          <a:lstStyle/>
          <a:p>
            <a:pPr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dirty="0"/>
              <a:t>í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5B8DF5-1CA8-402A-A91C-157D86A358DC}"/>
              </a:ext>
            </a:extLst>
          </p:cNvPr>
          <p:cNvSpPr txBox="1">
            <a:spLocks noChangeArrowheads="1"/>
          </p:cNvSpPr>
          <p:nvPr/>
        </p:nvSpPr>
        <p:spPr>
          <a:xfrm>
            <a:off x="342241" y="246957"/>
            <a:ext cx="8273122" cy="782491"/>
          </a:xfrm>
          <a:prstGeom prst="rect">
            <a:avLst/>
          </a:prstGeom>
          <a:solidFill>
            <a:srgbClr val="D1E2F2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9561" y="1290673"/>
            <a:ext cx="10295526" cy="20691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Khả năng áp dụng đạt hiệu quả cao với các những đồng nghiệp khác trong dạy học môn Ngữ Văn ở các khối và các môn học khác trong nhà trường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241" y="2294021"/>
            <a:ext cx="1422391" cy="3562352"/>
            <a:chOff x="563758" y="1098204"/>
            <a:chExt cx="2189527" cy="500686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文本框 436"/>
          <p:cNvSpPr txBox="1"/>
          <p:nvPr/>
        </p:nvSpPr>
        <p:spPr>
          <a:xfrm>
            <a:off x="939962" y="186208"/>
            <a:ext cx="81559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3.Khả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22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112" y="5833845"/>
            <a:ext cx="51844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126480" algn="l"/>
              </a:tabLst>
            </a:pPr>
            <a:r>
              <a:rPr lang="pt-B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Học sinh xung phong kể chuyện </a:t>
            </a:r>
            <a:endParaRPr lang="en-GB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995" y="0"/>
            <a:ext cx="7081284" cy="637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7671"/>
            <a:ext cx="12191999" cy="61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433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3844479564614_00271bf1a9d164e60d0cd1cef63a63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7" y="61058"/>
            <a:ext cx="12207387" cy="67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522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=""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=""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4082955" y="1490663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I.Mở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4102100" y="122292"/>
            <a:ext cx="4241800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551148" y="2480209"/>
            <a:ext cx="3472451" cy="2358492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2.Mục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1079038" y="2585672"/>
            <a:ext cx="3561815" cy="2358492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1241E73-2C07-4662-879B-412F15B5FB00}"/>
              </a:ext>
            </a:extLst>
          </p:cNvPr>
          <p:cNvGrpSpPr/>
          <p:nvPr/>
        </p:nvGrpSpPr>
        <p:grpSpPr>
          <a:xfrm>
            <a:off x="132549" y="1211436"/>
            <a:ext cx="3411695" cy="2317657"/>
            <a:chOff x="-36874" y="2409984"/>
            <a:chExt cx="3250370" cy="1921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4F51173-8BF6-41C1-82E5-471843641E97}"/>
                </a:ext>
              </a:extLst>
            </p:cNvPr>
            <p:cNvSpPr/>
            <p:nvPr/>
          </p:nvSpPr>
          <p:spPr>
            <a:xfrm>
              <a:off x="10715" y="2409984"/>
              <a:ext cx="3202781" cy="19216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="" xmlns:a16="http://schemas.microsoft.com/office/drawing/2014/main" id="{C773F166-4F2C-4896-9F79-EFE81894D0DC}"/>
                </a:ext>
              </a:extLst>
            </p:cNvPr>
            <p:cNvSpPr txBox="1"/>
            <p:nvPr/>
          </p:nvSpPr>
          <p:spPr>
            <a:xfrm>
              <a:off x="-36874" y="2458598"/>
              <a:ext cx="3175319" cy="1811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" defTabSz="1022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94BBA0-C5BD-4C99-9DF4-25F3BD953752}"/>
              </a:ext>
            </a:extLst>
          </p:cNvPr>
          <p:cNvGrpSpPr/>
          <p:nvPr/>
        </p:nvGrpSpPr>
        <p:grpSpPr>
          <a:xfrm>
            <a:off x="3650815" y="1776246"/>
            <a:ext cx="678988" cy="690851"/>
            <a:chOff x="3533775" y="2973674"/>
            <a:chExt cx="678989" cy="7942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0DE5A653-A352-45C5-93ED-55DB552DFC6A}"/>
                </a:ext>
              </a:extLst>
            </p:cNvPr>
            <p:cNvSpPr/>
            <p:nvPr/>
          </p:nvSpPr>
          <p:spPr>
            <a:xfrm>
              <a:off x="3533775" y="2973674"/>
              <a:ext cx="678989" cy="794289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Right 6">
              <a:extLst>
                <a:ext uri="{FF2B5EF4-FFF2-40B4-BE49-F238E27FC236}">
                  <a16:creationId xmlns="" xmlns:a16="http://schemas.microsoft.com/office/drawing/2014/main" id="{A1E3C398-71C6-4596-9B68-6E0136E49043}"/>
                </a:ext>
              </a:extLst>
            </p:cNvPr>
            <p:cNvSpPr txBox="1"/>
            <p:nvPr/>
          </p:nvSpPr>
          <p:spPr>
            <a:xfrm>
              <a:off x="3533775" y="3132532"/>
              <a:ext cx="475292" cy="476573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548948E-E4F3-469C-A46A-81599D345409}"/>
              </a:ext>
            </a:extLst>
          </p:cNvPr>
          <p:cNvSpPr txBox="1">
            <a:spLocks noChangeArrowheads="1"/>
          </p:cNvSpPr>
          <p:nvPr/>
        </p:nvSpPr>
        <p:spPr>
          <a:xfrm>
            <a:off x="181190" y="-1"/>
            <a:ext cx="4712782" cy="100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F3A0670-4CCB-42F7-8645-634B1419CEF4}"/>
              </a:ext>
            </a:extLst>
          </p:cNvPr>
          <p:cNvGrpSpPr/>
          <p:nvPr/>
        </p:nvGrpSpPr>
        <p:grpSpPr>
          <a:xfrm>
            <a:off x="4379754" y="1299765"/>
            <a:ext cx="3579390" cy="2301278"/>
            <a:chOff x="4494609" y="2409984"/>
            <a:chExt cx="3250158" cy="1921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: Rounded Corners 14">
              <a:extLst>
                <a:ext uri="{FF2B5EF4-FFF2-40B4-BE49-F238E27FC236}">
                  <a16:creationId xmlns="" xmlns:a16="http://schemas.microsoft.com/office/drawing/2014/main" id="{7A2A5E7C-CD4B-4A43-9653-90CBC751BF16}"/>
                </a:ext>
              </a:extLst>
            </p:cNvPr>
            <p:cNvSpPr/>
            <p:nvPr/>
          </p:nvSpPr>
          <p:spPr>
            <a:xfrm>
              <a:off x="4494609" y="2409984"/>
              <a:ext cx="3202781" cy="19216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2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8">
              <a:extLst>
                <a:ext uri="{FF2B5EF4-FFF2-40B4-BE49-F238E27FC236}">
                  <a16:creationId xmlns="" xmlns:a16="http://schemas.microsoft.com/office/drawing/2014/main" id="{A9BFD3B0-530A-4669-B982-A0D60E49FA8B}"/>
                </a:ext>
              </a:extLst>
            </p:cNvPr>
            <p:cNvSpPr txBox="1"/>
            <p:nvPr/>
          </p:nvSpPr>
          <p:spPr>
            <a:xfrm>
              <a:off x="4550893" y="2466268"/>
              <a:ext cx="3193874" cy="1809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defTabSz="1022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Đòi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giáo viên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 pháp để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nhu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25" name="Rectangle: Rounded Corners 10">
            <a:extLst>
              <a:ext uri="{FF2B5EF4-FFF2-40B4-BE49-F238E27FC236}">
                <a16:creationId xmlns="" xmlns:a16="http://schemas.microsoft.com/office/drawing/2014/main" id="{40D517CB-65DC-4656-BE64-60092A398715}"/>
              </a:ext>
            </a:extLst>
          </p:cNvPr>
          <p:cNvSpPr/>
          <p:nvPr/>
        </p:nvSpPr>
        <p:spPr>
          <a:xfrm>
            <a:off x="8610144" y="1260050"/>
            <a:ext cx="3484740" cy="2340993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B229D89-BDA6-4257-BB54-351E6F1D4D0A}"/>
              </a:ext>
            </a:extLst>
          </p:cNvPr>
          <p:cNvGrpSpPr/>
          <p:nvPr/>
        </p:nvGrpSpPr>
        <p:grpSpPr>
          <a:xfrm>
            <a:off x="7986810" y="1934556"/>
            <a:ext cx="571158" cy="635432"/>
            <a:chOff x="8014209" y="2973674"/>
            <a:chExt cx="671656" cy="7942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Arrow: Right 12">
              <a:extLst>
                <a:ext uri="{FF2B5EF4-FFF2-40B4-BE49-F238E27FC236}">
                  <a16:creationId xmlns="" xmlns:a16="http://schemas.microsoft.com/office/drawing/2014/main" id="{A40921E5-FB99-4B60-B79B-6D528F0FB521}"/>
                </a:ext>
              </a:extLst>
            </p:cNvPr>
            <p:cNvSpPr/>
            <p:nvPr/>
          </p:nvSpPr>
          <p:spPr>
            <a:xfrm>
              <a:off x="8014209" y="2973674"/>
              <a:ext cx="671656" cy="794289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Right 10">
              <a:extLst>
                <a:ext uri="{FF2B5EF4-FFF2-40B4-BE49-F238E27FC236}">
                  <a16:creationId xmlns="" xmlns:a16="http://schemas.microsoft.com/office/drawing/2014/main" id="{9AA40905-B963-4844-8BAD-E7609C03D870}"/>
                </a:ext>
              </a:extLst>
            </p:cNvPr>
            <p:cNvSpPr txBox="1"/>
            <p:nvPr/>
          </p:nvSpPr>
          <p:spPr>
            <a:xfrm>
              <a:off x="8014209" y="3132532"/>
              <a:ext cx="470159" cy="476573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: Rounded Corners 4">
            <a:extLst>
              <a:ext uri="{FF2B5EF4-FFF2-40B4-BE49-F238E27FC236}">
                <a16:creationId xmlns="" xmlns:a16="http://schemas.microsoft.com/office/drawing/2014/main" id="{C773F166-4F2C-4896-9F79-EFE81894D0DC}"/>
              </a:ext>
            </a:extLst>
          </p:cNvPr>
          <p:cNvSpPr txBox="1"/>
          <p:nvPr/>
        </p:nvSpPr>
        <p:spPr>
          <a:xfrm>
            <a:off x="8662318" y="1299765"/>
            <a:ext cx="3529681" cy="222932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/>
                <a:ea typeface="Calibri"/>
              </a:rPr>
              <a:t>Sử dụng phiếu bài tập là một trong những phương pháp, kỹ thuật cần thiết.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ình chữ nhật 39">
            <a:extLst>
              <a:ext uri="{FF2B5EF4-FFF2-40B4-BE49-F238E27FC236}">
                <a16:creationId xmlns="" xmlns:a16="http://schemas.microsoft.com/office/drawing/2014/main" id="{D067E59D-A33E-4A42-A070-B073132E3EA6}"/>
              </a:ext>
            </a:extLst>
          </p:cNvPr>
          <p:cNvSpPr/>
          <p:nvPr/>
        </p:nvSpPr>
        <p:spPr>
          <a:xfrm>
            <a:off x="9585292" y="2240354"/>
            <a:ext cx="784860" cy="1040457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36" name="Hình chữ nhật 35">
            <a:extLst>
              <a:ext uri="{FF2B5EF4-FFF2-40B4-BE49-F238E27FC236}">
                <a16:creationId xmlns="" xmlns:a16="http://schemas.microsoft.com/office/drawing/2014/main" id="{9DF98871-40BC-4166-94AE-8C9FFD3CC43B}"/>
              </a:ext>
            </a:extLst>
          </p:cNvPr>
          <p:cNvSpPr/>
          <p:nvPr/>
        </p:nvSpPr>
        <p:spPr>
          <a:xfrm>
            <a:off x="2090965" y="3773834"/>
            <a:ext cx="3520213" cy="104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33" name="Hình chữ nhật 32">
            <a:extLst>
              <a:ext uri="{FF2B5EF4-FFF2-40B4-BE49-F238E27FC236}">
                <a16:creationId xmlns="" xmlns:a16="http://schemas.microsoft.com/office/drawing/2014/main" id="{76F1A55D-7DEA-4067-A554-807655DC2405}"/>
              </a:ext>
            </a:extLst>
          </p:cNvPr>
          <p:cNvSpPr/>
          <p:nvPr/>
        </p:nvSpPr>
        <p:spPr>
          <a:xfrm>
            <a:off x="8036025" y="5333012"/>
            <a:ext cx="784860" cy="10317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4" name="Hình tự do: Hình 13">
            <a:extLst>
              <a:ext uri="{FF2B5EF4-FFF2-40B4-BE49-F238E27FC236}">
                <a16:creationId xmlns="" xmlns:a16="http://schemas.microsoft.com/office/drawing/2014/main" id="{D8B54B94-AA17-46ED-A4FF-D07A65FD328D}"/>
              </a:ext>
            </a:extLst>
          </p:cNvPr>
          <p:cNvSpPr/>
          <p:nvPr/>
        </p:nvSpPr>
        <p:spPr>
          <a:xfrm>
            <a:off x="5227320" y="1897380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B8CACF6F-ACF1-433D-A25C-0BA333029B64}"/>
              </a:ext>
            </a:extLst>
          </p:cNvPr>
          <p:cNvSpPr/>
          <p:nvPr/>
        </p:nvSpPr>
        <p:spPr>
          <a:xfrm>
            <a:off x="5227320" y="4960619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0BBF0719-F345-4A5A-8581-5B3B96D3963F}"/>
              </a:ext>
            </a:extLst>
          </p:cNvPr>
          <p:cNvSpPr/>
          <p:nvPr/>
        </p:nvSpPr>
        <p:spPr>
          <a:xfrm flipH="1">
            <a:off x="6096001" y="365761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6" name="Hình tự do: Hình 15">
            <a:extLst>
              <a:ext uri="{FF2B5EF4-FFF2-40B4-BE49-F238E27FC236}">
                <a16:creationId xmlns="" xmlns:a16="http://schemas.microsoft.com/office/drawing/2014/main" id="{7A13F0B2-1E71-4B36-A7F9-84CFF785E03F}"/>
              </a:ext>
            </a:extLst>
          </p:cNvPr>
          <p:cNvSpPr/>
          <p:nvPr/>
        </p:nvSpPr>
        <p:spPr>
          <a:xfrm flipH="1">
            <a:off x="6096001" y="3429000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8" name="Hình Bầu dục 17">
            <a:extLst>
              <a:ext uri="{FF2B5EF4-FFF2-40B4-BE49-F238E27FC236}">
                <a16:creationId xmlns="" xmlns:a16="http://schemas.microsoft.com/office/drawing/2014/main" id="{7C5CF3FC-38B2-4C72-B4D8-DF845A0F7806}"/>
              </a:ext>
            </a:extLst>
          </p:cNvPr>
          <p:cNvSpPr/>
          <p:nvPr/>
        </p:nvSpPr>
        <p:spPr>
          <a:xfrm>
            <a:off x="8760089" y="2114827"/>
            <a:ext cx="1371600" cy="1371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139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9" name="Hình Bầu dục 18">
            <a:extLst>
              <a:ext uri="{FF2B5EF4-FFF2-40B4-BE49-F238E27FC236}">
                <a16:creationId xmlns="" xmlns:a16="http://schemas.microsoft.com/office/drawing/2014/main" id="{4C310F2D-6FBA-4CA8-8124-FE07D1970B80}"/>
              </a:ext>
            </a:extLst>
          </p:cNvPr>
          <p:cNvSpPr/>
          <p:nvPr/>
        </p:nvSpPr>
        <p:spPr>
          <a:xfrm flipH="1">
            <a:off x="2123372" y="3542847"/>
            <a:ext cx="13716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139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730D8E9A-AE40-4C10-B625-96D5893E9A08}"/>
              </a:ext>
            </a:extLst>
          </p:cNvPr>
          <p:cNvGrpSpPr/>
          <p:nvPr/>
        </p:nvGrpSpPr>
        <p:grpSpPr>
          <a:xfrm>
            <a:off x="8870632" y="5080246"/>
            <a:ext cx="472441" cy="1592580"/>
            <a:chOff x="7345680" y="5105400"/>
            <a:chExt cx="472440" cy="1592580"/>
          </a:xfrm>
          <a:solidFill>
            <a:schemeClr val="bg2">
              <a:lumMod val="50000"/>
            </a:schemeClr>
          </a:solidFill>
        </p:grpSpPr>
        <p:sp>
          <p:nvSpPr>
            <p:cNvPr id="21" name="Hình chữ nhật 20">
              <a:extLst>
                <a:ext uri="{FF2B5EF4-FFF2-40B4-BE49-F238E27FC236}">
                  <a16:creationId xmlns="" xmlns:a16="http://schemas.microsoft.com/office/drawing/2014/main" id="{9F6296F4-DB5A-4744-BA1C-6CC3F0E022E8}"/>
                </a:ext>
              </a:extLst>
            </p:cNvPr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  <p:sp>
          <p:nvSpPr>
            <p:cNvPr id="22" name="Hình chữ nhật 21">
              <a:extLst>
                <a:ext uri="{FF2B5EF4-FFF2-40B4-BE49-F238E27FC236}">
                  <a16:creationId xmlns="" xmlns:a16="http://schemas.microsoft.com/office/drawing/2014/main" id="{1C63D164-B934-487B-88A1-86133AC67702}"/>
                </a:ext>
              </a:extLst>
            </p:cNvPr>
            <p:cNvSpPr/>
            <p:nvPr/>
          </p:nvSpPr>
          <p:spPr>
            <a:xfrm>
              <a:off x="7345680" y="5105400"/>
              <a:ext cx="472440" cy="1592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="" xmlns:a16="http://schemas.microsoft.com/office/drawing/2014/main" id="{B1AE9BC1-E1C4-42F9-9278-366CC952EB92}"/>
              </a:ext>
            </a:extLst>
          </p:cNvPr>
          <p:cNvGrpSpPr/>
          <p:nvPr/>
        </p:nvGrpSpPr>
        <p:grpSpPr>
          <a:xfrm>
            <a:off x="10215510" y="1954117"/>
            <a:ext cx="868681" cy="1592580"/>
            <a:chOff x="7345680" y="5105400"/>
            <a:chExt cx="472440" cy="1592580"/>
          </a:xfrm>
          <a:solidFill>
            <a:schemeClr val="bg2">
              <a:lumMod val="50000"/>
            </a:schemeClr>
          </a:solidFill>
        </p:grpSpPr>
        <p:sp>
          <p:nvSpPr>
            <p:cNvPr id="25" name="Hình chữ nhật 24">
              <a:extLst>
                <a:ext uri="{FF2B5EF4-FFF2-40B4-BE49-F238E27FC236}">
                  <a16:creationId xmlns="" xmlns:a16="http://schemas.microsoft.com/office/drawing/2014/main" id="{8194BC9A-A3BE-4247-B400-01786325391B}"/>
                </a:ext>
              </a:extLst>
            </p:cNvPr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="" xmlns:a16="http://schemas.microsoft.com/office/drawing/2014/main" id="{E727FFF3-982A-4401-A5AF-653CB27009E0}"/>
                </a:ext>
              </a:extLst>
            </p:cNvPr>
            <p:cNvSpPr/>
            <p:nvPr/>
          </p:nvSpPr>
          <p:spPr>
            <a:xfrm>
              <a:off x="7345680" y="5105400"/>
              <a:ext cx="472440" cy="1592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24C2B28C-8917-4E0E-8C2B-460F3BD0AEA0}"/>
              </a:ext>
            </a:extLst>
          </p:cNvPr>
          <p:cNvGrpSpPr/>
          <p:nvPr/>
        </p:nvGrpSpPr>
        <p:grpSpPr>
          <a:xfrm>
            <a:off x="1838551" y="3524915"/>
            <a:ext cx="472441" cy="1592580"/>
            <a:chOff x="7093267" y="5044440"/>
            <a:chExt cx="472440" cy="1592580"/>
          </a:xfrm>
          <a:solidFill>
            <a:schemeClr val="bg2">
              <a:lumMod val="50000"/>
            </a:schemeClr>
          </a:solidFill>
        </p:grpSpPr>
        <p:sp>
          <p:nvSpPr>
            <p:cNvPr id="28" name="Hình chữ nhật 27">
              <a:extLst>
                <a:ext uri="{FF2B5EF4-FFF2-40B4-BE49-F238E27FC236}">
                  <a16:creationId xmlns="" xmlns:a16="http://schemas.microsoft.com/office/drawing/2014/main" id="{D5A3438B-11E1-4C27-80F6-BCA4EF27CEFF}"/>
                </a:ext>
              </a:extLst>
            </p:cNvPr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="" xmlns:a16="http://schemas.microsoft.com/office/drawing/2014/main" id="{EE0F7157-9F77-4B94-BED9-E40BBCA6B50A}"/>
                </a:ext>
              </a:extLst>
            </p:cNvPr>
            <p:cNvSpPr/>
            <p:nvPr/>
          </p:nvSpPr>
          <p:spPr>
            <a:xfrm>
              <a:off x="7093267" y="5044440"/>
              <a:ext cx="472440" cy="1592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Z" sz="1801"/>
            </a:p>
          </p:txBody>
        </p:sp>
      </p:grpSp>
      <p:sp>
        <p:nvSpPr>
          <p:cNvPr id="17" name="Hình Bầu dục 16">
            <a:extLst>
              <a:ext uri="{FF2B5EF4-FFF2-40B4-BE49-F238E27FC236}">
                <a16:creationId xmlns="" xmlns:a16="http://schemas.microsoft.com/office/drawing/2014/main" id="{A23D7670-3702-4AEC-9E44-78D4506481B3}"/>
              </a:ext>
            </a:extLst>
          </p:cNvPr>
          <p:cNvSpPr/>
          <p:nvPr/>
        </p:nvSpPr>
        <p:spPr>
          <a:xfrm>
            <a:off x="5436872" y="5129863"/>
            <a:ext cx="1371600" cy="1371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139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42" name="Hộp Văn bản 41">
            <a:extLst>
              <a:ext uri="{FF2B5EF4-FFF2-40B4-BE49-F238E27FC236}">
                <a16:creationId xmlns="" xmlns:a16="http://schemas.microsoft.com/office/drawing/2014/main" id="{534FC1C8-5298-42C1-B989-6566A27E7CD1}"/>
              </a:ext>
            </a:extLst>
          </p:cNvPr>
          <p:cNvSpPr txBox="1"/>
          <p:nvPr/>
        </p:nvSpPr>
        <p:spPr>
          <a:xfrm>
            <a:off x="9423751" y="5241304"/>
            <a:ext cx="163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72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D6695916-5637-470D-9324-8D748BF9360E}"/>
              </a:ext>
            </a:extLst>
          </p:cNvPr>
          <p:cNvSpPr txBox="1"/>
          <p:nvPr/>
        </p:nvSpPr>
        <p:spPr>
          <a:xfrm>
            <a:off x="700651" y="3815612"/>
            <a:ext cx="163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7200" b="1" dirty="0">
                <a:solidFill>
                  <a:srgbClr val="00B0F0"/>
                </a:solidFill>
                <a:latin typeface="Agency FB" panose="020B0503020202020204" pitchFamily="34" charset="0"/>
              </a:rPr>
              <a:t>02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E79D753A-D37C-437A-A9F9-432E09682813}"/>
              </a:ext>
            </a:extLst>
          </p:cNvPr>
          <p:cNvSpPr txBox="1"/>
          <p:nvPr/>
        </p:nvSpPr>
        <p:spPr>
          <a:xfrm>
            <a:off x="11043051" y="2125508"/>
            <a:ext cx="163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7200" b="1" dirty="0">
                <a:solidFill>
                  <a:srgbClr val="CC66FF"/>
                </a:solidFill>
                <a:latin typeface="Agency FB" panose="020B0503020202020204" pitchFamily="34" charset="0"/>
              </a:rPr>
              <a:t>03</a:t>
            </a:r>
          </a:p>
        </p:txBody>
      </p:sp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A8706235-4D5D-4DAE-BCDC-354865D0184A}"/>
              </a:ext>
            </a:extLst>
          </p:cNvPr>
          <p:cNvGrpSpPr/>
          <p:nvPr/>
        </p:nvGrpSpPr>
        <p:grpSpPr>
          <a:xfrm>
            <a:off x="206268" y="2272366"/>
            <a:ext cx="9980582" cy="1004249"/>
            <a:chOff x="593747" y="2233935"/>
            <a:chExt cx="8977440" cy="1066241"/>
          </a:xfrm>
        </p:grpSpPr>
        <p:sp>
          <p:nvSpPr>
            <p:cNvPr id="41" name="Mũi tên: Hình ngũ giác 40">
              <a:extLst>
                <a:ext uri="{FF2B5EF4-FFF2-40B4-BE49-F238E27FC236}">
                  <a16:creationId xmlns="" xmlns:a16="http://schemas.microsoft.com/office/drawing/2014/main" id="{52BCBF9D-6FCD-416D-B0AE-35D757C88805}"/>
                </a:ext>
              </a:extLst>
            </p:cNvPr>
            <p:cNvSpPr/>
            <p:nvPr/>
          </p:nvSpPr>
          <p:spPr>
            <a:xfrm flipH="1">
              <a:off x="593747" y="2255474"/>
              <a:ext cx="8824900" cy="1044702"/>
            </a:xfrm>
            <a:prstGeom prst="homePlat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Z" sz="1801">
                <a:latin typeface="#9Slide05 Fourth Medium" panose="00000600000000000000" pitchFamily="2" charset="0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="" xmlns:a16="http://schemas.microsoft.com/office/drawing/2014/main" id="{64A64932-1F06-4CCD-835A-6CB3DEBBA029}"/>
                </a:ext>
              </a:extLst>
            </p:cNvPr>
            <p:cNvSpPr txBox="1"/>
            <p:nvPr/>
          </p:nvSpPr>
          <p:spPr>
            <a:xfrm>
              <a:off x="1084636" y="2233935"/>
              <a:ext cx="8486551" cy="62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t-B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="" xmlns:a16="http://schemas.microsoft.com/office/drawing/2014/main" id="{50F4F072-F792-46F0-B13C-66AE47CF8E1D}"/>
              </a:ext>
            </a:extLst>
          </p:cNvPr>
          <p:cNvGrpSpPr/>
          <p:nvPr/>
        </p:nvGrpSpPr>
        <p:grpSpPr>
          <a:xfrm>
            <a:off x="2160069" y="3718132"/>
            <a:ext cx="9965780" cy="1118670"/>
            <a:chOff x="2230416" y="3771744"/>
            <a:chExt cx="9965783" cy="1118670"/>
          </a:xfrm>
        </p:grpSpPr>
        <p:sp>
          <p:nvSpPr>
            <p:cNvPr id="37" name="Mũi tên: Hình ngũ giác 36">
              <a:extLst>
                <a:ext uri="{FF2B5EF4-FFF2-40B4-BE49-F238E27FC236}">
                  <a16:creationId xmlns="" xmlns:a16="http://schemas.microsoft.com/office/drawing/2014/main" id="{F2EF7A4D-33C5-4006-A4B1-DA60772F3CB0}"/>
                </a:ext>
              </a:extLst>
            </p:cNvPr>
            <p:cNvSpPr/>
            <p:nvPr/>
          </p:nvSpPr>
          <p:spPr>
            <a:xfrm>
              <a:off x="5410200" y="3771744"/>
              <a:ext cx="6311264" cy="105171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Z" sz="1801">
                <a:latin typeface="#9Slide05 Fourth Medium" panose="00000600000000000000" pitchFamily="2" charset="0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="" xmlns:a16="http://schemas.microsoft.com/office/drawing/2014/main" id="{FD6B95C2-53F8-4F81-A6A5-9CCEB6C36353}"/>
                </a:ext>
              </a:extLst>
            </p:cNvPr>
            <p:cNvSpPr txBox="1"/>
            <p:nvPr/>
          </p:nvSpPr>
          <p:spPr>
            <a:xfrm>
              <a:off x="2230416" y="3813196"/>
              <a:ext cx="9965783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Tìm tòi, khám phá, từ đó rèn luyện tư duy sáng tạo đồng thời phát huy năng lực phẩm chất. </a:t>
              </a:r>
              <a:endParaRPr lang="en-BZ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ADB799C5-511A-4768-BD44-F3576BFEF9EF}"/>
              </a:ext>
            </a:extLst>
          </p:cNvPr>
          <p:cNvGrpSpPr/>
          <p:nvPr/>
        </p:nvGrpSpPr>
        <p:grpSpPr>
          <a:xfrm>
            <a:off x="-1" y="5158131"/>
            <a:ext cx="8901398" cy="1333084"/>
            <a:chOff x="106161" y="5015346"/>
            <a:chExt cx="8546115" cy="1333082"/>
          </a:xfrm>
        </p:grpSpPr>
        <p:sp>
          <p:nvSpPr>
            <p:cNvPr id="35" name="Mũi tên: Hình ngũ giác 34">
              <a:extLst>
                <a:ext uri="{FF2B5EF4-FFF2-40B4-BE49-F238E27FC236}">
                  <a16:creationId xmlns="" xmlns:a16="http://schemas.microsoft.com/office/drawing/2014/main" id="{8B8E4F42-C4D0-48EF-B18D-2878B724DF3C}"/>
                </a:ext>
              </a:extLst>
            </p:cNvPr>
            <p:cNvSpPr/>
            <p:nvPr/>
          </p:nvSpPr>
          <p:spPr>
            <a:xfrm flipH="1">
              <a:off x="106161" y="5015346"/>
              <a:ext cx="8147560" cy="1317803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Z" sz="1801">
                <a:latin typeface="#9Slide05 Fourth Medium" panose="00000600000000000000" pitchFamily="2" charset="0"/>
              </a:endParaRP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="" xmlns:a16="http://schemas.microsoft.com/office/drawing/2014/main" id="{62C3BD6D-E608-4191-BE99-E9B3C491F82B}"/>
                </a:ext>
              </a:extLst>
            </p:cNvPr>
            <p:cNvSpPr txBox="1"/>
            <p:nvPr/>
          </p:nvSpPr>
          <p:spPr>
            <a:xfrm>
              <a:off x="288757" y="5271212"/>
              <a:ext cx="8363519" cy="107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Giúp học sinh chủ động, tự tin tiếp thu kiến thức mới và củng cố, mở rộng kiến thức đã học</a:t>
              </a:r>
              <a:r>
                <a:rPr lang="fr-FR" sz="32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GB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E35AECB1-6B62-4A89-AA97-DC255511C8C9}"/>
              </a:ext>
            </a:extLst>
          </p:cNvPr>
          <p:cNvSpPr/>
          <p:nvPr/>
        </p:nvSpPr>
        <p:spPr>
          <a:xfrm flipH="1">
            <a:off x="7902160" y="4827292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0" name="Hình tự do: Hình 9">
            <a:extLst>
              <a:ext uri="{FF2B5EF4-FFF2-40B4-BE49-F238E27FC236}">
                <a16:creationId xmlns="" xmlns:a16="http://schemas.microsoft.com/office/drawing/2014/main" id="{485F651D-6141-4BC9-9938-E1B8C000ED10}"/>
              </a:ext>
            </a:extLst>
          </p:cNvPr>
          <p:cNvSpPr/>
          <p:nvPr/>
        </p:nvSpPr>
        <p:spPr>
          <a:xfrm>
            <a:off x="1945106" y="3369872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2" name="Hình tự do: Hình 11">
            <a:extLst>
              <a:ext uri="{FF2B5EF4-FFF2-40B4-BE49-F238E27FC236}">
                <a16:creationId xmlns="" xmlns:a16="http://schemas.microsoft.com/office/drawing/2014/main" id="{0D56C7B3-2199-4291-8944-0C5CBD6B37C8}"/>
              </a:ext>
            </a:extLst>
          </p:cNvPr>
          <p:cNvSpPr/>
          <p:nvPr/>
        </p:nvSpPr>
        <p:spPr>
          <a:xfrm flipH="1">
            <a:off x="9200970" y="1809335"/>
            <a:ext cx="868681" cy="1737362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11" name="Hình tự do: Hình 10">
            <a:extLst>
              <a:ext uri="{FF2B5EF4-FFF2-40B4-BE49-F238E27FC236}">
                <a16:creationId xmlns="" xmlns:a16="http://schemas.microsoft.com/office/drawing/2014/main" id="{1050419E-1A17-4FC9-9D3C-90A8AF5BBE19}"/>
              </a:ext>
            </a:extLst>
          </p:cNvPr>
          <p:cNvSpPr/>
          <p:nvPr/>
        </p:nvSpPr>
        <p:spPr>
          <a:xfrm>
            <a:off x="1386344" y="795366"/>
            <a:ext cx="605899" cy="1504105"/>
          </a:xfrm>
          <a:custGeom>
            <a:avLst/>
            <a:gdLst>
              <a:gd name="connsiteX0" fmla="*/ 868680 w 868680"/>
              <a:gd name="connsiteY0" fmla="*/ 0 h 1737360"/>
              <a:gd name="connsiteX1" fmla="*/ 868680 w 868680"/>
              <a:gd name="connsiteY1" fmla="*/ 190102 h 1737360"/>
              <a:gd name="connsiteX2" fmla="*/ 190102 w 868680"/>
              <a:gd name="connsiteY2" fmla="*/ 868680 h 1737360"/>
              <a:gd name="connsiteX3" fmla="*/ 868680 w 868680"/>
              <a:gd name="connsiteY3" fmla="*/ 1547258 h 1737360"/>
              <a:gd name="connsiteX4" fmla="*/ 868680 w 868680"/>
              <a:gd name="connsiteY4" fmla="*/ 1737360 h 1737360"/>
              <a:gd name="connsiteX5" fmla="*/ 0 w 868680"/>
              <a:gd name="connsiteY5" fmla="*/ 868680 h 1737360"/>
              <a:gd name="connsiteX6" fmla="*/ 868680 w 868680"/>
              <a:gd name="connsiteY6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173736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B8D096-15DB-4653-86C4-079218AA6CBC}"/>
              </a:ext>
            </a:extLst>
          </p:cNvPr>
          <p:cNvSpPr txBox="1"/>
          <p:nvPr/>
        </p:nvSpPr>
        <p:spPr>
          <a:xfrm>
            <a:off x="125812" y="839532"/>
            <a:ext cx="399511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2.Mục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117" y="2437416"/>
            <a:ext cx="9563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Giúp giáo viên thu được thông tin về kiến thức và kỹ năng của học sinh để có biện pháp hỗ trợ kịp thời.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8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3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0C02C67-42A2-441F-8098-FCF51CE110CD}"/>
              </a:ext>
            </a:extLst>
          </p:cNvPr>
          <p:cNvSpPr/>
          <p:nvPr/>
        </p:nvSpPr>
        <p:spPr>
          <a:xfrm>
            <a:off x="8338435" y="1011618"/>
            <a:ext cx="6816471" cy="706580"/>
          </a:xfrm>
          <a:custGeom>
            <a:avLst/>
            <a:gdLst>
              <a:gd name="connsiteX0" fmla="*/ 0 w 6816470"/>
              <a:gd name="connsiteY0" fmla="*/ 70658 h 706578"/>
              <a:gd name="connsiteX1" fmla="*/ 70658 w 6816470"/>
              <a:gd name="connsiteY1" fmla="*/ 0 h 706578"/>
              <a:gd name="connsiteX2" fmla="*/ 6745812 w 6816470"/>
              <a:gd name="connsiteY2" fmla="*/ 0 h 706578"/>
              <a:gd name="connsiteX3" fmla="*/ 6816470 w 6816470"/>
              <a:gd name="connsiteY3" fmla="*/ 70658 h 706578"/>
              <a:gd name="connsiteX4" fmla="*/ 6816470 w 6816470"/>
              <a:gd name="connsiteY4" fmla="*/ 635920 h 706578"/>
              <a:gd name="connsiteX5" fmla="*/ 6745812 w 6816470"/>
              <a:gd name="connsiteY5" fmla="*/ 706578 h 706578"/>
              <a:gd name="connsiteX6" fmla="*/ 70658 w 6816470"/>
              <a:gd name="connsiteY6" fmla="*/ 706578 h 706578"/>
              <a:gd name="connsiteX7" fmla="*/ 0 w 6816470"/>
              <a:gd name="connsiteY7" fmla="*/ 635920 h 706578"/>
              <a:gd name="connsiteX8" fmla="*/ 0 w 6816470"/>
              <a:gd name="connsiteY8" fmla="*/ 70658 h 7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6470" h="706578">
                <a:moveTo>
                  <a:pt x="0" y="70658"/>
                </a:moveTo>
                <a:cubicBezTo>
                  <a:pt x="0" y="31635"/>
                  <a:pt x="31635" y="0"/>
                  <a:pt x="70658" y="0"/>
                </a:cubicBezTo>
                <a:lnTo>
                  <a:pt x="6745812" y="0"/>
                </a:lnTo>
                <a:cubicBezTo>
                  <a:pt x="6784835" y="0"/>
                  <a:pt x="6816470" y="31635"/>
                  <a:pt x="6816470" y="70658"/>
                </a:cubicBezTo>
                <a:lnTo>
                  <a:pt x="6816470" y="635920"/>
                </a:lnTo>
                <a:cubicBezTo>
                  <a:pt x="6816470" y="674943"/>
                  <a:pt x="6784835" y="706578"/>
                  <a:pt x="6745812" y="706578"/>
                </a:cubicBezTo>
                <a:lnTo>
                  <a:pt x="70658" y="706578"/>
                </a:lnTo>
                <a:cubicBezTo>
                  <a:pt x="31635" y="706578"/>
                  <a:pt x="0" y="674943"/>
                  <a:pt x="0" y="635920"/>
                </a:cubicBezTo>
                <a:lnTo>
                  <a:pt x="0" y="70658"/>
                </a:lnTo>
                <a:close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14" tIns="51175" rIns="66414" bIns="51175" numCol="1" spcCol="1270" anchor="ctr" anchorCtr="0">
            <a:noAutofit/>
          </a:bodyPr>
          <a:lstStyle/>
          <a:p>
            <a:pPr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dirty="0"/>
              <a:t>í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5B8DF5-1CA8-402A-A91C-157D86A358DC}"/>
              </a:ext>
            </a:extLst>
          </p:cNvPr>
          <p:cNvSpPr txBox="1">
            <a:spLocks noChangeArrowheads="1"/>
          </p:cNvSpPr>
          <p:nvPr/>
        </p:nvSpPr>
        <p:spPr>
          <a:xfrm>
            <a:off x="342241" y="246957"/>
            <a:ext cx="10438054" cy="1299180"/>
          </a:xfrm>
          <a:prstGeom prst="rect">
            <a:avLst/>
          </a:prstGeom>
          <a:solidFill>
            <a:srgbClr val="D1E2F2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6007" y="2144366"/>
            <a:ext cx="9144520" cy="14256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sinh lớp 8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8801" y="4405966"/>
            <a:ext cx="10042358" cy="147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nghiệm, điều tra, nghiên cứu tài liệu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241" y="2294021"/>
            <a:ext cx="2143766" cy="3562352"/>
            <a:chOff x="563758" y="1098204"/>
            <a:chExt cx="2189527" cy="500686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9236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=""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=""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4082956" y="1054781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5152429" y="122292"/>
            <a:ext cx="2449691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602120" y="2571984"/>
            <a:ext cx="2841291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4775400" y="5021672"/>
            <a:ext cx="3077171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E83ADDEA-B1BE-4335-9450-2C26EF23F204}"/>
              </a:ext>
            </a:extLst>
          </p:cNvPr>
          <p:cNvSpPr/>
          <p:nvPr/>
        </p:nvSpPr>
        <p:spPr>
          <a:xfrm>
            <a:off x="1748597" y="2571984"/>
            <a:ext cx="2841283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0C02C67-42A2-441F-8098-FCF51CE110CD}"/>
              </a:ext>
            </a:extLst>
          </p:cNvPr>
          <p:cNvSpPr/>
          <p:nvPr/>
        </p:nvSpPr>
        <p:spPr>
          <a:xfrm>
            <a:off x="8338438" y="1011618"/>
            <a:ext cx="6816471" cy="706580"/>
          </a:xfrm>
          <a:custGeom>
            <a:avLst/>
            <a:gdLst>
              <a:gd name="connsiteX0" fmla="*/ 0 w 6816470"/>
              <a:gd name="connsiteY0" fmla="*/ 70658 h 706578"/>
              <a:gd name="connsiteX1" fmla="*/ 70658 w 6816470"/>
              <a:gd name="connsiteY1" fmla="*/ 0 h 706578"/>
              <a:gd name="connsiteX2" fmla="*/ 6745812 w 6816470"/>
              <a:gd name="connsiteY2" fmla="*/ 0 h 706578"/>
              <a:gd name="connsiteX3" fmla="*/ 6816470 w 6816470"/>
              <a:gd name="connsiteY3" fmla="*/ 70658 h 706578"/>
              <a:gd name="connsiteX4" fmla="*/ 6816470 w 6816470"/>
              <a:gd name="connsiteY4" fmla="*/ 635920 h 706578"/>
              <a:gd name="connsiteX5" fmla="*/ 6745812 w 6816470"/>
              <a:gd name="connsiteY5" fmla="*/ 706578 h 706578"/>
              <a:gd name="connsiteX6" fmla="*/ 70658 w 6816470"/>
              <a:gd name="connsiteY6" fmla="*/ 706578 h 706578"/>
              <a:gd name="connsiteX7" fmla="*/ 0 w 6816470"/>
              <a:gd name="connsiteY7" fmla="*/ 635920 h 706578"/>
              <a:gd name="connsiteX8" fmla="*/ 0 w 6816470"/>
              <a:gd name="connsiteY8" fmla="*/ 70658 h 7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6470" h="706578">
                <a:moveTo>
                  <a:pt x="0" y="70658"/>
                </a:moveTo>
                <a:cubicBezTo>
                  <a:pt x="0" y="31635"/>
                  <a:pt x="31635" y="0"/>
                  <a:pt x="70658" y="0"/>
                </a:cubicBezTo>
                <a:lnTo>
                  <a:pt x="6745812" y="0"/>
                </a:lnTo>
                <a:cubicBezTo>
                  <a:pt x="6784835" y="0"/>
                  <a:pt x="6816470" y="31635"/>
                  <a:pt x="6816470" y="70658"/>
                </a:cubicBezTo>
                <a:lnTo>
                  <a:pt x="6816470" y="635920"/>
                </a:lnTo>
                <a:cubicBezTo>
                  <a:pt x="6816470" y="674943"/>
                  <a:pt x="6784835" y="706578"/>
                  <a:pt x="6745812" y="706578"/>
                </a:cubicBezTo>
                <a:lnTo>
                  <a:pt x="70658" y="706578"/>
                </a:lnTo>
                <a:cubicBezTo>
                  <a:pt x="31635" y="706578"/>
                  <a:pt x="0" y="674943"/>
                  <a:pt x="0" y="635920"/>
                </a:cubicBezTo>
                <a:lnTo>
                  <a:pt x="0" y="70658"/>
                </a:lnTo>
                <a:close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14" tIns="51175" rIns="66414" bIns="51175" numCol="1" spcCol="1270" anchor="ctr" anchorCtr="0">
            <a:noAutofit/>
          </a:bodyPr>
          <a:lstStyle/>
          <a:p>
            <a:pPr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dirty="0">
                <a:solidFill>
                  <a:prstClr val="white"/>
                </a:solidFill>
              </a:rPr>
              <a:t>í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5B8DF5-1CA8-402A-A91C-157D86A358DC}"/>
              </a:ext>
            </a:extLst>
          </p:cNvPr>
          <p:cNvSpPr txBox="1">
            <a:spLocks noChangeArrowheads="1"/>
          </p:cNvSpPr>
          <p:nvPr/>
        </p:nvSpPr>
        <p:spPr>
          <a:xfrm>
            <a:off x="65313" y="128408"/>
            <a:ext cx="8273123" cy="880431"/>
          </a:xfrm>
          <a:prstGeom prst="rect">
            <a:avLst/>
          </a:prstGeom>
          <a:solidFill>
            <a:srgbClr val="D1E2F2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5666" y="1191509"/>
            <a:ext cx="10796337" cy="4048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	</a:t>
            </a:r>
            <a:r>
              <a:rPr lang="vi-VN" sz="3600" b="1" dirty="0" smtClean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Đổi </a:t>
            </a:r>
            <a:r>
              <a:rPr lang="vi-VN" sz="3600" b="1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mới phương pháp dạy </a:t>
            </a:r>
            <a:r>
              <a:rPr lang="vi-VN" sz="3600" b="1" dirty="0" smtClean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vi-VN" sz="3600" b="1" dirty="0" smtClean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càng được các nhà trường chú trọng thúc đẩy và phát huy một cách có hiệu quả. </a:t>
            </a:r>
          </a:p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	</a:t>
            </a:r>
            <a:r>
              <a:rPr lang="vi-VN" sz="3600" b="1" dirty="0" smtClean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Phát </a:t>
            </a:r>
            <a:r>
              <a:rPr lang="vi-VN" sz="3600" b="1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huy tính tích cực, tự giác học tập của học sinh trong học tập nghĩa là chuyển sang dạy học lấy học sinh làm trung tâm.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" y="1333504"/>
            <a:ext cx="1548063" cy="4522873"/>
            <a:chOff x="563758" y="1098204"/>
            <a:chExt cx="2189527" cy="50068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028862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0C02C67-42A2-441F-8098-FCF51CE110CD}"/>
              </a:ext>
            </a:extLst>
          </p:cNvPr>
          <p:cNvSpPr/>
          <p:nvPr/>
        </p:nvSpPr>
        <p:spPr>
          <a:xfrm>
            <a:off x="8338438" y="1011618"/>
            <a:ext cx="6816471" cy="706580"/>
          </a:xfrm>
          <a:custGeom>
            <a:avLst/>
            <a:gdLst>
              <a:gd name="connsiteX0" fmla="*/ 0 w 6816470"/>
              <a:gd name="connsiteY0" fmla="*/ 70658 h 706578"/>
              <a:gd name="connsiteX1" fmla="*/ 70658 w 6816470"/>
              <a:gd name="connsiteY1" fmla="*/ 0 h 706578"/>
              <a:gd name="connsiteX2" fmla="*/ 6745812 w 6816470"/>
              <a:gd name="connsiteY2" fmla="*/ 0 h 706578"/>
              <a:gd name="connsiteX3" fmla="*/ 6816470 w 6816470"/>
              <a:gd name="connsiteY3" fmla="*/ 70658 h 706578"/>
              <a:gd name="connsiteX4" fmla="*/ 6816470 w 6816470"/>
              <a:gd name="connsiteY4" fmla="*/ 635920 h 706578"/>
              <a:gd name="connsiteX5" fmla="*/ 6745812 w 6816470"/>
              <a:gd name="connsiteY5" fmla="*/ 706578 h 706578"/>
              <a:gd name="connsiteX6" fmla="*/ 70658 w 6816470"/>
              <a:gd name="connsiteY6" fmla="*/ 706578 h 706578"/>
              <a:gd name="connsiteX7" fmla="*/ 0 w 6816470"/>
              <a:gd name="connsiteY7" fmla="*/ 635920 h 706578"/>
              <a:gd name="connsiteX8" fmla="*/ 0 w 6816470"/>
              <a:gd name="connsiteY8" fmla="*/ 70658 h 7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6470" h="706578">
                <a:moveTo>
                  <a:pt x="0" y="70658"/>
                </a:moveTo>
                <a:cubicBezTo>
                  <a:pt x="0" y="31635"/>
                  <a:pt x="31635" y="0"/>
                  <a:pt x="70658" y="0"/>
                </a:cubicBezTo>
                <a:lnTo>
                  <a:pt x="6745812" y="0"/>
                </a:lnTo>
                <a:cubicBezTo>
                  <a:pt x="6784835" y="0"/>
                  <a:pt x="6816470" y="31635"/>
                  <a:pt x="6816470" y="70658"/>
                </a:cubicBezTo>
                <a:lnTo>
                  <a:pt x="6816470" y="635920"/>
                </a:lnTo>
                <a:cubicBezTo>
                  <a:pt x="6816470" y="674943"/>
                  <a:pt x="6784835" y="706578"/>
                  <a:pt x="6745812" y="706578"/>
                </a:cubicBezTo>
                <a:lnTo>
                  <a:pt x="70658" y="706578"/>
                </a:lnTo>
                <a:cubicBezTo>
                  <a:pt x="31635" y="706578"/>
                  <a:pt x="0" y="674943"/>
                  <a:pt x="0" y="635920"/>
                </a:cubicBezTo>
                <a:lnTo>
                  <a:pt x="0" y="70658"/>
                </a:lnTo>
                <a:close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14" tIns="51175" rIns="66414" bIns="51175" numCol="1" spcCol="1270" anchor="ctr" anchorCtr="0">
            <a:noAutofit/>
          </a:bodyPr>
          <a:lstStyle/>
          <a:p>
            <a:pPr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dirty="0">
                <a:solidFill>
                  <a:prstClr val="white"/>
                </a:solidFill>
              </a:rPr>
              <a:t>í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5B8DF5-1CA8-402A-A91C-157D86A358DC}"/>
              </a:ext>
            </a:extLst>
          </p:cNvPr>
          <p:cNvSpPr txBox="1">
            <a:spLocks noChangeArrowheads="1"/>
          </p:cNvSpPr>
          <p:nvPr/>
        </p:nvSpPr>
        <p:spPr>
          <a:xfrm>
            <a:off x="65313" y="128408"/>
            <a:ext cx="8273123" cy="880431"/>
          </a:xfrm>
          <a:prstGeom prst="rect">
            <a:avLst/>
          </a:prstGeom>
          <a:solidFill>
            <a:srgbClr val="D1E2F2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" y="1333504"/>
            <a:ext cx="1548063" cy="4522873"/>
            <a:chOff x="563758" y="1098204"/>
            <a:chExt cx="2189527" cy="50068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40335"/>
              </p:ext>
            </p:extLst>
          </p:nvPr>
        </p:nvGraphicFramePr>
        <p:xfrm>
          <a:off x="1723297" y="1524003"/>
          <a:ext cx="10117015" cy="4508942"/>
        </p:xfrm>
        <a:graphic>
          <a:graphicData uri="http://schemas.openxmlformats.org/drawingml/2006/table">
            <a:tbl>
              <a:tblPr firstRow="1" firstCol="1" bandRow="1"/>
              <a:tblGrid>
                <a:gridCol w="2403229"/>
                <a:gridCol w="1904596"/>
                <a:gridCol w="2154924"/>
                <a:gridCol w="2152901"/>
                <a:gridCol w="1501365"/>
              </a:tblGrid>
              <a:tr h="137070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 HỨNG THÚ HỌC TẬP CỦA HỌC SINH TRONG GIỜ HỌC NGỮ VĂN CÓ SỬ DỤNG PHIẾU HỌC TẬP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Rất thích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Thích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Bình thường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Không thích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Tổng số </a:t>
                      </a: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học sinh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Tỉ lệ (%)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37,2</a:t>
                      </a: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17,8</a:t>
                      </a: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992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"/>
          <p:cNvGrpSpPr>
            <a:grpSpLocks/>
          </p:cNvGrpSpPr>
          <p:nvPr/>
        </p:nvGrpSpPr>
        <p:grpSpPr bwMode="auto">
          <a:xfrm>
            <a:off x="38499" y="159718"/>
            <a:ext cx="12191999" cy="6348724"/>
            <a:chOff x="81" y="1153"/>
            <a:chExt cx="5700" cy="3071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81" y="1565"/>
              <a:ext cx="5583" cy="2659"/>
            </a:xfrm>
            <a:prstGeom prst="roundRect">
              <a:avLst>
                <a:gd name="adj" fmla="val 1192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9227" name="Picture 9" descr="Pictur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1" y="1648"/>
              <a:ext cx="151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Rectangle 18"/>
            <p:cNvSpPr>
              <a:spLocks noChangeArrowheads="1"/>
            </p:cNvSpPr>
            <p:nvPr/>
          </p:nvSpPr>
          <p:spPr bwMode="gray">
            <a:xfrm>
              <a:off x="117" y="1153"/>
              <a:ext cx="56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en-US" altLang="en-US" sz="20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454548" y="-15243"/>
            <a:ext cx="11525693" cy="10266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181"/>
          <p:cNvSpPr>
            <a:spLocks noChangeArrowheads="1"/>
          </p:cNvSpPr>
          <p:nvPr/>
        </p:nvSpPr>
        <p:spPr bwMode="auto">
          <a:xfrm>
            <a:off x="531628" y="176212"/>
            <a:ext cx="10930270" cy="6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pt-B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</a:t>
            </a:r>
            <a:endParaRPr lang="en-US" altLang="en-US" sz="3600" dirty="0"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21394" y="1168942"/>
            <a:ext cx="11858847" cy="49675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3600" b="1" spc="-30" dirty="0">
                <a:latin typeface="Times New Roman" pitchFamily="18" charset="0"/>
                <a:ea typeface="Calibri"/>
                <a:cs typeface="Times New Roman" pitchFamily="18" charset="0"/>
              </a:rPr>
              <a:t>GV lựa chọn nội dung, nhiệm vụ học tập để thiết kế phiếu học tập. </a:t>
            </a:r>
          </a:p>
          <a:p>
            <a:pPr marL="0" marR="0" indent="4572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3600" b="1" dirty="0">
                <a:latin typeface="Times New Roman" pitchFamily="18" charset="0"/>
                <a:ea typeface="Calibri"/>
                <a:cs typeface="Times New Roman" pitchFamily="18" charset="0"/>
              </a:rPr>
              <a:t>Học sinh hoàn thiện yêu cầu trong phiếu học tập.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HS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phiếu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4572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3600" b="1" dirty="0">
                <a:latin typeface="Times New Roman" pitchFamily="18" charset="0"/>
                <a:ea typeface="Calibri"/>
                <a:cs typeface="Times New Roman" pitchFamily="18" charset="0"/>
              </a:rPr>
              <a:t>Giáo viên điều hành, nhận xét góp ý và hỗ trợ HS.</a:t>
            </a:r>
            <a:endParaRPr lang="en-US" sz="3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15240" indent="4572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vi-VN" sz="3600" b="1" dirty="0">
                <a:latin typeface="Times New Roman" pitchFamily="18" charset="0"/>
                <a:ea typeface="Calibri"/>
                <a:cs typeface="Times New Roman" pitchFamily="18" charset="0"/>
              </a:rPr>
              <a:t>GV đánh giá kết quả học tập, trình bày bài của HS; kết luận và tổng kết.</a:t>
            </a:r>
            <a:endParaRPr lang="en-US" sz="3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5298</TotalTime>
  <Words>869</Words>
  <Application>Microsoft Office PowerPoint</Application>
  <PresentationFormat>Custom</PresentationFormat>
  <Paragraphs>141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Default Design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đồng</dc:creator>
  <cp:lastModifiedBy>phuong</cp:lastModifiedBy>
  <cp:revision>513</cp:revision>
  <dcterms:created xsi:type="dcterms:W3CDTF">2020-11-04T11:58:57Z</dcterms:created>
  <dcterms:modified xsi:type="dcterms:W3CDTF">2022-11-03T01:27:27Z</dcterms:modified>
</cp:coreProperties>
</file>