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608" r:id="rId2"/>
    <p:sldId id="345" r:id="rId3"/>
    <p:sldId id="555" r:id="rId4"/>
    <p:sldId id="472" r:id="rId5"/>
    <p:sldId id="473" r:id="rId6"/>
    <p:sldId id="474" r:id="rId7"/>
    <p:sldId id="475" r:id="rId8"/>
    <p:sldId id="660" r:id="rId9"/>
    <p:sldId id="664" r:id="rId10"/>
    <p:sldId id="662" r:id="rId11"/>
    <p:sldId id="679" r:id="rId12"/>
    <p:sldId id="636" r:id="rId13"/>
    <p:sldId id="681" r:id="rId14"/>
    <p:sldId id="508" r:id="rId15"/>
    <p:sldId id="434" r:id="rId16"/>
    <p:sldId id="502" r:id="rId17"/>
    <p:sldId id="503" r:id="rId18"/>
    <p:sldId id="50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8">
          <p15:clr>
            <a:srgbClr val="A4A3A4"/>
          </p15:clr>
        </p15:guide>
        <p15:guide id="2" pos="39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FFC"/>
    <a:srgbClr val="F4B183"/>
    <a:srgbClr val="D1E2F2"/>
    <a:srgbClr val="FF0066"/>
    <a:srgbClr val="4D97D8"/>
    <a:srgbClr val="5099DB"/>
    <a:srgbClr val="F6AC5A"/>
    <a:srgbClr val="FFFFFF"/>
    <a:srgbClr val="405C91"/>
    <a:srgbClr val="CEE0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3" autoAdjust="0"/>
    <p:restoredTop sz="94291" autoAdjust="0"/>
  </p:normalViewPr>
  <p:slideViewPr>
    <p:cSldViewPr snapToGrid="0">
      <p:cViewPr varScale="1">
        <p:scale>
          <a:sx n="64" d="100"/>
          <a:sy n="64" d="100"/>
        </p:scale>
        <p:origin x="132" y="48"/>
      </p:cViewPr>
      <p:guideLst>
        <p:guide orient="horz" pos="2348"/>
        <p:guide pos="392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D43A5C-4523-4872-BDD9-E71983CE6863}" type="datetimeFigureOut">
              <a:rPr lang="en-US" smtClean="0"/>
              <a:t>10/27/2022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D6398-9F32-4C5A-96B4-93E1092A33C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Trong</a:t>
            </a:r>
            <a:r>
              <a:rPr lang="en-US" dirty="0"/>
              <a:t> </a:t>
            </a:r>
            <a:r>
              <a:rPr lang="en-US" dirty="0" err="1"/>
              <a:t>bài</a:t>
            </a:r>
            <a:r>
              <a:rPr lang="en-US" dirty="0"/>
              <a:t> </a:t>
            </a:r>
            <a:r>
              <a:rPr lang="en-US" dirty="0" err="1"/>
              <a:t>báo</a:t>
            </a:r>
            <a:r>
              <a:rPr lang="en-US" dirty="0"/>
              <a:t> </a:t>
            </a:r>
            <a:r>
              <a:rPr lang="en-US" dirty="0" err="1"/>
              <a:t>cáo</a:t>
            </a:r>
            <a:r>
              <a:rPr lang="en-US" dirty="0"/>
              <a:t> </a:t>
            </a:r>
            <a:r>
              <a:rPr lang="en-US" dirty="0" err="1"/>
              <a:t>của</a:t>
            </a:r>
            <a:r>
              <a:rPr lang="en-US" dirty="0"/>
              <a:t> </a:t>
            </a:r>
            <a:r>
              <a:rPr lang="en-US" dirty="0" err="1"/>
              <a:t>mình</a:t>
            </a:r>
            <a:r>
              <a:rPr lang="en-US" dirty="0"/>
              <a:t> </a:t>
            </a:r>
            <a:r>
              <a:rPr lang="en-US" dirty="0" err="1"/>
              <a:t>tối</a:t>
            </a:r>
            <a:r>
              <a:rPr lang="en-US" dirty="0"/>
              <a:t> </a:t>
            </a:r>
            <a:r>
              <a:rPr lang="en-US" dirty="0" err="1"/>
              <a:t>xin</a:t>
            </a:r>
            <a:r>
              <a:rPr lang="en-US" dirty="0"/>
              <a:t> </a:t>
            </a:r>
            <a:r>
              <a:rPr lang="en-US" dirty="0" err="1"/>
              <a:t>trình</a:t>
            </a:r>
            <a:r>
              <a:rPr lang="en-US" dirty="0"/>
              <a:t> </a:t>
            </a:r>
            <a:r>
              <a:rPr lang="en-US" dirty="0" err="1"/>
              <a:t>bày</a:t>
            </a:r>
            <a:r>
              <a:rPr lang="en-US" dirty="0"/>
              <a:t> </a:t>
            </a:r>
            <a:r>
              <a:rPr lang="en-US" dirty="0" err="1"/>
              <a:t>các</a:t>
            </a:r>
            <a:r>
              <a:rPr lang="en-US" dirty="0"/>
              <a:t> </a:t>
            </a:r>
            <a:r>
              <a:rPr lang="en-US" dirty="0" err="1"/>
              <a:t>nôi</a:t>
            </a:r>
            <a:r>
              <a:rPr lang="en-US" dirty="0"/>
              <a:t> dung </a:t>
            </a:r>
            <a:r>
              <a:rPr lang="en-US" dirty="0" err="1"/>
              <a:t>chính</a:t>
            </a:r>
            <a:r>
              <a:rPr lang="en-US" dirty="0"/>
              <a:t> </a:t>
            </a:r>
            <a:r>
              <a:rPr lang="en-US" dirty="0" err="1"/>
              <a:t>gồm</a:t>
            </a:r>
            <a:r>
              <a:rPr lang="en-US" dirty="0"/>
              <a:t>: 1.2.3.4</a:t>
            </a:r>
          </a:p>
        </p:txBody>
      </p:sp>
      <p:sp>
        <p:nvSpPr>
          <p:cNvPr id="4" name="Slide Number Placeholder 3"/>
          <p:cNvSpPr>
            <a:spLocks noGrp="1"/>
          </p:cNvSpPr>
          <p:nvPr>
            <p:ph type="sldNum" sz="quarter" idx="5"/>
          </p:nvPr>
        </p:nvSpPr>
        <p:spPr/>
        <p:txBody>
          <a:bodyPr/>
          <a:lstStyle/>
          <a:p>
            <a:fld id="{54CD6398-9F32-4C5A-96B4-93E1092A33CB}"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700"/>
              </a:spcBef>
              <a:spcAft>
                <a:spcPts val="70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4CD6398-9F32-4C5A-96B4-93E1092A33CB}"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Trong</a:t>
            </a:r>
            <a:r>
              <a:rPr lang="en-US" dirty="0"/>
              <a:t> </a:t>
            </a:r>
            <a:r>
              <a:rPr lang="en-US" dirty="0" err="1"/>
              <a:t>bài</a:t>
            </a:r>
            <a:r>
              <a:rPr lang="en-US" dirty="0"/>
              <a:t> </a:t>
            </a:r>
            <a:r>
              <a:rPr lang="en-US" dirty="0" err="1"/>
              <a:t>báo</a:t>
            </a:r>
            <a:r>
              <a:rPr lang="en-US" dirty="0"/>
              <a:t> </a:t>
            </a:r>
            <a:r>
              <a:rPr lang="en-US" dirty="0" err="1"/>
              <a:t>cáo</a:t>
            </a:r>
            <a:r>
              <a:rPr lang="en-US" dirty="0"/>
              <a:t> </a:t>
            </a:r>
            <a:r>
              <a:rPr lang="en-US" dirty="0" err="1"/>
              <a:t>của</a:t>
            </a:r>
            <a:r>
              <a:rPr lang="en-US" dirty="0"/>
              <a:t> </a:t>
            </a:r>
            <a:r>
              <a:rPr lang="en-US" dirty="0" err="1"/>
              <a:t>mình</a:t>
            </a:r>
            <a:r>
              <a:rPr lang="en-US" dirty="0"/>
              <a:t> </a:t>
            </a:r>
            <a:r>
              <a:rPr lang="en-US" dirty="0" err="1"/>
              <a:t>tối</a:t>
            </a:r>
            <a:r>
              <a:rPr lang="en-US" dirty="0"/>
              <a:t> </a:t>
            </a:r>
            <a:r>
              <a:rPr lang="en-US" dirty="0" err="1"/>
              <a:t>xin</a:t>
            </a:r>
            <a:r>
              <a:rPr lang="en-US" dirty="0"/>
              <a:t> </a:t>
            </a:r>
            <a:r>
              <a:rPr lang="en-US" dirty="0" err="1"/>
              <a:t>trình</a:t>
            </a:r>
            <a:r>
              <a:rPr lang="en-US" dirty="0"/>
              <a:t> </a:t>
            </a:r>
            <a:r>
              <a:rPr lang="en-US" dirty="0" err="1"/>
              <a:t>bày</a:t>
            </a:r>
            <a:r>
              <a:rPr lang="en-US" dirty="0"/>
              <a:t> </a:t>
            </a:r>
            <a:r>
              <a:rPr lang="en-US" dirty="0" err="1"/>
              <a:t>các</a:t>
            </a:r>
            <a:r>
              <a:rPr lang="en-US" dirty="0"/>
              <a:t> </a:t>
            </a:r>
            <a:r>
              <a:rPr lang="en-US" dirty="0" err="1"/>
              <a:t>nôi</a:t>
            </a:r>
            <a:r>
              <a:rPr lang="en-US" dirty="0"/>
              <a:t> dung </a:t>
            </a:r>
            <a:r>
              <a:rPr lang="en-US" dirty="0" err="1"/>
              <a:t>chính</a:t>
            </a:r>
            <a:r>
              <a:rPr lang="en-US" dirty="0"/>
              <a:t> </a:t>
            </a:r>
            <a:r>
              <a:rPr lang="en-US" dirty="0" err="1"/>
              <a:t>gồm</a:t>
            </a:r>
            <a:r>
              <a:rPr lang="en-US" dirty="0"/>
              <a:t>: 1.2.3.4</a:t>
            </a:r>
          </a:p>
        </p:txBody>
      </p:sp>
      <p:sp>
        <p:nvSpPr>
          <p:cNvPr id="4" name="Slide Number Placeholder 3"/>
          <p:cNvSpPr>
            <a:spLocks noGrp="1"/>
          </p:cNvSpPr>
          <p:nvPr>
            <p:ph type="sldNum" sz="quarter" idx="5"/>
          </p:nvPr>
        </p:nvSpPr>
        <p:spPr/>
        <p:txBody>
          <a:bodyPr/>
          <a:lstStyle/>
          <a:p>
            <a:fld id="{54CD6398-9F32-4C5A-96B4-93E1092A33CB}"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Trong</a:t>
            </a:r>
            <a:r>
              <a:rPr lang="en-US" dirty="0"/>
              <a:t> </a:t>
            </a:r>
            <a:r>
              <a:rPr lang="en-US" dirty="0" err="1"/>
              <a:t>bài</a:t>
            </a:r>
            <a:r>
              <a:rPr lang="en-US" dirty="0"/>
              <a:t> </a:t>
            </a:r>
            <a:r>
              <a:rPr lang="en-US" dirty="0" err="1"/>
              <a:t>báo</a:t>
            </a:r>
            <a:r>
              <a:rPr lang="en-US" dirty="0"/>
              <a:t> </a:t>
            </a:r>
            <a:r>
              <a:rPr lang="en-US" dirty="0" err="1"/>
              <a:t>cáo</a:t>
            </a:r>
            <a:r>
              <a:rPr lang="en-US" dirty="0"/>
              <a:t> </a:t>
            </a:r>
            <a:r>
              <a:rPr lang="en-US" dirty="0" err="1"/>
              <a:t>của</a:t>
            </a:r>
            <a:r>
              <a:rPr lang="en-US" dirty="0"/>
              <a:t> </a:t>
            </a:r>
            <a:r>
              <a:rPr lang="en-US" dirty="0" err="1"/>
              <a:t>mình</a:t>
            </a:r>
            <a:r>
              <a:rPr lang="en-US" dirty="0"/>
              <a:t> </a:t>
            </a:r>
            <a:r>
              <a:rPr lang="en-US" dirty="0" err="1"/>
              <a:t>tối</a:t>
            </a:r>
            <a:r>
              <a:rPr lang="en-US" dirty="0"/>
              <a:t> </a:t>
            </a:r>
            <a:r>
              <a:rPr lang="en-US" dirty="0" err="1"/>
              <a:t>xin</a:t>
            </a:r>
            <a:r>
              <a:rPr lang="en-US" dirty="0"/>
              <a:t> </a:t>
            </a:r>
            <a:r>
              <a:rPr lang="en-US" dirty="0" err="1"/>
              <a:t>trình</a:t>
            </a:r>
            <a:r>
              <a:rPr lang="en-US" dirty="0"/>
              <a:t> </a:t>
            </a:r>
            <a:r>
              <a:rPr lang="en-US" dirty="0" err="1"/>
              <a:t>bày</a:t>
            </a:r>
            <a:r>
              <a:rPr lang="en-US" dirty="0"/>
              <a:t> </a:t>
            </a:r>
            <a:r>
              <a:rPr lang="en-US" dirty="0" err="1"/>
              <a:t>các</a:t>
            </a:r>
            <a:r>
              <a:rPr lang="en-US" dirty="0"/>
              <a:t> </a:t>
            </a:r>
            <a:r>
              <a:rPr lang="en-US" dirty="0" err="1"/>
              <a:t>nôi</a:t>
            </a:r>
            <a:r>
              <a:rPr lang="en-US" dirty="0"/>
              <a:t> dung </a:t>
            </a:r>
            <a:r>
              <a:rPr lang="en-US" dirty="0" err="1"/>
              <a:t>chính</a:t>
            </a:r>
            <a:r>
              <a:rPr lang="en-US" dirty="0"/>
              <a:t> </a:t>
            </a:r>
            <a:r>
              <a:rPr lang="en-US" dirty="0" err="1"/>
              <a:t>gồm</a:t>
            </a:r>
            <a:r>
              <a:rPr lang="en-US" dirty="0"/>
              <a:t>: 1.2.3.4</a:t>
            </a:r>
          </a:p>
        </p:txBody>
      </p:sp>
      <p:sp>
        <p:nvSpPr>
          <p:cNvPr id="4" name="Slide Number Placeholder 3"/>
          <p:cNvSpPr>
            <a:spLocks noGrp="1"/>
          </p:cNvSpPr>
          <p:nvPr>
            <p:ph type="sldNum" sz="quarter" idx="5"/>
          </p:nvPr>
        </p:nvSpPr>
        <p:spPr/>
        <p:txBody>
          <a:bodyPr/>
          <a:lstStyle/>
          <a:p>
            <a:fld id="{54CD6398-9F32-4C5A-96B4-93E1092A33CB}" type="slidenum">
              <a:rPr lang="en-US" smtClean="0"/>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545D62-8774-4F00-A11E-14B230F38E90}"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76CC9-2BEC-4991-BB92-8DB0DF866DC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545D62-8774-4F00-A11E-14B230F38E90}"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76CC9-2BEC-4991-BB92-8DB0DF866D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545D62-8774-4F00-A11E-14B230F38E90}"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76CC9-2BEC-4991-BB92-8DB0DF866DC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545D62-8774-4F00-A11E-14B230F38E90}"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76CC9-2BEC-4991-BB92-8DB0DF866DC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545D62-8774-4F00-A11E-14B230F38E90}"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76CC9-2BEC-4991-BB92-8DB0DF866DC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545D62-8774-4F00-A11E-14B230F38E90}"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76CC9-2BEC-4991-BB92-8DB0DF866D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545D62-8774-4F00-A11E-14B230F38E90}" type="datetimeFigureOut">
              <a:rPr lang="en-US" smtClean="0"/>
              <a:t>10/27/2022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76CC9-2BEC-4991-BB92-8DB0DF866D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545D62-8774-4F00-A11E-14B230F38E90}" type="datetimeFigureOut">
              <a:rPr lang="en-US" smtClean="0"/>
              <a:t>10/27/2022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76CC9-2BEC-4991-BB92-8DB0DF866D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45D62-8774-4F00-A11E-14B230F38E90}" type="datetimeFigureOut">
              <a:rPr lang="en-US" smtClean="0"/>
              <a:t>10/27/2022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76CC9-2BEC-4991-BB92-8DB0DF866D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45D62-8774-4F00-A11E-14B230F38E90}"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76CC9-2BEC-4991-BB92-8DB0DF866D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545D62-8774-4F00-A11E-14B230F38E90}"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76CC9-2BEC-4991-BB92-8DB0DF866D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45D62-8774-4F00-A11E-14B230F38E90}" type="datetimeFigureOut">
              <a:rPr lang="en-US" smtClean="0"/>
              <a:t>10/27/2022</a:t>
            </a:fld>
            <a:endParaRPr lang="en-US"/>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76CC9-2BEC-4991-BB92-8DB0DF866D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srcRect l="15285" t="10430" r="46645" b="11190"/>
          <a:stretch>
            <a:fillRect/>
          </a:stretch>
        </p:blipFill>
        <p:spPr>
          <a:xfrm>
            <a:off x="-702947" y="-347333"/>
            <a:ext cx="13245869" cy="7552607"/>
          </a:xfrm>
          <a:prstGeom prst="rect">
            <a:avLst/>
          </a:prstGeom>
          <a:noFill/>
          <a:ln>
            <a:noFill/>
          </a:ln>
        </p:spPr>
      </p:pic>
      <p:grpSp>
        <p:nvGrpSpPr>
          <p:cNvPr id="7" name="Group 2"/>
          <p:cNvGrpSpPr>
            <a:grpSpLocks noChangeAspect="1"/>
          </p:cNvGrpSpPr>
          <p:nvPr/>
        </p:nvGrpSpPr>
        <p:grpSpPr bwMode="auto">
          <a:xfrm>
            <a:off x="6898579" y="4214524"/>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3" panose="05040102010807070707" pitchFamily="18" charset="2"/>
                <a:buNone/>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9" name="Freeform 4"/>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0" name="Freeform 5"/>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1" name="Freeform 6"/>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2" name="Freeform 7"/>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3" name="Freeform 8"/>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4" name="Freeform 9"/>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5" name="Freeform 10"/>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6" name="Freeform 11"/>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7" name="Freeform 12"/>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8" name="Freeform 13"/>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19" name="Freeform 14"/>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20" name="Freeform 15"/>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21" name="Freeform 16"/>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22" name="Freeform 17"/>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23" name="Freeform 18"/>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24" name="Freeform 19"/>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25" name="Freeform 20"/>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26" name="Freeform 21"/>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sp>
          <p:nvSpPr>
            <p:cNvPr id="27" name="Freeform 22"/>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SimSun"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5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35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5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350" b="0" i="0" u="none" strike="noStrike" kern="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35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33" name="AutoShape 4"/>
          <p:cNvSpPr>
            <a:spLocks noChangeArrowheads="1"/>
          </p:cNvSpPr>
          <p:nvPr/>
        </p:nvSpPr>
        <p:spPr bwMode="auto">
          <a:xfrm>
            <a:off x="733084" y="2822772"/>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5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altLang="en-US" sz="15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1656548" y="158217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595" b="0" i="0" u="none" strike="noStrike" kern="10" cap="none" spc="0" normalizeH="0" baseline="0" noProof="0" dirty="0">
                <a:ln w="9525">
                  <a:round/>
                </a:ln>
                <a:gradFill rotWithShape="1">
                  <a:gsLst>
                    <a:gs pos="0">
                      <a:srgbClr val="FFFF00"/>
                    </a:gs>
                    <a:gs pos="100000">
                      <a:srgbClr val="FF3300"/>
                    </a:gs>
                  </a:gsLst>
                  <a:path path="rect">
                    <a:fillToRect l="50000" t="50000" r="50000" b="50000"/>
                  </a:path>
                </a:gradFill>
                <a:effectLst/>
                <a:uLnTx/>
                <a:uFillTx/>
                <a:latin typeface="#9Slide03 Aturdida" pitchFamily="2" charset="0"/>
                <a:ea typeface="+mn-ea"/>
                <a:cs typeface="#9Slide03 Arima Madurai Black" panose="00000A00000000000000" pitchFamily="2" charset="0"/>
              </a:rPr>
              <a:t>BÁO CÁO GIẢI PHÁP NÂNG CAO CHẤT LƯỢNG MÔN GDCD THCS</a:t>
            </a:r>
          </a:p>
        </p:txBody>
      </p:sp>
      <p:grpSp>
        <p:nvGrpSpPr>
          <p:cNvPr id="37" name="Group 27"/>
          <p:cNvGrpSpPr/>
          <p:nvPr/>
        </p:nvGrpSpPr>
        <p:grpSpPr bwMode="auto">
          <a:xfrm rot="-637170">
            <a:off x="8252361" y="4629774"/>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9" name="TextBox 19"/>
          <p:cNvSpPr txBox="1">
            <a:spLocks noChangeArrowheads="1"/>
          </p:cNvSpPr>
          <p:nvPr/>
        </p:nvSpPr>
        <p:spPr bwMode="auto">
          <a:xfrm>
            <a:off x="2532064" y="795338"/>
            <a:ext cx="83645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0000FF"/>
                </a:solidFill>
                <a:cs typeface="Times New Roman" panose="02020603050405020304" pitchFamily="18" charset="0"/>
              </a:rPr>
              <a:t>TR</a:t>
            </a:r>
            <a:r>
              <a:rPr lang="vi-VN" altLang="en-US" b="1" dirty="0">
                <a:solidFill>
                  <a:srgbClr val="0000FF"/>
                </a:solidFill>
                <a:cs typeface="Times New Roman" panose="02020603050405020304" pitchFamily="18" charset="0"/>
              </a:rPr>
              <a:t>ƯỜN</a:t>
            </a:r>
            <a:r>
              <a:rPr lang="en-US" altLang="en-US" b="1" dirty="0">
                <a:solidFill>
                  <a:srgbClr val="0000FF"/>
                </a:solidFill>
                <a:cs typeface="Times New Roman" panose="02020603050405020304" pitchFamily="18" charset="0"/>
              </a:rPr>
              <a:t>G THCS QUANG TRUNG</a:t>
            </a:r>
          </a:p>
          <a:p>
            <a:pPr algn="ctr" eaLnBrk="1" hangingPunct="1">
              <a:spcBef>
                <a:spcPct val="0"/>
              </a:spcBef>
              <a:buFontTx/>
              <a:buNone/>
            </a:pPr>
            <a:endParaRPr lang="en-US" altLang="en-US" b="1" i="1" dirty="0">
              <a:solidFill>
                <a:srgbClr val="0000FF"/>
              </a:solidFill>
              <a:latin typeface=".VnArialH"/>
            </a:endParaRPr>
          </a:p>
        </p:txBody>
      </p:sp>
      <p:sp>
        <p:nvSpPr>
          <p:cNvPr id="100" name="Text Box 99"/>
          <p:cNvSpPr txBox="1"/>
          <p:nvPr/>
        </p:nvSpPr>
        <p:spPr>
          <a:xfrm>
            <a:off x="1504950" y="3743325"/>
            <a:ext cx="8229600" cy="768350"/>
          </a:xfrm>
          <a:prstGeom prst="rect">
            <a:avLst/>
          </a:prstGeom>
          <a:noFill/>
          <a:ln w="9525">
            <a:noFill/>
          </a:ln>
        </p:spPr>
        <p:txBody>
          <a:bodyPr wrap="square">
            <a:spAutoFit/>
          </a:bodyPr>
          <a:lstStyle/>
          <a:p>
            <a:pPr indent="0" algn="ctr"/>
            <a:r>
              <a:rPr lang="en-US" sz="2200" b="1">
                <a:solidFill>
                  <a:srgbClr val="FF0000"/>
                </a:solidFill>
                <a:latin typeface="Times New Roman" panose="02020603050405020304" pitchFamily="18" charset="0"/>
                <a:cs typeface="Calibri" panose="020F0502020204030204" pitchFamily="34" charset="0"/>
              </a:rPr>
              <a:t>GIẢI PHÁP NÂNG CAO CHẤT LƯỢNG GIÁO DỤC ĐẠO ĐỨC HỌC SINH THCS </a:t>
            </a:r>
          </a:p>
        </p:txBody>
      </p:sp>
      <p:sp>
        <p:nvSpPr>
          <p:cNvPr id="3081" name="TextBox 23"/>
          <p:cNvSpPr txBox="1">
            <a:spLocks noChangeArrowheads="1"/>
          </p:cNvSpPr>
          <p:nvPr/>
        </p:nvSpPr>
        <p:spPr bwMode="auto">
          <a:xfrm>
            <a:off x="1910715" y="4814253"/>
            <a:ext cx="57912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i="1">
                <a:solidFill>
                  <a:srgbClr val="0000FF"/>
                </a:solidFill>
                <a:cs typeface="Times New Roman" panose="02020603050405020304" pitchFamily="18" charset="0"/>
              </a:rPr>
              <a:t>GV:Bùi Thị Kim Oanh</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30" grpId="0" bldLvl="0" animBg="1"/>
      <p:bldP spid="33" grpId="0" bldLvl="0" animBg="1"/>
      <p:bldP spid="3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bwMode="auto">
          <a:xfrm>
            <a:off x="387871" y="165735"/>
            <a:ext cx="11328400" cy="546100"/>
          </a:xfrm>
          <a:prstGeom prst="rect">
            <a:avLst/>
          </a:prstGeom>
          <a:solidFill>
            <a:schemeClr val="accent2">
              <a:lumMod val="20000"/>
              <a:lumOff val="80000"/>
            </a:schemeClr>
          </a:solidFill>
          <a:ln w="25400" cap="flat">
            <a:noFill/>
            <a:prstDash val="dash"/>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Bef>
                <a:spcPct val="0"/>
              </a:spcBef>
              <a:spcAft>
                <a:spcPct val="0"/>
              </a:spcAft>
            </a:pPr>
            <a:r>
              <a:rPr lang="vi-VN" altLang="en-US" sz="2500" b="1">
                <a:solidFill>
                  <a:srgbClr val="6600FF"/>
                </a:solidFill>
                <a:latin typeface="Arial Unicode MS" pitchFamily="34" charset="-128"/>
                <a:ea typeface="Arial Unicode MS" pitchFamily="34" charset="-128"/>
                <a:sym typeface="+mn-ea"/>
              </a:rPr>
              <a:t>Biện pháp 2: Giáo dục kĩ năng sống cho học sinh</a:t>
            </a:r>
            <a:endParaRPr lang="en-US" altLang="en-US" sz="2500" dirty="0">
              <a:solidFill>
                <a:srgbClr val="FF0000"/>
              </a:solidFill>
              <a:latin typeface="Arial" panose="020B0604020202020204" pitchFamily="34" charset="0"/>
            </a:endParaRPr>
          </a:p>
        </p:txBody>
      </p:sp>
      <p:sp>
        <p:nvSpPr>
          <p:cNvPr id="3" name="Up-Down Arrow 8"/>
          <p:cNvSpPr/>
          <p:nvPr/>
        </p:nvSpPr>
        <p:spPr>
          <a:xfrm rot="5400000">
            <a:off x="6901656" y="3498057"/>
            <a:ext cx="371475" cy="715962"/>
          </a:xfrm>
          <a:prstGeom prst="upDownArrow">
            <a:avLst>
              <a:gd name="adj1" fmla="val 53851"/>
              <a:gd name="adj2" fmla="val 52568"/>
            </a:avLst>
          </a:prstGeom>
          <a:solidFill>
            <a:srgbClr val="4BACC6"/>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Rounded Rectangle 11"/>
          <p:cNvSpPr/>
          <p:nvPr/>
        </p:nvSpPr>
        <p:spPr>
          <a:xfrm>
            <a:off x="7461250" y="2841822"/>
            <a:ext cx="4646295" cy="1827530"/>
          </a:xfrm>
          <a:prstGeom prst="roundRect">
            <a:avLst>
              <a:gd name="adj" fmla="val 10229"/>
            </a:avLst>
          </a:prstGeom>
          <a:solidFill>
            <a:srgbClr val="4BACC6"/>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Up-Down Arrow 15"/>
          <p:cNvSpPr/>
          <p:nvPr/>
        </p:nvSpPr>
        <p:spPr>
          <a:xfrm rot="5400000">
            <a:off x="4980781" y="3370075"/>
            <a:ext cx="371475" cy="715962"/>
          </a:xfrm>
          <a:prstGeom prst="upDownArrow">
            <a:avLst>
              <a:gd name="adj1" fmla="val 53851"/>
              <a:gd name="adj2" fmla="val 52568"/>
            </a:avLst>
          </a:prstGeom>
          <a:solidFill>
            <a:srgbClr val="9BBB59"/>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17"/>
          <p:cNvSpPr/>
          <p:nvPr/>
        </p:nvSpPr>
        <p:spPr>
          <a:xfrm>
            <a:off x="0" y="2616835"/>
            <a:ext cx="4939030" cy="1854835"/>
          </a:xfrm>
          <a:prstGeom prst="roundRect">
            <a:avLst>
              <a:gd name="adj" fmla="val 10229"/>
            </a:avLst>
          </a:prstGeom>
          <a:solidFill>
            <a:srgbClr val="9BBB59"/>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Up-Down Arrow 2"/>
          <p:cNvSpPr/>
          <p:nvPr/>
        </p:nvSpPr>
        <p:spPr>
          <a:xfrm>
            <a:off x="5918200" y="2616362"/>
            <a:ext cx="371475" cy="717550"/>
          </a:xfrm>
          <a:prstGeom prst="upDownArrow">
            <a:avLst>
              <a:gd name="adj1" fmla="val 53851"/>
              <a:gd name="adj2" fmla="val 52568"/>
            </a:avLst>
          </a:prstGeom>
          <a:solidFill>
            <a:srgbClr val="8064A2"/>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24"/>
          <p:cNvGrpSpPr/>
          <p:nvPr/>
        </p:nvGrpSpPr>
        <p:grpSpPr bwMode="auto">
          <a:xfrm>
            <a:off x="5524500" y="3284538"/>
            <a:ext cx="1144588" cy="1144587"/>
            <a:chOff x="5535168" y="3474720"/>
            <a:chExt cx="1144238" cy="1144238"/>
          </a:xfrm>
        </p:grpSpPr>
        <p:sp>
          <p:nvSpPr>
            <p:cNvPr id="12" name="Oval 11"/>
            <p:cNvSpPr/>
            <p:nvPr/>
          </p:nvSpPr>
          <p:spPr>
            <a:xfrm>
              <a:off x="5535168" y="3474720"/>
              <a:ext cx="1144238" cy="1144238"/>
            </a:xfrm>
            <a:prstGeom prst="ellipse">
              <a:avLst/>
            </a:prstGeom>
            <a:solidFill>
              <a:srgbClr val="C9C9C9"/>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p:cNvSpPr/>
            <p:nvPr/>
          </p:nvSpPr>
          <p:spPr>
            <a:xfrm>
              <a:off x="5889073" y="3839734"/>
              <a:ext cx="409450" cy="409450"/>
            </a:xfrm>
            <a:prstGeom prst="ellipse">
              <a:avLst/>
            </a:prstGeom>
            <a:noFill/>
            <a:ln w="76200" cap="flat" cmpd="sng" algn="ctr">
              <a:solidFill>
                <a:srgbClr val="A5A5A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5"/>
            <p:cNvSpPr/>
            <p:nvPr/>
          </p:nvSpPr>
          <p:spPr>
            <a:xfrm>
              <a:off x="6092211" y="3930193"/>
              <a:ext cx="44436" cy="155528"/>
            </a:xfrm>
            <a:prstGeom prst="roundRect">
              <a:avLst/>
            </a:prstGeom>
            <a:solidFill>
              <a:srgbClr val="A4A4A4"/>
            </a:solidFill>
            <a:ln w="3175" cap="flat" cmpd="sng" algn="ctr">
              <a:solidFill>
                <a:srgbClr val="A5A5A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p:nvSpPr>
          <p:spPr>
            <a:xfrm rot="16200000">
              <a:off x="6053328" y="4002402"/>
              <a:ext cx="44436" cy="122201"/>
            </a:xfrm>
            <a:prstGeom prst="roundRect">
              <a:avLst/>
            </a:prstGeom>
            <a:solidFill>
              <a:srgbClr val="A4A4A4"/>
            </a:solidFill>
            <a:ln w="3175" cap="flat" cmpd="sng" algn="ctr">
              <a:solidFill>
                <a:srgbClr val="A5A5A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Ki</a:t>
              </a:r>
            </a:p>
          </p:txBody>
        </p:sp>
      </p:grpSp>
      <p:sp>
        <p:nvSpPr>
          <p:cNvPr id="16" name="Up-Down Arrow 18"/>
          <p:cNvSpPr/>
          <p:nvPr/>
        </p:nvSpPr>
        <p:spPr>
          <a:xfrm>
            <a:off x="5911850" y="4471988"/>
            <a:ext cx="371475" cy="715962"/>
          </a:xfrm>
          <a:prstGeom prst="upDownArrow">
            <a:avLst>
              <a:gd name="adj1" fmla="val 53851"/>
              <a:gd name="adj2" fmla="val 52568"/>
            </a:avLst>
          </a:prstGeom>
          <a:solidFill>
            <a:srgbClr val="C0504D"/>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22"/>
          <p:cNvGrpSpPr/>
          <p:nvPr/>
        </p:nvGrpSpPr>
        <p:grpSpPr bwMode="auto">
          <a:xfrm>
            <a:off x="1101090" y="4792345"/>
            <a:ext cx="10165082" cy="2651125"/>
            <a:chOff x="5014179" y="4715852"/>
            <a:chExt cx="2003677" cy="4147621"/>
          </a:xfrm>
        </p:grpSpPr>
        <p:sp>
          <p:nvSpPr>
            <p:cNvPr id="18" name="Rounded Rectangle 19"/>
            <p:cNvSpPr/>
            <p:nvPr/>
          </p:nvSpPr>
          <p:spPr>
            <a:xfrm>
              <a:off x="5280660" y="5467272"/>
              <a:ext cx="1656588" cy="1064592"/>
            </a:xfrm>
            <a:prstGeom prst="roundRect">
              <a:avLst>
                <a:gd name="adj" fmla="val 10229"/>
              </a:avLst>
            </a:prstGeom>
            <a:solidFill>
              <a:srgbClr val="C0504D">
                <a:lumMod val="75000"/>
              </a:srgbClr>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20"/>
            <p:cNvSpPr/>
            <p:nvPr/>
          </p:nvSpPr>
          <p:spPr>
            <a:xfrm>
              <a:off x="5014179" y="4715852"/>
              <a:ext cx="2003677" cy="4147621"/>
            </a:xfrm>
            <a:prstGeom prst="roundRect">
              <a:avLst>
                <a:gd name="adj" fmla="val 10229"/>
              </a:avLst>
            </a:prstGeom>
            <a:solidFill>
              <a:srgbClr val="C0504D"/>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Tạo không khí lớp học  “ Học mà chơi, chơi mà học “ qua các cách tổ chức cho Hs:  </a:t>
              </a:r>
              <a:r>
                <a:rPr kumimoji="0" lang="en-US" sz="3200" b="0" i="1"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Chơi trò chơi:  ai nhanh hơn, tiếp  sức, cánh cửa tri thức, ô chữ bí mật, ai thế nhỉ, rung chuông vàng, mặt cười- mặt khóc,tập làm phóng viên..</a:t>
              </a:r>
              <a:r>
                <a:rPr kumimoji="0" lang="en-US" sz="32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grpSp>
      <p:sp>
        <p:nvSpPr>
          <p:cNvPr id="21" name="TextBox 34"/>
          <p:cNvSpPr txBox="1">
            <a:spLocks noChangeArrowheads="1"/>
          </p:cNvSpPr>
          <p:nvPr/>
        </p:nvSpPr>
        <p:spPr bwMode="auto">
          <a:xfrm>
            <a:off x="7599045" y="2848172"/>
            <a:ext cx="4508500" cy="18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800" b="1" dirty="0">
                <a:solidFill>
                  <a:srgbClr val="FFFFFF"/>
                </a:solidFill>
                <a:latin typeface="Arial" panose="020B0604020202020204" pitchFamily="34" charset="0"/>
                <a:cs typeface="Segoe UI bold" panose="020B0802040204020203" pitchFamily="34" charset="0"/>
              </a:rPr>
              <a:t>Các kĩ năng sống : Xây dựng kế hoạch,tự bảo vệ, xử lý tình huống nguy hiểm...</a:t>
            </a:r>
          </a:p>
        </p:txBody>
      </p:sp>
      <p:sp>
        <p:nvSpPr>
          <p:cNvPr id="22" name="TextBox 35"/>
          <p:cNvSpPr txBox="1">
            <a:spLocks noChangeArrowheads="1"/>
          </p:cNvSpPr>
          <p:nvPr/>
        </p:nvSpPr>
        <p:spPr bwMode="auto">
          <a:xfrm>
            <a:off x="5917247" y="5413181"/>
            <a:ext cx="309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endParaRPr lang="en-US" altLang="en-US" b="1" dirty="0">
              <a:solidFill>
                <a:srgbClr val="FFFFFF"/>
              </a:solidFill>
              <a:latin typeface="Arial" panose="020B0604020202020204" pitchFamily="34" charset="0"/>
              <a:cs typeface="Segoe UI bold" panose="020B0802040204020203" pitchFamily="34" charset="0"/>
            </a:endParaRPr>
          </a:p>
        </p:txBody>
      </p:sp>
      <p:sp>
        <p:nvSpPr>
          <p:cNvPr id="23" name="TextBox 36"/>
          <p:cNvSpPr txBox="1">
            <a:spLocks noChangeArrowheads="1"/>
          </p:cNvSpPr>
          <p:nvPr/>
        </p:nvSpPr>
        <p:spPr bwMode="auto">
          <a:xfrm>
            <a:off x="8255" y="2965450"/>
            <a:ext cx="4930775" cy="206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3200" b="1" dirty="0">
                <a:solidFill>
                  <a:srgbClr val="FFFFFF"/>
                </a:solidFill>
                <a:latin typeface="Times New Roman" panose="02020603050405020304" pitchFamily="18" charset="0"/>
                <a:cs typeface="Times New Roman" panose="02020603050405020304" pitchFamily="18" charset="0"/>
              </a:rPr>
              <a:t>Phương pháp thảo luận nhóm sắm vai  vai, phương pháp đề án,...</a:t>
            </a:r>
          </a:p>
          <a:p>
            <a:pPr algn="ctr" fontAlgn="base">
              <a:spcBef>
                <a:spcPct val="0"/>
              </a:spcBef>
              <a:spcAft>
                <a:spcPct val="0"/>
              </a:spcAft>
            </a:pPr>
            <a:r>
              <a:rPr lang="en-US" altLang="en-US" sz="3200" b="1" dirty="0">
                <a:solidFill>
                  <a:srgbClr val="FFFFFF"/>
                </a:solidFill>
                <a:latin typeface="Times New Roman" panose="02020603050405020304" pitchFamily="18" charset="0"/>
                <a:cs typeface="Times New Roman" panose="02020603050405020304" pitchFamily="18" charset="0"/>
              </a:rPr>
              <a:t> </a:t>
            </a:r>
          </a:p>
        </p:txBody>
      </p:sp>
      <p:sp>
        <p:nvSpPr>
          <p:cNvPr id="24" name="Rectangle 35"/>
          <p:cNvSpPr>
            <a:spLocks noChangeArrowheads="1"/>
          </p:cNvSpPr>
          <p:nvPr/>
        </p:nvSpPr>
        <p:spPr bwMode="auto">
          <a:xfrm>
            <a:off x="1101090" y="850900"/>
            <a:ext cx="11006455" cy="1814830"/>
          </a:xfrm>
          <a:prstGeom prst="rect">
            <a:avLst/>
          </a:prstGeom>
          <a:solidFill>
            <a:schemeClr val="accent4">
              <a:lumMod val="20000"/>
              <a:lumOff val="80000"/>
            </a:schemeClr>
          </a:solidFill>
          <a:ln w="25400">
            <a:noFill/>
            <a:prstDash val="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ts val="600"/>
              </a:spcAft>
              <a:buClr>
                <a:srgbClr val="189F87"/>
              </a:buClr>
              <a:buFont typeface="Wingdings" panose="05000000000000000000" pitchFamily="2" charset="2"/>
              <a:buNone/>
            </a:pPr>
            <a:r>
              <a:rPr lang="en-US" altLang="en-US" sz="2800" dirty="0">
                <a:solidFill>
                  <a:prstClr val="black"/>
                </a:solidFill>
                <a:latin typeface="Arial" panose="020B0604020202020204" pitchFamily="34" charset="0"/>
              </a:rPr>
              <a:t>Kỹ năng sống được định nghĩa là năng lực cá nhân mà con người có được thông qua giáo dục hoặc kinh nghiệm trực tiếp, nó giúp cho con người có cách ứng xử tích cực và có hiệu quả, đáp ứng mọi biến đổi của đời sống xã hội, sống khoẻ mạnh, an toàn hơn”</a:t>
            </a:r>
            <a:r>
              <a:rPr lang="en-US" altLang="en-US" sz="2200" dirty="0">
                <a:solidFill>
                  <a:prstClr val="black"/>
                </a:solidFill>
                <a:latin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newsflash/>
      </p:transition>
    </mc:Choice>
    <mc:Fallback xmlns="">
      <p:transition spd="med">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linds(horizont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animBg="1"/>
      <p:bldP spid="5" grpId="0" animBg="1"/>
      <p:bldP spid="6" grpId="0" animBg="1"/>
      <p:bldP spid="10" grpId="0" bldLvl="0" animBg="1"/>
      <p:bldP spid="16" grpId="0" animBg="1"/>
      <p:bldP spid="21" grpId="0"/>
      <p:bldP spid="22" grpId="0"/>
      <p:bldP spid="2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7" name="文本框 4"/>
          <p:cNvSpPr txBox="1"/>
          <p:nvPr/>
        </p:nvSpPr>
        <p:spPr>
          <a:xfrm>
            <a:off x="850900" y="95885"/>
            <a:ext cx="9758045" cy="922020"/>
          </a:xfrm>
          <a:prstGeom prst="rect">
            <a:avLst/>
          </a:prstGeom>
          <a:solidFill>
            <a:schemeClr val="accent2">
              <a:lumMod val="20000"/>
              <a:lumOff val="80000"/>
            </a:schemeClr>
          </a:solidFill>
          <a:ln w="38100">
            <a:solidFill>
              <a:schemeClr val="tx1"/>
            </a:solidFill>
          </a:ln>
        </p:spPr>
        <p:txBody>
          <a:bodyPr wrap="square" rtlCol="0">
            <a:spAutoFit/>
          </a:bodyPr>
          <a:lstStyle/>
          <a:p>
            <a:pPr algn="ctr"/>
            <a:r>
              <a:rPr kumimoji="1" lang="en-US" altLang="zh-CN" sz="5400" b="1" dirty="0" err="1">
                <a:solidFill>
                  <a:srgbClr val="644825"/>
                </a:solidFill>
                <a:latin typeface="Times New Roman" panose="02020603050405020304" pitchFamily="18" charset="0"/>
                <a:ea typeface="inpin heiti" charset="-122"/>
                <a:cs typeface="Times New Roman" panose="02020603050405020304" pitchFamily="18" charset="0"/>
              </a:rPr>
              <a:t>Trò</a:t>
            </a:r>
            <a:r>
              <a:rPr kumimoji="1" lang="en-US" altLang="zh-CN" sz="5400" b="1" dirty="0">
                <a:solidFill>
                  <a:srgbClr val="644825"/>
                </a:solidFill>
                <a:latin typeface="Times New Roman" panose="02020603050405020304" pitchFamily="18" charset="0"/>
                <a:ea typeface="inpin heiti" charset="-122"/>
                <a:cs typeface="Times New Roman" panose="02020603050405020304" pitchFamily="18" charset="0"/>
              </a:rPr>
              <a:t> </a:t>
            </a:r>
            <a:r>
              <a:rPr kumimoji="1" lang="en-US" altLang="zh-CN" sz="5400" b="1" dirty="0" err="1">
                <a:solidFill>
                  <a:srgbClr val="644825"/>
                </a:solidFill>
                <a:latin typeface="Times New Roman" panose="02020603050405020304" pitchFamily="18" charset="0"/>
                <a:ea typeface="inpin heiti" charset="-122"/>
                <a:cs typeface="Times New Roman" panose="02020603050405020304" pitchFamily="18" charset="0"/>
              </a:rPr>
              <a:t>chơi</a:t>
            </a:r>
            <a:r>
              <a:rPr kumimoji="1" lang="en-US" altLang="zh-CN" sz="5400" b="1" dirty="0">
                <a:solidFill>
                  <a:srgbClr val="644825"/>
                </a:solidFill>
                <a:latin typeface="Times New Roman" panose="02020603050405020304" pitchFamily="18" charset="0"/>
                <a:ea typeface="inpin heiti" charset="-122"/>
                <a:cs typeface="Times New Roman" panose="02020603050405020304" pitchFamily="18" charset="0"/>
              </a:rPr>
              <a:t>: </a:t>
            </a:r>
            <a:r>
              <a:rPr kumimoji="1" lang="vi-VN" altLang="zh-CN" sz="5400" b="1" dirty="0">
                <a:solidFill>
                  <a:srgbClr val="644825"/>
                </a:solidFill>
                <a:latin typeface="Times New Roman" panose="02020603050405020304" pitchFamily="18" charset="0"/>
                <a:ea typeface="inpin heiti" charset="-122"/>
                <a:cs typeface="Times New Roman" panose="02020603050405020304" pitchFamily="18" charset="0"/>
              </a:rPr>
              <a:t>Tiếp sức đồng đội</a:t>
            </a:r>
          </a:p>
        </p:txBody>
      </p:sp>
      <p:pic>
        <p:nvPicPr>
          <p:cNvPr id="9" name="图片 89"/>
          <p:cNvPicPr>
            <a:picLocks noChangeAspect="1"/>
          </p:cNvPicPr>
          <p:nvPr/>
        </p:nvPicPr>
        <p:blipFill rotWithShape="1">
          <a:blip r:embed="rId2" cstate="print">
            <a:extLst>
              <a:ext uri="{28A0092B-C50C-407E-A947-70E740481C1C}">
                <a14:useLocalDpi xmlns:a14="http://schemas.microsoft.com/office/drawing/2010/main" val="0"/>
              </a:ext>
            </a:extLst>
          </a:blip>
          <a:srcRect l="32401" t="5628" r="27635" b="61389"/>
          <a:stretch>
            <a:fillRect/>
          </a:stretch>
        </p:blipFill>
        <p:spPr>
          <a:xfrm>
            <a:off x="851356" y="3878960"/>
            <a:ext cx="2985196" cy="2018775"/>
          </a:xfrm>
          <a:prstGeom prst="rect">
            <a:avLst/>
          </a:prstGeom>
        </p:spPr>
      </p:pic>
      <p:pic>
        <p:nvPicPr>
          <p:cNvPr id="2"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455" y="1017905"/>
            <a:ext cx="3258820" cy="1724025"/>
          </a:xfrm>
          <a:prstGeom prst="rect">
            <a:avLst/>
          </a:prstGeom>
        </p:spPr>
      </p:pic>
      <p:sp>
        <p:nvSpPr>
          <p:cNvPr id="3" name="Cloud Callout 23"/>
          <p:cNvSpPr/>
          <p:nvPr/>
        </p:nvSpPr>
        <p:spPr>
          <a:xfrm rot="304414">
            <a:off x="631453" y="4651707"/>
            <a:ext cx="5629639" cy="232989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Cloud Callout 24"/>
          <p:cNvSpPr/>
          <p:nvPr/>
        </p:nvSpPr>
        <p:spPr>
          <a:xfrm rot="20634515" flipH="1">
            <a:off x="375920" y="1290955"/>
            <a:ext cx="3175635" cy="2508885"/>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defRPr/>
            </a:pPr>
            <a:r>
              <a:rPr kumimoji="0" lang="en-US" sz="2800" b="1" i="0" u="none" strike="noStrike" kern="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anose="02020603050405020304" pitchFamily="18" charset="0"/>
              </a:rPr>
              <a:t>Chia </a:t>
            </a:r>
            <a:r>
              <a:rPr kumimoji="0" lang="en-US" sz="2800" b="1" i="0" u="none" strike="noStrike" kern="0" cap="none" spc="0" normalizeH="0" baseline="0" noProof="0" dirty="0" err="1">
                <a:ln>
                  <a:noFill/>
                </a:ln>
                <a:solidFill>
                  <a:prstClr val="black"/>
                </a:solidFill>
                <a:effectLst/>
                <a:uLnTx/>
                <a:uFillTx/>
                <a:latin typeface="#9Slide05 Brannboll Ny" panose="02000000000000000000" pitchFamily="2" charset="0"/>
                <a:ea typeface="Arial Unicode MS"/>
                <a:cs typeface="Times New Roman" panose="02020603050405020304" pitchFamily="18" charset="0"/>
              </a:rPr>
              <a:t>lớp</a:t>
            </a:r>
            <a:r>
              <a:rPr kumimoji="0" lang="en-US" sz="2800" b="1" i="0" u="none" strike="noStrike" kern="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prstClr val="black"/>
                </a:solidFill>
                <a:effectLst/>
                <a:uLnTx/>
                <a:uFillTx/>
                <a:latin typeface="#9Slide05 Brannboll Ny" panose="02000000000000000000" pitchFamily="2" charset="0"/>
                <a:ea typeface="Arial Unicode MS"/>
                <a:cs typeface="Times New Roman" panose="02020603050405020304" pitchFamily="18" charset="0"/>
              </a:rPr>
              <a:t>ra</a:t>
            </a:r>
            <a:r>
              <a:rPr kumimoji="0" lang="en-US" sz="2800" b="1" i="0" u="none" strike="noStrike" kern="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anose="02020603050405020304" pitchFamily="18" charset="0"/>
              </a:rPr>
              <a:t> </a:t>
            </a:r>
            <a:r>
              <a:rPr kumimoji="0" lang="en-US" sz="2800" b="1" i="0" u="none" strike="noStrike" kern="0" cap="none" spc="0" normalizeH="0" baseline="0" noProof="0" dirty="0" err="1">
                <a:ln>
                  <a:noFill/>
                </a:ln>
                <a:solidFill>
                  <a:prstClr val="black"/>
                </a:solidFill>
                <a:effectLst/>
                <a:uLnTx/>
                <a:uFillTx/>
                <a:latin typeface="#9Slide05 Brannboll Ny" panose="02000000000000000000" pitchFamily="2" charset="0"/>
                <a:ea typeface="Arial Unicode MS"/>
                <a:cs typeface="Times New Roman" panose="02020603050405020304" pitchFamily="18" charset="0"/>
              </a:rPr>
              <a:t>thành</a:t>
            </a:r>
            <a:r>
              <a:rPr kumimoji="0" lang="en-US" sz="2800" b="1" i="0" u="none" strike="noStrike" kern="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anose="02020603050405020304" pitchFamily="18" charset="0"/>
              </a:rPr>
              <a:t> </a:t>
            </a:r>
            <a:r>
              <a:rPr kumimoji="0" lang="vi-VN" sz="2800" b="1" i="0" u="none" strike="noStrike" kern="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anose="02020603050405020304" pitchFamily="18" charset="0"/>
              </a:rPr>
              <a:t>hai</a:t>
            </a:r>
            <a:r>
              <a:rPr kumimoji="0" lang="en-US" sz="2800" b="1" i="0" u="none" strike="noStrike" kern="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anose="02020603050405020304" pitchFamily="18" charset="0"/>
              </a:rPr>
              <a:t> </a:t>
            </a:r>
            <a:r>
              <a:rPr kumimoji="0" lang="vi-VN" sz="2800" b="1" i="0" u="none" strike="noStrike" kern="0" cap="none" spc="0" normalizeH="0" baseline="0" noProof="0" dirty="0">
                <a:ln>
                  <a:noFill/>
                </a:ln>
                <a:solidFill>
                  <a:prstClr val="black"/>
                </a:solidFill>
                <a:effectLst/>
                <a:uLnTx/>
                <a:uFillTx/>
                <a:latin typeface="#9Slide05 Brannboll Ny" panose="02000000000000000000" pitchFamily="2" charset="0"/>
                <a:ea typeface="Arial Unicode MS"/>
                <a:cs typeface="Times New Roman" panose="02020603050405020304" pitchFamily="18" charset="0"/>
              </a:rPr>
              <a:t>đội, mỗi đội 5 bạn</a:t>
            </a:r>
            <a:endParaRPr kumimoji="0" lang="zh-CN" altLang="en-US" sz="2400" b="1" i="0" u="none" strike="noStrike" kern="0" cap="none" spc="0" normalizeH="0" baseline="0" noProof="0" dirty="0">
              <a:ln>
                <a:noFill/>
              </a:ln>
              <a:solidFill>
                <a:prstClr val="black"/>
              </a:solidFill>
              <a:effectLst/>
              <a:uLnTx/>
              <a:uFillTx/>
              <a:latin typeface="#9Slide05 Brannboll Ny" panose="02000000000000000000" pitchFamily="2" charset="0"/>
              <a:ea typeface="Microsoft YaHei" panose="020B0503020204020204" charset="-122"/>
              <a:cs typeface="Times New Roman" panose="02020603050405020304" pitchFamily="18" charset="0"/>
              <a:sym typeface="Microsoft YaHei" panose="020B0503020204020204" charset="-122"/>
            </a:endParaRPr>
          </a:p>
        </p:txBody>
      </p:sp>
      <p:sp>
        <p:nvSpPr>
          <p:cNvPr id="13" name="Rectangle 12"/>
          <p:cNvSpPr/>
          <p:nvPr/>
        </p:nvSpPr>
        <p:spPr>
          <a:xfrm>
            <a:off x="883285" y="4799330"/>
            <a:ext cx="5126990" cy="2037080"/>
          </a:xfrm>
          <a:prstGeom prst="rect">
            <a:avLst/>
          </a:prstGeom>
        </p:spPr>
        <p:txBody>
          <a:bodyPr wrap="square">
            <a:spAutoFit/>
          </a:bodyPr>
          <a:lstStyle/>
          <a:p>
            <a:pPr eaLnBrk="0" fontAlgn="base" hangingPunct="0">
              <a:spcBef>
                <a:spcPct val="0"/>
              </a:spcBef>
              <a:spcAft>
                <a:spcPct val="0"/>
              </a:spcAft>
              <a:defRPr/>
            </a:pPr>
            <a:r>
              <a:rPr lang="en-US" sz="2530" b="1" dirty="0" err="1">
                <a:solidFill>
                  <a:srgbClr val="FF0000"/>
                </a:solidFill>
                <a:latin typeface="#9Slide05 Brannboll Ny" panose="02000000000000000000" pitchFamily="2" charset="0"/>
                <a:ea typeface="Arial Unicode MS"/>
                <a:cs typeface="Times New Roman" panose="02020603050405020304" pitchFamily="18" charset="0"/>
              </a:rPr>
              <a:t>Đội</a:t>
            </a:r>
            <a:r>
              <a:rPr lang="en-US" sz="2530" b="1" dirty="0">
                <a:solidFill>
                  <a:srgbClr val="FF0000"/>
                </a:solidFill>
                <a:latin typeface="#9Slide05 Brannboll Ny" panose="02000000000000000000" pitchFamily="2" charset="0"/>
                <a:ea typeface="Arial Unicode MS"/>
                <a:cs typeface="Times New Roman" panose="02020603050405020304" pitchFamily="18" charset="0"/>
              </a:rPr>
              <a:t> n</a:t>
            </a:r>
            <a:r>
              <a:rPr lang="fr-FR" sz="2530" b="1" dirty="0">
                <a:solidFill>
                  <a:srgbClr val="FF0000"/>
                </a:solidFill>
                <a:latin typeface="#9Slide05 Brannboll Ny" panose="02000000000000000000" pitchFamily="2" charset="0"/>
                <a:ea typeface="Arial Unicode MS"/>
                <a:cs typeface="Times New Roman" panose="02020603050405020304" pitchFamily="18" charset="0"/>
              </a:rPr>
              <a:t>à</a:t>
            </a:r>
            <a:r>
              <a:rPr lang="en-US" sz="2530" b="1" dirty="0">
                <a:solidFill>
                  <a:srgbClr val="FF0000"/>
                </a:solidFill>
                <a:latin typeface="#9Slide05 Brannboll Ny" panose="02000000000000000000" pitchFamily="2" charset="0"/>
                <a:ea typeface="Arial Unicode MS"/>
                <a:cs typeface="Times New Roman" panose="02020603050405020304" pitchFamily="18" charset="0"/>
              </a:rPr>
              <a:t>o </a:t>
            </a:r>
            <a:r>
              <a:rPr lang="en-US" sz="2530" b="1" dirty="0" err="1">
                <a:solidFill>
                  <a:srgbClr val="FF0000"/>
                </a:solidFill>
                <a:latin typeface="#9Slide05 Brannboll Ny" panose="02000000000000000000" pitchFamily="2" charset="0"/>
                <a:ea typeface="Arial Unicode MS"/>
                <a:cs typeface="Times New Roman" panose="02020603050405020304" pitchFamily="18" charset="0"/>
              </a:rPr>
              <a:t>viết</a:t>
            </a:r>
            <a:r>
              <a:rPr lang="en-US" sz="2530" b="1" dirty="0">
                <a:solidFill>
                  <a:srgbClr val="FF0000"/>
                </a:solidFill>
                <a:latin typeface="#9Slide05 Brannboll Ny" panose="02000000000000000000" pitchFamily="2" charset="0"/>
                <a:ea typeface="Arial Unicode MS"/>
                <a:cs typeface="Times New Roman" panose="02020603050405020304" pitchFamily="18" charset="0"/>
              </a:rPr>
              <a:t> </a:t>
            </a:r>
            <a:r>
              <a:rPr lang="en-US" sz="2530" b="1" dirty="0" err="1">
                <a:solidFill>
                  <a:srgbClr val="FF0000"/>
                </a:solidFill>
                <a:latin typeface="#9Slide05 Brannboll Ny" panose="02000000000000000000" pitchFamily="2" charset="0"/>
                <a:ea typeface="Arial Unicode MS"/>
                <a:cs typeface="Times New Roman" panose="02020603050405020304" pitchFamily="18" charset="0"/>
              </a:rPr>
              <a:t>đượ</a:t>
            </a:r>
            <a:r>
              <a:rPr lang="pt-PT" sz="2530" b="1" dirty="0">
                <a:solidFill>
                  <a:srgbClr val="FF0000"/>
                </a:solidFill>
                <a:latin typeface="#9Slide05 Brannboll Ny" panose="02000000000000000000" pitchFamily="2" charset="0"/>
                <a:ea typeface="Arial Unicode MS"/>
                <a:cs typeface="Times New Roman" panose="02020603050405020304" pitchFamily="18" charset="0"/>
              </a:rPr>
              <a:t>c </a:t>
            </a:r>
            <a:r>
              <a:rPr lang="vi-VN" sz="2530" b="1" dirty="0">
                <a:solidFill>
                  <a:srgbClr val="FF0000"/>
                </a:solidFill>
                <a:latin typeface="#9Slide05 Brannboll Ny" panose="02000000000000000000" pitchFamily="2" charset="0"/>
                <a:ea typeface="Arial Unicode MS"/>
                <a:cs typeface="Times New Roman" panose="02020603050405020304" pitchFamily="18" charset="0"/>
              </a:rPr>
              <a:t>nhiều câu ca dao, tục ngữ, thành ngữ đúng chủ đề </a:t>
            </a:r>
            <a:r>
              <a:rPr lang="en-US" sz="2530" b="1" dirty="0" err="1">
                <a:solidFill>
                  <a:srgbClr val="FF0000"/>
                </a:solidFill>
                <a:latin typeface="#9Slide05 Brannboll Ny" panose="02000000000000000000" pitchFamily="2" charset="0"/>
                <a:ea typeface="Arial Unicode MS"/>
                <a:cs typeface="Times New Roman" panose="02020603050405020304" pitchFamily="18" charset="0"/>
              </a:rPr>
              <a:t>sẽ</a:t>
            </a:r>
            <a:r>
              <a:rPr lang="en-US" sz="2530" b="1" dirty="0">
                <a:solidFill>
                  <a:srgbClr val="FF0000"/>
                </a:solidFill>
                <a:latin typeface="#9Slide05 Brannboll Ny" panose="02000000000000000000" pitchFamily="2" charset="0"/>
                <a:ea typeface="Arial Unicode MS"/>
                <a:cs typeface="Times New Roman" panose="02020603050405020304" pitchFamily="18" charset="0"/>
              </a:rPr>
              <a:t> </a:t>
            </a:r>
            <a:r>
              <a:rPr lang="en-US" sz="2530" b="1" dirty="0" err="1">
                <a:solidFill>
                  <a:srgbClr val="FF0000"/>
                </a:solidFill>
                <a:latin typeface="#9Slide05 Brannboll Ny" panose="02000000000000000000" pitchFamily="2" charset="0"/>
                <a:ea typeface="Arial Unicode MS"/>
                <a:cs typeface="Times New Roman" panose="02020603050405020304" pitchFamily="18" charset="0"/>
              </a:rPr>
              <a:t>được</a:t>
            </a:r>
            <a:r>
              <a:rPr lang="en-US" sz="2530" b="1" dirty="0">
                <a:solidFill>
                  <a:srgbClr val="FF0000"/>
                </a:solidFill>
                <a:latin typeface="#9Slide05 Brannboll Ny" panose="02000000000000000000" pitchFamily="2" charset="0"/>
                <a:ea typeface="Arial Unicode MS"/>
                <a:cs typeface="Times New Roman" panose="02020603050405020304" pitchFamily="18" charset="0"/>
              </a:rPr>
              <a:t> 10 </a:t>
            </a:r>
            <a:r>
              <a:rPr lang="en-US" sz="2530" b="1" dirty="0" err="1">
                <a:solidFill>
                  <a:srgbClr val="FF0000"/>
                </a:solidFill>
                <a:latin typeface="#9Slide05 Brannboll Ny" panose="02000000000000000000" pitchFamily="2" charset="0"/>
                <a:ea typeface="Arial Unicode MS"/>
                <a:cs typeface="Times New Roman" panose="02020603050405020304" pitchFamily="18" charset="0"/>
              </a:rPr>
              <a:t>điểm</a:t>
            </a:r>
            <a:r>
              <a:rPr lang="en-US" sz="2530" b="1" dirty="0">
                <a:solidFill>
                  <a:srgbClr val="FF0000"/>
                </a:solidFill>
                <a:latin typeface="#9Slide05 Brannboll Ny" panose="02000000000000000000" pitchFamily="2" charset="0"/>
                <a:ea typeface="Arial Unicode MS"/>
                <a:cs typeface="Times New Roman" panose="02020603050405020304" pitchFamily="18" charset="0"/>
              </a:rPr>
              <a:t>. </a:t>
            </a:r>
            <a:endParaRPr lang="en-SG" sz="2530" b="1" dirty="0">
              <a:solidFill>
                <a:srgbClr val="FF0000"/>
              </a:solidFill>
              <a:latin typeface="#9Slide05 Brannboll Ny" panose="02000000000000000000" pitchFamily="2" charset="0"/>
              <a:ea typeface="Microsoft YaHei" panose="020B0503020204020204" charset="-122"/>
              <a:cs typeface="Times New Roman" panose="02020603050405020304" pitchFamily="18" charset="0"/>
            </a:endParaRPr>
          </a:p>
        </p:txBody>
      </p:sp>
      <p:pic>
        <p:nvPicPr>
          <p:cNvPr id="4" name="Content Placeholder 3"/>
          <p:cNvPicPr>
            <a:picLocks noGrp="1" noChangeAspect="1"/>
          </p:cNvPicPr>
          <p:nvPr>
            <p:ph idx="1"/>
          </p:nvPr>
        </p:nvPicPr>
        <p:blipFill>
          <a:blip r:embed="rId4"/>
          <a:stretch>
            <a:fillRect/>
          </a:stretch>
        </p:blipFill>
        <p:spPr>
          <a:xfrm>
            <a:off x="6353175" y="1017905"/>
            <a:ext cx="5459095" cy="58394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bwMode="auto">
          <a:xfrm>
            <a:off x="342900" y="10795"/>
            <a:ext cx="11579860" cy="1141730"/>
          </a:xfrm>
          <a:prstGeom prst="rect">
            <a:avLst/>
          </a:prstGeom>
          <a:solidFill>
            <a:schemeClr val="accent2">
              <a:lumMod val="20000"/>
              <a:lumOff val="80000"/>
            </a:schemeClr>
          </a:solidFill>
          <a:ln w="25400" cap="flat">
            <a:noFill/>
            <a:prstDash val="dash"/>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solidFill>
                  <a:srgbClr val="FF0000"/>
                </a:solidFill>
                <a:latin typeface="Arial Unicode MS" pitchFamily="34" charset="-128"/>
                <a:ea typeface="Arial Unicode MS" pitchFamily="34" charset="-128"/>
              </a:rPr>
              <a:t>Biện pháp 3:  Hoạt động kết hợp giữa giáo viên GDCD và các lực lượng giáo dục khác:</a:t>
            </a:r>
          </a:p>
        </p:txBody>
      </p:sp>
      <p:sp>
        <p:nvSpPr>
          <p:cNvPr id="3" name="Snip Single Corner Rectangle 26"/>
          <p:cNvSpPr/>
          <p:nvPr/>
        </p:nvSpPr>
        <p:spPr>
          <a:xfrm flipV="1">
            <a:off x="-171767" y="1995488"/>
            <a:ext cx="5027612" cy="1760537"/>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1" fmla="*/ 0 w 2324107"/>
              <a:gd name="connsiteY0-2" fmla="*/ 0 h 804860"/>
              <a:gd name="connsiteX1-3" fmla="*/ 1921677 w 2324107"/>
              <a:gd name="connsiteY1-4" fmla="*/ 0 h 804860"/>
              <a:gd name="connsiteX2-5" fmla="*/ 2324107 w 2324107"/>
              <a:gd name="connsiteY2-6" fmla="*/ 804860 h 804860"/>
              <a:gd name="connsiteX3-7" fmla="*/ 0 w 2324107"/>
              <a:gd name="connsiteY3-8" fmla="*/ 804860 h 804860"/>
              <a:gd name="connsiteX4-9" fmla="*/ 0 w 2324107"/>
              <a:gd name="connsiteY4-10" fmla="*/ 0 h 804860"/>
              <a:gd name="connsiteX0-11" fmla="*/ 0 w 2324107"/>
              <a:gd name="connsiteY0-12" fmla="*/ 4762 h 809622"/>
              <a:gd name="connsiteX1-13" fmla="*/ 1321602 w 2324107"/>
              <a:gd name="connsiteY1-14" fmla="*/ 0 h 809622"/>
              <a:gd name="connsiteX2-15" fmla="*/ 2324107 w 2324107"/>
              <a:gd name="connsiteY2-16" fmla="*/ 809622 h 809622"/>
              <a:gd name="connsiteX3-17" fmla="*/ 0 w 2324107"/>
              <a:gd name="connsiteY3-18" fmla="*/ 809622 h 809622"/>
              <a:gd name="connsiteX4-19" fmla="*/ 0 w 2324107"/>
              <a:gd name="connsiteY4-20" fmla="*/ 4762 h 809622"/>
              <a:gd name="connsiteX0-21" fmla="*/ 0 w 2309819"/>
              <a:gd name="connsiteY0-22" fmla="*/ 4762 h 809622"/>
              <a:gd name="connsiteX1-23" fmla="*/ 1321602 w 2309819"/>
              <a:gd name="connsiteY1-24" fmla="*/ 0 h 809622"/>
              <a:gd name="connsiteX2-25" fmla="*/ 2309819 w 2309819"/>
              <a:gd name="connsiteY2-26" fmla="*/ 809622 h 809622"/>
              <a:gd name="connsiteX3-27" fmla="*/ 0 w 2309819"/>
              <a:gd name="connsiteY3-28" fmla="*/ 809622 h 809622"/>
              <a:gd name="connsiteX4-29" fmla="*/ 0 w 2309819"/>
              <a:gd name="connsiteY4-30" fmla="*/ 4762 h 809622"/>
              <a:gd name="connsiteX0-31" fmla="*/ 0 w 2309819"/>
              <a:gd name="connsiteY0-32" fmla="*/ 0 h 804860"/>
              <a:gd name="connsiteX1-33" fmla="*/ 1623842 w 2309819"/>
              <a:gd name="connsiteY1-34" fmla="*/ 1588 h 804860"/>
              <a:gd name="connsiteX2-35" fmla="*/ 2309819 w 2309819"/>
              <a:gd name="connsiteY2-36" fmla="*/ 804860 h 804860"/>
              <a:gd name="connsiteX3-37" fmla="*/ 0 w 2309819"/>
              <a:gd name="connsiteY3-38" fmla="*/ 804860 h 804860"/>
              <a:gd name="connsiteX4-39" fmla="*/ 0 w 2309819"/>
              <a:gd name="connsiteY4-40" fmla="*/ 0 h 8048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09819" h="804860">
                <a:moveTo>
                  <a:pt x="0" y="0"/>
                </a:moveTo>
                <a:lnTo>
                  <a:pt x="1623842" y="1588"/>
                </a:lnTo>
                <a:lnTo>
                  <a:pt x="2309819" y="804860"/>
                </a:lnTo>
                <a:lnTo>
                  <a:pt x="0" y="804860"/>
                </a:lnTo>
                <a:lnTo>
                  <a:pt x="0" y="0"/>
                </a:lnTo>
                <a:close/>
              </a:path>
            </a:pathLst>
          </a:custGeom>
          <a:solidFill>
            <a:srgbClr val="C0504D"/>
          </a:solidFill>
          <a:ln w="3175" cap="flat" cmpd="sng" algn="ctr">
            <a:noFill/>
            <a:prstDash val="solid"/>
            <a:miter lim="800000"/>
          </a:ln>
          <a:effectLst>
            <a:outerShdw blurRad="50800" dist="508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Pentagon 27"/>
          <p:cNvSpPr/>
          <p:nvPr/>
        </p:nvSpPr>
        <p:spPr>
          <a:xfrm rot="5400000" flipV="1">
            <a:off x="3713480" y="2568575"/>
            <a:ext cx="2049145" cy="119507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1" fmla="*/ 0 w 1887538"/>
              <a:gd name="connsiteY0-2" fmla="*/ 0 h 990600"/>
              <a:gd name="connsiteX1-3" fmla="*/ 807244 w 1887538"/>
              <a:gd name="connsiteY1-4" fmla="*/ 794 h 990600"/>
              <a:gd name="connsiteX2-5" fmla="*/ 1392238 w 1887538"/>
              <a:gd name="connsiteY2-6" fmla="*/ 0 h 990600"/>
              <a:gd name="connsiteX3-7" fmla="*/ 1887538 w 1887538"/>
              <a:gd name="connsiteY3-8" fmla="*/ 495300 h 990600"/>
              <a:gd name="connsiteX4-9" fmla="*/ 1392238 w 1887538"/>
              <a:gd name="connsiteY4-10" fmla="*/ 990600 h 990600"/>
              <a:gd name="connsiteX5-11" fmla="*/ 0 w 1887538"/>
              <a:gd name="connsiteY5-12" fmla="*/ 990600 h 990600"/>
              <a:gd name="connsiteX6" fmla="*/ 0 w 1887538"/>
              <a:gd name="connsiteY6" fmla="*/ 0 h 990600"/>
              <a:gd name="connsiteX0-13" fmla="*/ 0 w 1887538"/>
              <a:gd name="connsiteY0-14" fmla="*/ 990600 h 990600"/>
              <a:gd name="connsiteX1-15" fmla="*/ 807244 w 1887538"/>
              <a:gd name="connsiteY1-16" fmla="*/ 794 h 990600"/>
              <a:gd name="connsiteX2-17" fmla="*/ 1392238 w 1887538"/>
              <a:gd name="connsiteY2-18" fmla="*/ 0 h 990600"/>
              <a:gd name="connsiteX3-19" fmla="*/ 1887538 w 1887538"/>
              <a:gd name="connsiteY3-20" fmla="*/ 495300 h 990600"/>
              <a:gd name="connsiteX4-21" fmla="*/ 1392238 w 1887538"/>
              <a:gd name="connsiteY4-22" fmla="*/ 990600 h 990600"/>
              <a:gd name="connsiteX5-23" fmla="*/ 0 w 1887538"/>
              <a:gd name="connsiteY5-24" fmla="*/ 990600 h 990600"/>
              <a:gd name="connsiteX0-25" fmla="*/ 0 w 1894682"/>
              <a:gd name="connsiteY0-26" fmla="*/ 992982 h 992982"/>
              <a:gd name="connsiteX1-27" fmla="*/ 814388 w 1894682"/>
              <a:gd name="connsiteY1-28" fmla="*/ 794 h 992982"/>
              <a:gd name="connsiteX2-29" fmla="*/ 1399382 w 1894682"/>
              <a:gd name="connsiteY2-30" fmla="*/ 0 h 992982"/>
              <a:gd name="connsiteX3-31" fmla="*/ 1894682 w 1894682"/>
              <a:gd name="connsiteY3-32" fmla="*/ 495300 h 992982"/>
              <a:gd name="connsiteX4-33" fmla="*/ 1399382 w 1894682"/>
              <a:gd name="connsiteY4-34" fmla="*/ 990600 h 992982"/>
              <a:gd name="connsiteX5-35" fmla="*/ 0 w 1894682"/>
              <a:gd name="connsiteY5-36" fmla="*/ 992982 h 992982"/>
              <a:gd name="connsiteX0-37" fmla="*/ 0 w 1889920"/>
              <a:gd name="connsiteY0-38" fmla="*/ 990601 h 990601"/>
              <a:gd name="connsiteX1-39" fmla="*/ 809626 w 1889920"/>
              <a:gd name="connsiteY1-40" fmla="*/ 794 h 990601"/>
              <a:gd name="connsiteX2-41" fmla="*/ 1394620 w 1889920"/>
              <a:gd name="connsiteY2-42" fmla="*/ 0 h 990601"/>
              <a:gd name="connsiteX3-43" fmla="*/ 1889920 w 1889920"/>
              <a:gd name="connsiteY3-44" fmla="*/ 495300 h 990601"/>
              <a:gd name="connsiteX4-45" fmla="*/ 1394620 w 1889920"/>
              <a:gd name="connsiteY4-46" fmla="*/ 990600 h 990601"/>
              <a:gd name="connsiteX5-47" fmla="*/ 0 w 1889920"/>
              <a:gd name="connsiteY5-48" fmla="*/ 990601 h 990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rgbClr val="C0504D">
              <a:lumMod val="20000"/>
              <a:lumOff val="80000"/>
            </a:srgbClr>
          </a:solidFill>
          <a:ln w="3175" cap="flat" cmpd="sng" algn="ctr">
            <a:noFill/>
            <a:prstDash val="solid"/>
            <a:miter lim="800000"/>
          </a:ln>
          <a:effectLst>
            <a:outerShdw blurRad="50800" dist="508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Snip Single Corner Rectangle 26"/>
          <p:cNvSpPr/>
          <p:nvPr/>
        </p:nvSpPr>
        <p:spPr>
          <a:xfrm rot="10980000" flipH="1" flipV="1">
            <a:off x="6526530" y="1847215"/>
            <a:ext cx="5987415" cy="2208530"/>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1" fmla="*/ 0 w 2324107"/>
              <a:gd name="connsiteY0-2" fmla="*/ 0 h 804860"/>
              <a:gd name="connsiteX1-3" fmla="*/ 1921677 w 2324107"/>
              <a:gd name="connsiteY1-4" fmla="*/ 0 h 804860"/>
              <a:gd name="connsiteX2-5" fmla="*/ 2324107 w 2324107"/>
              <a:gd name="connsiteY2-6" fmla="*/ 804860 h 804860"/>
              <a:gd name="connsiteX3-7" fmla="*/ 0 w 2324107"/>
              <a:gd name="connsiteY3-8" fmla="*/ 804860 h 804860"/>
              <a:gd name="connsiteX4-9" fmla="*/ 0 w 2324107"/>
              <a:gd name="connsiteY4-10" fmla="*/ 0 h 804860"/>
              <a:gd name="connsiteX0-11" fmla="*/ 0 w 2324107"/>
              <a:gd name="connsiteY0-12" fmla="*/ 4762 h 809622"/>
              <a:gd name="connsiteX1-13" fmla="*/ 1321602 w 2324107"/>
              <a:gd name="connsiteY1-14" fmla="*/ 0 h 809622"/>
              <a:gd name="connsiteX2-15" fmla="*/ 2324107 w 2324107"/>
              <a:gd name="connsiteY2-16" fmla="*/ 809622 h 809622"/>
              <a:gd name="connsiteX3-17" fmla="*/ 0 w 2324107"/>
              <a:gd name="connsiteY3-18" fmla="*/ 809622 h 809622"/>
              <a:gd name="connsiteX4-19" fmla="*/ 0 w 2324107"/>
              <a:gd name="connsiteY4-20" fmla="*/ 4762 h 809622"/>
              <a:gd name="connsiteX0-21" fmla="*/ 0 w 2309819"/>
              <a:gd name="connsiteY0-22" fmla="*/ 4762 h 809622"/>
              <a:gd name="connsiteX1-23" fmla="*/ 1321602 w 2309819"/>
              <a:gd name="connsiteY1-24" fmla="*/ 0 h 809622"/>
              <a:gd name="connsiteX2-25" fmla="*/ 2309819 w 2309819"/>
              <a:gd name="connsiteY2-26" fmla="*/ 809622 h 809622"/>
              <a:gd name="connsiteX3-27" fmla="*/ 0 w 2309819"/>
              <a:gd name="connsiteY3-28" fmla="*/ 809622 h 809622"/>
              <a:gd name="connsiteX4-29" fmla="*/ 0 w 2309819"/>
              <a:gd name="connsiteY4-30" fmla="*/ 4762 h 809622"/>
              <a:gd name="connsiteX0-31" fmla="*/ 0 w 2309819"/>
              <a:gd name="connsiteY0-32" fmla="*/ 0 h 804860"/>
              <a:gd name="connsiteX1-33" fmla="*/ 1623842 w 2309819"/>
              <a:gd name="connsiteY1-34" fmla="*/ 1588 h 804860"/>
              <a:gd name="connsiteX2-35" fmla="*/ 2309819 w 2309819"/>
              <a:gd name="connsiteY2-36" fmla="*/ 804860 h 804860"/>
              <a:gd name="connsiteX3-37" fmla="*/ 0 w 2309819"/>
              <a:gd name="connsiteY3-38" fmla="*/ 804860 h 804860"/>
              <a:gd name="connsiteX4-39" fmla="*/ 0 w 2309819"/>
              <a:gd name="connsiteY4-40" fmla="*/ 0 h 8048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09819" h="804860">
                <a:moveTo>
                  <a:pt x="0" y="0"/>
                </a:moveTo>
                <a:lnTo>
                  <a:pt x="1623842" y="1588"/>
                </a:lnTo>
                <a:lnTo>
                  <a:pt x="2309819" y="804860"/>
                </a:lnTo>
                <a:lnTo>
                  <a:pt x="0" y="804860"/>
                </a:lnTo>
                <a:lnTo>
                  <a:pt x="0" y="0"/>
                </a:lnTo>
                <a:close/>
              </a:path>
            </a:pathLst>
          </a:custGeom>
          <a:solidFill>
            <a:srgbClr val="9BBB59"/>
          </a:solidFill>
          <a:ln w="3175" cap="flat" cmpd="sng" algn="ctr">
            <a:noFill/>
            <a:prstDash val="solid"/>
            <a:miter lim="800000"/>
          </a:ln>
          <a:effectLst>
            <a:outerShdw blurRad="50800" dist="50800" dir="5400000" algn="t" rotWithShape="0">
              <a:prstClr val="black">
                <a:alpha val="40000"/>
              </a:prstClr>
            </a:outerShdw>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P</a:t>
            </a:r>
            <a:r>
              <a:rPr kumimoji="0" lang="en-US" sz="3200" b="1"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hối hợp với các giáo viên</a:t>
            </a:r>
          </a:p>
          <a:p>
            <a:pPr marL="0" marR="0" lvl="0" indent="0" algn="l"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 bộ môn</a:t>
            </a:r>
            <a:r>
              <a:rPr kumimoji="0" lang="en-US" sz="32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8" name="Pentagon 27"/>
          <p:cNvSpPr/>
          <p:nvPr/>
        </p:nvSpPr>
        <p:spPr>
          <a:xfrm rot="16200000" flipH="1" flipV="1">
            <a:off x="5055235" y="1782445"/>
            <a:ext cx="2049145" cy="997585"/>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1" fmla="*/ 0 w 1887538"/>
              <a:gd name="connsiteY0-2" fmla="*/ 0 h 990600"/>
              <a:gd name="connsiteX1-3" fmla="*/ 807244 w 1887538"/>
              <a:gd name="connsiteY1-4" fmla="*/ 794 h 990600"/>
              <a:gd name="connsiteX2-5" fmla="*/ 1392238 w 1887538"/>
              <a:gd name="connsiteY2-6" fmla="*/ 0 h 990600"/>
              <a:gd name="connsiteX3-7" fmla="*/ 1887538 w 1887538"/>
              <a:gd name="connsiteY3-8" fmla="*/ 495300 h 990600"/>
              <a:gd name="connsiteX4-9" fmla="*/ 1392238 w 1887538"/>
              <a:gd name="connsiteY4-10" fmla="*/ 990600 h 990600"/>
              <a:gd name="connsiteX5-11" fmla="*/ 0 w 1887538"/>
              <a:gd name="connsiteY5-12" fmla="*/ 990600 h 990600"/>
              <a:gd name="connsiteX6" fmla="*/ 0 w 1887538"/>
              <a:gd name="connsiteY6" fmla="*/ 0 h 990600"/>
              <a:gd name="connsiteX0-13" fmla="*/ 0 w 1887538"/>
              <a:gd name="connsiteY0-14" fmla="*/ 990600 h 990600"/>
              <a:gd name="connsiteX1-15" fmla="*/ 807244 w 1887538"/>
              <a:gd name="connsiteY1-16" fmla="*/ 794 h 990600"/>
              <a:gd name="connsiteX2-17" fmla="*/ 1392238 w 1887538"/>
              <a:gd name="connsiteY2-18" fmla="*/ 0 h 990600"/>
              <a:gd name="connsiteX3-19" fmla="*/ 1887538 w 1887538"/>
              <a:gd name="connsiteY3-20" fmla="*/ 495300 h 990600"/>
              <a:gd name="connsiteX4-21" fmla="*/ 1392238 w 1887538"/>
              <a:gd name="connsiteY4-22" fmla="*/ 990600 h 990600"/>
              <a:gd name="connsiteX5-23" fmla="*/ 0 w 1887538"/>
              <a:gd name="connsiteY5-24" fmla="*/ 990600 h 990600"/>
              <a:gd name="connsiteX0-25" fmla="*/ 0 w 1894682"/>
              <a:gd name="connsiteY0-26" fmla="*/ 992982 h 992982"/>
              <a:gd name="connsiteX1-27" fmla="*/ 814388 w 1894682"/>
              <a:gd name="connsiteY1-28" fmla="*/ 794 h 992982"/>
              <a:gd name="connsiteX2-29" fmla="*/ 1399382 w 1894682"/>
              <a:gd name="connsiteY2-30" fmla="*/ 0 h 992982"/>
              <a:gd name="connsiteX3-31" fmla="*/ 1894682 w 1894682"/>
              <a:gd name="connsiteY3-32" fmla="*/ 495300 h 992982"/>
              <a:gd name="connsiteX4-33" fmla="*/ 1399382 w 1894682"/>
              <a:gd name="connsiteY4-34" fmla="*/ 990600 h 992982"/>
              <a:gd name="connsiteX5-35" fmla="*/ 0 w 1894682"/>
              <a:gd name="connsiteY5-36" fmla="*/ 992982 h 992982"/>
              <a:gd name="connsiteX0-37" fmla="*/ 0 w 1889920"/>
              <a:gd name="connsiteY0-38" fmla="*/ 990601 h 990601"/>
              <a:gd name="connsiteX1-39" fmla="*/ 809626 w 1889920"/>
              <a:gd name="connsiteY1-40" fmla="*/ 794 h 990601"/>
              <a:gd name="connsiteX2-41" fmla="*/ 1394620 w 1889920"/>
              <a:gd name="connsiteY2-42" fmla="*/ 0 h 990601"/>
              <a:gd name="connsiteX3-43" fmla="*/ 1889920 w 1889920"/>
              <a:gd name="connsiteY3-44" fmla="*/ 495300 h 990601"/>
              <a:gd name="connsiteX4-45" fmla="*/ 1394620 w 1889920"/>
              <a:gd name="connsiteY4-46" fmla="*/ 990600 h 990601"/>
              <a:gd name="connsiteX5-47" fmla="*/ 0 w 1889920"/>
              <a:gd name="connsiteY5-48" fmla="*/ 990601 h 990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rgbClr val="9BBB59">
              <a:lumMod val="20000"/>
              <a:lumOff val="80000"/>
            </a:srgbClr>
          </a:solidFill>
          <a:ln w="3175" cap="flat" cmpd="sng" algn="ctr">
            <a:noFill/>
            <a:prstDash val="solid"/>
            <a:miter lim="800000"/>
          </a:ln>
          <a:effectLst>
            <a:outerShdw blurRad="50800" dist="508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Snip Single Corner Rectangle 26"/>
          <p:cNvSpPr/>
          <p:nvPr/>
        </p:nvSpPr>
        <p:spPr>
          <a:xfrm flipH="1">
            <a:off x="4613275" y="4686935"/>
            <a:ext cx="7195820" cy="1589405"/>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1" fmla="*/ 0 w 2324107"/>
              <a:gd name="connsiteY0-2" fmla="*/ 0 h 804860"/>
              <a:gd name="connsiteX1-3" fmla="*/ 1921677 w 2324107"/>
              <a:gd name="connsiteY1-4" fmla="*/ 0 h 804860"/>
              <a:gd name="connsiteX2-5" fmla="*/ 2324107 w 2324107"/>
              <a:gd name="connsiteY2-6" fmla="*/ 804860 h 804860"/>
              <a:gd name="connsiteX3-7" fmla="*/ 0 w 2324107"/>
              <a:gd name="connsiteY3-8" fmla="*/ 804860 h 804860"/>
              <a:gd name="connsiteX4-9" fmla="*/ 0 w 2324107"/>
              <a:gd name="connsiteY4-10" fmla="*/ 0 h 804860"/>
              <a:gd name="connsiteX0-11" fmla="*/ 0 w 2324107"/>
              <a:gd name="connsiteY0-12" fmla="*/ 4762 h 809622"/>
              <a:gd name="connsiteX1-13" fmla="*/ 1321602 w 2324107"/>
              <a:gd name="connsiteY1-14" fmla="*/ 0 h 809622"/>
              <a:gd name="connsiteX2-15" fmla="*/ 2324107 w 2324107"/>
              <a:gd name="connsiteY2-16" fmla="*/ 809622 h 809622"/>
              <a:gd name="connsiteX3-17" fmla="*/ 0 w 2324107"/>
              <a:gd name="connsiteY3-18" fmla="*/ 809622 h 809622"/>
              <a:gd name="connsiteX4-19" fmla="*/ 0 w 2324107"/>
              <a:gd name="connsiteY4-20" fmla="*/ 4762 h 809622"/>
              <a:gd name="connsiteX0-21" fmla="*/ 0 w 2309819"/>
              <a:gd name="connsiteY0-22" fmla="*/ 4762 h 809622"/>
              <a:gd name="connsiteX1-23" fmla="*/ 1321602 w 2309819"/>
              <a:gd name="connsiteY1-24" fmla="*/ 0 h 809622"/>
              <a:gd name="connsiteX2-25" fmla="*/ 2309819 w 2309819"/>
              <a:gd name="connsiteY2-26" fmla="*/ 809622 h 809622"/>
              <a:gd name="connsiteX3-27" fmla="*/ 0 w 2309819"/>
              <a:gd name="connsiteY3-28" fmla="*/ 809622 h 809622"/>
              <a:gd name="connsiteX4-29" fmla="*/ 0 w 2309819"/>
              <a:gd name="connsiteY4-30" fmla="*/ 4762 h 809622"/>
              <a:gd name="connsiteX0-31" fmla="*/ 0 w 2309819"/>
              <a:gd name="connsiteY0-32" fmla="*/ 0 h 804860"/>
              <a:gd name="connsiteX1-33" fmla="*/ 1623842 w 2309819"/>
              <a:gd name="connsiteY1-34" fmla="*/ 1588 h 804860"/>
              <a:gd name="connsiteX2-35" fmla="*/ 2309819 w 2309819"/>
              <a:gd name="connsiteY2-36" fmla="*/ 804860 h 804860"/>
              <a:gd name="connsiteX3-37" fmla="*/ 0 w 2309819"/>
              <a:gd name="connsiteY3-38" fmla="*/ 804860 h 804860"/>
              <a:gd name="connsiteX4-39" fmla="*/ 0 w 2309819"/>
              <a:gd name="connsiteY4-40" fmla="*/ 0 h 8048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09819" h="804860">
                <a:moveTo>
                  <a:pt x="0" y="0"/>
                </a:moveTo>
                <a:lnTo>
                  <a:pt x="1623842" y="1588"/>
                </a:lnTo>
                <a:lnTo>
                  <a:pt x="2309819" y="804860"/>
                </a:lnTo>
                <a:lnTo>
                  <a:pt x="0" y="804860"/>
                </a:lnTo>
                <a:lnTo>
                  <a:pt x="0" y="0"/>
                </a:lnTo>
                <a:close/>
              </a:path>
            </a:pathLst>
          </a:custGeom>
          <a:solidFill>
            <a:srgbClr val="8064A2"/>
          </a:solidFill>
          <a:ln w="3175" cap="flat" cmpd="sng" algn="ctr">
            <a:noFill/>
            <a:prstDash val="solid"/>
            <a:miter lim="800000"/>
          </a:ln>
          <a:effectLst>
            <a:outerShdw blurRad="50800" dist="50800" dir="16200000" rotWithShape="0">
              <a:prstClr val="black">
                <a:alpha val="40000"/>
              </a:prstClr>
            </a:outerShdw>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P</a:t>
            </a:r>
            <a:r>
              <a:rPr kumimoji="0" lang="en-US" sz="3200" b="1"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hối hợp với</a:t>
            </a:r>
          </a:p>
          <a:p>
            <a:pPr marL="0" marR="0" lvl="0" indent="0" algn="just"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            Đội Thiếu niên Tiền phong Hồ Chí Minh</a:t>
            </a:r>
          </a:p>
        </p:txBody>
      </p:sp>
      <p:sp>
        <p:nvSpPr>
          <p:cNvPr id="13" name="Pentagon 27"/>
          <p:cNvSpPr/>
          <p:nvPr/>
        </p:nvSpPr>
        <p:spPr>
          <a:xfrm rot="5400000" flipH="1">
            <a:off x="3335497" y="5190649"/>
            <a:ext cx="20494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1" fmla="*/ 0 w 1887538"/>
              <a:gd name="connsiteY0-2" fmla="*/ 0 h 990600"/>
              <a:gd name="connsiteX1-3" fmla="*/ 807244 w 1887538"/>
              <a:gd name="connsiteY1-4" fmla="*/ 794 h 990600"/>
              <a:gd name="connsiteX2-5" fmla="*/ 1392238 w 1887538"/>
              <a:gd name="connsiteY2-6" fmla="*/ 0 h 990600"/>
              <a:gd name="connsiteX3-7" fmla="*/ 1887538 w 1887538"/>
              <a:gd name="connsiteY3-8" fmla="*/ 495300 h 990600"/>
              <a:gd name="connsiteX4-9" fmla="*/ 1392238 w 1887538"/>
              <a:gd name="connsiteY4-10" fmla="*/ 990600 h 990600"/>
              <a:gd name="connsiteX5-11" fmla="*/ 0 w 1887538"/>
              <a:gd name="connsiteY5-12" fmla="*/ 990600 h 990600"/>
              <a:gd name="connsiteX6" fmla="*/ 0 w 1887538"/>
              <a:gd name="connsiteY6" fmla="*/ 0 h 990600"/>
              <a:gd name="connsiteX0-13" fmla="*/ 0 w 1887538"/>
              <a:gd name="connsiteY0-14" fmla="*/ 990600 h 990600"/>
              <a:gd name="connsiteX1-15" fmla="*/ 807244 w 1887538"/>
              <a:gd name="connsiteY1-16" fmla="*/ 794 h 990600"/>
              <a:gd name="connsiteX2-17" fmla="*/ 1392238 w 1887538"/>
              <a:gd name="connsiteY2-18" fmla="*/ 0 h 990600"/>
              <a:gd name="connsiteX3-19" fmla="*/ 1887538 w 1887538"/>
              <a:gd name="connsiteY3-20" fmla="*/ 495300 h 990600"/>
              <a:gd name="connsiteX4-21" fmla="*/ 1392238 w 1887538"/>
              <a:gd name="connsiteY4-22" fmla="*/ 990600 h 990600"/>
              <a:gd name="connsiteX5-23" fmla="*/ 0 w 1887538"/>
              <a:gd name="connsiteY5-24" fmla="*/ 990600 h 990600"/>
              <a:gd name="connsiteX0-25" fmla="*/ 0 w 1894682"/>
              <a:gd name="connsiteY0-26" fmla="*/ 992982 h 992982"/>
              <a:gd name="connsiteX1-27" fmla="*/ 814388 w 1894682"/>
              <a:gd name="connsiteY1-28" fmla="*/ 794 h 992982"/>
              <a:gd name="connsiteX2-29" fmla="*/ 1399382 w 1894682"/>
              <a:gd name="connsiteY2-30" fmla="*/ 0 h 992982"/>
              <a:gd name="connsiteX3-31" fmla="*/ 1894682 w 1894682"/>
              <a:gd name="connsiteY3-32" fmla="*/ 495300 h 992982"/>
              <a:gd name="connsiteX4-33" fmla="*/ 1399382 w 1894682"/>
              <a:gd name="connsiteY4-34" fmla="*/ 990600 h 992982"/>
              <a:gd name="connsiteX5-35" fmla="*/ 0 w 1894682"/>
              <a:gd name="connsiteY5-36" fmla="*/ 992982 h 992982"/>
              <a:gd name="connsiteX0-37" fmla="*/ 0 w 1889920"/>
              <a:gd name="connsiteY0-38" fmla="*/ 990601 h 990601"/>
              <a:gd name="connsiteX1-39" fmla="*/ 809626 w 1889920"/>
              <a:gd name="connsiteY1-40" fmla="*/ 794 h 990601"/>
              <a:gd name="connsiteX2-41" fmla="*/ 1394620 w 1889920"/>
              <a:gd name="connsiteY2-42" fmla="*/ 0 h 990601"/>
              <a:gd name="connsiteX3-43" fmla="*/ 1889920 w 1889920"/>
              <a:gd name="connsiteY3-44" fmla="*/ 495300 h 990601"/>
              <a:gd name="connsiteX4-45" fmla="*/ 1394620 w 1889920"/>
              <a:gd name="connsiteY4-46" fmla="*/ 990600 h 990601"/>
              <a:gd name="connsiteX5-47" fmla="*/ 0 w 1889920"/>
              <a:gd name="connsiteY5-48" fmla="*/ 990601 h 990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rgbClr val="8064A2">
              <a:lumMod val="20000"/>
              <a:lumOff val="80000"/>
            </a:srgbClr>
          </a:solidFill>
          <a:ln w="3175" cap="flat" cmpd="sng" algn="ctr">
            <a:noFill/>
            <a:prstDash val="solid"/>
            <a:miter lim="800000"/>
          </a:ln>
          <a:effectLst>
            <a:outerShdw blurRad="50800" dist="50800" dir="16200000"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p:cNvCxnSpPr/>
          <p:nvPr/>
        </p:nvCxnSpPr>
        <p:spPr>
          <a:xfrm>
            <a:off x="501650" y="4876800"/>
            <a:ext cx="3638550" cy="12700"/>
          </a:xfrm>
          <a:prstGeom prst="line">
            <a:avLst/>
          </a:prstGeom>
          <a:noFill/>
          <a:ln w="38100" cap="flat" cmpd="sng" algn="ctr">
            <a:solidFill>
              <a:srgbClr val="4BACC6">
                <a:lumMod val="20000"/>
                <a:lumOff val="80000"/>
              </a:srgbClr>
            </a:solidFill>
            <a:prstDash val="solid"/>
            <a:miter lim="800000"/>
          </a:ln>
          <a:effectLst/>
        </p:spPr>
      </p:cxnSp>
      <p:sp>
        <p:nvSpPr>
          <p:cNvPr id="17" name="Text Box 3"/>
          <p:cNvSpPr txBox="1">
            <a:spLocks noChangeArrowheads="1"/>
          </p:cNvSpPr>
          <p:nvPr/>
        </p:nvSpPr>
        <p:spPr bwMode="ltGray">
          <a:xfrm>
            <a:off x="220345" y="2394903"/>
            <a:ext cx="397033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lnSpc>
                <a:spcPct val="95000"/>
              </a:lnSpc>
              <a:spcBef>
                <a:spcPct val="0"/>
              </a:spcBef>
              <a:spcAft>
                <a:spcPts val="800"/>
              </a:spcAft>
            </a:pPr>
            <a:r>
              <a:rPr lang="en-US" altLang="en-US" sz="3200">
                <a:solidFill>
                  <a:prstClr val="white"/>
                </a:solidFill>
                <a:latin typeface="Arial" panose="020B0604020202020204" pitchFamily="34" charset="0"/>
              </a:rPr>
              <a:t>Phối hợp với gia đình học sinh: </a:t>
            </a:r>
          </a:p>
        </p:txBody>
      </p:sp>
      <p:sp>
        <p:nvSpPr>
          <p:cNvPr id="18" name="TextBox 1"/>
          <p:cNvSpPr txBox="1">
            <a:spLocks noChangeArrowheads="1"/>
          </p:cNvSpPr>
          <p:nvPr/>
        </p:nvSpPr>
        <p:spPr bwMode="auto">
          <a:xfrm>
            <a:off x="4720590" y="2708910"/>
            <a:ext cx="45339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600" b="1">
                <a:solidFill>
                  <a:srgbClr val="C0504D"/>
                </a:solidFill>
                <a:latin typeface="Arial" panose="020B0604020202020204" pitchFamily="34" charset="0"/>
              </a:rPr>
              <a:t>A</a:t>
            </a:r>
          </a:p>
        </p:txBody>
      </p:sp>
      <p:sp>
        <p:nvSpPr>
          <p:cNvPr id="19" name="TextBox 18"/>
          <p:cNvSpPr txBox="1"/>
          <p:nvPr/>
        </p:nvSpPr>
        <p:spPr>
          <a:xfrm>
            <a:off x="6175375" y="2141538"/>
            <a:ext cx="422275" cy="488950"/>
          </a:xfrm>
          <a:prstGeom prst="rect">
            <a:avLst/>
          </a:prstGeom>
          <a:noFill/>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600" b="1">
                <a:solidFill>
                  <a:srgbClr val="DA8282"/>
                </a:solidFill>
                <a:latin typeface="Arial" panose="020B0604020202020204" pitchFamily="34" charset="0"/>
              </a:rPr>
              <a:t>B</a:t>
            </a:r>
          </a:p>
        </p:txBody>
      </p:sp>
      <p:sp>
        <p:nvSpPr>
          <p:cNvPr id="21" name="TextBox 20"/>
          <p:cNvSpPr txBox="1"/>
          <p:nvPr/>
        </p:nvSpPr>
        <p:spPr>
          <a:xfrm>
            <a:off x="4191000" y="5220018"/>
            <a:ext cx="422275" cy="488950"/>
          </a:xfrm>
          <a:prstGeom prst="rect">
            <a:avLst/>
          </a:prstGeom>
          <a:noFill/>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600" b="1">
                <a:solidFill>
                  <a:srgbClr val="F5BB17"/>
                </a:solidFill>
                <a:latin typeface="Arial" panose="020B0604020202020204" pitchFamily="34" charset="0"/>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par>
                                <p:cTn id="27" presetID="3" presetClass="entr" presetSubtype="1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3" presetClass="entr" presetSubtype="1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linds(horizontal)">
                                      <p:cBhvr>
                                        <p:cTn id="44" dur="500"/>
                                        <p:tgtEl>
                                          <p:spTgt spid="21"/>
                                        </p:tgtEl>
                                      </p:cBhvr>
                                    </p:animEffect>
                                  </p:childTnLst>
                                </p:cTn>
                              </p:par>
                              <p:par>
                                <p:cTn id="45" presetID="3" presetClass="entr" presetSubtype="1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3" grpId="0" bldLvl="0" animBg="1"/>
      <p:bldP spid="17" grpId="0"/>
      <p:bldP spid="18" grpId="0"/>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0335" y="364490"/>
            <a:ext cx="7537450" cy="64928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ck Arc 2"/>
          <p:cNvSpPr/>
          <p:nvPr/>
        </p:nvSpPr>
        <p:spPr>
          <a:xfrm>
            <a:off x="3168882" y="683723"/>
            <a:ext cx="5854244" cy="5573003"/>
          </a:xfrm>
          <a:prstGeom prst="blockArc">
            <a:avLst>
              <a:gd name="adj1" fmla="val 10800000"/>
              <a:gd name="adj2" fmla="val 162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9800891"/>
              <a:satOff val="-40761"/>
              <a:lumOff val="9608"/>
              <a:alphaOff val="0"/>
            </a:schemeClr>
          </a:fillRef>
          <a:effectRef idx="0">
            <a:schemeClr val="accent4">
              <a:hueOff val="9800891"/>
              <a:satOff val="-40761"/>
              <a:lumOff val="9608"/>
              <a:alphaOff val="0"/>
            </a:schemeClr>
          </a:effectRef>
          <a:fontRef idx="minor">
            <a:schemeClr val="lt1"/>
          </a:fontRef>
        </p:style>
      </p:sp>
      <p:sp>
        <p:nvSpPr>
          <p:cNvPr id="5" name="Block Arc 4"/>
          <p:cNvSpPr/>
          <p:nvPr/>
        </p:nvSpPr>
        <p:spPr>
          <a:xfrm>
            <a:off x="3168882" y="683723"/>
            <a:ext cx="5854244" cy="5573003"/>
          </a:xfrm>
          <a:prstGeom prst="blockArc">
            <a:avLst>
              <a:gd name="adj1" fmla="val 5400000"/>
              <a:gd name="adj2" fmla="val 108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6533927"/>
              <a:satOff val="-27169"/>
              <a:lumOff val="6405"/>
              <a:alphaOff val="0"/>
            </a:schemeClr>
          </a:fillRef>
          <a:effectRef idx="0">
            <a:schemeClr val="accent4">
              <a:hueOff val="6533927"/>
              <a:satOff val="-27169"/>
              <a:lumOff val="6405"/>
              <a:alphaOff val="0"/>
            </a:schemeClr>
          </a:effectRef>
          <a:fontRef idx="minor">
            <a:schemeClr val="lt1"/>
          </a:fontRef>
        </p:style>
      </p:sp>
      <p:sp>
        <p:nvSpPr>
          <p:cNvPr id="6" name="Block Arc 5"/>
          <p:cNvSpPr/>
          <p:nvPr/>
        </p:nvSpPr>
        <p:spPr>
          <a:xfrm>
            <a:off x="3168882" y="683723"/>
            <a:ext cx="5854244" cy="5573003"/>
          </a:xfrm>
          <a:prstGeom prst="blockArc">
            <a:avLst>
              <a:gd name="adj1" fmla="val 0"/>
              <a:gd name="adj2" fmla="val 54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3266964"/>
              <a:satOff val="-13576"/>
              <a:lumOff val="3203"/>
              <a:alphaOff val="0"/>
            </a:schemeClr>
          </a:fillRef>
          <a:effectRef idx="0">
            <a:schemeClr val="accent4">
              <a:hueOff val="3266964"/>
              <a:satOff val="-13576"/>
              <a:lumOff val="3203"/>
              <a:alphaOff val="0"/>
            </a:schemeClr>
          </a:effectRef>
          <a:fontRef idx="minor">
            <a:schemeClr val="lt1"/>
          </a:fontRef>
        </p:style>
      </p:sp>
      <p:sp>
        <p:nvSpPr>
          <p:cNvPr id="7" name="Block Arc 6"/>
          <p:cNvSpPr/>
          <p:nvPr/>
        </p:nvSpPr>
        <p:spPr>
          <a:xfrm>
            <a:off x="3168882" y="683723"/>
            <a:ext cx="5854244" cy="5573003"/>
          </a:xfrm>
          <a:prstGeom prst="blockArc">
            <a:avLst>
              <a:gd name="adj1" fmla="val 16200000"/>
              <a:gd name="adj2" fmla="val 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sz="3200" dirty="0">
              <a:latin typeface="#9Slide05 Fourth Medium" panose="00000600000000000000" pitchFamily="2" charset="0"/>
            </a:endParaRPr>
          </a:p>
        </p:txBody>
      </p:sp>
      <p:sp>
        <p:nvSpPr>
          <p:cNvPr id="8" name="Freeform: Shape 7"/>
          <p:cNvSpPr/>
          <p:nvPr/>
        </p:nvSpPr>
        <p:spPr>
          <a:xfrm>
            <a:off x="4080614" y="1766531"/>
            <a:ext cx="4026089" cy="3686175"/>
          </a:xfrm>
          <a:custGeom>
            <a:avLst/>
            <a:gdLst>
              <a:gd name="connsiteX0" fmla="*/ 0 w 2695920"/>
              <a:gd name="connsiteY0" fmla="*/ 1283205 h 2566409"/>
              <a:gd name="connsiteX1" fmla="*/ 1347960 w 2695920"/>
              <a:gd name="connsiteY1" fmla="*/ 0 h 2566409"/>
              <a:gd name="connsiteX2" fmla="*/ 2695920 w 2695920"/>
              <a:gd name="connsiteY2" fmla="*/ 1283205 h 2566409"/>
              <a:gd name="connsiteX3" fmla="*/ 1347960 w 2695920"/>
              <a:gd name="connsiteY3" fmla="*/ 2566410 h 2566409"/>
              <a:gd name="connsiteX4" fmla="*/ 0 w 2695920"/>
              <a:gd name="connsiteY4" fmla="*/ 1283205 h 2566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920" h="2566409">
                <a:moveTo>
                  <a:pt x="0" y="1283205"/>
                </a:moveTo>
                <a:cubicBezTo>
                  <a:pt x="0" y="574510"/>
                  <a:pt x="603502" y="0"/>
                  <a:pt x="1347960" y="0"/>
                </a:cubicBezTo>
                <a:cubicBezTo>
                  <a:pt x="2092418" y="0"/>
                  <a:pt x="2695920" y="574510"/>
                  <a:pt x="2695920" y="1283205"/>
                </a:cubicBezTo>
                <a:cubicBezTo>
                  <a:pt x="2695920" y="1991900"/>
                  <a:pt x="2092418" y="2566410"/>
                  <a:pt x="1347960" y="2566410"/>
                </a:cubicBezTo>
                <a:cubicBezTo>
                  <a:pt x="603502" y="2566410"/>
                  <a:pt x="0" y="1991900"/>
                  <a:pt x="0" y="1283205"/>
                </a:cubicBez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426560" tIns="407593" rIns="426560" bIns="407593" numCol="1" spcCol="1270" anchor="ctr" anchorCtr="0">
            <a:noAutofit/>
          </a:bodyPr>
          <a:lstStyle/>
          <a:p>
            <a:pPr algn="ctr" defTabSz="1111250">
              <a:lnSpc>
                <a:spcPct val="90000"/>
              </a:lnSpc>
              <a:spcBef>
                <a:spcPct val="0"/>
              </a:spcBef>
              <a:spcAft>
                <a:spcPct val="35000"/>
              </a:spcAft>
            </a:pPr>
            <a:r>
              <a:rPr lang="en-US" sz="4000" b="1" dirty="0">
                <a:solidFill>
                  <a:srgbClr val="C00000"/>
                </a:solidFill>
                <a:latin typeface="Times New Roman" panose="02020603050405020304" pitchFamily="18" charset="0"/>
                <a:cs typeface="Times New Roman" panose="02020603050405020304" pitchFamily="18" charset="0"/>
              </a:rPr>
              <a:t>III</a:t>
            </a:r>
            <a:r>
              <a:rPr lang="en-US" sz="4000" b="1" dirty="0">
                <a:solidFill>
                  <a:srgbClr val="C00000"/>
                </a:solidFill>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KẾT LUẬN CHUNG VÀ KIẾN NGHỊ</a:t>
            </a:r>
            <a:endParaRPr lang="en-GB" sz="4000" dirty="0">
              <a:latin typeface="Arial" panose="020B0604020202020204" pitchFamily="34" charset="0"/>
              <a:cs typeface="Arial" panose="020B0604020202020204" pitchFamily="34" charset="0"/>
            </a:endParaRPr>
          </a:p>
          <a:p>
            <a:pPr algn="ctr" defTabSz="1111250">
              <a:lnSpc>
                <a:spcPct val="90000"/>
              </a:lnSpc>
              <a:spcBef>
                <a:spcPct val="0"/>
              </a:spcBef>
              <a:spcAft>
                <a:spcPct val="35000"/>
              </a:spcAft>
            </a:pP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9" name="Freeform: Shape 8"/>
          <p:cNvSpPr/>
          <p:nvPr/>
        </p:nvSpPr>
        <p:spPr>
          <a:xfrm>
            <a:off x="4732421" y="122292"/>
            <a:ext cx="2983832" cy="1796485"/>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00">
              <a:lnSpc>
                <a:spcPct val="90000"/>
              </a:lnSpc>
              <a:spcBef>
                <a:spcPct val="0"/>
              </a:spcBef>
              <a:spcAft>
                <a:spcPct val="35000"/>
              </a:spcAft>
            </a:pPr>
            <a:r>
              <a:rPr lang="en-US" sz="3600" b="1" dirty="0">
                <a:solidFill>
                  <a:schemeClr val="tx1"/>
                </a:solidFill>
                <a:latin typeface="Times New Roman" panose="02020603050405020304" pitchFamily="18" charset="0"/>
                <a:cs typeface="Times New Roman" panose="02020603050405020304" pitchFamily="18" charset="0"/>
              </a:rPr>
              <a:t>1. </a:t>
            </a:r>
            <a:r>
              <a:rPr lang="vi-VN" sz="3600" b="1" dirty="0" smtClean="0">
                <a:solidFill>
                  <a:schemeClr val="tx1"/>
                </a:solidFill>
                <a:latin typeface="Times New Roman" panose="02020603050405020304" pitchFamily="18" charset="0"/>
                <a:cs typeface="Times New Roman" panose="02020603050405020304" pitchFamily="18" charset="0"/>
              </a:rPr>
              <a:t>Ư</a:t>
            </a:r>
            <a:r>
              <a:rPr lang="en-US" sz="3600" b="1" dirty="0" smtClean="0">
                <a:solidFill>
                  <a:schemeClr val="tx1"/>
                </a:solidFill>
                <a:latin typeface="Times New Roman" panose="02020603050405020304" pitchFamily="18" charset="0"/>
                <a:cs typeface="Times New Roman" panose="02020603050405020304" pitchFamily="18" charset="0"/>
              </a:rPr>
              <a:t>u </a:t>
            </a:r>
            <a:r>
              <a:rPr lang="en-US" sz="3600" b="1" dirty="0" err="1" smtClean="0">
                <a:solidFill>
                  <a:schemeClr val="tx1"/>
                </a:solidFill>
                <a:latin typeface="Times New Roman" panose="02020603050405020304" pitchFamily="18" charset="0"/>
                <a:cs typeface="Times New Roman" panose="02020603050405020304" pitchFamily="18" charset="0"/>
              </a:rPr>
              <a:t>điểm</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và</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hạn</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chế</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0" name="Freeform: Shape 9"/>
          <p:cNvSpPr/>
          <p:nvPr/>
        </p:nvSpPr>
        <p:spPr>
          <a:xfrm>
            <a:off x="7612409" y="3269808"/>
            <a:ext cx="2812051" cy="2106194"/>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3266964"/>
              <a:satOff val="-13576"/>
              <a:lumOff val="3203"/>
              <a:alphaOff val="0"/>
            </a:schemeClr>
          </a:fillRef>
          <a:effectRef idx="2">
            <a:schemeClr val="accent4">
              <a:hueOff val="3266964"/>
              <a:satOff val="-13576"/>
              <a:lumOff val="3203"/>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00">
              <a:lnSpc>
                <a:spcPct val="90000"/>
              </a:lnSpc>
              <a:spcBef>
                <a:spcPct val="0"/>
              </a:spcBef>
              <a:spcAft>
                <a:spcPct val="35000"/>
              </a:spcAft>
            </a:pPr>
            <a:r>
              <a:rPr lang="en-US" sz="3600" b="1" dirty="0" smtClean="0">
                <a:solidFill>
                  <a:schemeClr val="tx1"/>
                </a:solidFill>
                <a:latin typeface="Times New Roman" panose="02020603050405020304" pitchFamily="18" charset="0"/>
                <a:cs typeface="Times New Roman" panose="02020603050405020304" pitchFamily="18" charset="0"/>
              </a:rPr>
              <a:t>2. </a:t>
            </a:r>
            <a:r>
              <a:rPr lang="en-US" sz="3600" b="1" dirty="0" err="1" smtClean="0">
                <a:solidFill>
                  <a:schemeClr val="tx1"/>
                </a:solidFill>
                <a:latin typeface="Times New Roman" panose="02020603050405020304" pitchFamily="18" charset="0"/>
                <a:cs typeface="Times New Roman" panose="02020603050405020304" pitchFamily="18" charset="0"/>
              </a:rPr>
              <a:t>Phương</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pháp</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khắc</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phục</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1" name="Freeform: Shape 10"/>
          <p:cNvSpPr/>
          <p:nvPr/>
        </p:nvSpPr>
        <p:spPr>
          <a:xfrm rot="187224">
            <a:off x="1342212" y="3025822"/>
            <a:ext cx="3331135" cy="2261192"/>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6533927"/>
              <a:satOff val="-27169"/>
              <a:lumOff val="6405"/>
              <a:alphaOff val="0"/>
            </a:schemeClr>
          </a:fillRef>
          <a:effectRef idx="2">
            <a:schemeClr val="accent4">
              <a:hueOff val="6533927"/>
              <a:satOff val="-27169"/>
              <a:lumOff val="6405"/>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00">
              <a:lnSpc>
                <a:spcPct val="90000"/>
              </a:lnSpc>
              <a:spcBef>
                <a:spcPct val="0"/>
              </a:spcBef>
              <a:spcAft>
                <a:spcPct val="35000"/>
              </a:spcAft>
            </a:pPr>
            <a:r>
              <a:rPr lang="en-US" sz="3600" b="1" dirty="0" smtClean="0">
                <a:solidFill>
                  <a:schemeClr val="tx1"/>
                </a:solidFill>
                <a:latin typeface="Times New Roman" panose="02020603050405020304" pitchFamily="18" charset="0"/>
                <a:cs typeface="Times New Roman" panose="02020603050405020304" pitchFamily="18" charset="0"/>
              </a:rPr>
              <a:t>3. </a:t>
            </a:r>
            <a:r>
              <a:rPr lang="en-US" sz="3600" b="1" dirty="0" err="1" smtClean="0">
                <a:solidFill>
                  <a:schemeClr val="tx1"/>
                </a:solidFill>
                <a:latin typeface="Times New Roman" panose="02020603050405020304" pitchFamily="18" charset="0"/>
                <a:cs typeface="Times New Roman" panose="02020603050405020304" pitchFamily="18" charset="0"/>
              </a:rPr>
              <a:t>Khả</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năng</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triển</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khai</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rỗng</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rãi</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biện</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pháp</a:t>
            </a:r>
            <a:endParaRPr lang="en-US"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3"/>
          <p:cNvSpPr>
            <a:spLocks noChangeArrowheads="1"/>
          </p:cNvSpPr>
          <p:nvPr/>
        </p:nvSpPr>
        <p:spPr bwMode="gray">
          <a:xfrm rot="5400000">
            <a:off x="604750" y="3066991"/>
            <a:ext cx="2971800" cy="381000"/>
          </a:xfrm>
          <a:prstGeom prst="triangle">
            <a:avLst>
              <a:gd name="adj" fmla="val 50000"/>
            </a:avLst>
          </a:prstGeom>
          <a:gradFill rotWithShape="0">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ndParaRPr>
          </a:p>
        </p:txBody>
      </p:sp>
      <p:grpSp>
        <p:nvGrpSpPr>
          <p:cNvPr id="3" name="Group 32"/>
          <p:cNvGrpSpPr/>
          <p:nvPr/>
        </p:nvGrpSpPr>
        <p:grpSpPr bwMode="auto">
          <a:xfrm>
            <a:off x="83127" y="1541349"/>
            <a:ext cx="1882487" cy="3579729"/>
            <a:chOff x="-860" y="1279"/>
            <a:chExt cx="1087" cy="2400"/>
          </a:xfrm>
          <a:effectLst>
            <a:outerShdw blurRad="50800" dist="50800" dir="5400000" algn="ctr" rotWithShape="0">
              <a:srgbClr val="0C0228"/>
            </a:outerShdw>
          </a:effectLst>
        </p:grpSpPr>
        <p:sp>
          <p:nvSpPr>
            <p:cNvPr id="2" name="AutoShape 22"/>
            <p:cNvSpPr>
              <a:spLocks noChangeArrowheads="1"/>
            </p:cNvSpPr>
            <p:nvPr/>
          </p:nvSpPr>
          <p:spPr bwMode="gray">
            <a:xfrm>
              <a:off x="-781" y="1279"/>
              <a:ext cx="1008" cy="2400"/>
            </a:xfrm>
            <a:prstGeom prst="flowChartAlternateProcess">
              <a:avLst/>
            </a:prstGeom>
            <a:gradFill rotWithShape="1">
              <a:gsLst>
                <a:gs pos="0">
                  <a:srgbClr val="03D4A8"/>
                </a:gs>
                <a:gs pos="25000">
                  <a:srgbClr val="21D6E0"/>
                </a:gs>
                <a:gs pos="75000">
                  <a:srgbClr val="0087E6"/>
                </a:gs>
                <a:gs pos="100000">
                  <a:srgbClr val="005CBF"/>
                </a:gs>
              </a:gsLst>
              <a:lin ang="5400000" scaled="0"/>
            </a:gradFill>
            <a:ln w="38100" algn="ctr">
              <a:solidFill>
                <a:srgbClr val="FFFFFF"/>
              </a:solidFill>
              <a:miter lim="800000"/>
            </a:ln>
            <a:effectLst>
              <a:outerShdw dist="81320" dir="3080412" algn="ctr" rotWithShape="0">
                <a:schemeClr val="bg2">
                  <a:alpha val="50000"/>
                </a:schemeClr>
              </a:outerShdw>
            </a:effectLst>
          </p:spPr>
          <p:txBody>
            <a:bodyPr wrap="none" anchor="ctr"/>
            <a:lstStyle/>
            <a:p>
              <a:pPr>
                <a:defRPr/>
              </a:pPr>
              <a:endParaRPr lang="en-US">
                <a:latin typeface="Arial" panose="020B0604020202020204" pitchFamily="34" charset="0"/>
              </a:endParaRPr>
            </a:p>
          </p:txBody>
        </p:sp>
        <p:sp>
          <p:nvSpPr>
            <p:cNvPr id="7202" name="Rectangle 23"/>
            <p:cNvSpPr>
              <a:spLocks noChangeArrowheads="1"/>
            </p:cNvSpPr>
            <p:nvPr/>
          </p:nvSpPr>
          <p:spPr bwMode="black">
            <a:xfrm>
              <a:off x="-860" y="1476"/>
              <a:ext cx="1007" cy="1506"/>
            </a:xfrm>
            <a:prstGeom prst="rect">
              <a:avLst/>
            </a:prstGeom>
            <a:noFill/>
            <a:ln w="9525" algn="ctr">
              <a:noFill/>
              <a:miter lim="800000"/>
            </a:ln>
          </p:spPr>
          <p:txBody>
            <a:bodyPr>
              <a:spAutoFit/>
            </a:bodyPr>
            <a:lstStyle/>
            <a:p>
              <a:pPr marL="342900" indent="-342900" algn="ctr">
                <a:defRPr/>
              </a:pPr>
              <a:r>
                <a:rPr lang="en-US" sz="3200" b="1" dirty="0">
                  <a:latin typeface="Arial" panose="020B0604020202020204" pitchFamily="34" charset="0"/>
                </a:rPr>
                <a:t> </a:t>
              </a:r>
            </a:p>
            <a:p>
              <a:pPr marL="342900" indent="-342900" algn="ctr">
                <a:defRPr/>
              </a:pPr>
              <a:endParaRPr lang="en-US" sz="3600" b="1" dirty="0" smtClean="0">
                <a:solidFill>
                  <a:srgbClr val="FF0000"/>
                </a:solidFill>
                <a:latin typeface="Times New Roman" panose="02020603050405020304" pitchFamily="18" charset="0"/>
              </a:endParaRPr>
            </a:p>
            <a:p>
              <a:pPr marL="342900" indent="-342900" algn="ctr">
                <a:defRPr/>
              </a:pPr>
              <a:r>
                <a:rPr lang="vi-VN" sz="3600" b="1" dirty="0" smtClean="0">
                  <a:solidFill>
                    <a:srgbClr val="FF0000"/>
                  </a:solidFill>
                  <a:latin typeface="Times New Roman" panose="02020603050405020304" pitchFamily="18" charset="0"/>
                </a:rPr>
                <a:t>Ư</a:t>
              </a:r>
              <a:r>
                <a:rPr lang="fr-FR" sz="3600" b="1" dirty="0" smtClean="0">
                  <a:solidFill>
                    <a:srgbClr val="FF0000"/>
                  </a:solidFill>
                  <a:latin typeface="Times New Roman" panose="02020603050405020304" pitchFamily="18" charset="0"/>
                </a:rPr>
                <a:t>u </a:t>
              </a:r>
              <a:r>
                <a:rPr lang="fr-FR" sz="3600" b="1" dirty="0" err="1" smtClean="0">
                  <a:solidFill>
                    <a:srgbClr val="FF0000"/>
                  </a:solidFill>
                  <a:latin typeface="Times New Roman" panose="02020603050405020304" pitchFamily="18" charset="0"/>
                </a:rPr>
                <a:t>điểm</a:t>
              </a:r>
              <a:endParaRPr lang="en-US" sz="3600" dirty="0">
                <a:solidFill>
                  <a:srgbClr val="FF0000"/>
                </a:solidFill>
                <a:latin typeface="+mj-lt"/>
              </a:endParaRPr>
            </a:p>
          </p:txBody>
        </p:sp>
      </p:grpSp>
      <p:pic>
        <p:nvPicPr>
          <p:cNvPr id="7207" name="Picture 10" descr="Pictur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561" y="151930"/>
            <a:ext cx="1930671" cy="52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3" name="Group 33"/>
          <p:cNvGrpSpPr/>
          <p:nvPr/>
        </p:nvGrpSpPr>
        <p:grpSpPr bwMode="auto">
          <a:xfrm>
            <a:off x="2281050" y="147064"/>
            <a:ext cx="9877547" cy="1442181"/>
            <a:chOff x="337" y="961"/>
            <a:chExt cx="5310" cy="912"/>
          </a:xfrm>
        </p:grpSpPr>
        <p:grpSp>
          <p:nvGrpSpPr>
            <p:cNvPr id="7199" name="Group 4"/>
            <p:cNvGrpSpPr/>
            <p:nvPr/>
          </p:nvGrpSpPr>
          <p:grpSpPr bwMode="auto">
            <a:xfrm>
              <a:off x="458" y="961"/>
              <a:ext cx="5189" cy="912"/>
              <a:chOff x="-458" y="1392"/>
              <a:chExt cx="5236" cy="480"/>
            </a:xfrm>
          </p:grpSpPr>
          <p:sp>
            <p:nvSpPr>
              <p:cNvPr id="12293" name="AutoShape 5"/>
              <p:cNvSpPr>
                <a:spLocks noChangeArrowheads="1"/>
              </p:cNvSpPr>
              <p:nvPr/>
            </p:nvSpPr>
            <p:spPr bwMode="gray">
              <a:xfrm>
                <a:off x="-458" y="1392"/>
                <a:ext cx="5236" cy="480"/>
              </a:xfrm>
              <a:prstGeom prst="roundRect">
                <a:avLst>
                  <a:gd name="adj" fmla="val 17509"/>
                </a:avLst>
              </a:prstGeom>
              <a:solidFill>
                <a:schemeClr val="accent1">
                  <a:lumMod val="40000"/>
                  <a:lumOff val="60000"/>
                </a:schemeClr>
              </a:solidFill>
              <a:ln w="9525">
                <a:noFill/>
                <a:round/>
              </a:ln>
              <a:effectLst/>
            </p:spPr>
            <p:txBody>
              <a:bodyPr wrap="none" anchor="ctr"/>
              <a:lstStyle/>
              <a:p>
                <a:pPr>
                  <a:defRPr/>
                </a:pPr>
                <a:endParaRPr lang="en-US">
                  <a:latin typeface="Arial" panose="020B0604020202020204" pitchFamily="34" charset="0"/>
                </a:endParaRPr>
              </a:p>
            </p:txBody>
          </p:sp>
          <p:grpSp>
            <p:nvGrpSpPr>
              <p:cNvPr id="7203" name="Group 6"/>
              <p:cNvGrpSpPr/>
              <p:nvPr/>
            </p:nvGrpSpPr>
            <p:grpSpPr bwMode="auto">
              <a:xfrm>
                <a:off x="556" y="1407"/>
                <a:ext cx="4217" cy="432"/>
                <a:chOff x="572" y="1407"/>
                <a:chExt cx="4160" cy="432"/>
              </a:xfrm>
            </p:grpSpPr>
            <p:sp>
              <p:nvSpPr>
                <p:cNvPr id="12295" name="AutoShape 7"/>
                <p:cNvSpPr>
                  <a:spLocks noChangeArrowheads="1"/>
                </p:cNvSpPr>
                <p:nvPr/>
              </p:nvSpPr>
              <p:spPr bwMode="gray">
                <a:xfrm>
                  <a:off x="572" y="1724"/>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ln>
                <a:effectLst/>
              </p:spPr>
              <p:txBody>
                <a:bodyPr wrap="none" anchor="ctr"/>
                <a:lstStyle/>
                <a:p>
                  <a:pPr>
                    <a:defRPr/>
                  </a:pPr>
                  <a:endParaRPr lang="en-US">
                    <a:latin typeface="Arial" panose="020B0604020202020204" pitchFamily="34" charset="0"/>
                  </a:endParaRPr>
                </a:p>
              </p:txBody>
            </p:sp>
            <p:sp>
              <p:nvSpPr>
                <p:cNvPr id="12296" name="AutoShape 8"/>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ln>
                <a:effectLst/>
              </p:spPr>
              <p:txBody>
                <a:bodyPr wrap="none" anchor="ctr"/>
                <a:lstStyle/>
                <a:p>
                  <a:pPr>
                    <a:defRPr/>
                  </a:pPr>
                  <a:endParaRPr lang="en-US">
                    <a:latin typeface="Arial" panose="020B0604020202020204" pitchFamily="34" charset="0"/>
                  </a:endParaRPr>
                </a:p>
              </p:txBody>
            </p:sp>
          </p:grpSp>
        </p:grpSp>
        <p:pic>
          <p:nvPicPr>
            <p:cNvPr id="7200" name="Picture 24" descr="1"/>
            <p:cNvPicPr>
              <a:picLocks noChangeAspect="1" noChangeArrowheads="1"/>
            </p:cNvPicPr>
            <p:nvPr/>
          </p:nvPicPr>
          <p:blipFill>
            <a:blip r:embed="rId3">
              <a:grayscl/>
              <a:lum bright="-6000" contrast="24000"/>
              <a:extLst>
                <a:ext uri="{28A0092B-C50C-407E-A947-70E740481C1C}">
                  <a14:useLocalDpi xmlns:a14="http://schemas.microsoft.com/office/drawing/2010/main" val="0"/>
                </a:ext>
              </a:extLst>
            </a:blip>
            <a:srcRect l="42606" t="64474" r="19473"/>
            <a:stretch>
              <a:fillRect/>
            </a:stretch>
          </p:blipFill>
          <p:spPr bwMode="gray">
            <a:xfrm>
              <a:off x="1536" y="1248"/>
              <a:ext cx="483"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1" name="TextBox 15"/>
            <p:cNvSpPr txBox="1">
              <a:spLocks noChangeArrowheads="1"/>
            </p:cNvSpPr>
            <p:nvPr/>
          </p:nvSpPr>
          <p:spPr bwMode="auto">
            <a:xfrm>
              <a:off x="337" y="975"/>
              <a:ext cx="495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lvl="1" indent="0" algn="just">
                <a:lnSpc>
                  <a:spcPct val="115000"/>
                </a:lnSpc>
                <a:spcBef>
                  <a:spcPct val="20000"/>
                </a:spcBef>
                <a:buClr>
                  <a:schemeClr val="folHlink"/>
                </a:buClr>
              </a:pPr>
              <a:r>
                <a:rPr lang="en-US" sz="3600" dirty="0" err="1">
                  <a:latin typeface="Times New Roman" panose="02020603050405020304" pitchFamily="18" charset="0"/>
                  <a:cs typeface="Times New Roman" panose="02020603050405020304" pitchFamily="18" charset="0"/>
                </a:rPr>
                <a:t>B</a:t>
              </a:r>
              <a:r>
                <a:rPr lang="en-US" sz="3600" dirty="0" err="1" smtClean="0">
                  <a:latin typeface="Times New Roman" panose="02020603050405020304" pitchFamily="18" charset="0"/>
                  <a:cs typeface="Times New Roman" panose="02020603050405020304" pitchFamily="18" charset="0"/>
                </a:rPr>
                <a:t>ài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thêm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pt-BR" sz="3600" b="1" i="1" dirty="0" smtClean="0">
                  <a:latin typeface="Times New Roman" panose="02020603050405020304" pitchFamily="18" charset="0"/>
                  <a:cs typeface="Times New Roman" panose="02020603050405020304" pitchFamily="18" charset="0"/>
                </a:rPr>
                <a:t>g</a:t>
              </a:r>
              <a:r>
                <a:rPr lang="pt-BR" altLang="en-US" sz="3600" b="1" i="1" dirty="0" smtClean="0">
                  <a:latin typeface="Times New Roman" panose="02020603050405020304" pitchFamily="18" charset="0"/>
                  <a:cs typeface="Times New Roman" panose="02020603050405020304" pitchFamily="18" charset="0"/>
                </a:rPr>
                <a:t>hi </a:t>
              </a:r>
              <a:r>
                <a:rPr lang="pt-BR" altLang="en-US" sz="3600" b="1" i="1" dirty="0">
                  <a:latin typeface="Times New Roman" panose="02020603050405020304" pitchFamily="18" charset="0"/>
                  <a:cs typeface="Times New Roman" panose="02020603050405020304" pitchFamily="18" charset="0"/>
                </a:rPr>
                <a:t>nhớ </a:t>
              </a:r>
              <a:r>
                <a:rPr lang="en-US" sz="3600" dirty="0" err="1" smtClean="0">
                  <a:latin typeface="Times New Roman" panose="02020603050405020304" pitchFamily="18" charset="0"/>
                  <a:cs typeface="Times New Roman" panose="02020603050405020304" pitchFamily="18" charset="0"/>
                </a:rPr>
                <a:t>hiệu</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t>
              </a:r>
              <a:endParaRPr lang="en-US" altLang="en-US" sz="3600" b="1" i="1" dirty="0">
                <a:solidFill>
                  <a:srgbClr val="FFFF00"/>
                </a:solidFill>
                <a:latin typeface="Times New Roman" panose="02020603050405020304" pitchFamily="18" charset="0"/>
                <a:cs typeface="Times New Roman" panose="02020603050405020304" pitchFamily="18" charset="0"/>
              </a:endParaRPr>
            </a:p>
          </p:txBody>
        </p:sp>
      </p:grpSp>
      <p:grpSp>
        <p:nvGrpSpPr>
          <p:cNvPr id="7174" name="Group 34"/>
          <p:cNvGrpSpPr/>
          <p:nvPr/>
        </p:nvGrpSpPr>
        <p:grpSpPr bwMode="auto">
          <a:xfrm>
            <a:off x="2463185" y="1864383"/>
            <a:ext cx="9685868" cy="1825510"/>
            <a:chOff x="1584" y="1797"/>
            <a:chExt cx="4069" cy="1531"/>
          </a:xfrm>
        </p:grpSpPr>
        <p:grpSp>
          <p:nvGrpSpPr>
            <p:cNvPr id="7192" name="Group 9"/>
            <p:cNvGrpSpPr/>
            <p:nvPr/>
          </p:nvGrpSpPr>
          <p:grpSpPr bwMode="auto">
            <a:xfrm>
              <a:off x="1630" y="1797"/>
              <a:ext cx="4023" cy="1531"/>
              <a:chOff x="718" y="1233"/>
              <a:chExt cx="4060" cy="806"/>
            </a:xfrm>
          </p:grpSpPr>
          <p:sp>
            <p:nvSpPr>
              <p:cNvPr id="12298" name="AutoShape 10"/>
              <p:cNvSpPr>
                <a:spLocks noChangeArrowheads="1"/>
              </p:cNvSpPr>
              <p:nvPr/>
            </p:nvSpPr>
            <p:spPr bwMode="gray">
              <a:xfrm>
                <a:off x="720" y="1233"/>
                <a:ext cx="4058" cy="639"/>
              </a:xfrm>
              <a:prstGeom prst="roundRect">
                <a:avLst>
                  <a:gd name="adj" fmla="val 17509"/>
                </a:avLst>
              </a:prstGeom>
              <a:solidFill>
                <a:schemeClr val="accent1">
                  <a:lumMod val="40000"/>
                  <a:lumOff val="60000"/>
                </a:schemeClr>
              </a:solidFill>
              <a:ln w="9525">
                <a:noFill/>
                <a:round/>
              </a:ln>
              <a:effectLst/>
            </p:spPr>
            <p:txBody>
              <a:bodyPr wrap="none" anchor="ctr"/>
              <a:lstStyle/>
              <a:p>
                <a:pPr>
                  <a:defRPr/>
                </a:pPr>
                <a:endParaRPr lang="en-US">
                  <a:latin typeface="Arial" panose="020B0604020202020204" pitchFamily="34" charset="0"/>
                </a:endParaRPr>
              </a:p>
            </p:txBody>
          </p:sp>
          <p:grpSp>
            <p:nvGrpSpPr>
              <p:cNvPr id="7196" name="Group 11"/>
              <p:cNvGrpSpPr/>
              <p:nvPr/>
            </p:nvGrpSpPr>
            <p:grpSpPr bwMode="auto">
              <a:xfrm>
                <a:off x="718" y="1407"/>
                <a:ext cx="4055" cy="632"/>
                <a:chOff x="732" y="1407"/>
                <a:chExt cx="4000" cy="632"/>
              </a:xfrm>
            </p:grpSpPr>
            <p:sp>
              <p:nvSpPr>
                <p:cNvPr id="12300" name="AutoShape 12"/>
                <p:cNvSpPr>
                  <a:spLocks noChangeArrowheads="1"/>
                </p:cNvSpPr>
                <p:nvPr/>
              </p:nvSpPr>
              <p:spPr bwMode="gray">
                <a:xfrm>
                  <a:off x="732" y="1924"/>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a:defRPr/>
                  </a:pPr>
                  <a:endParaRPr lang="en-US">
                    <a:latin typeface="Arial" panose="020B0604020202020204" pitchFamily="34" charset="0"/>
                  </a:endParaRPr>
                </a:p>
              </p:txBody>
            </p:sp>
            <p:sp>
              <p:nvSpPr>
                <p:cNvPr id="12301" name="AutoShape 13"/>
                <p:cNvSpPr>
                  <a:spLocks noChangeArrowheads="1"/>
                </p:cNvSpPr>
                <p:nvPr/>
              </p:nvSpPr>
              <p:spPr bwMode="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w="9525">
                  <a:noFill/>
                  <a:round/>
                </a:ln>
                <a:effectLst/>
              </p:spPr>
              <p:txBody>
                <a:bodyPr wrap="none" anchor="ctr"/>
                <a:lstStyle/>
                <a:p>
                  <a:pPr>
                    <a:defRPr/>
                  </a:pPr>
                  <a:endParaRPr lang="en-US">
                    <a:latin typeface="Arial" panose="020B0604020202020204" pitchFamily="34" charset="0"/>
                  </a:endParaRPr>
                </a:p>
              </p:txBody>
            </p:sp>
          </p:grpSp>
        </p:grpSp>
        <p:pic>
          <p:nvPicPr>
            <p:cNvPr id="7193" name="Picture 25" descr="1"/>
            <p:cNvPicPr>
              <a:picLocks noChangeAspect="1" noChangeArrowheads="1"/>
            </p:cNvPicPr>
            <p:nvPr/>
          </p:nvPicPr>
          <p:blipFill>
            <a:blip r:embed="rId3">
              <a:grayscl/>
              <a:lum bright="-6000" contrast="24000"/>
              <a:extLst>
                <a:ext uri="{28A0092B-C50C-407E-A947-70E740481C1C}">
                  <a14:useLocalDpi xmlns:a14="http://schemas.microsoft.com/office/drawing/2010/main" val="0"/>
                </a:ext>
              </a:extLst>
            </a:blip>
            <a:srcRect l="42606" t="64474" r="19473"/>
            <a:stretch>
              <a:fillRect/>
            </a:stretch>
          </p:blipFill>
          <p:spPr bwMode="gray">
            <a:xfrm>
              <a:off x="1584" y="2352"/>
              <a:ext cx="483"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4" name="TextBox 16"/>
            <p:cNvSpPr txBox="1">
              <a:spLocks noChangeArrowheads="1"/>
            </p:cNvSpPr>
            <p:nvPr/>
          </p:nvSpPr>
          <p:spPr bwMode="auto">
            <a:xfrm>
              <a:off x="1677" y="1823"/>
              <a:ext cx="3823"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Bef>
                  <a:spcPct val="20000"/>
                </a:spcBef>
                <a:buClr>
                  <a:schemeClr val="folHlink"/>
                </a:buClr>
              </a:pPr>
              <a:r>
                <a:rPr lang="en-US" sz="3600" dirty="0" smtClean="0">
                  <a:latin typeface="Arial" panose="020B0604020202020204" pitchFamily="34" charset="0"/>
                  <a:cs typeface="Arial" panose="020B0604020202020204" pitchFamily="34" charset="0"/>
                </a:rPr>
                <a:t>.</a:t>
              </a:r>
              <a:endParaRPr lang="en-US" altLang="en-US" sz="3600" dirty="0">
                <a:solidFill>
                  <a:srgbClr val="FFFF00"/>
                </a:solidFill>
                <a:latin typeface="Arial" panose="020B0604020202020204" pitchFamily="34" charset="0"/>
                <a:cs typeface="Arial" panose="020B0604020202020204" pitchFamily="34" charset="0"/>
              </a:endParaRPr>
            </a:p>
          </p:txBody>
        </p:sp>
      </p:grpSp>
      <p:grpSp>
        <p:nvGrpSpPr>
          <p:cNvPr id="7175" name="Group 35"/>
          <p:cNvGrpSpPr/>
          <p:nvPr/>
        </p:nvGrpSpPr>
        <p:grpSpPr bwMode="auto">
          <a:xfrm>
            <a:off x="2501687" y="3722183"/>
            <a:ext cx="9685868" cy="2126935"/>
            <a:chOff x="1632" y="3264"/>
            <a:chExt cx="4063" cy="912"/>
          </a:xfrm>
          <a:solidFill>
            <a:schemeClr val="accent1">
              <a:lumMod val="40000"/>
              <a:lumOff val="60000"/>
            </a:schemeClr>
          </a:solidFill>
        </p:grpSpPr>
        <p:grpSp>
          <p:nvGrpSpPr>
            <p:cNvPr id="7185" name="Group 14"/>
            <p:cNvGrpSpPr/>
            <p:nvPr/>
          </p:nvGrpSpPr>
          <p:grpSpPr bwMode="auto">
            <a:xfrm>
              <a:off x="1674" y="3264"/>
              <a:ext cx="4021" cy="912"/>
              <a:chOff x="720" y="1392"/>
              <a:chExt cx="4058" cy="480"/>
            </a:xfrm>
            <a:grpFill/>
          </p:grpSpPr>
          <p:sp>
            <p:nvSpPr>
              <p:cNvPr id="12303" name="AutoShape 15"/>
              <p:cNvSpPr>
                <a:spLocks noChangeArrowheads="1"/>
              </p:cNvSpPr>
              <p:nvPr/>
            </p:nvSpPr>
            <p:spPr bwMode="gray">
              <a:xfrm>
                <a:off x="720" y="1392"/>
                <a:ext cx="4058" cy="480"/>
              </a:xfrm>
              <a:prstGeom prst="roundRect">
                <a:avLst>
                  <a:gd name="adj" fmla="val 17509"/>
                </a:avLst>
              </a:prstGeom>
              <a:grpFill/>
              <a:ln w="9525">
                <a:noFill/>
                <a:round/>
              </a:ln>
              <a:effectLst/>
            </p:spPr>
            <p:txBody>
              <a:bodyPr wrap="none" anchor="ctr"/>
              <a:lstStyle/>
              <a:p>
                <a:pPr>
                  <a:defRPr/>
                </a:pPr>
                <a:endParaRPr lang="en-US">
                  <a:latin typeface="Arial" panose="020B0604020202020204" pitchFamily="34" charset="0"/>
                </a:endParaRPr>
              </a:p>
            </p:txBody>
          </p:sp>
          <p:grpSp>
            <p:nvGrpSpPr>
              <p:cNvPr id="7189" name="Group 16"/>
              <p:cNvGrpSpPr/>
              <p:nvPr/>
            </p:nvGrpSpPr>
            <p:grpSpPr bwMode="auto">
              <a:xfrm>
                <a:off x="730" y="1407"/>
                <a:ext cx="4043" cy="444"/>
                <a:chOff x="744" y="1407"/>
                <a:chExt cx="3988" cy="444"/>
              </a:xfrm>
              <a:grpFill/>
            </p:grpSpPr>
            <p:sp>
              <p:nvSpPr>
                <p:cNvPr id="12305" name="AutoShape 17"/>
                <p:cNvSpPr>
                  <a:spLocks noChangeArrowheads="1"/>
                </p:cNvSpPr>
                <p:nvPr/>
              </p:nvSpPr>
              <p:spPr bwMode="gray">
                <a:xfrm>
                  <a:off x="744" y="1736"/>
                  <a:ext cx="3988" cy="115"/>
                </a:xfrm>
                <a:prstGeom prst="roundRect">
                  <a:avLst>
                    <a:gd name="adj" fmla="val 50000"/>
                  </a:avLst>
                </a:prstGeom>
                <a:grpFill/>
                <a:ln w="9525">
                  <a:noFill/>
                  <a:round/>
                </a:ln>
                <a:effectLst/>
              </p:spPr>
              <p:txBody>
                <a:bodyPr wrap="none" anchor="ctr"/>
                <a:lstStyle/>
                <a:p>
                  <a:pPr>
                    <a:defRPr/>
                  </a:pPr>
                  <a:endParaRPr lang="en-US">
                    <a:latin typeface="Arial" panose="020B0604020202020204" pitchFamily="34" charset="0"/>
                  </a:endParaRPr>
                </a:p>
              </p:txBody>
            </p:sp>
            <p:sp>
              <p:nvSpPr>
                <p:cNvPr id="12306" name="AutoShape 18"/>
                <p:cNvSpPr>
                  <a:spLocks noChangeArrowheads="1"/>
                </p:cNvSpPr>
                <p:nvPr/>
              </p:nvSpPr>
              <p:spPr bwMode="gray">
                <a:xfrm>
                  <a:off x="744" y="1407"/>
                  <a:ext cx="3988" cy="115"/>
                </a:xfrm>
                <a:prstGeom prst="roundRect">
                  <a:avLst>
                    <a:gd name="adj" fmla="val 50000"/>
                  </a:avLst>
                </a:prstGeom>
                <a:grpFill/>
                <a:ln w="9525">
                  <a:noFill/>
                  <a:round/>
                </a:ln>
                <a:effectLst/>
              </p:spPr>
              <p:txBody>
                <a:bodyPr wrap="none" anchor="ctr"/>
                <a:lstStyle/>
                <a:p>
                  <a:pPr>
                    <a:defRPr/>
                  </a:pPr>
                  <a:endParaRPr lang="en-US">
                    <a:latin typeface="Arial" panose="020B0604020202020204" pitchFamily="34" charset="0"/>
                  </a:endParaRPr>
                </a:p>
              </p:txBody>
            </p:sp>
          </p:grpSp>
        </p:grpSp>
        <p:pic>
          <p:nvPicPr>
            <p:cNvPr id="7186" name="Picture 26" descr="1"/>
            <p:cNvPicPr>
              <a:picLocks noChangeAspect="1" noChangeArrowheads="1"/>
            </p:cNvPicPr>
            <p:nvPr/>
          </p:nvPicPr>
          <p:blipFill>
            <a:blip r:embed="rId3">
              <a:grayscl/>
              <a:lum bright="-6000" contrast="24000"/>
              <a:extLst>
                <a:ext uri="{28A0092B-C50C-407E-A947-70E740481C1C}">
                  <a14:useLocalDpi xmlns:a14="http://schemas.microsoft.com/office/drawing/2010/main" val="0"/>
                </a:ext>
              </a:extLst>
            </a:blip>
            <a:srcRect l="42606" t="64474" r="19473"/>
            <a:stretch>
              <a:fillRect/>
            </a:stretch>
          </p:blipFill>
          <p:spPr bwMode="gray">
            <a:xfrm>
              <a:off x="1632" y="3552"/>
              <a:ext cx="483" cy="43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87" name="TextBox 17"/>
            <p:cNvSpPr txBox="1">
              <a:spLocks noChangeArrowheads="1"/>
            </p:cNvSpPr>
            <p:nvPr/>
          </p:nvSpPr>
          <p:spPr bwMode="auto">
            <a:xfrm>
              <a:off x="2121" y="3449"/>
              <a:ext cx="3527" cy="3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Bef>
                  <a:spcPct val="20000"/>
                </a:spcBef>
                <a:buClr>
                  <a:schemeClr val="folHlink"/>
                </a:buClr>
                <a:buFont typeface="Wingdings" panose="05000000000000000000" pitchFamily="2" charset="2"/>
                <a:buChar char="v"/>
              </a:pPr>
              <a:endParaRPr lang="en-US" altLang="en-US" sz="2400" dirty="0">
                <a:solidFill>
                  <a:srgbClr val="FFFF00"/>
                </a:solidFill>
                <a:latin typeface=".VnTime" pitchFamily="34" charset="0"/>
                <a:cs typeface="Times New Roman" panose="02020603050405020304" pitchFamily="18" charset="0"/>
              </a:endParaRPr>
            </a:p>
          </p:txBody>
        </p:sp>
      </p:grpSp>
      <p:grpSp>
        <p:nvGrpSpPr>
          <p:cNvPr id="7177" name="Group 35"/>
          <p:cNvGrpSpPr/>
          <p:nvPr/>
        </p:nvGrpSpPr>
        <p:grpSpPr bwMode="auto">
          <a:xfrm>
            <a:off x="2226965" y="5879799"/>
            <a:ext cx="9717004" cy="1227258"/>
            <a:chOff x="1412" y="3770"/>
            <a:chExt cx="4099" cy="912"/>
          </a:xfrm>
          <a:solidFill>
            <a:schemeClr val="accent1">
              <a:lumMod val="40000"/>
              <a:lumOff val="60000"/>
            </a:schemeClr>
          </a:solidFill>
        </p:grpSpPr>
        <p:grpSp>
          <p:nvGrpSpPr>
            <p:cNvPr id="7178" name="Group 14"/>
            <p:cNvGrpSpPr/>
            <p:nvPr/>
          </p:nvGrpSpPr>
          <p:grpSpPr bwMode="auto">
            <a:xfrm>
              <a:off x="1476" y="3770"/>
              <a:ext cx="4035" cy="912"/>
              <a:chOff x="520" y="1658"/>
              <a:chExt cx="4074" cy="480"/>
            </a:xfrm>
            <a:grpFill/>
          </p:grpSpPr>
          <p:sp>
            <p:nvSpPr>
              <p:cNvPr id="38" name="AutoShape 15"/>
              <p:cNvSpPr>
                <a:spLocks noChangeArrowheads="1"/>
              </p:cNvSpPr>
              <p:nvPr/>
            </p:nvSpPr>
            <p:spPr bwMode="gray">
              <a:xfrm>
                <a:off x="530" y="1658"/>
                <a:ext cx="4064" cy="480"/>
              </a:xfrm>
              <a:prstGeom prst="roundRect">
                <a:avLst>
                  <a:gd name="adj" fmla="val 17509"/>
                </a:avLst>
              </a:prstGeom>
              <a:grpFill/>
              <a:ln w="9525">
                <a:noFill/>
                <a:round/>
              </a:ln>
              <a:effectLst/>
            </p:spPr>
            <p:txBody>
              <a:bodyPr wrap="none" anchor="ctr"/>
              <a:lstStyle/>
              <a:p>
                <a:pPr>
                  <a:defRPr/>
                </a:pPr>
                <a:endParaRPr lang="en-US">
                  <a:latin typeface="Arial" panose="020B0604020202020204" pitchFamily="34" charset="0"/>
                </a:endParaRPr>
              </a:p>
            </p:txBody>
          </p:sp>
          <p:grpSp>
            <p:nvGrpSpPr>
              <p:cNvPr id="7182" name="Group 16"/>
              <p:cNvGrpSpPr/>
              <p:nvPr/>
            </p:nvGrpSpPr>
            <p:grpSpPr bwMode="auto">
              <a:xfrm>
                <a:off x="520" y="1687"/>
                <a:ext cx="4073" cy="403"/>
                <a:chOff x="537" y="1687"/>
                <a:chExt cx="4017" cy="403"/>
              </a:xfrm>
              <a:grpFill/>
            </p:grpSpPr>
            <p:sp>
              <p:nvSpPr>
                <p:cNvPr id="40" name="AutoShape 17"/>
                <p:cNvSpPr>
                  <a:spLocks noChangeArrowheads="1"/>
                </p:cNvSpPr>
                <p:nvPr/>
              </p:nvSpPr>
              <p:spPr bwMode="gray">
                <a:xfrm>
                  <a:off x="566" y="1975"/>
                  <a:ext cx="3988" cy="115"/>
                </a:xfrm>
                <a:prstGeom prst="roundRect">
                  <a:avLst>
                    <a:gd name="adj" fmla="val 50000"/>
                  </a:avLst>
                </a:prstGeom>
                <a:grpFill/>
                <a:ln w="9525">
                  <a:noFill/>
                  <a:round/>
                </a:ln>
                <a:effectLst/>
              </p:spPr>
              <p:txBody>
                <a:bodyPr wrap="none" anchor="ctr"/>
                <a:lstStyle/>
                <a:p>
                  <a:pPr>
                    <a:defRPr/>
                  </a:pPr>
                  <a:endParaRPr lang="en-US">
                    <a:latin typeface="Arial" panose="020B0604020202020204" pitchFamily="34" charset="0"/>
                  </a:endParaRPr>
                </a:p>
              </p:txBody>
            </p:sp>
            <p:sp>
              <p:nvSpPr>
                <p:cNvPr id="41" name="AutoShape 18"/>
                <p:cNvSpPr>
                  <a:spLocks noChangeArrowheads="1"/>
                </p:cNvSpPr>
                <p:nvPr/>
              </p:nvSpPr>
              <p:spPr bwMode="gray">
                <a:xfrm>
                  <a:off x="537" y="1687"/>
                  <a:ext cx="3988" cy="115"/>
                </a:xfrm>
                <a:prstGeom prst="roundRect">
                  <a:avLst>
                    <a:gd name="adj" fmla="val 50000"/>
                  </a:avLst>
                </a:prstGeom>
                <a:grpFill/>
                <a:ln w="9525">
                  <a:noFill/>
                  <a:round/>
                </a:ln>
                <a:effectLst/>
              </p:spPr>
              <p:txBody>
                <a:bodyPr wrap="none" anchor="ctr"/>
                <a:lstStyle/>
                <a:p>
                  <a:pPr>
                    <a:defRPr/>
                  </a:pPr>
                  <a:endParaRPr lang="en-US">
                    <a:latin typeface="Arial" panose="020B0604020202020204" pitchFamily="34" charset="0"/>
                  </a:endParaRPr>
                </a:p>
              </p:txBody>
            </p:sp>
          </p:grpSp>
        </p:grpSp>
        <p:pic>
          <p:nvPicPr>
            <p:cNvPr id="7179" name="Picture 26" descr="1"/>
            <p:cNvPicPr>
              <a:picLocks noChangeAspect="1" noChangeArrowheads="1"/>
            </p:cNvPicPr>
            <p:nvPr/>
          </p:nvPicPr>
          <p:blipFill>
            <a:blip r:embed="rId3">
              <a:grayscl/>
              <a:lum bright="-6000" contrast="24000"/>
              <a:extLst>
                <a:ext uri="{28A0092B-C50C-407E-A947-70E740481C1C}">
                  <a14:useLocalDpi xmlns:a14="http://schemas.microsoft.com/office/drawing/2010/main" val="0"/>
                </a:ext>
              </a:extLst>
            </a:blip>
            <a:srcRect l="42606" t="64474" r="19473"/>
            <a:stretch>
              <a:fillRect/>
            </a:stretch>
          </p:blipFill>
          <p:spPr bwMode="gray">
            <a:xfrm>
              <a:off x="1412" y="4020"/>
              <a:ext cx="483" cy="43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80" name="TextBox 17"/>
            <p:cNvSpPr txBox="1">
              <a:spLocks noChangeArrowheads="1"/>
            </p:cNvSpPr>
            <p:nvPr/>
          </p:nvSpPr>
          <p:spPr bwMode="auto">
            <a:xfrm>
              <a:off x="1582" y="3883"/>
              <a:ext cx="3527" cy="5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Bef>
                  <a:spcPct val="20000"/>
                </a:spcBef>
                <a:buClr>
                  <a:schemeClr val="folHlink"/>
                </a:buClr>
              </a:pPr>
              <a:r>
                <a:rPr lang="pt-BR" altLang="en-US" sz="3600" b="1" i="1" dirty="0">
                  <a:latin typeface="Times New Roman" panose="02020603050405020304" pitchFamily="18" charset="0"/>
                  <a:cs typeface="Times New Roman" panose="02020603050405020304" pitchFamily="18" charset="0"/>
                </a:rPr>
                <a:t>G</a:t>
              </a:r>
              <a:r>
                <a:rPr lang="pt-BR" altLang="en-US" sz="3600" dirty="0">
                  <a:latin typeface="Times New Roman" panose="02020603050405020304" pitchFamily="18" charset="0"/>
                  <a:cs typeface="Times New Roman" panose="02020603050405020304" pitchFamily="18" charset="0"/>
                </a:rPr>
                <a:t>iúp HS thích học và muốn học</a:t>
              </a:r>
              <a:r>
                <a:rPr lang="en-US" altLang="pt-BR" sz="3600" dirty="0">
                  <a:latin typeface="Times New Roman" panose="02020603050405020304" pitchFamily="18" charset="0"/>
                  <a:cs typeface="Times New Roman" panose="02020603050405020304" pitchFamily="18" charset="0"/>
                </a:rPr>
                <a:t> </a:t>
              </a:r>
              <a:r>
                <a:rPr lang="pt-BR" altLang="en-US" sz="3600" dirty="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grpSp>
      <p:sp>
        <p:nvSpPr>
          <p:cNvPr id="100" name="Text Box 99"/>
          <p:cNvSpPr txBox="1"/>
          <p:nvPr/>
        </p:nvSpPr>
        <p:spPr>
          <a:xfrm>
            <a:off x="2463185" y="1750915"/>
            <a:ext cx="10042525" cy="1753235"/>
          </a:xfrm>
          <a:prstGeom prst="rect">
            <a:avLst/>
          </a:prstGeom>
          <a:noFill/>
          <a:ln w="9525">
            <a:noFill/>
          </a:ln>
        </p:spPr>
        <p:txBody>
          <a:bodyPr wrap="square">
            <a:spAutoFit/>
          </a:bodyPr>
          <a:lstStyle/>
          <a:p>
            <a:pPr indent="0"/>
            <a:r>
              <a:rPr lang="en-US" sz="3600" b="0" dirty="0" err="1">
                <a:latin typeface="Times New Roman" panose="02020603050405020304" pitchFamily="18" charset="0"/>
                <a:cs typeface="Calibri" panose="020F0502020204030204" pitchFamily="34" charset="0"/>
              </a:rPr>
              <a:t>Rèn</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luyện</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thói</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quen</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hành</a:t>
            </a:r>
            <a:r>
              <a:rPr lang="en-US" sz="3600" b="0" dirty="0">
                <a:latin typeface="Times New Roman" panose="02020603050405020304" pitchFamily="18" charset="0"/>
                <a:cs typeface="Calibri" panose="020F0502020204030204" pitchFamily="34" charset="0"/>
              </a:rPr>
              <a:t> vi </a:t>
            </a:r>
            <a:r>
              <a:rPr lang="en-US" sz="3600" b="0" dirty="0" err="1">
                <a:latin typeface="Times New Roman" panose="02020603050405020304" pitchFamily="18" charset="0"/>
                <a:cs typeface="Calibri" panose="020F0502020204030204" pitchFamily="34" charset="0"/>
              </a:rPr>
              <a:t>đạo</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đức</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để</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trở</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thành</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bản</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tính</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tự</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nhiên</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của</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mỗi</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cá</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nhân</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và</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duy</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trì</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lâu</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bền</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thói</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quen</a:t>
            </a:r>
            <a:r>
              <a:rPr lang="en-US" sz="3600" b="0" dirty="0">
                <a:latin typeface="Times New Roman" panose="02020603050405020304" pitchFamily="18" charset="0"/>
                <a:cs typeface="Calibri" panose="020F0502020204030204" pitchFamily="34" charset="0"/>
              </a:rPr>
              <a:t> </a:t>
            </a:r>
            <a:r>
              <a:rPr lang="en-US" sz="3600" b="0" dirty="0" err="1">
                <a:latin typeface="Times New Roman" panose="02020603050405020304" pitchFamily="18" charset="0"/>
                <a:cs typeface="Calibri" panose="020F0502020204030204" pitchFamily="34" charset="0"/>
              </a:rPr>
              <a:t>này</a:t>
            </a:r>
            <a:r>
              <a:rPr lang="en-US" sz="3600" b="0" dirty="0">
                <a:latin typeface="Times New Roman" panose="02020603050405020304" pitchFamily="18" charset="0"/>
                <a:cs typeface="Calibri" panose="020F0502020204030204" pitchFamily="34" charset="0"/>
              </a:rPr>
              <a:t>.</a:t>
            </a:r>
            <a:endParaRPr lang="en-US" sz="3600" dirty="0"/>
          </a:p>
        </p:txBody>
      </p:sp>
      <p:sp>
        <p:nvSpPr>
          <p:cNvPr id="5" name="Text Box 4"/>
          <p:cNvSpPr txBox="1"/>
          <p:nvPr/>
        </p:nvSpPr>
        <p:spPr>
          <a:xfrm>
            <a:off x="2447720" y="3664155"/>
            <a:ext cx="10076815" cy="2306955"/>
          </a:xfrm>
          <a:prstGeom prst="rect">
            <a:avLst/>
          </a:prstGeom>
          <a:noFill/>
          <a:ln w="9525">
            <a:noFill/>
          </a:ln>
        </p:spPr>
        <p:txBody>
          <a:bodyPr wrap="square">
            <a:spAutoFit/>
          </a:bodyPr>
          <a:lstStyle/>
          <a:p>
            <a:pPr indent="0"/>
            <a:r>
              <a:rPr lang="en-US" sz="3200" b="0" dirty="0">
                <a:latin typeface="Times New Roman" panose="02020603050405020304" pitchFamily="18" charset="0"/>
                <a:cs typeface="Calibri" panose="020F0502020204030204" pitchFamily="34" charset="0"/>
              </a:rPr>
              <a:t> </a:t>
            </a:r>
            <a:r>
              <a:rPr lang="en-US" sz="3600" b="0" dirty="0">
                <a:latin typeface="Times New Roman" panose="02020603050405020304" pitchFamily="18" charset="0"/>
                <a:cs typeface="Times New Roman" panose="02020603050405020304" pitchFamily="18" charset="0"/>
              </a:rPr>
              <a:t>HS  </a:t>
            </a:r>
            <a:r>
              <a:rPr lang="en-US" sz="3600" b="0" dirty="0" err="1">
                <a:latin typeface="Times New Roman" panose="02020603050405020304" pitchFamily="18" charset="0"/>
                <a:cs typeface="Times New Roman" panose="02020603050405020304" pitchFamily="18" charset="0"/>
              </a:rPr>
              <a:t>biết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vận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dụng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các</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kiến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thức</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đã</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học</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vào</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trong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cuộc</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sống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hiện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thực</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trở</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thành</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những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tuyên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truyền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viên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giỏi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nâng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cao</a:t>
            </a:r>
            <a:r>
              <a:rPr lang="en-US" sz="3600" b="0" dirty="0">
                <a:latin typeface="Times New Roman" panose="02020603050405020304" pitchFamily="18" charset="0"/>
                <a:cs typeface="Times New Roman" panose="02020603050405020304" pitchFamily="18" charset="0"/>
              </a:rPr>
              <a:t> ý </a:t>
            </a:r>
            <a:r>
              <a:rPr lang="en-US" sz="3600" b="0" dirty="0" err="1">
                <a:latin typeface="Times New Roman" panose="02020603050405020304" pitchFamily="18" charset="0"/>
                <a:cs typeface="Times New Roman" panose="02020603050405020304" pitchFamily="18" charset="0"/>
              </a:rPr>
              <a:t>thức</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mọi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người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vì</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một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cuộc</a:t>
            </a:r>
            <a:r>
              <a:rPr lang="en-US" sz="3600" b="0" dirty="0">
                <a:latin typeface="Times New Roman" panose="02020603050405020304" pitchFamily="18" charset="0"/>
                <a:cs typeface="Times New Roman" panose="02020603050405020304" pitchFamily="18" charset="0"/>
              </a:rPr>
              <a:t> </a:t>
            </a:r>
            <a:endParaRPr lang="en-US" sz="3600" b="0" dirty="0" smtClean="0">
              <a:latin typeface="Times New Roman" panose="02020603050405020304" pitchFamily="18" charset="0"/>
              <a:cs typeface="Times New Roman" panose="02020603050405020304" pitchFamily="18" charset="0"/>
            </a:endParaRPr>
          </a:p>
          <a:p>
            <a:pPr indent="0"/>
            <a:r>
              <a:rPr lang="en-US" sz="3600" b="0" dirty="0" err="1" smtClean="0">
                <a:latin typeface="Times New Roman" panose="02020603050405020304" pitchFamily="18" charset="0"/>
                <a:cs typeface="Times New Roman" panose="02020603050405020304" pitchFamily="18" charset="0"/>
              </a:rPr>
              <a:t>sống</a:t>
            </a:r>
            <a:r>
              <a:rPr lang="en-US" sz="3600" b="0" dirty="0" smtClean="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tốt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đẹp</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hơn</a:t>
            </a:r>
            <a:r>
              <a:rPr lang="en-US" sz="3600" b="0" dirty="0">
                <a:latin typeface="Times New Roman" panose="02020603050405020304" pitchFamily="18" charset="0"/>
                <a:cs typeface="Times New Roman" panose="02020603050405020304" pitchFamily="18" charset="0"/>
              </a:rPr>
              <a:t>.</a:t>
            </a:r>
            <a:r>
              <a:rPr lang="en-US" sz="1400" b="0" dirty="0">
                <a:latin typeface="Times New Roman" panose="02020603050405020304" pitchFamily="18" charset="0"/>
                <a:cs typeface="Times New Roman" panose="02020603050405020304" pitchFamily="18" charset="0"/>
              </a:rPr>
              <a:t>.</a:t>
            </a:r>
            <a:r>
              <a:rPr lang="en-US" sz="1400" b="0" dirty="0">
                <a:latin typeface="Times New Roman" panose="02020603050405020304" pitchFamily="18" charset="0"/>
                <a:cs typeface="Calibri" panose="020F0502020204030204" pitchFamily="34" charset="0"/>
              </a:rPr>
              <a: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100"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3"/>
          <p:cNvSpPr>
            <a:spLocks noChangeArrowheads="1"/>
          </p:cNvSpPr>
          <p:nvPr/>
        </p:nvSpPr>
        <p:spPr bwMode="gray">
          <a:xfrm rot="5400000">
            <a:off x="604750" y="3066991"/>
            <a:ext cx="2971800" cy="381000"/>
          </a:xfrm>
          <a:prstGeom prst="triangle">
            <a:avLst>
              <a:gd name="adj" fmla="val 50000"/>
            </a:avLst>
          </a:prstGeom>
          <a:gradFill rotWithShape="0">
            <a:gsLst>
              <a:gs pos="0">
                <a:srgbClr val="03D4A8"/>
              </a:gs>
              <a:gs pos="25000">
                <a:srgbClr val="21D6E0"/>
              </a:gs>
              <a:gs pos="75000">
                <a:srgbClr val="0087E6"/>
              </a:gs>
              <a:gs pos="100000">
                <a:srgbClr val="005CB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ndParaRPr>
          </a:p>
        </p:txBody>
      </p:sp>
      <p:grpSp>
        <p:nvGrpSpPr>
          <p:cNvPr id="3" name="Group 32"/>
          <p:cNvGrpSpPr/>
          <p:nvPr/>
        </p:nvGrpSpPr>
        <p:grpSpPr bwMode="auto">
          <a:xfrm>
            <a:off x="83127" y="1541349"/>
            <a:ext cx="1882487" cy="3579729"/>
            <a:chOff x="-860" y="1279"/>
            <a:chExt cx="1087" cy="2400"/>
          </a:xfrm>
          <a:effectLst>
            <a:outerShdw blurRad="50800" dist="50800" dir="5400000" algn="ctr" rotWithShape="0">
              <a:srgbClr val="0C0228"/>
            </a:outerShdw>
          </a:effectLst>
        </p:grpSpPr>
        <p:sp>
          <p:nvSpPr>
            <p:cNvPr id="2" name="AutoShape 22"/>
            <p:cNvSpPr>
              <a:spLocks noChangeArrowheads="1"/>
            </p:cNvSpPr>
            <p:nvPr/>
          </p:nvSpPr>
          <p:spPr bwMode="gray">
            <a:xfrm>
              <a:off x="-781" y="1279"/>
              <a:ext cx="1008" cy="2400"/>
            </a:xfrm>
            <a:prstGeom prst="flowChartAlternateProcess">
              <a:avLst/>
            </a:prstGeom>
            <a:gradFill rotWithShape="1">
              <a:gsLst>
                <a:gs pos="0">
                  <a:srgbClr val="03D4A8"/>
                </a:gs>
                <a:gs pos="25000">
                  <a:srgbClr val="21D6E0"/>
                </a:gs>
                <a:gs pos="75000">
                  <a:srgbClr val="0087E6"/>
                </a:gs>
                <a:gs pos="100000">
                  <a:srgbClr val="005CBF"/>
                </a:gs>
              </a:gsLst>
              <a:lin ang="5400000" scaled="0"/>
            </a:gradFill>
            <a:ln w="38100" algn="ctr">
              <a:solidFill>
                <a:srgbClr val="FFFFFF"/>
              </a:solidFill>
              <a:miter lim="800000"/>
            </a:ln>
            <a:effectLst>
              <a:outerShdw dist="81320" dir="3080412" algn="ctr" rotWithShape="0">
                <a:schemeClr val="bg2">
                  <a:alpha val="50000"/>
                </a:schemeClr>
              </a:outerShdw>
            </a:effectLst>
          </p:spPr>
          <p:txBody>
            <a:bodyPr wrap="none" anchor="ctr"/>
            <a:lstStyle/>
            <a:p>
              <a:pPr>
                <a:defRPr/>
              </a:pPr>
              <a:endParaRPr lang="en-US">
                <a:latin typeface="Arial" panose="020B0604020202020204" pitchFamily="34" charset="0"/>
              </a:endParaRPr>
            </a:p>
          </p:txBody>
        </p:sp>
        <p:sp>
          <p:nvSpPr>
            <p:cNvPr id="7202" name="Rectangle 23"/>
            <p:cNvSpPr>
              <a:spLocks noChangeArrowheads="1"/>
            </p:cNvSpPr>
            <p:nvPr/>
          </p:nvSpPr>
          <p:spPr bwMode="black">
            <a:xfrm>
              <a:off x="-860" y="1476"/>
              <a:ext cx="1007" cy="1135"/>
            </a:xfrm>
            <a:prstGeom prst="rect">
              <a:avLst/>
            </a:prstGeom>
            <a:noFill/>
            <a:ln w="9525" algn="ctr">
              <a:noFill/>
              <a:miter lim="800000"/>
            </a:ln>
          </p:spPr>
          <p:txBody>
            <a:bodyPr>
              <a:spAutoFit/>
            </a:bodyPr>
            <a:lstStyle/>
            <a:p>
              <a:pPr marL="342900" indent="-342900" algn="ctr">
                <a:defRPr/>
              </a:pPr>
              <a:r>
                <a:rPr lang="en-US" sz="3200" b="1" dirty="0">
                  <a:latin typeface="Arial" panose="020B0604020202020204" pitchFamily="34" charset="0"/>
                </a:rPr>
                <a:t> </a:t>
              </a:r>
            </a:p>
            <a:p>
              <a:pPr marL="342900" indent="-342900" algn="ctr">
                <a:defRPr/>
              </a:pPr>
              <a:r>
                <a:rPr lang="en-US" sz="3600" b="1" dirty="0" smtClean="0">
                  <a:solidFill>
                    <a:srgbClr val="FF0000"/>
                  </a:solidFill>
                  <a:latin typeface="Times New Roman" panose="02020603050405020304" pitchFamily="18" charset="0"/>
                </a:rPr>
                <a:t>    </a:t>
              </a:r>
              <a:r>
                <a:rPr lang="en-US" sz="3600" b="1" dirty="0" err="1" smtClean="0">
                  <a:solidFill>
                    <a:srgbClr val="FF0000"/>
                  </a:solidFill>
                  <a:latin typeface="Times New Roman" panose="02020603050405020304" pitchFamily="18" charset="0"/>
                </a:rPr>
                <a:t>Hạn</a:t>
              </a:r>
              <a:r>
                <a:rPr lang="en-US" sz="3600" b="1" dirty="0" smtClean="0">
                  <a:solidFill>
                    <a:srgbClr val="FF0000"/>
                  </a:solidFill>
                  <a:latin typeface="Times New Roman" panose="02020603050405020304" pitchFamily="18" charset="0"/>
                </a:rPr>
                <a:t> </a:t>
              </a:r>
              <a:r>
                <a:rPr lang="en-US" sz="3600" b="1" dirty="0" err="1" smtClean="0">
                  <a:solidFill>
                    <a:srgbClr val="FF0000"/>
                  </a:solidFill>
                  <a:latin typeface="Times New Roman" panose="02020603050405020304" pitchFamily="18" charset="0"/>
                </a:rPr>
                <a:t>chế</a:t>
              </a:r>
              <a:endParaRPr lang="en-US" sz="3600" b="1" dirty="0" smtClean="0">
                <a:solidFill>
                  <a:srgbClr val="FF0000"/>
                </a:solidFill>
                <a:latin typeface="Times New Roman" panose="02020603050405020304" pitchFamily="18" charset="0"/>
              </a:endParaRPr>
            </a:p>
          </p:txBody>
        </p:sp>
      </p:grpSp>
      <p:grpSp>
        <p:nvGrpSpPr>
          <p:cNvPr id="7173" name="Group 33"/>
          <p:cNvGrpSpPr/>
          <p:nvPr/>
        </p:nvGrpSpPr>
        <p:grpSpPr bwMode="auto">
          <a:xfrm>
            <a:off x="1964865" y="486199"/>
            <a:ext cx="10169764" cy="1488040"/>
            <a:chOff x="268" y="932"/>
            <a:chExt cx="5428" cy="941"/>
          </a:xfrm>
        </p:grpSpPr>
        <p:grpSp>
          <p:nvGrpSpPr>
            <p:cNvPr id="7199" name="Group 4"/>
            <p:cNvGrpSpPr/>
            <p:nvPr/>
          </p:nvGrpSpPr>
          <p:grpSpPr bwMode="auto">
            <a:xfrm>
              <a:off x="458" y="961"/>
              <a:ext cx="5189" cy="912"/>
              <a:chOff x="-458" y="1392"/>
              <a:chExt cx="5236" cy="480"/>
            </a:xfrm>
          </p:grpSpPr>
          <p:sp>
            <p:nvSpPr>
              <p:cNvPr id="12293" name="AutoShape 5"/>
              <p:cNvSpPr>
                <a:spLocks noChangeArrowheads="1"/>
              </p:cNvSpPr>
              <p:nvPr/>
            </p:nvSpPr>
            <p:spPr bwMode="gray">
              <a:xfrm>
                <a:off x="-458" y="1392"/>
                <a:ext cx="5236" cy="480"/>
              </a:xfrm>
              <a:prstGeom prst="roundRect">
                <a:avLst>
                  <a:gd name="adj" fmla="val 17509"/>
                </a:avLst>
              </a:prstGeom>
              <a:solidFill>
                <a:schemeClr val="accent1">
                  <a:lumMod val="40000"/>
                  <a:lumOff val="60000"/>
                </a:schemeClr>
              </a:solidFill>
              <a:ln w="9525">
                <a:noFill/>
                <a:round/>
              </a:ln>
              <a:effectLst/>
            </p:spPr>
            <p:txBody>
              <a:bodyPr wrap="none" anchor="ctr"/>
              <a:lstStyle/>
              <a:p>
                <a:pPr>
                  <a:defRPr/>
                </a:pPr>
                <a:endParaRPr lang="en-US">
                  <a:latin typeface="Arial" panose="020B0604020202020204" pitchFamily="34" charset="0"/>
                </a:endParaRPr>
              </a:p>
            </p:txBody>
          </p:sp>
          <p:grpSp>
            <p:nvGrpSpPr>
              <p:cNvPr id="7203" name="Group 6"/>
              <p:cNvGrpSpPr/>
              <p:nvPr/>
            </p:nvGrpSpPr>
            <p:grpSpPr bwMode="auto">
              <a:xfrm>
                <a:off x="556" y="1407"/>
                <a:ext cx="4217" cy="432"/>
                <a:chOff x="572" y="1407"/>
                <a:chExt cx="4160" cy="432"/>
              </a:xfrm>
            </p:grpSpPr>
            <p:sp>
              <p:nvSpPr>
                <p:cNvPr id="12295" name="AutoShape 7"/>
                <p:cNvSpPr>
                  <a:spLocks noChangeArrowheads="1"/>
                </p:cNvSpPr>
                <p:nvPr/>
              </p:nvSpPr>
              <p:spPr bwMode="gray">
                <a:xfrm>
                  <a:off x="572" y="1724"/>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ln>
                <a:effectLst/>
              </p:spPr>
              <p:txBody>
                <a:bodyPr wrap="none" anchor="ctr"/>
                <a:lstStyle/>
                <a:p>
                  <a:pPr>
                    <a:defRPr/>
                  </a:pPr>
                  <a:endParaRPr lang="en-US">
                    <a:latin typeface="Arial" panose="020B0604020202020204" pitchFamily="34" charset="0"/>
                  </a:endParaRPr>
                </a:p>
              </p:txBody>
            </p:sp>
            <p:sp>
              <p:nvSpPr>
                <p:cNvPr id="12296" name="AutoShape 8"/>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ln>
                <a:effectLst/>
              </p:spPr>
              <p:txBody>
                <a:bodyPr wrap="none" anchor="ctr"/>
                <a:lstStyle/>
                <a:p>
                  <a:pPr>
                    <a:defRPr/>
                  </a:pPr>
                  <a:endParaRPr lang="en-US">
                    <a:latin typeface="Arial" panose="020B0604020202020204" pitchFamily="34" charset="0"/>
                  </a:endParaRPr>
                </a:p>
              </p:txBody>
            </p:sp>
          </p:grpSp>
        </p:grpSp>
        <p:pic>
          <p:nvPicPr>
            <p:cNvPr id="7200" name="Picture 24" descr="1"/>
            <p:cNvPicPr>
              <a:picLocks noChangeAspect="1" noChangeArrowheads="1"/>
            </p:cNvPicPr>
            <p:nvPr/>
          </p:nvPicPr>
          <p:blipFill>
            <a:blip r:embed="rId2">
              <a:grayscl/>
              <a:lum bright="-6000" contrast="24000"/>
              <a:extLst>
                <a:ext uri="{28A0092B-C50C-407E-A947-70E740481C1C}">
                  <a14:useLocalDpi xmlns:a14="http://schemas.microsoft.com/office/drawing/2010/main" val="0"/>
                </a:ext>
              </a:extLst>
            </a:blip>
            <a:srcRect l="42606" t="64474" r="19473"/>
            <a:stretch>
              <a:fillRect/>
            </a:stretch>
          </p:blipFill>
          <p:spPr bwMode="gray">
            <a:xfrm>
              <a:off x="1536" y="1248"/>
              <a:ext cx="483"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1" name="TextBox 15"/>
            <p:cNvSpPr txBox="1">
              <a:spLocks noChangeArrowheads="1"/>
            </p:cNvSpPr>
            <p:nvPr/>
          </p:nvSpPr>
          <p:spPr bwMode="auto">
            <a:xfrm>
              <a:off x="268" y="932"/>
              <a:ext cx="5428"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lvl="1" indent="0" algn="just">
                <a:lnSpc>
                  <a:spcPct val="115000"/>
                </a:lnSpc>
                <a:spcBef>
                  <a:spcPct val="20000"/>
                </a:spcBef>
                <a:buClr>
                  <a:schemeClr val="folHlink"/>
                </a:buClr>
              </a:pP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nghiên</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cứu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 tìm kiếm tấm gương trong đời sống</a:t>
              </a:r>
              <a:r>
                <a:rPr lang="en-US" sz="3600" dirty="0" smtClean="0">
                  <a:latin typeface="Times New Roman" panose="02020603050405020304" pitchFamily="18" charset="0"/>
                  <a:cs typeface="Times New Roman" panose="02020603050405020304" pitchFamily="18" charset="0"/>
                </a:rPr>
                <a:t>.</a:t>
              </a:r>
              <a:endParaRPr lang="en-US" altLang="en-US" sz="3600" b="1" i="1" dirty="0">
                <a:solidFill>
                  <a:srgbClr val="FFFF00"/>
                </a:solidFill>
                <a:latin typeface="Times New Roman" panose="02020603050405020304" pitchFamily="18" charset="0"/>
                <a:cs typeface="Times New Roman" panose="02020603050405020304" pitchFamily="18" charset="0"/>
              </a:endParaRPr>
            </a:p>
          </p:txBody>
        </p:sp>
      </p:grpSp>
      <p:grpSp>
        <p:nvGrpSpPr>
          <p:cNvPr id="7174" name="Group 34"/>
          <p:cNvGrpSpPr/>
          <p:nvPr/>
        </p:nvGrpSpPr>
        <p:grpSpPr bwMode="auto">
          <a:xfrm>
            <a:off x="2346037" y="2443957"/>
            <a:ext cx="9697770" cy="2589383"/>
            <a:chOff x="1584" y="1797"/>
            <a:chExt cx="4074" cy="1531"/>
          </a:xfrm>
        </p:grpSpPr>
        <p:grpSp>
          <p:nvGrpSpPr>
            <p:cNvPr id="7192" name="Group 9"/>
            <p:cNvGrpSpPr/>
            <p:nvPr/>
          </p:nvGrpSpPr>
          <p:grpSpPr bwMode="auto">
            <a:xfrm>
              <a:off x="1630" y="1797"/>
              <a:ext cx="4023" cy="1531"/>
              <a:chOff x="718" y="1233"/>
              <a:chExt cx="4060" cy="806"/>
            </a:xfrm>
          </p:grpSpPr>
          <p:sp>
            <p:nvSpPr>
              <p:cNvPr id="12298" name="AutoShape 10"/>
              <p:cNvSpPr>
                <a:spLocks noChangeArrowheads="1"/>
              </p:cNvSpPr>
              <p:nvPr/>
            </p:nvSpPr>
            <p:spPr bwMode="gray">
              <a:xfrm>
                <a:off x="720" y="1233"/>
                <a:ext cx="4058" cy="639"/>
              </a:xfrm>
              <a:prstGeom prst="roundRect">
                <a:avLst>
                  <a:gd name="adj" fmla="val 17509"/>
                </a:avLst>
              </a:prstGeom>
              <a:solidFill>
                <a:schemeClr val="accent1">
                  <a:lumMod val="40000"/>
                  <a:lumOff val="60000"/>
                </a:schemeClr>
              </a:solidFill>
              <a:ln w="9525">
                <a:noFill/>
                <a:round/>
              </a:ln>
              <a:effectLst/>
            </p:spPr>
            <p:txBody>
              <a:bodyPr wrap="none" anchor="ctr"/>
              <a:lstStyle/>
              <a:p>
                <a:pPr>
                  <a:defRPr/>
                </a:pPr>
                <a:endParaRPr lang="en-US">
                  <a:latin typeface="Arial" panose="020B0604020202020204" pitchFamily="34" charset="0"/>
                </a:endParaRPr>
              </a:p>
            </p:txBody>
          </p:sp>
          <p:grpSp>
            <p:nvGrpSpPr>
              <p:cNvPr id="7196" name="Group 11"/>
              <p:cNvGrpSpPr/>
              <p:nvPr/>
            </p:nvGrpSpPr>
            <p:grpSpPr bwMode="auto">
              <a:xfrm>
                <a:off x="718" y="1407"/>
                <a:ext cx="4055" cy="632"/>
                <a:chOff x="732" y="1407"/>
                <a:chExt cx="4000" cy="632"/>
              </a:xfrm>
            </p:grpSpPr>
            <p:sp>
              <p:nvSpPr>
                <p:cNvPr id="12300" name="AutoShape 12"/>
                <p:cNvSpPr>
                  <a:spLocks noChangeArrowheads="1"/>
                </p:cNvSpPr>
                <p:nvPr/>
              </p:nvSpPr>
              <p:spPr bwMode="gray">
                <a:xfrm>
                  <a:off x="732" y="1924"/>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ln>
                <a:effectLst/>
              </p:spPr>
              <p:txBody>
                <a:bodyPr wrap="none" anchor="ctr"/>
                <a:lstStyle/>
                <a:p>
                  <a:pPr>
                    <a:defRPr/>
                  </a:pPr>
                  <a:endParaRPr lang="en-US">
                    <a:latin typeface="Arial" panose="020B0604020202020204" pitchFamily="34" charset="0"/>
                  </a:endParaRPr>
                </a:p>
              </p:txBody>
            </p:sp>
            <p:sp>
              <p:nvSpPr>
                <p:cNvPr id="12301" name="AutoShape 13"/>
                <p:cNvSpPr>
                  <a:spLocks noChangeArrowheads="1"/>
                </p:cNvSpPr>
                <p:nvPr/>
              </p:nvSpPr>
              <p:spPr bwMode="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w="9525">
                  <a:noFill/>
                  <a:round/>
                </a:ln>
                <a:effectLst/>
              </p:spPr>
              <p:txBody>
                <a:bodyPr wrap="none" anchor="ctr"/>
                <a:lstStyle/>
                <a:p>
                  <a:pPr>
                    <a:defRPr/>
                  </a:pPr>
                  <a:endParaRPr lang="en-US">
                    <a:latin typeface="Arial" panose="020B0604020202020204" pitchFamily="34" charset="0"/>
                  </a:endParaRPr>
                </a:p>
              </p:txBody>
            </p:sp>
          </p:grpSp>
        </p:grpSp>
        <p:pic>
          <p:nvPicPr>
            <p:cNvPr id="7193" name="Picture 25" descr="1"/>
            <p:cNvPicPr>
              <a:picLocks noChangeAspect="1" noChangeArrowheads="1"/>
            </p:cNvPicPr>
            <p:nvPr/>
          </p:nvPicPr>
          <p:blipFill>
            <a:blip r:embed="rId2">
              <a:grayscl/>
              <a:lum bright="-6000" contrast="24000"/>
              <a:extLst>
                <a:ext uri="{28A0092B-C50C-407E-A947-70E740481C1C}">
                  <a14:useLocalDpi xmlns:a14="http://schemas.microsoft.com/office/drawing/2010/main" val="0"/>
                </a:ext>
              </a:extLst>
            </a:blip>
            <a:srcRect l="42606" t="64474" r="19473"/>
            <a:stretch>
              <a:fillRect/>
            </a:stretch>
          </p:blipFill>
          <p:spPr bwMode="gray">
            <a:xfrm>
              <a:off x="1584" y="2352"/>
              <a:ext cx="483"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4" name="TextBox 16"/>
            <p:cNvSpPr txBox="1">
              <a:spLocks noChangeArrowheads="1"/>
            </p:cNvSpPr>
            <p:nvPr/>
          </p:nvSpPr>
          <p:spPr bwMode="auto">
            <a:xfrm>
              <a:off x="1677" y="1823"/>
              <a:ext cx="3981"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Bef>
                  <a:spcPct val="20000"/>
                </a:spcBef>
                <a:buClr>
                  <a:schemeClr val="folHlink"/>
                </a:buClr>
              </a:pPr>
              <a:endParaRPr lang="en-US" altLang="en-US" sz="3600" dirty="0">
                <a:solidFill>
                  <a:srgbClr val="FFFF00"/>
                </a:solidFill>
                <a:latin typeface="Arial" panose="020B0604020202020204" pitchFamily="34" charset="0"/>
                <a:cs typeface="Arial" panose="020B0604020202020204" pitchFamily="34" charset="0"/>
              </a:endParaRPr>
            </a:p>
          </p:txBody>
        </p:sp>
      </p:grpSp>
      <p:grpSp>
        <p:nvGrpSpPr>
          <p:cNvPr id="7175" name="Group 35"/>
          <p:cNvGrpSpPr/>
          <p:nvPr/>
        </p:nvGrpSpPr>
        <p:grpSpPr bwMode="auto">
          <a:xfrm>
            <a:off x="1841427" y="4829031"/>
            <a:ext cx="9685868" cy="1553535"/>
            <a:chOff x="1632" y="3264"/>
            <a:chExt cx="4063" cy="912"/>
          </a:xfrm>
          <a:solidFill>
            <a:schemeClr val="accent1">
              <a:lumMod val="40000"/>
              <a:lumOff val="60000"/>
            </a:schemeClr>
          </a:solidFill>
        </p:grpSpPr>
        <p:grpSp>
          <p:nvGrpSpPr>
            <p:cNvPr id="7185" name="Group 14"/>
            <p:cNvGrpSpPr/>
            <p:nvPr/>
          </p:nvGrpSpPr>
          <p:grpSpPr bwMode="auto">
            <a:xfrm>
              <a:off x="1674" y="3264"/>
              <a:ext cx="4021" cy="912"/>
              <a:chOff x="720" y="1392"/>
              <a:chExt cx="4058" cy="480"/>
            </a:xfrm>
            <a:grpFill/>
          </p:grpSpPr>
          <p:sp>
            <p:nvSpPr>
              <p:cNvPr id="12303" name="AutoShape 15"/>
              <p:cNvSpPr>
                <a:spLocks noChangeArrowheads="1"/>
              </p:cNvSpPr>
              <p:nvPr/>
            </p:nvSpPr>
            <p:spPr bwMode="gray">
              <a:xfrm>
                <a:off x="720" y="1392"/>
                <a:ext cx="4058" cy="480"/>
              </a:xfrm>
              <a:prstGeom prst="roundRect">
                <a:avLst>
                  <a:gd name="adj" fmla="val 17509"/>
                </a:avLst>
              </a:prstGeom>
              <a:grpFill/>
              <a:ln w="9525">
                <a:noFill/>
                <a:round/>
              </a:ln>
              <a:effectLst/>
            </p:spPr>
            <p:txBody>
              <a:bodyPr wrap="none" anchor="ctr"/>
              <a:lstStyle/>
              <a:p>
                <a:pPr>
                  <a:defRPr/>
                </a:pPr>
                <a:endParaRPr lang="en-US">
                  <a:latin typeface="Arial" panose="020B0604020202020204" pitchFamily="34" charset="0"/>
                </a:endParaRPr>
              </a:p>
            </p:txBody>
          </p:sp>
          <p:grpSp>
            <p:nvGrpSpPr>
              <p:cNvPr id="7189" name="Group 16"/>
              <p:cNvGrpSpPr/>
              <p:nvPr/>
            </p:nvGrpSpPr>
            <p:grpSpPr bwMode="auto">
              <a:xfrm>
                <a:off x="730" y="1407"/>
                <a:ext cx="4043" cy="444"/>
                <a:chOff x="744" y="1407"/>
                <a:chExt cx="3988" cy="444"/>
              </a:xfrm>
              <a:grpFill/>
            </p:grpSpPr>
            <p:sp>
              <p:nvSpPr>
                <p:cNvPr id="12305" name="AutoShape 17"/>
                <p:cNvSpPr>
                  <a:spLocks noChangeArrowheads="1"/>
                </p:cNvSpPr>
                <p:nvPr/>
              </p:nvSpPr>
              <p:spPr bwMode="gray">
                <a:xfrm>
                  <a:off x="744" y="1736"/>
                  <a:ext cx="3988" cy="115"/>
                </a:xfrm>
                <a:prstGeom prst="roundRect">
                  <a:avLst>
                    <a:gd name="adj" fmla="val 50000"/>
                  </a:avLst>
                </a:prstGeom>
                <a:grpFill/>
                <a:ln w="9525">
                  <a:noFill/>
                  <a:round/>
                </a:ln>
                <a:effectLst/>
              </p:spPr>
              <p:txBody>
                <a:bodyPr wrap="none" anchor="ctr"/>
                <a:lstStyle/>
                <a:p>
                  <a:pPr>
                    <a:defRPr/>
                  </a:pPr>
                  <a:endParaRPr lang="en-US">
                    <a:latin typeface="Arial" panose="020B0604020202020204" pitchFamily="34" charset="0"/>
                  </a:endParaRPr>
                </a:p>
              </p:txBody>
            </p:sp>
            <p:sp>
              <p:nvSpPr>
                <p:cNvPr id="12306" name="AutoShape 18"/>
                <p:cNvSpPr>
                  <a:spLocks noChangeArrowheads="1"/>
                </p:cNvSpPr>
                <p:nvPr/>
              </p:nvSpPr>
              <p:spPr bwMode="gray">
                <a:xfrm>
                  <a:off x="744" y="1407"/>
                  <a:ext cx="3988" cy="115"/>
                </a:xfrm>
                <a:prstGeom prst="roundRect">
                  <a:avLst>
                    <a:gd name="adj" fmla="val 50000"/>
                  </a:avLst>
                </a:prstGeom>
                <a:grpFill/>
                <a:ln w="9525">
                  <a:noFill/>
                  <a:round/>
                </a:ln>
                <a:effectLst/>
              </p:spPr>
              <p:txBody>
                <a:bodyPr wrap="none" anchor="ctr"/>
                <a:lstStyle/>
                <a:p>
                  <a:pPr>
                    <a:defRPr/>
                  </a:pPr>
                  <a:endParaRPr lang="en-US">
                    <a:latin typeface="Arial" panose="020B0604020202020204" pitchFamily="34" charset="0"/>
                  </a:endParaRPr>
                </a:p>
              </p:txBody>
            </p:sp>
          </p:grpSp>
        </p:grpSp>
        <p:pic>
          <p:nvPicPr>
            <p:cNvPr id="7186" name="Picture 26" descr="1"/>
            <p:cNvPicPr>
              <a:picLocks noChangeAspect="1" noChangeArrowheads="1"/>
            </p:cNvPicPr>
            <p:nvPr/>
          </p:nvPicPr>
          <p:blipFill>
            <a:blip r:embed="rId2">
              <a:grayscl/>
              <a:lum bright="-6000" contrast="24000"/>
              <a:extLst>
                <a:ext uri="{28A0092B-C50C-407E-A947-70E740481C1C}">
                  <a14:useLocalDpi xmlns:a14="http://schemas.microsoft.com/office/drawing/2010/main" val="0"/>
                </a:ext>
              </a:extLst>
            </a:blip>
            <a:srcRect l="42606" t="64474" r="19473"/>
            <a:stretch>
              <a:fillRect/>
            </a:stretch>
          </p:blipFill>
          <p:spPr bwMode="gray">
            <a:xfrm>
              <a:off x="1632" y="3552"/>
              <a:ext cx="483" cy="43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87" name="TextBox 17"/>
            <p:cNvSpPr txBox="1">
              <a:spLocks noChangeArrowheads="1"/>
            </p:cNvSpPr>
            <p:nvPr/>
          </p:nvSpPr>
          <p:spPr bwMode="auto">
            <a:xfrm>
              <a:off x="2121" y="3449"/>
              <a:ext cx="3527" cy="3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Bef>
                  <a:spcPct val="20000"/>
                </a:spcBef>
                <a:buClr>
                  <a:schemeClr val="folHlink"/>
                </a:buClr>
                <a:buFont typeface="Wingdings" panose="05000000000000000000" pitchFamily="2" charset="2"/>
                <a:buChar char="v"/>
              </a:pPr>
              <a:endParaRPr lang="en-US" altLang="en-US" sz="2400" dirty="0">
                <a:solidFill>
                  <a:srgbClr val="FFFF00"/>
                </a:solidFill>
                <a:latin typeface=".VnTime" pitchFamily="34" charset="0"/>
                <a:cs typeface="Times New Roman" panose="02020603050405020304" pitchFamily="18" charset="0"/>
              </a:endParaRPr>
            </a:p>
          </p:txBody>
        </p:sp>
      </p:grpSp>
      <p:sp>
        <p:nvSpPr>
          <p:cNvPr id="4" name="Rectangle 3"/>
          <p:cNvSpPr/>
          <p:nvPr/>
        </p:nvSpPr>
        <p:spPr>
          <a:xfrm>
            <a:off x="2658284" y="4743391"/>
            <a:ext cx="9533716" cy="1198880"/>
          </a:xfrm>
          <a:prstGeom prst="rect">
            <a:avLst/>
          </a:prstGeom>
        </p:spPr>
        <p:txBody>
          <a:bodyPr wrap="square">
            <a:spAutoFit/>
          </a:bodyPr>
          <a:lstStyle/>
          <a:p>
            <a:r>
              <a:rPr lang="en-US" sz="3600" dirty="0" smtClean="0">
                <a:latin typeface="Arial" panose="020B0604020202020204" pitchFamily="34" charset="0"/>
                <a:ea typeface="Times New Roman" panose="02020603050405020304" pitchFamily="18" charset="0"/>
                <a:cs typeface="Arial" panose="020B0604020202020204" pitchFamily="34" charset="0"/>
              </a:rPr>
              <a:t> </a:t>
            </a:r>
            <a:endParaRPr lang="en-GB" sz="3600" dirty="0">
              <a:latin typeface="Arial" panose="020B0604020202020204" pitchFamily="34" charset="0"/>
              <a:cs typeface="Arial" panose="020B0604020202020204" pitchFamily="34" charset="0"/>
            </a:endParaRPr>
          </a:p>
          <a:p>
            <a:endParaRPr lang="en-GB" sz="3600" dirty="0">
              <a:latin typeface="Arial" panose="020B0604020202020204" pitchFamily="34" charset="0"/>
              <a:cs typeface="Arial" panose="020B0604020202020204" pitchFamily="34" charset="0"/>
            </a:endParaRPr>
          </a:p>
        </p:txBody>
      </p:sp>
      <p:sp>
        <p:nvSpPr>
          <p:cNvPr id="100" name="Text Box 99"/>
          <p:cNvSpPr txBox="1"/>
          <p:nvPr/>
        </p:nvSpPr>
        <p:spPr>
          <a:xfrm>
            <a:off x="2312035" y="4663440"/>
            <a:ext cx="10083165" cy="2306955"/>
          </a:xfrm>
          <a:prstGeom prst="rect">
            <a:avLst/>
          </a:prstGeom>
          <a:noFill/>
          <a:ln w="9525">
            <a:noFill/>
          </a:ln>
        </p:spPr>
        <p:txBody>
          <a:bodyPr wrap="square">
            <a:spAutoFit/>
          </a:bodyPr>
          <a:lstStyle/>
          <a:p>
            <a:pPr indent="0"/>
            <a:r>
              <a:rPr lang="en-US" sz="2800" b="0">
                <a:latin typeface="Times New Roman" panose="02020603050405020304" pitchFamily="18" charset="0"/>
                <a:cs typeface="Calibri" panose="020F0502020204030204" pitchFamily="34" charset="0"/>
              </a:rPr>
              <a:t> H</a:t>
            </a:r>
            <a:r>
              <a:rPr lang="en-US" sz="3600" b="0">
                <a:latin typeface="Times New Roman" panose="02020603050405020304" pitchFamily="18" charset="0"/>
                <a:cs typeface="Calibri" panose="020F0502020204030204" pitchFamily="34" charset="0"/>
              </a:rPr>
              <a:t>S chưa mạnh dạn áp dụng những kĩ thuật,  GV ít hướng học sinh tới những kĩ năng tự giải quyết các tình huống  thực tiễn, khả năng vận dụng  sáng tạo điều đã học vào cuộc sống.</a:t>
            </a:r>
            <a:endParaRPr lang="en-US" sz="3600"/>
          </a:p>
        </p:txBody>
      </p:sp>
      <p:sp>
        <p:nvSpPr>
          <p:cNvPr id="5" name="Text Box 4"/>
          <p:cNvSpPr txBox="1"/>
          <p:nvPr/>
        </p:nvSpPr>
        <p:spPr>
          <a:xfrm>
            <a:off x="3051175" y="2676525"/>
            <a:ext cx="9140825" cy="1753235"/>
          </a:xfrm>
          <a:prstGeom prst="rect">
            <a:avLst/>
          </a:prstGeom>
          <a:noFill/>
          <a:ln w="9525">
            <a:noFill/>
          </a:ln>
        </p:spPr>
        <p:txBody>
          <a:bodyPr wrap="square">
            <a:spAutoFit/>
          </a:bodyPr>
          <a:lstStyle/>
          <a:p>
            <a:pPr indent="0"/>
            <a:r>
              <a:rPr lang="en-US" sz="3600" b="0">
                <a:latin typeface="Times New Roman" panose="02020603050405020304" pitchFamily="18" charset="0"/>
                <a:cs typeface="Calibri" panose="020F0502020204030204" pitchFamily="34" charset="0"/>
              </a:rPr>
              <a:t>Giáo viên chưa chuẩn bị tốt về phương pháp đối với các giờ thực hành, tiết ngoại khóa, tiết giáo dục địa phương, trải nghiệm sáng tạo... </a:t>
            </a:r>
            <a:endParaRPr lang="en-US" sz="360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04343" y="832904"/>
            <a:ext cx="11487277" cy="2413635"/>
            <a:chOff x="229129" y="103307"/>
            <a:chExt cx="12880644" cy="2413634"/>
          </a:xfrm>
        </p:grpSpPr>
        <p:grpSp>
          <p:nvGrpSpPr>
            <p:cNvPr id="3" name="Nhóm 2"/>
            <p:cNvGrpSpPr/>
            <p:nvPr/>
          </p:nvGrpSpPr>
          <p:grpSpPr>
            <a:xfrm>
              <a:off x="229129" y="103307"/>
              <a:ext cx="12880502" cy="1619249"/>
              <a:chOff x="203551" y="146829"/>
              <a:chExt cx="7299460" cy="1275552"/>
            </a:xfrm>
          </p:grpSpPr>
          <p:sp>
            <p:nvSpPr>
              <p:cNvPr id="2" name="Hình chữ nhật: Góc Trên Tròn 1"/>
              <p:cNvSpPr/>
              <p:nvPr/>
            </p:nvSpPr>
            <p:spPr>
              <a:xfrm rot="16200000">
                <a:off x="3215505" y="-2865125"/>
                <a:ext cx="1275552" cy="7299460"/>
              </a:xfrm>
              <a:prstGeom prst="round2SameRect">
                <a:avLst>
                  <a:gd name="adj1" fmla="val 49686"/>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defRPr/>
                </a:pPr>
                <a:endParaRPr lang="en-BZ" sz="2000" dirty="0">
                  <a:solidFill>
                    <a:prstClr val="white"/>
                  </a:solidFill>
                  <a:latin typeface="#9Slide05 Fourth Medium" panose="00000600000000000000" pitchFamily="2" charset="0"/>
                </a:endParaRPr>
              </a:p>
            </p:txBody>
          </p:sp>
          <p:sp>
            <p:nvSpPr>
              <p:cNvPr id="11" name="Hình Bầu dục 10"/>
              <p:cNvSpPr/>
              <p:nvPr/>
            </p:nvSpPr>
            <p:spPr>
              <a:xfrm>
                <a:off x="203551" y="442160"/>
                <a:ext cx="649706" cy="664744"/>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BZ" sz="3200" b="1" dirty="0">
                    <a:solidFill>
                      <a:prstClr val="white"/>
                    </a:solidFill>
                    <a:latin typeface="#9Slide05 Fourth Medium" panose="00000600000000000000" pitchFamily="2" charset="0"/>
                  </a:rPr>
                  <a:t>1</a:t>
                </a:r>
              </a:p>
            </p:txBody>
          </p:sp>
        </p:grpSp>
        <p:sp>
          <p:nvSpPr>
            <p:cNvPr id="19" name="TextBox 18"/>
            <p:cNvSpPr txBox="1"/>
            <p:nvPr/>
          </p:nvSpPr>
          <p:spPr>
            <a:xfrm>
              <a:off x="1375629" y="209987"/>
              <a:ext cx="11734144" cy="2306954"/>
            </a:xfrm>
            <a:prstGeom prst="rect">
              <a:avLst/>
            </a:prstGeom>
            <a:noFill/>
          </p:spPr>
          <p:txBody>
            <a:bodyPr wrap="square">
              <a:spAutoFit/>
            </a:bodyPr>
            <a:lstStyle/>
            <a:p>
              <a:pPr>
                <a:tabLst>
                  <a:tab pos="457200" algn="l"/>
                </a:tabLst>
              </a:pPr>
              <a:r>
                <a:rPr lang="en-US" sz="3600" dirty="0" err="1">
                  <a:latin typeface="Arial" panose="020B0604020202020204" pitchFamily="34" charset="0"/>
                  <a:cs typeface="Arial" panose="020B0604020202020204" pitchFamily="34" charset="0"/>
                </a:rPr>
                <a:t> Giáo viên:cần mạnh dạn thay đổi suy nghĩ,  tích cực chủ động vận dụng linh hoạt các phương pháp và cần cả tinh thần trách nhiệm .</a:t>
              </a:r>
              <a:endParaRPr lang="en-GB" sz="3600" dirty="0">
                <a:latin typeface="Arial" panose="020B0604020202020204" pitchFamily="34" charset="0"/>
                <a:cs typeface="Arial" panose="020B0604020202020204" pitchFamily="34" charset="0"/>
              </a:endParaRPr>
            </a:p>
            <a:p>
              <a:pPr>
                <a:tabLst>
                  <a:tab pos="457200" algn="l"/>
                </a:tabLst>
              </a:pPr>
              <a:endParaRPr lang="en-US" sz="3600" dirty="0">
                <a:solidFill>
                  <a:srgbClr val="0070C0"/>
                </a:solidFill>
                <a:latin typeface="Arial" panose="020B0604020202020204" pitchFamily="34" charset="0"/>
                <a:cs typeface="Arial" panose="020B0604020202020204" pitchFamily="34" charset="0"/>
              </a:endParaRPr>
            </a:p>
          </p:txBody>
        </p:sp>
      </p:grpSp>
      <p:grpSp>
        <p:nvGrpSpPr>
          <p:cNvPr id="27" name="Group 26"/>
          <p:cNvGrpSpPr/>
          <p:nvPr/>
        </p:nvGrpSpPr>
        <p:grpSpPr>
          <a:xfrm>
            <a:off x="1227087" y="2768490"/>
            <a:ext cx="11080276" cy="2740397"/>
            <a:chOff x="699559" y="1409493"/>
            <a:chExt cx="11492441" cy="2740398"/>
          </a:xfrm>
        </p:grpSpPr>
        <p:sp>
          <p:nvSpPr>
            <p:cNvPr id="6" name="Tam giác Vuông 5"/>
            <p:cNvSpPr/>
            <p:nvPr/>
          </p:nvSpPr>
          <p:spPr>
            <a:xfrm rot="10800000">
              <a:off x="5685067" y="2874543"/>
              <a:ext cx="4141870" cy="1275348"/>
            </a:xfrm>
            <a:prstGeom prst="rtTriangle">
              <a:avLst/>
            </a:prstGeom>
            <a:gradFill>
              <a:gsLst>
                <a:gs pos="0">
                  <a:srgbClr val="E9E9E9"/>
                </a:gs>
                <a:gs pos="0">
                  <a:schemeClr val="accent3">
                    <a:lumMod val="5000"/>
                    <a:lumOff val="95000"/>
                  </a:schemeClr>
                </a:gs>
                <a:gs pos="10000">
                  <a:schemeClr val="accent3">
                    <a:lumMod val="45000"/>
                    <a:lumOff val="55000"/>
                  </a:schemeClr>
                </a:gs>
                <a:gs pos="69000">
                  <a:schemeClr val="tx1"/>
                </a:gs>
                <a:gs pos="97000">
                  <a:schemeClr val="bg2">
                    <a:lumMod val="75000"/>
                  </a:scheme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BZ" sz="2000">
                <a:solidFill>
                  <a:prstClr val="white"/>
                </a:solidFill>
                <a:latin typeface="#9Slide05 Fourth Medium" panose="00000600000000000000" pitchFamily="2" charset="0"/>
              </a:endParaRPr>
            </a:p>
          </p:txBody>
        </p:sp>
        <p:grpSp>
          <p:nvGrpSpPr>
            <p:cNvPr id="15" name="Nhóm 14"/>
            <p:cNvGrpSpPr/>
            <p:nvPr/>
          </p:nvGrpSpPr>
          <p:grpSpPr>
            <a:xfrm>
              <a:off x="1769159" y="1409493"/>
              <a:ext cx="10422841" cy="1674708"/>
              <a:chOff x="596738" y="1187750"/>
              <a:chExt cx="6808695" cy="1275348"/>
            </a:xfrm>
          </p:grpSpPr>
          <p:sp>
            <p:nvSpPr>
              <p:cNvPr id="5" name="Hình chữ nhật: Góc Trên Tròn 4"/>
              <p:cNvSpPr/>
              <p:nvPr/>
            </p:nvSpPr>
            <p:spPr>
              <a:xfrm rot="5400000" flipH="1">
                <a:off x="3363412" y="-1578924"/>
                <a:ext cx="1275348" cy="6808695"/>
              </a:xfrm>
              <a:prstGeom prst="round2SameRect">
                <a:avLst>
                  <a:gd name="adj1" fmla="val 49686"/>
                  <a:gd name="adj2" fmla="val 0"/>
                </a:avLst>
              </a:prstGeom>
              <a:gradFill flip="none" rotWithShape="1">
                <a:gsLst>
                  <a:gs pos="29500">
                    <a:srgbClr val="E9E9E9"/>
                  </a:gs>
                  <a:gs pos="0">
                    <a:schemeClr val="accent3">
                      <a:lumMod val="5000"/>
                      <a:lumOff val="95000"/>
                    </a:schemeClr>
                  </a:gs>
                  <a:gs pos="59000">
                    <a:schemeClr val="accent3">
                      <a:lumMod val="45000"/>
                      <a:lumOff val="55000"/>
                    </a:schemeClr>
                  </a:gs>
                  <a:gs pos="75000">
                    <a:schemeClr val="accent3">
                      <a:lumMod val="45000"/>
                      <a:lumOff val="55000"/>
                    </a:schemeClr>
                  </a:gs>
                  <a:gs pos="98000">
                    <a:schemeClr val="bg2">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BZ" sz="2000">
                  <a:solidFill>
                    <a:prstClr val="white"/>
                  </a:solidFill>
                  <a:latin typeface="#9Slide05 Fourth Medium" panose="00000600000000000000" pitchFamily="2" charset="0"/>
                </a:endParaRPr>
              </a:p>
            </p:txBody>
          </p:sp>
          <p:sp>
            <p:nvSpPr>
              <p:cNvPr id="14" name="Hình Bầu dục 13"/>
              <p:cNvSpPr/>
              <p:nvPr/>
            </p:nvSpPr>
            <p:spPr>
              <a:xfrm>
                <a:off x="6547038" y="1449118"/>
                <a:ext cx="649706" cy="664744"/>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BZ" sz="3200" b="1" dirty="0">
                    <a:solidFill>
                      <a:prstClr val="white"/>
                    </a:solidFill>
                    <a:latin typeface="#9Slide05 Fourth Medium" panose="00000600000000000000" pitchFamily="2" charset="0"/>
                  </a:rPr>
                  <a:t>2</a:t>
                </a:r>
              </a:p>
            </p:txBody>
          </p:sp>
        </p:grpSp>
        <p:sp>
          <p:nvSpPr>
            <p:cNvPr id="21" name="TextBox 20"/>
            <p:cNvSpPr txBox="1"/>
            <p:nvPr/>
          </p:nvSpPr>
          <p:spPr>
            <a:xfrm>
              <a:off x="699559" y="1589198"/>
              <a:ext cx="9777226" cy="23069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3600" dirty="0">
                  <a:solidFill>
                    <a:schemeClr val="tx1"/>
                  </a:solidFill>
                  <a:latin typeface="Arial" panose="020B0604020202020204" pitchFamily="34" charset="0"/>
                  <a:cs typeface="Arial" panose="020B0604020202020204" pitchFamily="34" charset="0"/>
                </a:rPr>
                <a:t> Học sinh: Cần chủ động, tích cực hơn trong quá trình học tập; hăng hái tham gia các hoạt động để việc rèn luyện kĩ năng sống có hiệu quả cao.</a:t>
              </a:r>
            </a:p>
          </p:txBody>
        </p:sp>
      </p:grpSp>
      <p:grpSp>
        <p:nvGrpSpPr>
          <p:cNvPr id="30" name="Group 29"/>
          <p:cNvGrpSpPr/>
          <p:nvPr/>
        </p:nvGrpSpPr>
        <p:grpSpPr>
          <a:xfrm>
            <a:off x="0" y="5255042"/>
            <a:ext cx="11246346" cy="1487093"/>
            <a:chOff x="-311408" y="3687074"/>
            <a:chExt cx="13201007" cy="1848456"/>
          </a:xfrm>
        </p:grpSpPr>
        <p:sp>
          <p:nvSpPr>
            <p:cNvPr id="8" name="Tam giác Vuông 7"/>
            <p:cNvSpPr/>
            <p:nvPr/>
          </p:nvSpPr>
          <p:spPr>
            <a:xfrm rot="10800000" flipH="1">
              <a:off x="3003203" y="4260182"/>
              <a:ext cx="4141870" cy="1275348"/>
            </a:xfrm>
            <a:prstGeom prst="rtTriangle">
              <a:avLst/>
            </a:prstGeom>
            <a:gradFill>
              <a:gsLst>
                <a:gs pos="0">
                  <a:srgbClr val="E9E9E9"/>
                </a:gs>
                <a:gs pos="0">
                  <a:schemeClr val="accent3">
                    <a:lumMod val="5000"/>
                    <a:lumOff val="95000"/>
                  </a:schemeClr>
                </a:gs>
                <a:gs pos="10000">
                  <a:schemeClr val="accent3">
                    <a:lumMod val="45000"/>
                    <a:lumOff val="55000"/>
                  </a:schemeClr>
                </a:gs>
                <a:gs pos="69000">
                  <a:schemeClr val="tx1"/>
                </a:gs>
                <a:gs pos="97000">
                  <a:schemeClr val="bg2">
                    <a:lumMod val="75000"/>
                  </a:scheme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BZ" sz="2000">
                <a:solidFill>
                  <a:prstClr val="white"/>
                </a:solidFill>
                <a:latin typeface="#9Slide05 Fourth Medium" panose="00000600000000000000" pitchFamily="2" charset="0"/>
              </a:endParaRPr>
            </a:p>
          </p:txBody>
        </p:sp>
        <p:grpSp>
          <p:nvGrpSpPr>
            <p:cNvPr id="28" name="Group 27"/>
            <p:cNvGrpSpPr/>
            <p:nvPr/>
          </p:nvGrpSpPr>
          <p:grpSpPr>
            <a:xfrm>
              <a:off x="-311408" y="3687074"/>
              <a:ext cx="13201007" cy="1738817"/>
              <a:chOff x="-311408" y="3687074"/>
              <a:chExt cx="13201007" cy="1738817"/>
            </a:xfrm>
          </p:grpSpPr>
          <p:grpSp>
            <p:nvGrpSpPr>
              <p:cNvPr id="16" name="Nhóm 15"/>
              <p:cNvGrpSpPr/>
              <p:nvPr/>
            </p:nvGrpSpPr>
            <p:grpSpPr>
              <a:xfrm>
                <a:off x="-311408" y="3687074"/>
                <a:ext cx="12842262" cy="1738817"/>
                <a:chOff x="-102775" y="2984603"/>
                <a:chExt cx="7277790" cy="1216932"/>
              </a:xfrm>
            </p:grpSpPr>
            <p:sp>
              <p:nvSpPr>
                <p:cNvPr id="7" name="Hình chữ nhật: Góc Trên Tròn 6"/>
                <p:cNvSpPr/>
                <p:nvPr/>
              </p:nvSpPr>
              <p:spPr>
                <a:xfrm rot="16200000">
                  <a:off x="2927749" y="-45731"/>
                  <a:ext cx="1216742" cy="7277790"/>
                </a:xfrm>
                <a:prstGeom prst="round2SameRect">
                  <a:avLst>
                    <a:gd name="adj1" fmla="val 49686"/>
                    <a:gd name="adj2" fmla="val 0"/>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914400">
                    <a:defRPr/>
                  </a:pPr>
                  <a:r>
                    <a:rPr lang="en-BZ" sz="2000" dirty="0" err="1" smtClean="0">
                      <a:solidFill>
                        <a:prstClr val="white"/>
                      </a:solidFill>
                      <a:latin typeface="#9Slide05 Fourth Medium" panose="00000600000000000000" pitchFamily="2" charset="0"/>
                    </a:rPr>
                    <a:t>gi</a:t>
                  </a:r>
                  <a:endParaRPr lang="en-BZ" sz="2000" dirty="0">
                    <a:solidFill>
                      <a:prstClr val="white"/>
                    </a:solidFill>
                    <a:latin typeface="#9Slide05 Fourth Medium" panose="00000600000000000000" pitchFamily="2" charset="0"/>
                  </a:endParaRPr>
                </a:p>
              </p:txBody>
            </p:sp>
            <p:sp>
              <p:nvSpPr>
                <p:cNvPr id="13" name="Hình Bầu dục 12"/>
                <p:cNvSpPr/>
                <p:nvPr/>
              </p:nvSpPr>
              <p:spPr>
                <a:xfrm>
                  <a:off x="79075" y="2984603"/>
                  <a:ext cx="587663" cy="717115"/>
                </a:xfrm>
                <a:prstGeom prst="ellipse">
                  <a:avLst/>
                </a:prstGeom>
                <a:solidFill>
                  <a:srgbClr val="FF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BZ" sz="3200" b="1" dirty="0">
                      <a:solidFill>
                        <a:prstClr val="white"/>
                      </a:solidFill>
                      <a:latin typeface="#9Slide05 Fourth Medium" panose="00000600000000000000" pitchFamily="2" charset="0"/>
                    </a:rPr>
                    <a:t>3</a:t>
                  </a:r>
                </a:p>
              </p:txBody>
            </p:sp>
          </p:grpSp>
          <p:sp>
            <p:nvSpPr>
              <p:cNvPr id="23" name="TextBox 22"/>
              <p:cNvSpPr txBox="1"/>
              <p:nvPr/>
            </p:nvSpPr>
            <p:spPr>
              <a:xfrm>
                <a:off x="1128596" y="3909809"/>
                <a:ext cx="11761003" cy="1490207"/>
              </a:xfrm>
              <a:prstGeom prst="rect">
                <a:avLst/>
              </a:prstGeom>
              <a:noFill/>
            </p:spPr>
            <p:txBody>
              <a:bodyPr wrap="square">
                <a:spAutoFit/>
              </a:bodyPr>
              <a:lstStyle/>
              <a:p>
                <a:pPr algn="ctr"/>
                <a:r>
                  <a:rPr lang="en-US" sz="3600" dirty="0" smtClean="0">
                    <a:latin typeface="Arial" panose="020B0604020202020204" pitchFamily="34" charset="0"/>
                    <a:cs typeface="Arial" panose="020B0604020202020204" pitchFamily="34" charset="0"/>
                  </a:rPr>
                  <a:t>Nhà trường: Xây dựng trường học thân thiện, ngôi trường hạnh phúc.</a:t>
                </a:r>
                <a:endParaRPr lang="en-US"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sp>
        <p:nvSpPr>
          <p:cNvPr id="34" name="Rectangle 2"/>
          <p:cNvSpPr txBox="1">
            <a:spLocks noChangeArrowheads="1"/>
          </p:cNvSpPr>
          <p:nvPr/>
        </p:nvSpPr>
        <p:spPr>
          <a:xfrm>
            <a:off x="955188" y="93815"/>
            <a:ext cx="11236811" cy="1028709"/>
          </a:xfrm>
          <a:prstGeom prst="rect">
            <a:avLst/>
          </a:prstGeom>
          <a:no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US" sz="3600" b="1" dirty="0" smtClean="0">
                <a:latin typeface="Arial" panose="020B0604020202020204" pitchFamily="34" charset="0"/>
                <a:cs typeface="Arial" panose="020B0604020202020204" pitchFamily="34" charset="0"/>
              </a:rPr>
              <a:t>2</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Phương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pháp</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khắc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phục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hạn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chế</a:t>
            </a:r>
            <a:endParaRPr lang="en-GB" sz="3600" dirty="0">
              <a:latin typeface="Arial" panose="020B0604020202020204" pitchFamily="34" charset="0"/>
              <a:cs typeface="Arial" panose="020B0604020202020204" pitchFamily="34" charset="0"/>
            </a:endParaRPr>
          </a:p>
          <a:p>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00">
              <a:lnSpc>
                <a:spcPct val="90000"/>
              </a:lnSpc>
              <a:spcBef>
                <a:spcPct val="0"/>
              </a:spcBef>
              <a:spcAft>
                <a:spcPct val="35000"/>
              </a:spcAft>
            </a:pPr>
            <a:r>
              <a:rPr lang="en-US" sz="2400" dirty="0"/>
              <a:t>í </a:t>
            </a:r>
          </a:p>
        </p:txBody>
      </p:sp>
      <p:sp>
        <p:nvSpPr>
          <p:cNvPr id="3" name="Rectangle 2"/>
          <p:cNvSpPr txBox="1">
            <a:spLocks noChangeArrowheads="1"/>
          </p:cNvSpPr>
          <p:nvPr/>
        </p:nvSpPr>
        <p:spPr>
          <a:xfrm>
            <a:off x="342241" y="246957"/>
            <a:ext cx="8273122" cy="782491"/>
          </a:xfrm>
          <a:prstGeom prst="rect">
            <a:avLst/>
          </a:prstGeom>
          <a:solidFill>
            <a:srgbClr val="D1E2F2"/>
          </a:solid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1799561" y="1290673"/>
            <a:ext cx="10295526" cy="206918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Arial" panose="020B0604020202020204" pitchFamily="34" charset="0"/>
                <a:cs typeface="Arial" panose="020B0604020202020204" pitchFamily="34" charset="0"/>
              </a:rPr>
              <a:t>-Có thể áp dụng cho giáo viên giảng dạy bộ môn và học sinh các năm tiếp theo ở tất cả  khối lớp</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1763312" y="3551950"/>
            <a:ext cx="10331775" cy="318227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1000" indent="-381000">
              <a:buFontTx/>
              <a:buChar char="-"/>
              <a:defRPr/>
            </a:pPr>
            <a:endParaRPr lang="en-US" sz="3600" dirty="0" smtClean="0">
              <a:solidFill>
                <a:schemeClr val="tx1"/>
              </a:solidFill>
              <a:latin typeface="Arial" panose="020B0604020202020204" pitchFamily="34" charset="0"/>
              <a:cs typeface="Arial" panose="020B0604020202020204" pitchFamily="34" charset="0"/>
            </a:endParaRPr>
          </a:p>
          <a:p>
            <a:pPr marL="381000" indent="-381000">
              <a:buFontTx/>
              <a:buChar char="-"/>
              <a:defRPr/>
            </a:pPr>
            <a:endParaRPr lang="en-US" sz="3600" dirty="0">
              <a:solidFill>
                <a:schemeClr val="tx1"/>
              </a:solidFill>
              <a:latin typeface="Arial" panose="020B0604020202020204" pitchFamily="34" charset="0"/>
              <a:cs typeface="Arial" panose="020B0604020202020204" pitchFamily="34" charset="0"/>
            </a:endParaRPr>
          </a:p>
          <a:p>
            <a:pPr marL="381000" indent="-381000">
              <a:buFontTx/>
              <a:buChar char="-"/>
              <a:defRPr/>
            </a:pPr>
            <a:r>
              <a:rPr lang="en-US" sz="3600" dirty="0" err="1">
                <a:solidFill>
                  <a:schemeClr val="tx1"/>
                </a:solidFill>
                <a:latin typeface="Arial" panose="020B0604020202020204" pitchFamily="34" charset="0"/>
                <a:cs typeface="Arial" panose="020B0604020202020204" pitchFamily="34" charset="0"/>
              </a:rPr>
              <a:t>G</a:t>
            </a:r>
            <a:r>
              <a:rPr lang="en-US" sz="3600" dirty="0" err="1" smtClean="0">
                <a:solidFill>
                  <a:schemeClr val="tx1"/>
                </a:solidFill>
                <a:latin typeface="Arial" panose="020B0604020202020204" pitchFamily="34" charset="0"/>
                <a:cs typeface="Arial" panose="020B0604020202020204" pitchFamily="34" charset="0"/>
              </a:rPr>
              <a:t>iáo</a:t>
            </a:r>
            <a:r>
              <a:rPr lang="en-US" sz="3600" dirty="0" smtClean="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viên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có</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thể</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áp</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dụng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linh</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hoạt</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ngay</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cả</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trong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điều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kiện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công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nghệ</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thông</a:t>
            </a:r>
            <a:r>
              <a:rPr lang="en-US" sz="3600" dirty="0">
                <a:solidFill>
                  <a:schemeClr val="tx1"/>
                </a:solidFill>
                <a:latin typeface="Arial" panose="020B0604020202020204" pitchFamily="34" charset="0"/>
                <a:cs typeface="Arial" panose="020B0604020202020204" pitchFamily="34" charset="0"/>
              </a:rPr>
              <a:t> tin </a:t>
            </a:r>
            <a:r>
              <a:rPr lang="en-US" sz="3600" dirty="0" err="1">
                <a:solidFill>
                  <a:schemeClr val="tx1"/>
                </a:solidFill>
                <a:latin typeface="Arial" panose="020B0604020202020204" pitchFamily="34" charset="0"/>
                <a:cs typeface="Arial" panose="020B0604020202020204" pitchFamily="34" charset="0"/>
              </a:rPr>
              <a:t>không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đầy</a:t>
            </a:r>
            <a:r>
              <a:rPr lang="en-US" sz="3600" dirty="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đủ</a:t>
            </a:r>
            <a:r>
              <a:rPr lang="en-US" sz="3600" dirty="0" smtClean="0">
                <a:solidFill>
                  <a:schemeClr val="tx1"/>
                </a:solidFill>
                <a:latin typeface="Arial" panose="020B0604020202020204" pitchFamily="34" charset="0"/>
                <a:cs typeface="Arial" panose="020B0604020202020204" pitchFamily="34" charset="0"/>
              </a:rPr>
              <a:t>.</a:t>
            </a:r>
            <a:endParaRPr lang="zh-CN" altLang="en-US" sz="3600" b="1" dirty="0">
              <a:solidFill>
                <a:schemeClr val="tx1"/>
              </a:solidFill>
              <a:latin typeface="Arial" panose="020B0604020202020204" pitchFamily="34" charset="0"/>
              <a:ea typeface="Microsoft YaHei" panose="020B0503020204020204" charset="-122"/>
              <a:cs typeface="Arial" panose="020B0604020202020204" pitchFamily="34" charset="0"/>
            </a:endParaRPr>
          </a:p>
          <a:p>
            <a:pPr marL="381000" indent="-381000">
              <a:buFontTx/>
              <a:buChar char="-"/>
              <a:defRPr/>
            </a:pPr>
            <a:r>
              <a:rPr lang="en-US" sz="4000" dirty="0" err="1" smtClean="0">
                <a:solidFill>
                  <a:schemeClr val="tx1"/>
                </a:solidFill>
                <a:latin typeface="Times New Roman" panose="02020603050405020304" pitchFamily="18" charset="0"/>
                <a:cs typeface="Times New Roman" panose="02020603050405020304" pitchFamily="18" charset="0"/>
              </a:rPr>
              <a:t>Những</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vùng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còn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khó</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khăn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về</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cơ</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sở</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vật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chất</a:t>
            </a:r>
            <a:r>
              <a:rPr lang="en-US" sz="4000" dirty="0" smtClean="0">
                <a:solidFill>
                  <a:schemeClr val="tx1"/>
                </a:solidFill>
                <a:latin typeface="Times New Roman" panose="02020603050405020304" pitchFamily="18" charset="0"/>
                <a:cs typeface="Times New Roman" panose="02020603050405020304" pitchFamily="18" charset="0"/>
              </a:rPr>
              <a:t>.</a:t>
            </a:r>
            <a:endParaRPr lang="zh-CN" altLang="en-US" sz="4000" b="1" dirty="0">
              <a:solidFill>
                <a:schemeClr val="tx1"/>
              </a:solidFill>
              <a:latin typeface="Times New Roman" panose="02020603050405020304" pitchFamily="18" charset="0"/>
              <a:ea typeface="Microsoft YaHei" panose="020B0503020204020204" charset="-122"/>
              <a:cs typeface="Times New Roman" panose="02020603050405020304" pitchFamily="18" charset="0"/>
            </a:endParaRPr>
          </a:p>
          <a:p>
            <a:pPr marL="381000" indent="-381000">
              <a:buFontTx/>
              <a:buChar char="-"/>
              <a:defRPr/>
            </a:pPr>
            <a:endParaRPr lang="zh-CN" altLang="en-US" sz="4000" dirty="0">
              <a:solidFill>
                <a:schemeClr val="tx2">
                  <a:lumMod val="10000"/>
                </a:schemeClr>
              </a:solidFill>
              <a:ea typeface="Microsoft YaHei" panose="020B0503020204020204" charset="-122"/>
              <a:cs typeface="Segoe UI" panose="020B0502040204020203" pitchFamily="34" charset="0"/>
            </a:endParaRPr>
          </a:p>
          <a:p>
            <a:pPr algn="ctr"/>
            <a:endParaRPr lang="en-US" sz="3600" b="1" dirty="0">
              <a:solidFill>
                <a:schemeClr val="tx1"/>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342241" y="2294021"/>
            <a:ext cx="1422391" cy="3562352"/>
            <a:chOff x="563758" y="1098204"/>
            <a:chExt cx="2189527" cy="5006864"/>
          </a:xfrm>
        </p:grpSpPr>
        <p:grpSp>
          <p:nvGrpSpPr>
            <p:cNvPr id="10" name="Group 9"/>
            <p:cNvGrpSpPr/>
            <p:nvPr/>
          </p:nvGrpSpPr>
          <p:grpSpPr>
            <a:xfrm>
              <a:off x="563758" y="1098204"/>
              <a:ext cx="2189527" cy="993453"/>
              <a:chOff x="3141588" y="1090112"/>
              <a:chExt cx="2189527" cy="993453"/>
            </a:xfrm>
          </p:grpSpPr>
          <p:pic>
            <p:nvPicPr>
              <p:cNvPr id="23" name="Picture 22"/>
              <p:cNvPicPr>
                <a:picLocks noChangeAspect="1"/>
              </p:cNvPicPr>
              <p:nvPr/>
            </p:nvPicPr>
            <p:blipFill rotWithShape="1">
              <a:blip r:embed="rId3">
                <a:duotone>
                  <a:prstClr val="black"/>
                  <a:srgbClr val="FF2600">
                    <a:tint val="45000"/>
                    <a:satMod val="400000"/>
                  </a:srgbClr>
                </a:duotone>
                <a:extLst>
                  <a:ext uri="{28A0092B-C50C-407E-A947-70E740481C1C}">
                    <a14:useLocalDpi xmlns:a14="http://schemas.microsoft.com/office/drawing/2010/main" val="0"/>
                  </a:ext>
                </a:extLst>
              </a:blip>
              <a:srcRect/>
              <a:stretch>
                <a:fillRect/>
              </a:stretch>
            </p:blipFill>
            <p:spPr>
              <a:xfrm>
                <a:off x="3141588" y="1090112"/>
                <a:ext cx="2189527" cy="993453"/>
              </a:xfrm>
              <a:prstGeom prst="rect">
                <a:avLst/>
              </a:prstGeom>
              <a:effectLst>
                <a:outerShdw blurRad="165100" dist="177800" dir="1620000" algn="tl" rotWithShape="0">
                  <a:prstClr val="black">
                    <a:alpha val="40000"/>
                  </a:prstClr>
                </a:outerShdw>
              </a:effectLst>
            </p:spPr>
          </p:pic>
          <p:pic>
            <p:nvPicPr>
              <p:cNvPr id="24" name="Picture 23"/>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3572393" y="1693522"/>
                <a:ext cx="836599" cy="386631"/>
              </a:xfrm>
              <a:prstGeom prst="rect">
                <a:avLst/>
              </a:prstGeom>
            </p:spPr>
          </p:pic>
        </p:grpSp>
        <p:grpSp>
          <p:nvGrpSpPr>
            <p:cNvPr id="11" name="Group 10"/>
            <p:cNvGrpSpPr/>
            <p:nvPr/>
          </p:nvGrpSpPr>
          <p:grpSpPr>
            <a:xfrm>
              <a:off x="563758" y="2087515"/>
              <a:ext cx="2189527" cy="1001970"/>
              <a:chOff x="3141588" y="2079423"/>
              <a:chExt cx="2189527" cy="1001970"/>
            </a:xfrm>
          </p:grpSpPr>
          <p:pic>
            <p:nvPicPr>
              <p:cNvPr id="21" name="Picture 20"/>
              <p:cNvPicPr>
                <a:picLocks noChangeAspect="1"/>
              </p:cNvPicPr>
              <p:nvPr/>
            </p:nvPicPr>
            <p:blipFill rotWithShape="1">
              <a:blip r:embed="rId6">
                <a:duotone>
                  <a:prstClr val="black"/>
                  <a:srgbClr val="FF9300">
                    <a:tint val="45000"/>
                    <a:satMod val="400000"/>
                  </a:srgbClr>
                </a:duotone>
                <a:extLst>
                  <a:ext uri="{28A0092B-C50C-407E-A947-70E740481C1C}">
                    <a14:useLocalDpi xmlns:a14="http://schemas.microsoft.com/office/drawing/2010/main" val="0"/>
                  </a:ext>
                </a:extLst>
              </a:blip>
              <a:srcRect/>
              <a:stretch>
                <a:fillRect/>
              </a:stretch>
            </p:blipFill>
            <p:spPr>
              <a:xfrm>
                <a:off x="3141588" y="2082356"/>
                <a:ext cx="2189527" cy="999037"/>
              </a:xfrm>
              <a:prstGeom prst="rect">
                <a:avLst/>
              </a:prstGeom>
              <a:effectLst>
                <a:outerShdw blurRad="165100" dist="177800" dir="1620000" algn="tl" rotWithShape="0">
                  <a:prstClr val="black">
                    <a:alpha val="40000"/>
                  </a:prstClr>
                </a:outerShdw>
              </a:effectLst>
            </p:spPr>
          </p:pic>
          <p:pic>
            <p:nvPicPr>
              <p:cNvPr id="22" name="Picture 21"/>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3572393" y="2079423"/>
                <a:ext cx="836599" cy="993878"/>
              </a:xfrm>
              <a:prstGeom prst="rect">
                <a:avLst/>
              </a:prstGeom>
            </p:spPr>
          </p:pic>
        </p:grpSp>
        <p:grpSp>
          <p:nvGrpSpPr>
            <p:cNvPr id="12" name="Group 11"/>
            <p:cNvGrpSpPr/>
            <p:nvPr/>
          </p:nvGrpSpPr>
          <p:grpSpPr>
            <a:xfrm>
              <a:off x="563758" y="3073301"/>
              <a:ext cx="2189527" cy="1031597"/>
              <a:chOff x="3141588" y="3073301"/>
              <a:chExt cx="2189527" cy="1031597"/>
            </a:xfrm>
          </p:grpSpPr>
          <p:pic>
            <p:nvPicPr>
              <p:cNvPr id="19" name="Picture 18"/>
              <p:cNvPicPr>
                <a:picLocks noChangeAspect="1"/>
              </p:cNvPicPr>
              <p:nvPr/>
            </p:nvPicPr>
            <p:blipFill rotWithShape="1">
              <a:blip r:embed="rId9">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a:xfrm>
                <a:off x="3141588" y="3085306"/>
                <a:ext cx="2189527" cy="1019592"/>
              </a:xfrm>
              <a:prstGeom prst="rect">
                <a:avLst/>
              </a:prstGeom>
              <a:effectLst>
                <a:outerShdw blurRad="165100" dist="177800" dir="1620000" algn="tl" rotWithShape="0">
                  <a:prstClr val="black">
                    <a:alpha val="40000"/>
                  </a:prstClr>
                </a:outerShdw>
              </a:effectLst>
            </p:spPr>
          </p:pic>
          <p:pic>
            <p:nvPicPr>
              <p:cNvPr id="20" name="Picture 19"/>
              <p:cNvPicPr>
                <a:picLocks noChangeAspect="1"/>
              </p:cNvPicPr>
              <p:nvPr/>
            </p:nvPicPr>
            <p:blipFill rotWithShape="1">
              <a:blip r:embed="rId10">
                <a:lum bright="70000" contrast="-7000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3572393" y="3073301"/>
                <a:ext cx="836599" cy="216878"/>
              </a:xfrm>
              <a:prstGeom prst="rect">
                <a:avLst/>
              </a:prstGeom>
            </p:spPr>
          </p:pic>
        </p:grpSp>
        <p:pic>
          <p:nvPicPr>
            <p:cNvPr id="14" name="Picture 13"/>
            <p:cNvPicPr>
              <a:picLocks noChangeAspect="1"/>
            </p:cNvPicPr>
            <p:nvPr/>
          </p:nvPicPr>
          <p:blipFill rotWithShape="1">
            <a:blip r:embed="rId12">
              <a:duotone>
                <a:prstClr val="black"/>
                <a:srgbClr val="0096FF">
                  <a:tint val="45000"/>
                  <a:satMod val="400000"/>
                </a:srgbClr>
              </a:duotone>
              <a:extLst>
                <a:ext uri="{28A0092B-C50C-407E-A947-70E740481C1C}">
                  <a14:useLocalDpi xmlns:a14="http://schemas.microsoft.com/office/drawing/2010/main" val="0"/>
                </a:ext>
              </a:extLst>
            </a:blip>
            <a:srcRect/>
            <a:stretch>
              <a:fillRect/>
            </a:stretch>
          </p:blipFill>
          <p:spPr>
            <a:xfrm>
              <a:off x="563758" y="4101766"/>
              <a:ext cx="2189527" cy="1003741"/>
            </a:xfrm>
            <a:prstGeom prst="rect">
              <a:avLst/>
            </a:prstGeom>
            <a:effectLst>
              <a:outerShdw blurRad="165100" dist="177800" dir="1620000" algn="tl" rotWithShape="0">
                <a:prstClr val="black">
                  <a:alpha val="40000"/>
                </a:prstClr>
              </a:outerShdw>
            </a:effectLst>
          </p:spPr>
        </p:pic>
        <p:pic>
          <p:nvPicPr>
            <p:cNvPr id="15" name="Picture 14"/>
            <p:cNvPicPr>
              <a:picLocks noChangeAspect="1"/>
            </p:cNvPicPr>
            <p:nvPr/>
          </p:nvPicPr>
          <p:blipFill rotWithShape="1">
            <a:blip r:embed="rId13">
              <a:duotone>
                <a:prstClr val="black"/>
                <a:srgbClr val="0432FF">
                  <a:tint val="45000"/>
                  <a:satMod val="400000"/>
                </a:srgbClr>
              </a:duotone>
              <a:extLst>
                <a:ext uri="{28A0092B-C50C-407E-A947-70E740481C1C}">
                  <a14:useLocalDpi xmlns:a14="http://schemas.microsoft.com/office/drawing/2010/main" val="0"/>
                </a:ext>
              </a:extLst>
            </a:blip>
            <a:srcRect/>
            <a:stretch>
              <a:fillRect/>
            </a:stretch>
          </p:blipFill>
          <p:spPr>
            <a:xfrm>
              <a:off x="563758" y="5102546"/>
              <a:ext cx="2189527" cy="1002522"/>
            </a:xfrm>
            <a:prstGeom prst="rect">
              <a:avLst/>
            </a:prstGeom>
            <a:effectLst>
              <a:outerShdw blurRad="165100" dist="177800" dir="1620000" algn="tl" rotWithShape="0">
                <a:prstClr val="black">
                  <a:alpha val="40000"/>
                </a:prstClr>
              </a:outerShdw>
            </a:effectLst>
          </p:spPr>
        </p:pic>
      </p:grpSp>
      <p:sp>
        <p:nvSpPr>
          <p:cNvPr id="18" name="文本框 436"/>
          <p:cNvSpPr txBox="1"/>
          <p:nvPr/>
        </p:nvSpPr>
        <p:spPr>
          <a:xfrm>
            <a:off x="939962" y="186208"/>
            <a:ext cx="8155911" cy="1261884"/>
          </a:xfrm>
          <a:prstGeom prst="rect">
            <a:avLst/>
          </a:prstGeom>
          <a:noFill/>
        </p:spPr>
        <p:txBody>
          <a:bodyPr wrap="square" rtlCol="0">
            <a:spAutoFit/>
          </a:bodyPr>
          <a:lstStyle/>
          <a:p>
            <a:pPr>
              <a:defRPr/>
            </a:pPr>
            <a:r>
              <a:rPr lang="en-US" altLang="en-US" sz="4000" b="1" i="1" dirty="0" smtClean="0">
                <a:latin typeface="Arial" panose="020B0604020202020204" pitchFamily="34" charset="0"/>
                <a:cs typeface="Arial" panose="020B0604020202020204" pitchFamily="34" charset="0"/>
              </a:rPr>
              <a:t>3.Khả </a:t>
            </a:r>
            <a:r>
              <a:rPr lang="en-US" altLang="en-US" sz="4000" b="1" i="1" dirty="0" err="1">
                <a:latin typeface="Arial" panose="020B0604020202020204" pitchFamily="34" charset="0"/>
                <a:cs typeface="Arial" panose="020B0604020202020204" pitchFamily="34" charset="0"/>
              </a:rPr>
              <a:t>năng</a:t>
            </a:r>
            <a:r>
              <a:rPr lang="en-US" altLang="en-US" sz="4000" b="1" i="1" dirty="0">
                <a:latin typeface="Arial" panose="020B0604020202020204" pitchFamily="34" charset="0"/>
                <a:cs typeface="Arial" panose="020B0604020202020204" pitchFamily="34" charset="0"/>
              </a:rPr>
              <a:t> </a:t>
            </a:r>
            <a:r>
              <a:rPr lang="en-US" altLang="en-US" sz="4000" b="1" i="1" dirty="0" err="1">
                <a:latin typeface="Arial" panose="020B0604020202020204" pitchFamily="34" charset="0"/>
                <a:cs typeface="Arial" panose="020B0604020202020204" pitchFamily="34" charset="0"/>
              </a:rPr>
              <a:t>áp</a:t>
            </a:r>
            <a:r>
              <a:rPr lang="en-US" altLang="en-US" sz="4000" b="1" i="1" dirty="0">
                <a:latin typeface="Arial" panose="020B0604020202020204" pitchFamily="34" charset="0"/>
                <a:cs typeface="Arial" panose="020B0604020202020204" pitchFamily="34" charset="0"/>
              </a:rPr>
              <a:t> </a:t>
            </a:r>
            <a:r>
              <a:rPr lang="en-US" altLang="en-US" sz="4000" b="1" i="1" dirty="0" err="1">
                <a:latin typeface="Arial" panose="020B0604020202020204" pitchFamily="34" charset="0"/>
                <a:cs typeface="Arial" panose="020B0604020202020204" pitchFamily="34" charset="0"/>
              </a:rPr>
              <a:t>dụng</a:t>
            </a:r>
            <a:r>
              <a:rPr lang="en-US" altLang="en-US" sz="4000" b="1" i="1" dirty="0">
                <a:latin typeface="Arial" panose="020B0604020202020204" pitchFamily="34" charset="0"/>
                <a:cs typeface="Arial" panose="020B0604020202020204" pitchFamily="34" charset="0"/>
              </a:rPr>
              <a:t> </a:t>
            </a:r>
            <a:r>
              <a:rPr lang="en-US" altLang="en-US" sz="4000" b="1" i="1" dirty="0" err="1">
                <a:latin typeface="Arial" panose="020B0604020202020204" pitchFamily="34" charset="0"/>
                <a:cs typeface="Arial" panose="020B0604020202020204" pitchFamily="34" charset="0"/>
              </a:rPr>
              <a:t>giải</a:t>
            </a:r>
            <a:r>
              <a:rPr lang="en-US" altLang="en-US" sz="4000" b="1" i="1" dirty="0">
                <a:latin typeface="Arial" panose="020B0604020202020204" pitchFamily="34" charset="0"/>
                <a:cs typeface="Arial" panose="020B0604020202020204" pitchFamily="34" charset="0"/>
              </a:rPr>
              <a:t> </a:t>
            </a:r>
            <a:r>
              <a:rPr lang="en-US" altLang="en-US" sz="4000" b="1" i="1" dirty="0" err="1">
                <a:latin typeface="Arial" panose="020B0604020202020204" pitchFamily="34" charset="0"/>
                <a:cs typeface="Arial" panose="020B0604020202020204" pitchFamily="34" charset="0"/>
              </a:rPr>
              <a:t>pháp</a:t>
            </a:r>
            <a:endParaRPr lang="en-US" altLang="en-US" sz="4000" b="1" dirty="0">
              <a:latin typeface="Arial" panose="020B0604020202020204" pitchFamily="34" charset="0"/>
              <a:cs typeface="Arial" panose="020B0604020202020204" pitchFamily="34" charset="0"/>
            </a:endParaRPr>
          </a:p>
          <a:p>
            <a:pPr lvl="0">
              <a:defRPr/>
            </a:pPr>
            <a:endParaRPr lang="zh-CN" altLang="en-US" sz="3600" b="1" dirty="0">
              <a:latin typeface="Arial" panose="020B0604020202020204" pitchFamily="34" charset="0"/>
              <a:ea typeface="Microsoft YaHei" panose="020B0503020204020204" charset="-122"/>
              <a:cs typeface="Arial" panose="020B0604020202020204" pitchFamily="34"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Block Arc 2"/>
          <p:cNvSpPr/>
          <p:nvPr/>
        </p:nvSpPr>
        <p:spPr>
          <a:xfrm>
            <a:off x="3168882" y="683723"/>
            <a:ext cx="5854244" cy="5573003"/>
          </a:xfrm>
          <a:prstGeom prst="blockArc">
            <a:avLst>
              <a:gd name="adj1" fmla="val 10800000"/>
              <a:gd name="adj2" fmla="val 162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9800891"/>
              <a:satOff val="-40761"/>
              <a:lumOff val="9608"/>
              <a:alphaOff val="0"/>
            </a:schemeClr>
          </a:fillRef>
          <a:effectRef idx="0">
            <a:schemeClr val="accent4">
              <a:hueOff val="9800891"/>
              <a:satOff val="-40761"/>
              <a:lumOff val="9608"/>
              <a:alphaOff val="0"/>
            </a:schemeClr>
          </a:effectRef>
          <a:fontRef idx="minor">
            <a:schemeClr val="lt1"/>
          </a:fontRef>
        </p:style>
      </p:sp>
      <p:sp>
        <p:nvSpPr>
          <p:cNvPr id="5" name="Block Arc 4"/>
          <p:cNvSpPr/>
          <p:nvPr/>
        </p:nvSpPr>
        <p:spPr>
          <a:xfrm>
            <a:off x="3168882" y="683723"/>
            <a:ext cx="5854244" cy="5573003"/>
          </a:xfrm>
          <a:prstGeom prst="blockArc">
            <a:avLst>
              <a:gd name="adj1" fmla="val 5400000"/>
              <a:gd name="adj2" fmla="val 108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6533927"/>
              <a:satOff val="-27169"/>
              <a:lumOff val="6405"/>
              <a:alphaOff val="0"/>
            </a:schemeClr>
          </a:fillRef>
          <a:effectRef idx="0">
            <a:schemeClr val="accent4">
              <a:hueOff val="6533927"/>
              <a:satOff val="-27169"/>
              <a:lumOff val="6405"/>
              <a:alphaOff val="0"/>
            </a:schemeClr>
          </a:effectRef>
          <a:fontRef idx="minor">
            <a:schemeClr val="lt1"/>
          </a:fontRef>
        </p:style>
      </p:sp>
      <p:sp>
        <p:nvSpPr>
          <p:cNvPr id="6" name="Block Arc 5"/>
          <p:cNvSpPr/>
          <p:nvPr/>
        </p:nvSpPr>
        <p:spPr>
          <a:xfrm>
            <a:off x="3168882" y="683723"/>
            <a:ext cx="5854244" cy="5573003"/>
          </a:xfrm>
          <a:prstGeom prst="blockArc">
            <a:avLst>
              <a:gd name="adj1" fmla="val 0"/>
              <a:gd name="adj2" fmla="val 54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3266964"/>
              <a:satOff val="-13576"/>
              <a:lumOff val="3203"/>
              <a:alphaOff val="0"/>
            </a:schemeClr>
          </a:fillRef>
          <a:effectRef idx="0">
            <a:schemeClr val="accent4">
              <a:hueOff val="3266964"/>
              <a:satOff val="-13576"/>
              <a:lumOff val="3203"/>
              <a:alphaOff val="0"/>
            </a:schemeClr>
          </a:effectRef>
          <a:fontRef idx="minor">
            <a:schemeClr val="lt1"/>
          </a:fontRef>
        </p:style>
      </p:sp>
      <p:sp>
        <p:nvSpPr>
          <p:cNvPr id="7" name="Block Arc 6"/>
          <p:cNvSpPr/>
          <p:nvPr/>
        </p:nvSpPr>
        <p:spPr>
          <a:xfrm>
            <a:off x="3168882" y="683723"/>
            <a:ext cx="5854244" cy="5573003"/>
          </a:xfrm>
          <a:prstGeom prst="blockArc">
            <a:avLst>
              <a:gd name="adj1" fmla="val 16200000"/>
              <a:gd name="adj2" fmla="val 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sz="3200" dirty="0">
              <a:latin typeface="#9Slide05 Fourth Medium" panose="00000600000000000000" pitchFamily="2" charset="0"/>
            </a:endParaRPr>
          </a:p>
        </p:txBody>
      </p:sp>
      <p:sp>
        <p:nvSpPr>
          <p:cNvPr id="8" name="Freeform: Shape 7"/>
          <p:cNvSpPr/>
          <p:nvPr/>
        </p:nvSpPr>
        <p:spPr>
          <a:xfrm>
            <a:off x="3903260" y="1757363"/>
            <a:ext cx="4026089" cy="3686175"/>
          </a:xfrm>
          <a:custGeom>
            <a:avLst/>
            <a:gdLst>
              <a:gd name="connsiteX0" fmla="*/ 0 w 2695920"/>
              <a:gd name="connsiteY0" fmla="*/ 1283205 h 2566409"/>
              <a:gd name="connsiteX1" fmla="*/ 1347960 w 2695920"/>
              <a:gd name="connsiteY1" fmla="*/ 0 h 2566409"/>
              <a:gd name="connsiteX2" fmla="*/ 2695920 w 2695920"/>
              <a:gd name="connsiteY2" fmla="*/ 1283205 h 2566409"/>
              <a:gd name="connsiteX3" fmla="*/ 1347960 w 2695920"/>
              <a:gd name="connsiteY3" fmla="*/ 2566410 h 2566409"/>
              <a:gd name="connsiteX4" fmla="*/ 0 w 2695920"/>
              <a:gd name="connsiteY4" fmla="*/ 1283205 h 2566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920" h="2566409">
                <a:moveTo>
                  <a:pt x="0" y="1283205"/>
                </a:moveTo>
                <a:cubicBezTo>
                  <a:pt x="0" y="574510"/>
                  <a:pt x="603502" y="0"/>
                  <a:pt x="1347960" y="0"/>
                </a:cubicBezTo>
                <a:cubicBezTo>
                  <a:pt x="2092418" y="0"/>
                  <a:pt x="2695920" y="574510"/>
                  <a:pt x="2695920" y="1283205"/>
                </a:cubicBezTo>
                <a:cubicBezTo>
                  <a:pt x="2695920" y="1991900"/>
                  <a:pt x="2092418" y="2566410"/>
                  <a:pt x="1347960" y="2566410"/>
                </a:cubicBezTo>
                <a:cubicBezTo>
                  <a:pt x="603502" y="2566410"/>
                  <a:pt x="0" y="1991900"/>
                  <a:pt x="0" y="1283205"/>
                </a:cubicBez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426560" tIns="407593" rIns="426560" bIns="407593" numCol="1" spcCol="1270" anchor="ctr" anchorCtr="0">
            <a:noAutofit/>
          </a:bodyPr>
          <a:lstStyle/>
          <a:p>
            <a:pPr algn="ctr" defTabSz="1111250">
              <a:lnSpc>
                <a:spcPct val="90000"/>
              </a:lnSpc>
              <a:spcBef>
                <a:spcPct val="0"/>
              </a:spcBef>
              <a:spcAft>
                <a:spcPct val="35000"/>
              </a:spcAft>
            </a:pPr>
            <a:r>
              <a:rPr lang="en-US" sz="4000" b="1" dirty="0" err="1" smtClean="0">
                <a:solidFill>
                  <a:srgbClr val="C00000"/>
                </a:solidFill>
                <a:latin typeface="Times New Roman" panose="02020603050405020304" pitchFamily="18" charset="0"/>
                <a:cs typeface="Times New Roman" panose="02020603050405020304" pitchFamily="18" charset="0"/>
              </a:rPr>
              <a:t>I.Mở</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đầu</a:t>
            </a:r>
            <a:r>
              <a:rPr lang="en-US" sz="4000" b="1" dirty="0" smtClean="0">
                <a:solidFill>
                  <a:srgbClr val="C00000"/>
                </a:solidFill>
                <a:latin typeface="Times New Roman" panose="02020603050405020304" pitchFamily="18" charset="0"/>
                <a:cs typeface="Times New Roman" panose="02020603050405020304" pitchFamily="18" charset="0"/>
              </a:rPr>
              <a:t> </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9" name="Freeform: Shape 8"/>
          <p:cNvSpPr/>
          <p:nvPr/>
        </p:nvSpPr>
        <p:spPr>
          <a:xfrm>
            <a:off x="4636168" y="122292"/>
            <a:ext cx="3047999" cy="1796485"/>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00">
              <a:lnSpc>
                <a:spcPct val="90000"/>
              </a:lnSpc>
              <a:spcBef>
                <a:spcPct val="0"/>
              </a:spcBef>
              <a:spcAft>
                <a:spcPct val="35000"/>
              </a:spcAft>
            </a:pPr>
            <a:r>
              <a:rPr lang="en-US" sz="4000" b="1" dirty="0">
                <a:solidFill>
                  <a:schemeClr val="tx1"/>
                </a:solidFill>
                <a:latin typeface="Times New Roman" panose="02020603050405020304" pitchFamily="18" charset="0"/>
                <a:cs typeface="Times New Roman" panose="02020603050405020304" pitchFamily="18" charset="0"/>
              </a:rPr>
              <a:t>1. </a:t>
            </a:r>
            <a:r>
              <a:rPr lang="en-US" sz="4000" b="1" dirty="0" err="1" smtClean="0">
                <a:solidFill>
                  <a:schemeClr val="tx1"/>
                </a:solidFill>
                <a:latin typeface="Times New Roman" panose="02020603050405020304" pitchFamily="18" charset="0"/>
                <a:cs typeface="Times New Roman" panose="02020603050405020304" pitchFamily="18" charset="0"/>
              </a:rPr>
              <a:t>Tính</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cấp</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thiết</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0" name="Freeform: Shape 9"/>
          <p:cNvSpPr/>
          <p:nvPr/>
        </p:nvSpPr>
        <p:spPr>
          <a:xfrm>
            <a:off x="7551149" y="2992417"/>
            <a:ext cx="3085242" cy="2229852"/>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3266964"/>
              <a:satOff val="-13576"/>
              <a:lumOff val="3203"/>
              <a:alphaOff val="0"/>
            </a:schemeClr>
          </a:fillRef>
          <a:effectRef idx="2">
            <a:schemeClr val="accent4">
              <a:hueOff val="3266964"/>
              <a:satOff val="-13576"/>
              <a:lumOff val="3203"/>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00">
              <a:lnSpc>
                <a:spcPct val="90000"/>
              </a:lnSpc>
              <a:spcBef>
                <a:spcPct val="0"/>
              </a:spcBef>
              <a:spcAft>
                <a:spcPct val="35000"/>
              </a:spcAft>
            </a:pPr>
            <a:r>
              <a:rPr lang="en-US" sz="4000" b="1" dirty="0" smtClean="0">
                <a:solidFill>
                  <a:schemeClr val="tx1"/>
                </a:solidFill>
                <a:latin typeface="Times New Roman" panose="02020603050405020304" pitchFamily="18" charset="0"/>
                <a:cs typeface="Times New Roman" panose="02020603050405020304" pitchFamily="18" charset="0"/>
              </a:rPr>
              <a:t>2.Mục </a:t>
            </a:r>
            <a:r>
              <a:rPr lang="en-US" sz="4000" b="1" dirty="0" err="1" smtClean="0">
                <a:solidFill>
                  <a:schemeClr val="tx1"/>
                </a:solidFill>
                <a:latin typeface="Times New Roman" panose="02020603050405020304" pitchFamily="18" charset="0"/>
                <a:cs typeface="Times New Roman" panose="02020603050405020304" pitchFamily="18" charset="0"/>
              </a:rPr>
              <a:t>tiêu</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1" name="Freeform: Shape 10"/>
          <p:cNvSpPr/>
          <p:nvPr/>
        </p:nvSpPr>
        <p:spPr>
          <a:xfrm>
            <a:off x="1074353" y="2864080"/>
            <a:ext cx="3561815" cy="2229852"/>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6533927"/>
              <a:satOff val="-27169"/>
              <a:lumOff val="6405"/>
              <a:alphaOff val="0"/>
            </a:schemeClr>
          </a:fillRef>
          <a:effectRef idx="2">
            <a:schemeClr val="accent4">
              <a:hueOff val="6533927"/>
              <a:satOff val="-27169"/>
              <a:lumOff val="6405"/>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00">
              <a:lnSpc>
                <a:spcPct val="90000"/>
              </a:lnSpc>
              <a:spcBef>
                <a:spcPct val="0"/>
              </a:spcBef>
              <a:spcAft>
                <a:spcPct val="35000"/>
              </a:spcAft>
            </a:pPr>
            <a:r>
              <a:rPr lang="en-US" sz="4000" b="1" dirty="0" smtClean="0">
                <a:solidFill>
                  <a:schemeClr val="tx1"/>
                </a:solidFill>
                <a:latin typeface="Times New Roman" panose="02020603050405020304" pitchFamily="18" charset="0"/>
                <a:cs typeface="Times New Roman" panose="02020603050405020304" pitchFamily="18" charset="0"/>
              </a:rPr>
              <a:t>3. </a:t>
            </a:r>
            <a:r>
              <a:rPr lang="en-US" sz="4000" b="1" dirty="0" err="1" smtClean="0">
                <a:solidFill>
                  <a:schemeClr val="tx1"/>
                </a:solidFill>
                <a:latin typeface="Times New Roman" panose="02020603050405020304" pitchFamily="18" charset="0"/>
                <a:cs typeface="Times New Roman" panose="02020603050405020304" pitchFamily="18" charset="0"/>
              </a:rPr>
              <a:t>Đối</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tượng</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và</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phương</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pháp</a:t>
            </a:r>
            <a:endParaRPr lang="en-US" sz="4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81190" y="-1"/>
            <a:ext cx="4712782" cy="1000125"/>
          </a:xfrm>
          <a:prstGeom prst="rect">
            <a:avLst/>
          </a:prstGeom>
          <a:solidFill>
            <a:schemeClr val="accent2">
              <a:lumMod val="40000"/>
              <a:lumOff val="60000"/>
            </a:schemeClr>
          </a:solid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4000" b="1" dirty="0" smtClean="0">
                <a:latin typeface="Arial" panose="020B0604020202020204" pitchFamily="34" charset="0"/>
                <a:ea typeface="Times New Roman" panose="02020603050405020304" pitchFamily="18" charset="0"/>
                <a:cs typeface="Arial" panose="020B0604020202020204" pitchFamily="34" charset="0"/>
              </a:rPr>
              <a:t>I. </a:t>
            </a:r>
            <a:r>
              <a:rPr lang="en-US" sz="4000" b="1" dirty="0" err="1">
                <a:latin typeface="Arial" panose="020B0604020202020204" pitchFamily="34" charset="0"/>
                <a:cs typeface="Arial" panose="020B0604020202020204" pitchFamily="34" charset="0"/>
              </a:rPr>
              <a:t>Tính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cấp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thiết</a:t>
            </a:r>
            <a:endParaRPr lang="en-US" sz="4000" b="1" dirty="0">
              <a:latin typeface="Arial" panose="020B0604020202020204" pitchFamily="34" charset="0"/>
              <a:cs typeface="Arial" panose="020B0604020202020204" pitchFamily="34" charset="0"/>
            </a:endParaRPr>
          </a:p>
          <a:p>
            <a:endParaRPr lang="en-US" altLang="en-US" sz="3200" b="1" dirty="0">
              <a:solidFill>
                <a:srgbClr val="0000CC"/>
              </a:solidFill>
              <a:latin typeface="Arial" panose="020B0604020202020204" pitchFamily="34" charset="0"/>
              <a:cs typeface="Arial" panose="020B0604020202020204" pitchFamily="34" charset="0"/>
            </a:endParaRPr>
          </a:p>
        </p:txBody>
      </p:sp>
      <p:grpSp>
        <p:nvGrpSpPr>
          <p:cNvPr id="6" name="Group 5"/>
          <p:cNvGrpSpPr/>
          <p:nvPr/>
        </p:nvGrpSpPr>
        <p:grpSpPr>
          <a:xfrm>
            <a:off x="132549" y="1211436"/>
            <a:ext cx="3411695" cy="2317657"/>
            <a:chOff x="-36874" y="2409984"/>
            <a:chExt cx="3250370" cy="1921668"/>
          </a:xfrm>
          <a:scene3d>
            <a:camera prst="orthographicFront">
              <a:rot lat="0" lon="0" rev="0"/>
            </a:camera>
            <a:lightRig rig="contrasting" dir="t">
              <a:rot lat="0" lon="0" rev="1200000"/>
            </a:lightRig>
          </a:scene3d>
        </p:grpSpPr>
        <p:sp>
          <p:nvSpPr>
            <p:cNvPr id="19" name="Rectangle: Rounded Corners 18"/>
            <p:cNvSpPr/>
            <p:nvPr/>
          </p:nvSpPr>
          <p:spPr>
            <a:xfrm>
              <a:off x="10715" y="2409984"/>
              <a:ext cx="3202781" cy="1921668"/>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20" name="Rectangle: Rounded Corners 4"/>
            <p:cNvSpPr txBox="1"/>
            <p:nvPr/>
          </p:nvSpPr>
          <p:spPr>
            <a:xfrm>
              <a:off x="-36874" y="2458598"/>
              <a:ext cx="3175319" cy="181108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87630" tIns="87630" rIns="87630" bIns="87630" numCol="1" spcCol="1270" anchor="ctr" anchorCtr="0">
              <a:noAutofit/>
            </a:bodyPr>
            <a:lstStyle/>
            <a:p>
              <a:pPr algn="just" defTabSz="1022350">
                <a:lnSpc>
                  <a:spcPct val="90000"/>
                </a:lnSpc>
                <a:spcBef>
                  <a:spcPct val="0"/>
                </a:spcBef>
                <a:spcAft>
                  <a:spcPct val="35000"/>
                </a:spcAft>
              </a:pPr>
              <a:r>
                <a:rPr lang="en-US" sz="3200" b="1" dirty="0">
                  <a:solidFill>
                    <a:schemeClr val="tx1"/>
                  </a:solidFill>
                  <a:latin typeface="Times New Roman" panose="02020603050405020304" pitchFamily="18" charset="0"/>
                  <a:cs typeface="Times New Roman" panose="02020603050405020304" pitchFamily="18" charset="0"/>
                </a:rPr>
                <a:t>Đất nước đang chuyển mình trong công cuộc đổi mới.</a:t>
              </a:r>
            </a:p>
          </p:txBody>
        </p:sp>
      </p:grpSp>
      <p:grpSp>
        <p:nvGrpSpPr>
          <p:cNvPr id="7" name="Group 6"/>
          <p:cNvGrpSpPr/>
          <p:nvPr/>
        </p:nvGrpSpPr>
        <p:grpSpPr>
          <a:xfrm>
            <a:off x="3650815" y="1776246"/>
            <a:ext cx="678988" cy="690851"/>
            <a:chOff x="3533775" y="2973674"/>
            <a:chExt cx="678989" cy="794289"/>
          </a:xfrm>
          <a:scene3d>
            <a:camera prst="orthographicFront">
              <a:rot lat="0" lon="0" rev="0"/>
            </a:camera>
            <a:lightRig rig="contrasting" dir="t">
              <a:rot lat="0" lon="0" rev="1200000"/>
            </a:lightRig>
          </a:scene3d>
        </p:grpSpPr>
        <p:sp>
          <p:nvSpPr>
            <p:cNvPr id="17" name="Arrow: Right 16"/>
            <p:cNvSpPr/>
            <p:nvPr/>
          </p:nvSpPr>
          <p:spPr>
            <a:xfrm>
              <a:off x="3533775" y="2973674"/>
              <a:ext cx="678989" cy="794289"/>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Arrow: Right 6"/>
            <p:cNvSpPr txBox="1"/>
            <p:nvPr/>
          </p:nvSpPr>
          <p:spPr>
            <a:xfrm>
              <a:off x="3533775" y="3132532"/>
              <a:ext cx="475292" cy="476573"/>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Bef>
                  <a:spcPct val="0"/>
                </a:spcBef>
                <a:spcAft>
                  <a:spcPct val="35000"/>
                </a:spcAft>
              </a:pPr>
              <a:endParaRPr lang="en-US" sz="3200" b="1">
                <a:solidFill>
                  <a:schemeClr val="bg1"/>
                </a:solidFill>
                <a:latin typeface="Arial" panose="020B0604020202020204" pitchFamily="34" charset="0"/>
                <a:cs typeface="Arial" panose="020B0604020202020204" pitchFamily="34" charset="0"/>
              </a:endParaRPr>
            </a:p>
          </p:txBody>
        </p:sp>
      </p:grpSp>
      <p:sp>
        <p:nvSpPr>
          <p:cNvPr id="8" name="Rectangle: Rounded Corners 4"/>
          <p:cNvSpPr txBox="1"/>
          <p:nvPr/>
        </p:nvSpPr>
        <p:spPr>
          <a:xfrm>
            <a:off x="4602480" y="4072890"/>
            <a:ext cx="4102735" cy="2184400"/>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7630" tIns="87630" rIns="87630" bIns="87630" numCol="1" spcCol="1270" anchor="ctr" anchorCtr="0">
            <a:noAutofit/>
          </a:bodyPr>
          <a:lstStyle/>
          <a:p>
            <a:pPr algn="just" defTabSz="1022350">
              <a:lnSpc>
                <a:spcPct val="90000"/>
              </a:lnSpc>
              <a:spcBef>
                <a:spcPct val="0"/>
              </a:spcBef>
              <a:spcAft>
                <a:spcPct val="35000"/>
              </a:spcAft>
            </a:pPr>
            <a:r>
              <a:rPr lang="en-US" sz="3200" b="1" dirty="0">
                <a:solidFill>
                  <a:schemeClr val="tx1"/>
                </a:solidFill>
                <a:latin typeface="Arial" panose="020B0604020202020204" pitchFamily="34" charset="0"/>
                <a:cs typeface="Arial" panose="020B0604020202020204" pitchFamily="34" charset="0"/>
              </a:rPr>
              <a:t>  </a:t>
            </a:r>
            <a:r>
              <a:rPr lang="en-US" sz="3200" b="1" dirty="0">
                <a:solidFill>
                  <a:schemeClr val="tx1"/>
                </a:solidFill>
                <a:latin typeface="Times New Roman" panose="02020603050405020304" pitchFamily="18" charset="0"/>
                <a:cs typeface="Times New Roman" panose="02020603050405020304" pitchFamily="18" charset="0"/>
              </a:rPr>
              <a:t>Sao nhãng học tập,  thích hưởng thụ, có biểu hiện suy thoái về đạo đức</a:t>
            </a:r>
          </a:p>
        </p:txBody>
      </p:sp>
      <p:grpSp>
        <p:nvGrpSpPr>
          <p:cNvPr id="27" name="Group 26"/>
          <p:cNvGrpSpPr/>
          <p:nvPr/>
        </p:nvGrpSpPr>
        <p:grpSpPr>
          <a:xfrm>
            <a:off x="8115715" y="1958686"/>
            <a:ext cx="571158" cy="635432"/>
            <a:chOff x="8014209" y="2973674"/>
            <a:chExt cx="671656" cy="794289"/>
          </a:xfrm>
          <a:scene3d>
            <a:camera prst="orthographicFront">
              <a:rot lat="0" lon="0" rev="0"/>
            </a:camera>
            <a:lightRig rig="contrasting" dir="t">
              <a:rot lat="0" lon="0" rev="1200000"/>
            </a:lightRig>
          </a:scene3d>
        </p:grpSpPr>
        <p:sp>
          <p:nvSpPr>
            <p:cNvPr id="28" name="Arrow: Right 12"/>
            <p:cNvSpPr/>
            <p:nvPr/>
          </p:nvSpPr>
          <p:spPr>
            <a:xfrm>
              <a:off x="8014209" y="2973674"/>
              <a:ext cx="671656" cy="794289"/>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5">
                <a:hueOff val="-6758543"/>
                <a:satOff val="-17402"/>
                <a:lumOff val="-11748"/>
                <a:alphaOff val="0"/>
              </a:schemeClr>
            </a:fillRef>
            <a:effectRef idx="0">
              <a:schemeClr val="accent5">
                <a:hueOff val="-6758543"/>
                <a:satOff val="-17402"/>
                <a:lumOff val="-11748"/>
                <a:alphaOff val="0"/>
              </a:schemeClr>
            </a:effectRef>
            <a:fontRef idx="minor">
              <a:schemeClr val="lt1"/>
            </a:fontRef>
          </p:style>
        </p:sp>
        <p:sp>
          <p:nvSpPr>
            <p:cNvPr id="29" name="Arrow: Right 10"/>
            <p:cNvSpPr txBox="1"/>
            <p:nvPr/>
          </p:nvSpPr>
          <p:spPr>
            <a:xfrm>
              <a:off x="8014209" y="3132532"/>
              <a:ext cx="470159" cy="476573"/>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Bef>
                  <a:spcPct val="0"/>
                </a:spcBef>
                <a:spcAft>
                  <a:spcPct val="35000"/>
                </a:spcAft>
              </a:pPr>
              <a:endParaRPr lang="en-US" sz="3200" b="1">
                <a:solidFill>
                  <a:schemeClr val="bg1"/>
                </a:solidFill>
                <a:latin typeface="Arial" panose="020B0604020202020204" pitchFamily="34" charset="0"/>
                <a:cs typeface="Arial" panose="020B0604020202020204" pitchFamily="34" charset="0"/>
              </a:endParaRPr>
            </a:p>
          </p:txBody>
        </p:sp>
      </p:grpSp>
      <p:grpSp>
        <p:nvGrpSpPr>
          <p:cNvPr id="9" name="Group 8"/>
          <p:cNvGrpSpPr/>
          <p:nvPr/>
        </p:nvGrpSpPr>
        <p:grpSpPr>
          <a:xfrm>
            <a:off x="8684675" y="4650451"/>
            <a:ext cx="571158" cy="635432"/>
            <a:chOff x="8014209" y="2973674"/>
            <a:chExt cx="671656" cy="794289"/>
          </a:xfrm>
          <a:scene3d>
            <a:camera prst="orthographicFront">
              <a:rot lat="0" lon="0" rev="0"/>
            </a:camera>
            <a:lightRig rig="contrasting" dir="t">
              <a:rot lat="0" lon="0" rev="1200000"/>
            </a:lightRig>
          </a:scene3d>
        </p:grpSpPr>
        <p:sp>
          <p:nvSpPr>
            <p:cNvPr id="10" name="Arrow: Right 12"/>
            <p:cNvSpPr/>
            <p:nvPr/>
          </p:nvSpPr>
          <p:spPr>
            <a:xfrm>
              <a:off x="8014209" y="2973674"/>
              <a:ext cx="671656" cy="794289"/>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5">
                <a:hueOff val="-6758543"/>
                <a:satOff val="-17402"/>
                <a:lumOff val="-11748"/>
                <a:alphaOff val="0"/>
              </a:schemeClr>
            </a:fillRef>
            <a:effectRef idx="0">
              <a:schemeClr val="accent5">
                <a:hueOff val="-6758543"/>
                <a:satOff val="-17402"/>
                <a:lumOff val="-11748"/>
                <a:alphaOff val="0"/>
              </a:schemeClr>
            </a:effectRef>
            <a:fontRef idx="minor">
              <a:schemeClr val="lt1"/>
            </a:fontRef>
          </p:style>
        </p:sp>
        <p:sp>
          <p:nvSpPr>
            <p:cNvPr id="11" name="Arrow: Right 10"/>
            <p:cNvSpPr txBox="1"/>
            <p:nvPr/>
          </p:nvSpPr>
          <p:spPr>
            <a:xfrm>
              <a:off x="8014209" y="3132532"/>
              <a:ext cx="470159" cy="476573"/>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Bef>
                  <a:spcPct val="0"/>
                </a:spcBef>
                <a:spcAft>
                  <a:spcPct val="35000"/>
                </a:spcAft>
              </a:pPr>
              <a:endParaRPr lang="en-US" sz="3200" b="1">
                <a:solidFill>
                  <a:schemeClr val="bg1"/>
                </a:solidFill>
                <a:latin typeface="Arial" panose="020B0604020202020204" pitchFamily="34" charset="0"/>
                <a:cs typeface="Arial" panose="020B0604020202020204" pitchFamily="34" charset="0"/>
              </a:endParaRPr>
            </a:p>
          </p:txBody>
        </p:sp>
      </p:grpSp>
      <p:sp>
        <p:nvSpPr>
          <p:cNvPr id="15" name="Rectangle: Rounded Corners 4"/>
          <p:cNvSpPr txBox="1"/>
          <p:nvPr/>
        </p:nvSpPr>
        <p:spPr>
          <a:xfrm>
            <a:off x="4311650" y="1344930"/>
            <a:ext cx="3804285" cy="2184400"/>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87630" tIns="87630" rIns="87630" bIns="87630" numCol="1" spcCol="1270" anchor="ctr" anchorCtr="0">
            <a:noAutofit/>
          </a:bodyPr>
          <a:lstStyle/>
          <a:p>
            <a:pPr algn="just" defTabSz="1022350">
              <a:lnSpc>
                <a:spcPct val="90000"/>
              </a:lnSpc>
              <a:spcBef>
                <a:spcPct val="0"/>
              </a:spcBef>
              <a:spcAft>
                <a:spcPct val="35000"/>
              </a:spcAft>
            </a:pPr>
            <a:r>
              <a:rPr lang="en-US" sz="3200" b="1" dirty="0">
                <a:solidFill>
                  <a:schemeClr val="tx1"/>
                </a:solidFill>
                <a:latin typeface="Times New Roman" panose="02020603050405020304" pitchFamily="18" charset="0"/>
                <a:cs typeface="Times New Roman" panose="02020603050405020304" pitchFamily="18" charset="0"/>
              </a:rPr>
              <a:t>Làm thế nào để đào tạo được những công dân tốt đáp ứng công cuộc đổi mới</a:t>
            </a:r>
          </a:p>
        </p:txBody>
      </p:sp>
      <p:grpSp>
        <p:nvGrpSpPr>
          <p:cNvPr id="39" name="Group 38"/>
          <p:cNvGrpSpPr/>
          <p:nvPr/>
        </p:nvGrpSpPr>
        <p:grpSpPr>
          <a:xfrm>
            <a:off x="328653" y="3826904"/>
            <a:ext cx="3741871" cy="2534588"/>
            <a:chOff x="4445099" y="2296192"/>
            <a:chExt cx="3349073" cy="2035460"/>
          </a:xfrm>
          <a:scene3d>
            <a:camera prst="orthographicFront">
              <a:rot lat="0" lon="0" rev="0"/>
            </a:camera>
            <a:lightRig rig="contrasting" dir="t">
              <a:rot lat="0" lon="0" rev="1200000"/>
            </a:lightRig>
          </a:scene3d>
        </p:grpSpPr>
        <p:sp>
          <p:nvSpPr>
            <p:cNvPr id="40" name="Rectangle: Rounded Corners 14"/>
            <p:cNvSpPr/>
            <p:nvPr/>
          </p:nvSpPr>
          <p:spPr>
            <a:xfrm>
              <a:off x="4494609" y="2409984"/>
              <a:ext cx="3202781" cy="1921668"/>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3379271"/>
                <a:satOff val="-8693"/>
                <a:lumOff val="-5866"/>
                <a:alphaOff val="0"/>
              </a:schemeClr>
            </a:fillRef>
            <a:effectRef idx="2">
              <a:schemeClr val="accent5">
                <a:hueOff val="-3379271"/>
                <a:satOff val="-8693"/>
                <a:lumOff val="-5866"/>
                <a:alphaOff val="0"/>
              </a:schemeClr>
            </a:effectRef>
            <a:fontRef idx="minor">
              <a:schemeClr val="lt1"/>
            </a:fontRef>
          </p:style>
        </p:sp>
        <p:sp>
          <p:nvSpPr>
            <p:cNvPr id="41" name="Rectangle: Rounded Corners 8"/>
            <p:cNvSpPr txBox="1"/>
            <p:nvPr/>
          </p:nvSpPr>
          <p:spPr>
            <a:xfrm>
              <a:off x="4445099" y="2296192"/>
              <a:ext cx="3349073" cy="16061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defTabSz="1022350">
                <a:lnSpc>
                  <a:spcPct val="90000"/>
                </a:lnSpc>
                <a:spcBef>
                  <a:spcPct val="0"/>
                </a:spcBef>
                <a:spcAft>
                  <a:spcPct val="35000"/>
                </a:spcAft>
              </a:pPr>
              <a:r>
                <a:rPr lang="en-US" sz="3200" b="1" dirty="0">
                  <a:solidFill>
                    <a:schemeClr val="tx1"/>
                  </a:solidFill>
                  <a:latin typeface="Times New Roman" panose="02020603050405020304" pitchFamily="18" charset="0"/>
                  <a:cs typeface="Times New Roman" panose="02020603050405020304" pitchFamily="18" charset="0"/>
                </a:rPr>
                <a:t>Một bộ phận HS hiện nay đang bị cám dỗ bởi  một số tệ nạn xã hộ</a:t>
              </a:r>
              <a:r>
                <a:rPr lang="en-US" sz="3200" b="1" dirty="0">
                  <a:solidFill>
                    <a:schemeClr val="tx1"/>
                  </a:solidFill>
                  <a:latin typeface="Arial" panose="020B0604020202020204" pitchFamily="34" charset="0"/>
                  <a:cs typeface="Arial" panose="020B0604020202020204" pitchFamily="34" charset="0"/>
                </a:rPr>
                <a:t>i</a:t>
              </a:r>
            </a:p>
          </p:txBody>
        </p:sp>
      </p:grpSp>
      <p:sp>
        <p:nvSpPr>
          <p:cNvPr id="12" name="Rectangle: Rounded Corners 4"/>
          <p:cNvSpPr txBox="1"/>
          <p:nvPr/>
        </p:nvSpPr>
        <p:spPr>
          <a:xfrm>
            <a:off x="8684895" y="1344930"/>
            <a:ext cx="3363595" cy="2184400"/>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7630" tIns="87630" rIns="87630" bIns="87630" numCol="1" spcCol="1270" anchor="ctr" anchorCtr="0">
            <a:noAutofit/>
          </a:bodyPr>
          <a:lstStyle/>
          <a:p>
            <a:pPr algn="just" defTabSz="1022350">
              <a:lnSpc>
                <a:spcPct val="90000"/>
              </a:lnSpc>
              <a:spcBef>
                <a:spcPct val="0"/>
              </a:spcBef>
              <a:spcAft>
                <a:spcPct val="35000"/>
              </a:spcAft>
            </a:pPr>
            <a:r>
              <a:rPr lang="en-US" sz="3200" b="1" dirty="0">
                <a:solidFill>
                  <a:schemeClr val="tx1"/>
                </a:solidFill>
                <a:latin typeface="Times New Roman" panose="02020603050405020304" pitchFamily="18" charset="0"/>
                <a:cs typeface="Times New Roman" panose="02020603050405020304" pitchFamily="18" charset="0"/>
              </a:rPr>
              <a:t>Đòi hỏi giáo viên tích cực đổi mới phương pháp</a:t>
            </a:r>
            <a:r>
              <a:rPr lang="en-US" sz="3200" b="1" dirty="0">
                <a:solidFill>
                  <a:schemeClr val="tx1"/>
                </a:solidFill>
                <a:latin typeface="Arial" panose="020B0604020202020204" pitchFamily="34" charset="0"/>
                <a:cs typeface="Arial" panose="020B0604020202020204" pitchFamily="34" charset="0"/>
              </a:rPr>
              <a:t> </a:t>
            </a:r>
          </a:p>
        </p:txBody>
      </p:sp>
      <p:grpSp>
        <p:nvGrpSpPr>
          <p:cNvPr id="13" name="Group 12"/>
          <p:cNvGrpSpPr/>
          <p:nvPr/>
        </p:nvGrpSpPr>
        <p:grpSpPr>
          <a:xfrm>
            <a:off x="3962600" y="4512461"/>
            <a:ext cx="678988" cy="690851"/>
            <a:chOff x="3533775" y="2973674"/>
            <a:chExt cx="678989" cy="794289"/>
          </a:xfrm>
          <a:scene3d>
            <a:camera prst="orthographicFront">
              <a:rot lat="0" lon="0" rev="0"/>
            </a:camera>
            <a:lightRig rig="contrasting" dir="t">
              <a:rot lat="0" lon="0" rev="1200000"/>
            </a:lightRig>
          </a:scene3d>
        </p:grpSpPr>
        <p:sp>
          <p:nvSpPr>
            <p:cNvPr id="14" name="Arrow: Right 16"/>
            <p:cNvSpPr/>
            <p:nvPr/>
          </p:nvSpPr>
          <p:spPr>
            <a:xfrm>
              <a:off x="3533775" y="2973674"/>
              <a:ext cx="678989" cy="794289"/>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Arrow: Right 6"/>
            <p:cNvSpPr txBox="1"/>
            <p:nvPr/>
          </p:nvSpPr>
          <p:spPr>
            <a:xfrm>
              <a:off x="3533775" y="3132532"/>
              <a:ext cx="475292" cy="476573"/>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Bef>
                  <a:spcPct val="0"/>
                </a:spcBef>
                <a:spcAft>
                  <a:spcPct val="35000"/>
                </a:spcAft>
              </a:pPr>
              <a:endParaRPr lang="en-US" sz="3200" b="1">
                <a:solidFill>
                  <a:schemeClr val="bg1"/>
                </a:solidFill>
                <a:latin typeface="Arial" panose="020B0604020202020204" pitchFamily="34" charset="0"/>
                <a:cs typeface="Arial" panose="020B0604020202020204" pitchFamily="34" charset="0"/>
              </a:endParaRPr>
            </a:p>
          </p:txBody>
        </p:sp>
      </p:grpSp>
      <p:sp>
        <p:nvSpPr>
          <p:cNvPr id="21" name="Rectangle: Rounded Corners 4"/>
          <p:cNvSpPr txBox="1"/>
          <p:nvPr/>
        </p:nvSpPr>
        <p:spPr>
          <a:xfrm>
            <a:off x="9236710" y="3732530"/>
            <a:ext cx="2954655" cy="2766060"/>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87630" tIns="87630" rIns="87630" bIns="87630" numCol="1" spcCol="1270" anchor="ctr" anchorCtr="0">
            <a:noAutofit/>
          </a:bodyPr>
          <a:lstStyle/>
          <a:p>
            <a:pPr algn="just" defTabSz="1022350">
              <a:lnSpc>
                <a:spcPct val="90000"/>
              </a:lnSpc>
              <a:spcBef>
                <a:spcPct val="0"/>
              </a:spcBef>
              <a:spcAft>
                <a:spcPct val="35000"/>
              </a:spcAft>
            </a:pPr>
            <a:r>
              <a:rPr lang="en-US" sz="3200" b="1" dirty="0">
                <a:solidFill>
                  <a:schemeClr val="tx1"/>
                </a:solidFill>
                <a:latin typeface="Times New Roman" panose="02020603050405020304" pitchFamily="18" charset="0"/>
                <a:cs typeface="Times New Roman" panose="02020603050405020304" pitchFamily="18" charset="0"/>
              </a:rPr>
              <a:t>Đây là mối quan tâm lo lắng của người làm công tác giáo dục.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plus(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plus(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ox(in)">
                                      <p:cBhvr>
                                        <p:cTn id="35" dur="20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plus(in)">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circle(in)">
                                      <p:cBhvr>
                                        <p:cTn id="50" dur="2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linds(horizontal)">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15" grpId="0" animBg="1"/>
      <p:bldP spid="15" grpId="1" animBg="1"/>
      <p:bldP spid="12" grpId="0" bldLvl="0" animBg="1"/>
      <p:bldP spid="12" grpId="1" animBg="1"/>
      <p:bldP spid="21" grpId="0" animBg="1"/>
      <p:bldP spid="2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Hình chữ nhật 37"/>
          <p:cNvSpPr/>
          <p:nvPr/>
        </p:nvSpPr>
        <p:spPr>
          <a:xfrm>
            <a:off x="1453707" y="819272"/>
            <a:ext cx="784860" cy="10166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sp>
        <p:nvSpPr>
          <p:cNvPr id="40" name="Hình chữ nhật 39"/>
          <p:cNvSpPr/>
          <p:nvPr/>
        </p:nvSpPr>
        <p:spPr>
          <a:xfrm>
            <a:off x="9585292" y="2240354"/>
            <a:ext cx="784860" cy="1040457"/>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sp>
        <p:nvSpPr>
          <p:cNvPr id="36" name="Hình chữ nhật 35"/>
          <p:cNvSpPr/>
          <p:nvPr/>
        </p:nvSpPr>
        <p:spPr>
          <a:xfrm>
            <a:off x="2090965" y="3773834"/>
            <a:ext cx="3520213" cy="104744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sp>
        <p:nvSpPr>
          <p:cNvPr id="33" name="Hình chữ nhật 32"/>
          <p:cNvSpPr/>
          <p:nvPr/>
        </p:nvSpPr>
        <p:spPr>
          <a:xfrm>
            <a:off x="8036025" y="5333012"/>
            <a:ext cx="784860" cy="1031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sp>
        <p:nvSpPr>
          <p:cNvPr id="14" name="Hình tự do: Hình 13"/>
          <p:cNvSpPr/>
          <p:nvPr/>
        </p:nvSpPr>
        <p:spPr>
          <a:xfrm>
            <a:off x="5227320" y="1897380"/>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sp>
        <p:nvSpPr>
          <p:cNvPr id="13" name="Hình tự do: Hình 12"/>
          <p:cNvSpPr/>
          <p:nvPr/>
        </p:nvSpPr>
        <p:spPr>
          <a:xfrm>
            <a:off x="5227320" y="4960619"/>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sp>
        <p:nvSpPr>
          <p:cNvPr id="15" name="Hình tự do: Hình 14"/>
          <p:cNvSpPr/>
          <p:nvPr/>
        </p:nvSpPr>
        <p:spPr>
          <a:xfrm flipH="1">
            <a:off x="6096001" y="365761"/>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sp>
        <p:nvSpPr>
          <p:cNvPr id="16" name="Hình tự do: Hình 15"/>
          <p:cNvSpPr/>
          <p:nvPr/>
        </p:nvSpPr>
        <p:spPr>
          <a:xfrm flipH="1">
            <a:off x="6096001" y="3429000"/>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sp>
        <p:nvSpPr>
          <p:cNvPr id="18" name="Hình Bầu dục 17"/>
          <p:cNvSpPr/>
          <p:nvPr/>
        </p:nvSpPr>
        <p:spPr>
          <a:xfrm>
            <a:off x="8760089" y="2114827"/>
            <a:ext cx="1371600" cy="1371600"/>
          </a:xfrm>
          <a:prstGeom prst="ellipse">
            <a:avLst/>
          </a:prstGeom>
          <a:solidFill>
            <a:srgbClr val="7030A0"/>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sp>
        <p:nvSpPr>
          <p:cNvPr id="19" name="Hình Bầu dục 18"/>
          <p:cNvSpPr/>
          <p:nvPr/>
        </p:nvSpPr>
        <p:spPr>
          <a:xfrm flipH="1">
            <a:off x="2123372" y="3542847"/>
            <a:ext cx="1371600" cy="1371600"/>
          </a:xfrm>
          <a:prstGeom prst="ellipse">
            <a:avLst/>
          </a:prstGeom>
          <a:solidFill>
            <a:schemeClr val="accent1"/>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sp>
        <p:nvSpPr>
          <p:cNvPr id="20" name="Hình Bầu dục 19"/>
          <p:cNvSpPr/>
          <p:nvPr/>
        </p:nvSpPr>
        <p:spPr>
          <a:xfrm flipH="1">
            <a:off x="1668306" y="676296"/>
            <a:ext cx="1371600" cy="1371600"/>
          </a:xfrm>
          <a:prstGeom prst="ellipse">
            <a:avLst/>
          </a:prstGeom>
          <a:solidFill>
            <a:srgbClr val="33CC33"/>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grpSp>
        <p:nvGrpSpPr>
          <p:cNvPr id="23" name="Nhóm 22"/>
          <p:cNvGrpSpPr/>
          <p:nvPr/>
        </p:nvGrpSpPr>
        <p:grpSpPr>
          <a:xfrm>
            <a:off x="8870632" y="5080246"/>
            <a:ext cx="472441" cy="1592580"/>
            <a:chOff x="7345680" y="5105400"/>
            <a:chExt cx="472440" cy="1592580"/>
          </a:xfrm>
          <a:solidFill>
            <a:schemeClr val="bg2">
              <a:lumMod val="50000"/>
            </a:schemeClr>
          </a:solidFill>
        </p:grpSpPr>
        <p:sp>
          <p:nvSpPr>
            <p:cNvPr id="21" name="Hình chữ nhật 20"/>
            <p:cNvSpPr/>
            <p:nvPr/>
          </p:nvSpPr>
          <p:spPr>
            <a:xfrm>
              <a:off x="7345680" y="5326380"/>
              <a:ext cx="213360" cy="1234440"/>
            </a:xfrm>
            <a:prstGeom prst="rect">
              <a:avLst/>
            </a:prstGeom>
            <a:grpFill/>
            <a:ln>
              <a:noFill/>
            </a:ln>
            <a:effectLst>
              <a:outerShdw blurRad="762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sp>
          <p:nvSpPr>
            <p:cNvPr id="22" name="Hình chữ nhật 21"/>
            <p:cNvSpPr/>
            <p:nvPr/>
          </p:nvSpPr>
          <p:spPr>
            <a:xfrm>
              <a:off x="7345680" y="51054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grpSp>
      <p:grpSp>
        <p:nvGrpSpPr>
          <p:cNvPr id="24" name="Nhóm 23"/>
          <p:cNvGrpSpPr/>
          <p:nvPr/>
        </p:nvGrpSpPr>
        <p:grpSpPr>
          <a:xfrm>
            <a:off x="10215510" y="1954117"/>
            <a:ext cx="868681" cy="1592580"/>
            <a:chOff x="7345680" y="5105400"/>
            <a:chExt cx="472440" cy="1592580"/>
          </a:xfrm>
          <a:solidFill>
            <a:schemeClr val="bg2">
              <a:lumMod val="50000"/>
            </a:schemeClr>
          </a:solidFill>
        </p:grpSpPr>
        <p:sp>
          <p:nvSpPr>
            <p:cNvPr id="25" name="Hình chữ nhật 24"/>
            <p:cNvSpPr/>
            <p:nvPr/>
          </p:nvSpPr>
          <p:spPr>
            <a:xfrm>
              <a:off x="7345680" y="5326380"/>
              <a:ext cx="213360" cy="1234440"/>
            </a:xfrm>
            <a:prstGeom prst="rect">
              <a:avLst/>
            </a:prstGeom>
            <a:grpFill/>
            <a:ln>
              <a:noFill/>
            </a:ln>
            <a:effectLst>
              <a:outerShdw blurRad="762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sp>
          <p:nvSpPr>
            <p:cNvPr id="26" name="Hình chữ nhật 25"/>
            <p:cNvSpPr/>
            <p:nvPr/>
          </p:nvSpPr>
          <p:spPr>
            <a:xfrm>
              <a:off x="7345680" y="51054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grpSp>
      <p:grpSp>
        <p:nvGrpSpPr>
          <p:cNvPr id="27" name="Nhóm 26"/>
          <p:cNvGrpSpPr/>
          <p:nvPr/>
        </p:nvGrpSpPr>
        <p:grpSpPr>
          <a:xfrm>
            <a:off x="1838551" y="3524915"/>
            <a:ext cx="472441" cy="1592580"/>
            <a:chOff x="7093267" y="5044440"/>
            <a:chExt cx="472440" cy="1592580"/>
          </a:xfrm>
          <a:solidFill>
            <a:schemeClr val="bg2">
              <a:lumMod val="50000"/>
            </a:schemeClr>
          </a:solidFill>
        </p:grpSpPr>
        <p:sp>
          <p:nvSpPr>
            <p:cNvPr id="28" name="Hình chữ nhật 27"/>
            <p:cNvSpPr/>
            <p:nvPr/>
          </p:nvSpPr>
          <p:spPr>
            <a:xfrm>
              <a:off x="7345680" y="5326380"/>
              <a:ext cx="213360" cy="1234440"/>
            </a:xfrm>
            <a:prstGeom prst="rect">
              <a:avLst/>
            </a:prstGeom>
            <a:grpFill/>
            <a:ln>
              <a:noFill/>
            </a:ln>
            <a:effectLst>
              <a:outerShdw blurRad="762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sp>
          <p:nvSpPr>
            <p:cNvPr id="29" name="Hình chữ nhật 28"/>
            <p:cNvSpPr/>
            <p:nvPr/>
          </p:nvSpPr>
          <p:spPr>
            <a:xfrm>
              <a:off x="7093267" y="504444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grpSp>
      <p:grpSp>
        <p:nvGrpSpPr>
          <p:cNvPr id="30" name="Nhóm 29"/>
          <p:cNvGrpSpPr/>
          <p:nvPr/>
        </p:nvGrpSpPr>
        <p:grpSpPr>
          <a:xfrm>
            <a:off x="1519802" y="554058"/>
            <a:ext cx="477204" cy="1592580"/>
            <a:chOff x="7081837" y="5067300"/>
            <a:chExt cx="477203" cy="1592580"/>
          </a:xfrm>
          <a:solidFill>
            <a:schemeClr val="bg2">
              <a:lumMod val="50000"/>
            </a:schemeClr>
          </a:solidFill>
        </p:grpSpPr>
        <p:sp>
          <p:nvSpPr>
            <p:cNvPr id="31" name="Hình chữ nhật 30"/>
            <p:cNvSpPr/>
            <p:nvPr/>
          </p:nvSpPr>
          <p:spPr>
            <a:xfrm>
              <a:off x="7345680" y="5326380"/>
              <a:ext cx="213360" cy="1234440"/>
            </a:xfrm>
            <a:prstGeom prst="rect">
              <a:avLst/>
            </a:prstGeom>
            <a:grpFill/>
            <a:ln>
              <a:noFill/>
            </a:ln>
            <a:effectLst>
              <a:outerShdw blurRad="762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sp>
          <p:nvSpPr>
            <p:cNvPr id="32" name="Hình chữ nhật 31"/>
            <p:cNvSpPr/>
            <p:nvPr/>
          </p:nvSpPr>
          <p:spPr>
            <a:xfrm>
              <a:off x="7081837" y="50673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grpSp>
      <p:sp>
        <p:nvSpPr>
          <p:cNvPr id="17" name="Hình Bầu dục 16"/>
          <p:cNvSpPr/>
          <p:nvPr/>
        </p:nvSpPr>
        <p:spPr>
          <a:xfrm>
            <a:off x="5436872" y="5129863"/>
            <a:ext cx="1371600" cy="1371600"/>
          </a:xfrm>
          <a:prstGeom prst="ellipse">
            <a:avLst/>
          </a:prstGeom>
          <a:solidFill>
            <a:srgbClr val="FFC000"/>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sp>
        <p:nvSpPr>
          <p:cNvPr id="42" name="Hộp Văn bản 41"/>
          <p:cNvSpPr txBox="1"/>
          <p:nvPr/>
        </p:nvSpPr>
        <p:spPr>
          <a:xfrm>
            <a:off x="9445889" y="5275607"/>
            <a:ext cx="1638302" cy="1200329"/>
          </a:xfrm>
          <a:prstGeom prst="rect">
            <a:avLst/>
          </a:prstGeom>
          <a:noFill/>
        </p:spPr>
        <p:txBody>
          <a:bodyPr wrap="square" rtlCol="0">
            <a:spAutoFit/>
          </a:bodyPr>
          <a:lstStyle/>
          <a:p>
            <a:r>
              <a:rPr lang="en-BZ" sz="7200" b="1" dirty="0">
                <a:solidFill>
                  <a:srgbClr val="FFFF00"/>
                </a:solidFill>
                <a:latin typeface="Agency FB" panose="020B0503020202020204" pitchFamily="34" charset="0"/>
              </a:rPr>
              <a:t>01</a:t>
            </a:r>
          </a:p>
        </p:txBody>
      </p:sp>
      <p:sp>
        <p:nvSpPr>
          <p:cNvPr id="43" name="Hộp Văn bản 42"/>
          <p:cNvSpPr txBox="1"/>
          <p:nvPr/>
        </p:nvSpPr>
        <p:spPr>
          <a:xfrm>
            <a:off x="700651" y="3815612"/>
            <a:ext cx="1638302" cy="1200329"/>
          </a:xfrm>
          <a:prstGeom prst="rect">
            <a:avLst/>
          </a:prstGeom>
          <a:noFill/>
        </p:spPr>
        <p:txBody>
          <a:bodyPr wrap="square" rtlCol="0">
            <a:spAutoFit/>
          </a:bodyPr>
          <a:lstStyle/>
          <a:p>
            <a:r>
              <a:rPr lang="en-BZ" sz="7200" b="1" dirty="0">
                <a:solidFill>
                  <a:srgbClr val="00B0F0"/>
                </a:solidFill>
                <a:latin typeface="Agency FB" panose="020B0503020202020204" pitchFamily="34" charset="0"/>
              </a:rPr>
              <a:t>02</a:t>
            </a:r>
          </a:p>
        </p:txBody>
      </p:sp>
      <p:sp>
        <p:nvSpPr>
          <p:cNvPr id="44" name="Hộp Văn bản 43"/>
          <p:cNvSpPr txBox="1"/>
          <p:nvPr/>
        </p:nvSpPr>
        <p:spPr>
          <a:xfrm>
            <a:off x="11281811" y="2114713"/>
            <a:ext cx="1638302" cy="1200329"/>
          </a:xfrm>
          <a:prstGeom prst="rect">
            <a:avLst/>
          </a:prstGeom>
          <a:noFill/>
        </p:spPr>
        <p:txBody>
          <a:bodyPr wrap="square" rtlCol="0">
            <a:spAutoFit/>
          </a:bodyPr>
          <a:lstStyle/>
          <a:p>
            <a:r>
              <a:rPr lang="en-BZ" sz="7200" b="1" dirty="0">
                <a:solidFill>
                  <a:srgbClr val="CC66FF"/>
                </a:solidFill>
                <a:latin typeface="Agency FB" panose="020B0503020202020204" pitchFamily="34" charset="0"/>
              </a:rPr>
              <a:t>03</a:t>
            </a:r>
          </a:p>
        </p:txBody>
      </p:sp>
      <p:sp>
        <p:nvSpPr>
          <p:cNvPr id="45" name="Hộp Văn bản 44"/>
          <p:cNvSpPr txBox="1"/>
          <p:nvPr/>
        </p:nvSpPr>
        <p:spPr>
          <a:xfrm>
            <a:off x="414116" y="707535"/>
            <a:ext cx="1638302" cy="1200329"/>
          </a:xfrm>
          <a:prstGeom prst="rect">
            <a:avLst/>
          </a:prstGeom>
          <a:noFill/>
        </p:spPr>
        <p:txBody>
          <a:bodyPr wrap="square" rtlCol="0">
            <a:spAutoFit/>
          </a:bodyPr>
          <a:lstStyle/>
          <a:p>
            <a:r>
              <a:rPr lang="en-BZ" sz="7200" b="1" dirty="0" smtClean="0">
                <a:solidFill>
                  <a:srgbClr val="92D050"/>
                </a:solidFill>
                <a:latin typeface="Agency FB" panose="020B0503020202020204" pitchFamily="34" charset="0"/>
              </a:rPr>
              <a:t>04</a:t>
            </a:r>
            <a:endParaRPr lang="en-BZ" sz="7200" b="1" dirty="0">
              <a:solidFill>
                <a:srgbClr val="92D050"/>
              </a:solidFill>
              <a:latin typeface="Agency FB" panose="020B0503020202020204" pitchFamily="34" charset="0"/>
            </a:endParaRPr>
          </a:p>
        </p:txBody>
      </p:sp>
      <p:grpSp>
        <p:nvGrpSpPr>
          <p:cNvPr id="52" name="Nhóm 51"/>
          <p:cNvGrpSpPr/>
          <p:nvPr/>
        </p:nvGrpSpPr>
        <p:grpSpPr>
          <a:xfrm>
            <a:off x="1988377" y="397056"/>
            <a:ext cx="9878714" cy="1511208"/>
            <a:chOff x="1828747" y="254340"/>
            <a:chExt cx="9888514" cy="1511208"/>
          </a:xfrm>
        </p:grpSpPr>
        <p:sp>
          <p:nvSpPr>
            <p:cNvPr id="39" name="Mũi tên: Hình ngũ giác 38"/>
            <p:cNvSpPr/>
            <p:nvPr/>
          </p:nvSpPr>
          <p:spPr>
            <a:xfrm>
              <a:off x="1892808" y="254340"/>
              <a:ext cx="9738874" cy="1511208"/>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noAutofit/>
            </a:bodyPr>
            <a:lstStyle/>
            <a:p>
              <a:pPr algn="ctr"/>
              <a:endParaRPr lang="en-BZ" sz="1800">
                <a:latin typeface="#9Slide05 Fourth Medium" panose="00000600000000000000" pitchFamily="2" charset="0"/>
              </a:endParaRPr>
            </a:p>
          </p:txBody>
        </p:sp>
        <p:sp>
          <p:nvSpPr>
            <p:cNvPr id="46" name="Hộp Văn bản 45"/>
            <p:cNvSpPr txBox="1"/>
            <p:nvPr/>
          </p:nvSpPr>
          <p:spPr>
            <a:xfrm>
              <a:off x="1828747" y="578137"/>
              <a:ext cx="9888514" cy="583565"/>
            </a:xfrm>
            <a:prstGeom prst="rect">
              <a:avLst/>
            </a:prstGeom>
            <a:noFill/>
          </p:spPr>
          <p:txBody>
            <a:bodyPr wrap="square" rtlCol="0">
              <a:spAutoFit/>
            </a:bodyPr>
            <a:lstStyle/>
            <a:p>
              <a:pPr algn="ctr">
                <a:defRPr/>
              </a:pPr>
              <a:r>
                <a:rPr lang="pt-BR" sz="3200" b="1" dirty="0">
                  <a:latin typeface="Times New Roman" panose="02020603050405020304" pitchFamily="18" charset="0"/>
                  <a:cs typeface="Times New Roman" panose="02020603050405020304" pitchFamily="18" charset="0"/>
                </a:rPr>
                <a:t> </a:t>
              </a:r>
              <a:r>
                <a:rPr lang="en-US" altLang="pt-BR" sz="3200" b="1" dirty="0">
                  <a:latin typeface="Times New Roman" panose="02020603050405020304" pitchFamily="18" charset="0"/>
                  <a:cs typeface="Times New Roman" panose="02020603050405020304" pitchFamily="18" charset="0"/>
                </a:rPr>
                <a:t> Từ đó</a:t>
              </a:r>
              <a:r>
                <a:rPr lang="en-US" altLang="pt-BR" sz="2400" dirty="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 HS </a:t>
              </a:r>
              <a:r>
                <a:rPr lang="pt-BR" sz="3200" b="1" dirty="0" smtClean="0">
                  <a:solidFill>
                    <a:srgbClr val="FF0000"/>
                  </a:solidFill>
                  <a:latin typeface="Times New Roman" panose="02020603050405020304" pitchFamily="18" charset="0"/>
                  <a:cs typeface="Times New Roman" panose="02020603050405020304" pitchFamily="18" charset="0"/>
                </a:rPr>
                <a:t>yêu thích môn học.</a:t>
              </a:r>
              <a:endParaRPr lang="en-US" sz="3200" b="1" dirty="0">
                <a:solidFill>
                  <a:srgbClr val="FF0000"/>
                </a:solidFill>
                <a:latin typeface="#9Slide05 Fourth Medium" panose="00000600000000000000" pitchFamily="2" charset="0"/>
              </a:endParaRPr>
            </a:p>
          </p:txBody>
        </p:sp>
      </p:grpSp>
      <p:grpSp>
        <p:nvGrpSpPr>
          <p:cNvPr id="53" name="Nhóm 52"/>
          <p:cNvGrpSpPr/>
          <p:nvPr/>
        </p:nvGrpSpPr>
        <p:grpSpPr>
          <a:xfrm>
            <a:off x="206268" y="2256492"/>
            <a:ext cx="10189210" cy="1076325"/>
            <a:chOff x="593747" y="2217080"/>
            <a:chExt cx="9165099" cy="1142766"/>
          </a:xfrm>
        </p:grpSpPr>
        <p:sp>
          <p:nvSpPr>
            <p:cNvPr id="41" name="Mũi tên: Hình ngũ giác 40"/>
            <p:cNvSpPr/>
            <p:nvPr/>
          </p:nvSpPr>
          <p:spPr>
            <a:xfrm flipH="1">
              <a:off x="593747" y="2255474"/>
              <a:ext cx="8824900" cy="1044702"/>
            </a:xfrm>
            <a:prstGeom prst="homePlat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noAutofit/>
            </a:bodyPr>
            <a:lstStyle/>
            <a:p>
              <a:pPr algn="ctr"/>
              <a:endParaRPr lang="en-BZ" sz="1800">
                <a:latin typeface="#9Slide05 Fourth Medium" panose="00000600000000000000" pitchFamily="2" charset="0"/>
              </a:endParaRPr>
            </a:p>
          </p:txBody>
        </p:sp>
        <p:sp>
          <p:nvSpPr>
            <p:cNvPr id="49" name="Hộp Văn bản 48"/>
            <p:cNvSpPr txBox="1"/>
            <p:nvPr/>
          </p:nvSpPr>
          <p:spPr>
            <a:xfrm>
              <a:off x="593747" y="2217080"/>
              <a:ext cx="9165099" cy="1142766"/>
            </a:xfrm>
            <a:prstGeom prst="rect">
              <a:avLst/>
            </a:prstGeom>
            <a:noFill/>
          </p:spPr>
          <p:txBody>
            <a:bodyPr wrap="square" rtlCol="0">
              <a:spAutoFit/>
            </a:bodyPr>
            <a:lstStyle/>
            <a:p>
              <a:pPr>
                <a:defRPr/>
              </a:pPr>
              <a:r>
                <a:rPr lang="en-US" sz="3200" b="1" dirty="0">
                  <a:latin typeface="Times New Roman" panose="02020603050405020304" pitchFamily="18" charset="0"/>
                  <a:cs typeface="Times New Roman" panose="02020603050405020304" pitchFamily="18" charset="0"/>
                </a:rPr>
                <a:t> Giúp HS biết trân trọng bản thân, trân trọng mọi người, biết quan tâm, yêu thương và sẻ chia .</a:t>
              </a:r>
            </a:p>
          </p:txBody>
        </p:sp>
      </p:grpSp>
      <p:grpSp>
        <p:nvGrpSpPr>
          <p:cNvPr id="54" name="Nhóm 53"/>
          <p:cNvGrpSpPr/>
          <p:nvPr/>
        </p:nvGrpSpPr>
        <p:grpSpPr>
          <a:xfrm>
            <a:off x="2545554" y="3908857"/>
            <a:ext cx="9164726" cy="1117777"/>
            <a:chOff x="2556735" y="3771744"/>
            <a:chExt cx="9164729" cy="1117777"/>
          </a:xfrm>
        </p:grpSpPr>
        <p:sp>
          <p:nvSpPr>
            <p:cNvPr id="37" name="Mũi tên: Hình ngũ giác 36"/>
            <p:cNvSpPr/>
            <p:nvPr/>
          </p:nvSpPr>
          <p:spPr>
            <a:xfrm>
              <a:off x="5410200" y="3771744"/>
              <a:ext cx="6311264" cy="1051715"/>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noAutofit/>
            </a:bodyPr>
            <a:lstStyle/>
            <a:p>
              <a:pPr algn="ctr"/>
              <a:endParaRPr lang="en-BZ" sz="1800">
                <a:latin typeface="#9Slide05 Fourth Medium" panose="00000600000000000000" pitchFamily="2" charset="0"/>
              </a:endParaRPr>
            </a:p>
          </p:txBody>
        </p:sp>
        <p:sp>
          <p:nvSpPr>
            <p:cNvPr id="50" name="Hộp Văn bản 49"/>
            <p:cNvSpPr txBox="1"/>
            <p:nvPr/>
          </p:nvSpPr>
          <p:spPr>
            <a:xfrm>
              <a:off x="2556735" y="3813196"/>
              <a:ext cx="9150355" cy="1076325"/>
            </a:xfrm>
            <a:prstGeom prst="rect">
              <a:avLst/>
            </a:prstGeom>
            <a:solidFill>
              <a:schemeClr val="accent2">
                <a:lumMod val="20000"/>
                <a:lumOff val="80000"/>
              </a:schemeClr>
            </a:solidFill>
          </p:spPr>
          <p:txBody>
            <a:bodyPr wrap="square" rtlCol="0">
              <a:spAutoFit/>
            </a:bodyPr>
            <a:lstStyle/>
            <a:p>
              <a:r>
                <a:rPr lang="en-US" altLang="en-BZ" sz="3200" b="1" dirty="0">
                  <a:latin typeface="Times New Roman" panose="02020603050405020304" pitchFamily="18" charset="0"/>
                  <a:cs typeface="Times New Roman" panose="02020603050405020304" pitchFamily="18" charset="0"/>
                </a:rPr>
                <a:t>G</a:t>
              </a:r>
              <a:r>
                <a:rPr lang="en-BZ" sz="3200" b="1" dirty="0">
                  <a:latin typeface="Times New Roman" panose="02020603050405020304" pitchFamily="18" charset="0"/>
                  <a:cs typeface="Times New Roman" panose="02020603050405020304" pitchFamily="18" charset="0"/>
                </a:rPr>
                <a:t>óp phần thay đổi  nhận thức và hành vi của học sinh</a:t>
              </a:r>
            </a:p>
          </p:txBody>
        </p:sp>
      </p:grpSp>
      <p:grpSp>
        <p:nvGrpSpPr>
          <p:cNvPr id="55" name="Nhóm 54"/>
          <p:cNvGrpSpPr/>
          <p:nvPr/>
        </p:nvGrpSpPr>
        <p:grpSpPr>
          <a:xfrm>
            <a:off x="-1" y="5158131"/>
            <a:ext cx="8901398" cy="1333084"/>
            <a:chOff x="106161" y="5015346"/>
            <a:chExt cx="8546115" cy="1333082"/>
          </a:xfrm>
        </p:grpSpPr>
        <p:sp>
          <p:nvSpPr>
            <p:cNvPr id="35" name="Mũi tên: Hình ngũ giác 34"/>
            <p:cNvSpPr/>
            <p:nvPr/>
          </p:nvSpPr>
          <p:spPr>
            <a:xfrm flipH="1">
              <a:off x="106161" y="5015346"/>
              <a:ext cx="8147560" cy="1317803"/>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noAutofit/>
            </a:bodyPr>
            <a:lstStyle/>
            <a:p>
              <a:pPr algn="ctr"/>
              <a:endParaRPr lang="en-BZ" sz="1800">
                <a:latin typeface="#9Slide05 Fourth Medium" panose="00000600000000000000" pitchFamily="2" charset="0"/>
              </a:endParaRPr>
            </a:p>
          </p:txBody>
        </p:sp>
        <p:sp>
          <p:nvSpPr>
            <p:cNvPr id="51" name="Hộp Văn bản 50"/>
            <p:cNvSpPr txBox="1"/>
            <p:nvPr/>
          </p:nvSpPr>
          <p:spPr>
            <a:xfrm>
              <a:off x="288757" y="5271212"/>
              <a:ext cx="8363519" cy="1077216"/>
            </a:xfrm>
            <a:prstGeom prst="rect">
              <a:avLst/>
            </a:prstGeom>
            <a:noFill/>
          </p:spPr>
          <p:txBody>
            <a:bodyPr wrap="square" rtlCol="0">
              <a:spAutoFit/>
            </a:bodyPr>
            <a:lstStyle/>
            <a:p>
              <a:pPr algn="ctr"/>
              <a:r>
                <a:rPr lang="fr-FR" sz="3200" b="1" dirty="0" smtClean="0">
                  <a:latin typeface="Times New Roman" panose="02020603050405020304" pitchFamily="18" charset="0"/>
                  <a:cs typeface="Times New Roman" panose="02020603050405020304" pitchFamily="18" charset="0"/>
                </a:rPr>
                <a:t>Góp phần vào việc đổi mới </a:t>
              </a:r>
              <a:r>
                <a:rPr lang="fr-FR" sz="3200" b="1" dirty="0" err="1" smtClean="0">
                  <a:latin typeface="Times New Roman" panose="02020603050405020304" pitchFamily="18" charset="0"/>
                  <a:cs typeface="Times New Roman" panose="02020603050405020304" pitchFamily="18" charset="0"/>
                </a:rPr>
                <a:t>phương</a:t>
              </a:r>
              <a:r>
                <a:rPr lang="fr-FR" sz="3200" b="1" dirty="0" smtClean="0">
                  <a:latin typeface="Times New Roman" panose="02020603050405020304" pitchFamily="18" charset="0"/>
                  <a:cs typeface="Times New Roman" panose="02020603050405020304" pitchFamily="18" charset="0"/>
                </a:rPr>
                <a:t> </a:t>
              </a:r>
              <a:r>
                <a:rPr lang="fr-FR" sz="3200" b="1" dirty="0" err="1" smtClean="0">
                  <a:latin typeface="Times New Roman" panose="02020603050405020304" pitchFamily="18" charset="0"/>
                  <a:cs typeface="Times New Roman" panose="02020603050405020304" pitchFamily="18" charset="0"/>
                </a:rPr>
                <a:t>pháp</a:t>
              </a:r>
              <a:r>
                <a:rPr lang="fr-FR" sz="3200" b="1" dirty="0" smtClean="0">
                  <a:latin typeface="Times New Roman" panose="02020603050405020304" pitchFamily="18" charset="0"/>
                  <a:cs typeface="Times New Roman" panose="02020603050405020304" pitchFamily="18" charset="0"/>
                </a:rPr>
                <a:t> </a:t>
              </a:r>
            </a:p>
            <a:p>
              <a:pPr algn="ctr"/>
              <a:r>
                <a:rPr lang="fr-FR" sz="3200" b="1" dirty="0" err="1" smtClean="0">
                  <a:latin typeface="Times New Roman" panose="02020603050405020304" pitchFamily="18" charset="0"/>
                  <a:cs typeface="Times New Roman" panose="02020603050405020304" pitchFamily="18" charset="0"/>
                </a:rPr>
                <a:t>dạy</a:t>
              </a:r>
              <a:r>
                <a:rPr lang="fr-FR" sz="3200" b="1" dirty="0" smtClean="0">
                  <a:latin typeface="Times New Roman" panose="02020603050405020304" pitchFamily="18" charset="0"/>
                  <a:cs typeface="Times New Roman" panose="02020603050405020304" pitchFamily="18" charset="0"/>
                </a:rPr>
                <a:t> học, nâng cao chất lượng bộ môn.</a:t>
              </a:r>
              <a:endParaRPr lang="en-GB" altLang="en-US" sz="3200" b="1" dirty="0">
                <a:solidFill>
                  <a:srgbClr val="000000"/>
                </a:solidFill>
                <a:latin typeface="Times New Roman" panose="02020603050405020304" pitchFamily="18" charset="0"/>
                <a:cs typeface="Times New Roman" panose="02020603050405020304" pitchFamily="18" charset="0"/>
              </a:endParaRPr>
            </a:p>
          </p:txBody>
        </p:sp>
      </p:grpSp>
      <p:sp>
        <p:nvSpPr>
          <p:cNvPr id="9" name="Hình tự do: Hình 8"/>
          <p:cNvSpPr/>
          <p:nvPr/>
        </p:nvSpPr>
        <p:spPr>
          <a:xfrm flipH="1">
            <a:off x="7902160" y="4827292"/>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sp>
        <p:nvSpPr>
          <p:cNvPr id="10" name="Hình tự do: Hình 9"/>
          <p:cNvSpPr/>
          <p:nvPr/>
        </p:nvSpPr>
        <p:spPr>
          <a:xfrm>
            <a:off x="2226220" y="3380277"/>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sp>
        <p:nvSpPr>
          <p:cNvPr id="12" name="Hình tự do: Hình 11"/>
          <p:cNvSpPr/>
          <p:nvPr/>
        </p:nvSpPr>
        <p:spPr>
          <a:xfrm flipH="1">
            <a:off x="9148265" y="2159855"/>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sp>
        <p:nvSpPr>
          <p:cNvPr id="11" name="Hình tự do: Hình 10"/>
          <p:cNvSpPr/>
          <p:nvPr/>
        </p:nvSpPr>
        <p:spPr>
          <a:xfrm>
            <a:off x="1386344" y="795366"/>
            <a:ext cx="605899" cy="1504105"/>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0"/>
          </a:p>
        </p:txBody>
      </p:sp>
      <p:sp>
        <p:nvSpPr>
          <p:cNvPr id="2" name="TextBox 1"/>
          <p:cNvSpPr txBox="1"/>
          <p:nvPr/>
        </p:nvSpPr>
        <p:spPr>
          <a:xfrm>
            <a:off x="93405" y="92"/>
            <a:ext cx="3995119" cy="707886"/>
          </a:xfrm>
          <a:prstGeom prst="rect">
            <a:avLst/>
          </a:prstGeom>
          <a:solidFill>
            <a:schemeClr val="accent2">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4000" b="1" dirty="0" smtClean="0">
                <a:solidFill>
                  <a:schemeClr val="tx1"/>
                </a:solidFill>
                <a:latin typeface="Times New Roman" panose="02020603050405020304" pitchFamily="18" charset="0"/>
                <a:cs typeface="Times New Roman" panose="02020603050405020304" pitchFamily="18" charset="0"/>
              </a:rPr>
              <a:t>2.Mục </a:t>
            </a:r>
            <a:r>
              <a:rPr lang="en-US" sz="4000" b="1" dirty="0" err="1" smtClean="0">
                <a:solidFill>
                  <a:schemeClr val="tx1"/>
                </a:solidFill>
                <a:latin typeface="Times New Roman" panose="02020603050405020304" pitchFamily="18" charset="0"/>
                <a:cs typeface="Times New Roman" panose="02020603050405020304" pitchFamily="18" charset="0"/>
              </a:rPr>
              <a:t>tiêu</a:t>
            </a:r>
            <a:endParaRPr lang="en-US" sz="4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right)">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left)">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right)">
                                      <p:cBhvr>
                                        <p:cTn id="25" dur="500"/>
                                        <p:tgtEl>
                                          <p:spTgt spid="40"/>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right)">
                                      <p:cBhvr>
                                        <p:cTn id="29" dur="5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left)">
                                      <p:cBhvr>
                                        <p:cTn id="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36"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00">
              <a:lnSpc>
                <a:spcPct val="90000"/>
              </a:lnSpc>
              <a:spcBef>
                <a:spcPct val="0"/>
              </a:spcBef>
              <a:spcAft>
                <a:spcPct val="35000"/>
              </a:spcAft>
            </a:pPr>
            <a:r>
              <a:rPr lang="en-US" sz="2400" dirty="0"/>
              <a:t>í </a:t>
            </a:r>
          </a:p>
        </p:txBody>
      </p:sp>
      <p:sp>
        <p:nvSpPr>
          <p:cNvPr id="3" name="Rectangle 2"/>
          <p:cNvSpPr txBox="1">
            <a:spLocks noChangeArrowheads="1"/>
          </p:cNvSpPr>
          <p:nvPr/>
        </p:nvSpPr>
        <p:spPr>
          <a:xfrm>
            <a:off x="342241" y="246957"/>
            <a:ext cx="10438054" cy="1299180"/>
          </a:xfrm>
          <a:prstGeom prst="rect">
            <a:avLst/>
          </a:prstGeom>
          <a:solidFill>
            <a:srgbClr val="D1E2F2"/>
          </a:solid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3. </a:t>
            </a:r>
            <a:r>
              <a:rPr lang="en-US" sz="4000" b="1" dirty="0" err="1" smtClean="0">
                <a:latin typeface="Times New Roman" panose="02020603050405020304" pitchFamily="18" charset="0"/>
                <a:cs typeface="Times New Roman" panose="02020603050405020304" pitchFamily="18" charset="0"/>
              </a:rPr>
              <a:t>Đối</a:t>
            </a:r>
            <a:r>
              <a:rPr lang="en-US" sz="4000" b="1" dirty="0" smtClean="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tượng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phương</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pháp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thực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hiện</a:t>
            </a:r>
            <a:endParaRPr lang="en-US" sz="4000" b="1" dirty="0">
              <a:latin typeface="Times New Roman" panose="02020603050405020304" pitchFamily="18" charset="0"/>
              <a:cs typeface="Times New Roman" panose="02020603050405020304" pitchFamily="18" charset="0"/>
            </a:endParaRPr>
          </a:p>
          <a:p>
            <a:pPr algn="l"/>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2486007" y="2144366"/>
            <a:ext cx="9144520" cy="142567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Đối</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tượng</a:t>
            </a:r>
            <a:r>
              <a:rPr lang="en-US" sz="4000" b="1" dirty="0" smtClean="0">
                <a:solidFill>
                  <a:schemeClr val="tx1"/>
                </a:solidFill>
                <a:latin typeface="Times New Roman" panose="02020603050405020304" pitchFamily="18" charset="0"/>
                <a:cs typeface="Times New Roman" panose="02020603050405020304" pitchFamily="18" charset="0"/>
              </a:rPr>
              <a:t>: HS </a:t>
            </a:r>
            <a:r>
              <a:rPr lang="en-US" sz="4000" b="1" dirty="0" err="1" smtClean="0">
                <a:solidFill>
                  <a:schemeClr val="tx1"/>
                </a:solidFill>
                <a:latin typeface="Times New Roman" panose="02020603050405020304" pitchFamily="18" charset="0"/>
                <a:cs typeface="Times New Roman" panose="02020603050405020304" pitchFamily="18" charset="0"/>
              </a:rPr>
              <a:t>cấp</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trung</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học</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cơ</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sở</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1828801" y="4405966"/>
            <a:ext cx="10042358" cy="147423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Phương</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pháp</a:t>
            </a:r>
            <a:r>
              <a:rPr lang="en-US" sz="4000" b="1" dirty="0" smtClean="0">
                <a:solidFill>
                  <a:schemeClr val="tx1"/>
                </a:solidFill>
                <a:latin typeface="Times New Roman" panose="02020603050405020304" pitchFamily="18" charset="0"/>
                <a:cs typeface="Times New Roman" panose="02020603050405020304" pitchFamily="18" charset="0"/>
              </a:rPr>
              <a:t>: PP nghiên cứu, tổng hợp,q</a:t>
            </a:r>
            <a:r>
              <a:rPr lang="en-US" sz="4000" b="1" dirty="0" err="1" smtClean="0">
                <a:solidFill>
                  <a:schemeClr val="tx1"/>
                </a:solidFill>
                <a:latin typeface="Times New Roman" panose="02020603050405020304" pitchFamily="18" charset="0"/>
                <a:cs typeface="Times New Roman" panose="02020603050405020304" pitchFamily="18" charset="0"/>
              </a:rPr>
              <a:t>uan</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sát</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điều</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tra, ...</a:t>
            </a:r>
            <a:endParaRPr lang="en-US" sz="4000" b="1" dirty="0">
              <a:solidFill>
                <a:schemeClr val="tx1"/>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342241" y="2294021"/>
            <a:ext cx="2143766" cy="3562352"/>
            <a:chOff x="563758" y="1098204"/>
            <a:chExt cx="2189527" cy="5006864"/>
          </a:xfrm>
        </p:grpSpPr>
        <p:grpSp>
          <p:nvGrpSpPr>
            <p:cNvPr id="10" name="Group 9"/>
            <p:cNvGrpSpPr/>
            <p:nvPr/>
          </p:nvGrpSpPr>
          <p:grpSpPr>
            <a:xfrm>
              <a:off x="563758" y="1098204"/>
              <a:ext cx="2189527" cy="993453"/>
              <a:chOff x="3141588" y="1090112"/>
              <a:chExt cx="2189527" cy="993453"/>
            </a:xfrm>
          </p:grpSpPr>
          <p:pic>
            <p:nvPicPr>
              <p:cNvPr id="23" name="Picture 22"/>
              <p:cNvPicPr>
                <a:picLocks noChangeAspect="1"/>
              </p:cNvPicPr>
              <p:nvPr/>
            </p:nvPicPr>
            <p:blipFill rotWithShape="1">
              <a:blip r:embed="rId3">
                <a:duotone>
                  <a:prstClr val="black"/>
                  <a:srgbClr val="FF2600">
                    <a:tint val="45000"/>
                    <a:satMod val="400000"/>
                  </a:srgbClr>
                </a:duotone>
                <a:extLst>
                  <a:ext uri="{28A0092B-C50C-407E-A947-70E740481C1C}">
                    <a14:useLocalDpi xmlns:a14="http://schemas.microsoft.com/office/drawing/2010/main" val="0"/>
                  </a:ext>
                </a:extLst>
              </a:blip>
              <a:srcRect/>
              <a:stretch>
                <a:fillRect/>
              </a:stretch>
            </p:blipFill>
            <p:spPr>
              <a:xfrm>
                <a:off x="3141588" y="1090112"/>
                <a:ext cx="2189527" cy="993453"/>
              </a:xfrm>
              <a:prstGeom prst="rect">
                <a:avLst/>
              </a:prstGeom>
              <a:effectLst>
                <a:outerShdw blurRad="165100" dist="177800" dir="1620000" algn="tl" rotWithShape="0">
                  <a:prstClr val="black">
                    <a:alpha val="40000"/>
                  </a:prstClr>
                </a:outerShdw>
              </a:effectLst>
            </p:spPr>
          </p:pic>
          <p:pic>
            <p:nvPicPr>
              <p:cNvPr id="24" name="Picture 23"/>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3572393" y="1693522"/>
                <a:ext cx="836599" cy="386631"/>
              </a:xfrm>
              <a:prstGeom prst="rect">
                <a:avLst/>
              </a:prstGeom>
            </p:spPr>
          </p:pic>
        </p:grpSp>
        <p:grpSp>
          <p:nvGrpSpPr>
            <p:cNvPr id="11" name="Group 10"/>
            <p:cNvGrpSpPr/>
            <p:nvPr/>
          </p:nvGrpSpPr>
          <p:grpSpPr>
            <a:xfrm>
              <a:off x="563758" y="2087515"/>
              <a:ext cx="2189527" cy="1001970"/>
              <a:chOff x="3141588" y="2079423"/>
              <a:chExt cx="2189527" cy="1001970"/>
            </a:xfrm>
          </p:grpSpPr>
          <p:pic>
            <p:nvPicPr>
              <p:cNvPr id="21" name="Picture 20"/>
              <p:cNvPicPr>
                <a:picLocks noChangeAspect="1"/>
              </p:cNvPicPr>
              <p:nvPr/>
            </p:nvPicPr>
            <p:blipFill rotWithShape="1">
              <a:blip r:embed="rId6">
                <a:duotone>
                  <a:prstClr val="black"/>
                  <a:srgbClr val="FF9300">
                    <a:tint val="45000"/>
                    <a:satMod val="400000"/>
                  </a:srgbClr>
                </a:duotone>
                <a:extLst>
                  <a:ext uri="{28A0092B-C50C-407E-A947-70E740481C1C}">
                    <a14:useLocalDpi xmlns:a14="http://schemas.microsoft.com/office/drawing/2010/main" val="0"/>
                  </a:ext>
                </a:extLst>
              </a:blip>
              <a:srcRect/>
              <a:stretch>
                <a:fillRect/>
              </a:stretch>
            </p:blipFill>
            <p:spPr>
              <a:xfrm>
                <a:off x="3141588" y="2082356"/>
                <a:ext cx="2189527" cy="999037"/>
              </a:xfrm>
              <a:prstGeom prst="rect">
                <a:avLst/>
              </a:prstGeom>
              <a:effectLst>
                <a:outerShdw blurRad="165100" dist="177800" dir="1620000" algn="tl" rotWithShape="0">
                  <a:prstClr val="black">
                    <a:alpha val="40000"/>
                  </a:prstClr>
                </a:outerShdw>
              </a:effectLst>
            </p:spPr>
          </p:pic>
          <p:pic>
            <p:nvPicPr>
              <p:cNvPr id="22" name="Picture 21"/>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3572393" y="2079423"/>
                <a:ext cx="836599" cy="993878"/>
              </a:xfrm>
              <a:prstGeom prst="rect">
                <a:avLst/>
              </a:prstGeom>
            </p:spPr>
          </p:pic>
        </p:grpSp>
        <p:grpSp>
          <p:nvGrpSpPr>
            <p:cNvPr id="12" name="Group 11"/>
            <p:cNvGrpSpPr/>
            <p:nvPr/>
          </p:nvGrpSpPr>
          <p:grpSpPr>
            <a:xfrm>
              <a:off x="563758" y="3073301"/>
              <a:ext cx="2189527" cy="1031597"/>
              <a:chOff x="3141588" y="3073301"/>
              <a:chExt cx="2189527" cy="1031597"/>
            </a:xfrm>
          </p:grpSpPr>
          <p:pic>
            <p:nvPicPr>
              <p:cNvPr id="19" name="Picture 18"/>
              <p:cNvPicPr>
                <a:picLocks noChangeAspect="1"/>
              </p:cNvPicPr>
              <p:nvPr/>
            </p:nvPicPr>
            <p:blipFill rotWithShape="1">
              <a:blip r:embed="rId9">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a:xfrm>
                <a:off x="3141588" y="3085306"/>
                <a:ext cx="2189527" cy="1019592"/>
              </a:xfrm>
              <a:prstGeom prst="rect">
                <a:avLst/>
              </a:prstGeom>
              <a:effectLst>
                <a:outerShdw blurRad="165100" dist="177800" dir="1620000" algn="tl" rotWithShape="0">
                  <a:prstClr val="black">
                    <a:alpha val="40000"/>
                  </a:prstClr>
                </a:outerShdw>
              </a:effectLst>
            </p:spPr>
          </p:pic>
          <p:pic>
            <p:nvPicPr>
              <p:cNvPr id="20" name="Picture 19"/>
              <p:cNvPicPr>
                <a:picLocks noChangeAspect="1"/>
              </p:cNvPicPr>
              <p:nvPr/>
            </p:nvPicPr>
            <p:blipFill rotWithShape="1">
              <a:blip r:embed="rId10">
                <a:lum bright="70000" contrast="-7000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3572393" y="3073301"/>
                <a:ext cx="836599" cy="216878"/>
              </a:xfrm>
              <a:prstGeom prst="rect">
                <a:avLst/>
              </a:prstGeom>
            </p:spPr>
          </p:pic>
        </p:grpSp>
        <p:pic>
          <p:nvPicPr>
            <p:cNvPr id="14" name="Picture 13"/>
            <p:cNvPicPr>
              <a:picLocks noChangeAspect="1"/>
            </p:cNvPicPr>
            <p:nvPr/>
          </p:nvPicPr>
          <p:blipFill rotWithShape="1">
            <a:blip r:embed="rId12">
              <a:duotone>
                <a:prstClr val="black"/>
                <a:srgbClr val="0096FF">
                  <a:tint val="45000"/>
                  <a:satMod val="400000"/>
                </a:srgbClr>
              </a:duotone>
              <a:extLst>
                <a:ext uri="{28A0092B-C50C-407E-A947-70E740481C1C}">
                  <a14:useLocalDpi xmlns:a14="http://schemas.microsoft.com/office/drawing/2010/main" val="0"/>
                </a:ext>
              </a:extLst>
            </a:blip>
            <a:srcRect/>
            <a:stretch>
              <a:fillRect/>
            </a:stretch>
          </p:blipFill>
          <p:spPr>
            <a:xfrm>
              <a:off x="563758" y="4101766"/>
              <a:ext cx="2189527" cy="1003741"/>
            </a:xfrm>
            <a:prstGeom prst="rect">
              <a:avLst/>
            </a:prstGeom>
            <a:effectLst>
              <a:outerShdw blurRad="165100" dist="177800" dir="1620000" algn="tl" rotWithShape="0">
                <a:prstClr val="black">
                  <a:alpha val="40000"/>
                </a:prstClr>
              </a:outerShdw>
            </a:effectLst>
          </p:spPr>
        </p:pic>
        <p:pic>
          <p:nvPicPr>
            <p:cNvPr id="15" name="Picture 14"/>
            <p:cNvPicPr>
              <a:picLocks noChangeAspect="1"/>
            </p:cNvPicPr>
            <p:nvPr/>
          </p:nvPicPr>
          <p:blipFill rotWithShape="1">
            <a:blip r:embed="rId13">
              <a:duotone>
                <a:prstClr val="black"/>
                <a:srgbClr val="0432FF">
                  <a:tint val="45000"/>
                  <a:satMod val="400000"/>
                </a:srgbClr>
              </a:duotone>
              <a:extLst>
                <a:ext uri="{28A0092B-C50C-407E-A947-70E740481C1C}">
                  <a14:useLocalDpi xmlns:a14="http://schemas.microsoft.com/office/drawing/2010/main" val="0"/>
                </a:ext>
              </a:extLst>
            </a:blip>
            <a:srcRect/>
            <a:stretch>
              <a:fillRect/>
            </a:stretch>
          </p:blipFill>
          <p:spPr>
            <a:xfrm>
              <a:off x="563758" y="5102546"/>
              <a:ext cx="2189527" cy="1002522"/>
            </a:xfrm>
            <a:prstGeom prst="rect">
              <a:avLst/>
            </a:prstGeom>
            <a:effectLst>
              <a:outerShdw blurRad="165100" dist="177800" dir="1620000" algn="tl" rotWithShape="0">
                <a:prstClr val="black">
                  <a:alpha val="40000"/>
                </a:prstClr>
              </a:outerShdw>
            </a:effectLst>
          </p:spPr>
        </p:pic>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ck Arc 2"/>
          <p:cNvSpPr/>
          <p:nvPr/>
        </p:nvSpPr>
        <p:spPr>
          <a:xfrm>
            <a:off x="3168882" y="683723"/>
            <a:ext cx="5854244" cy="5573003"/>
          </a:xfrm>
          <a:prstGeom prst="blockArc">
            <a:avLst>
              <a:gd name="adj1" fmla="val 10800000"/>
              <a:gd name="adj2" fmla="val 162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9800891"/>
              <a:satOff val="-40761"/>
              <a:lumOff val="9608"/>
              <a:alphaOff val="0"/>
            </a:schemeClr>
          </a:fillRef>
          <a:effectRef idx="0">
            <a:schemeClr val="accent4">
              <a:hueOff val="9800891"/>
              <a:satOff val="-40761"/>
              <a:lumOff val="9608"/>
              <a:alphaOff val="0"/>
            </a:schemeClr>
          </a:effectRef>
          <a:fontRef idx="minor">
            <a:schemeClr val="lt1"/>
          </a:fontRef>
        </p:style>
      </p:sp>
      <p:sp>
        <p:nvSpPr>
          <p:cNvPr id="5" name="Block Arc 4"/>
          <p:cNvSpPr/>
          <p:nvPr/>
        </p:nvSpPr>
        <p:spPr>
          <a:xfrm>
            <a:off x="3168882" y="683723"/>
            <a:ext cx="5854244" cy="5573003"/>
          </a:xfrm>
          <a:prstGeom prst="blockArc">
            <a:avLst>
              <a:gd name="adj1" fmla="val 5400000"/>
              <a:gd name="adj2" fmla="val 108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6533927"/>
              <a:satOff val="-27169"/>
              <a:lumOff val="6405"/>
              <a:alphaOff val="0"/>
            </a:schemeClr>
          </a:fillRef>
          <a:effectRef idx="0">
            <a:schemeClr val="accent4">
              <a:hueOff val="6533927"/>
              <a:satOff val="-27169"/>
              <a:lumOff val="6405"/>
              <a:alphaOff val="0"/>
            </a:schemeClr>
          </a:effectRef>
          <a:fontRef idx="minor">
            <a:schemeClr val="lt1"/>
          </a:fontRef>
        </p:style>
      </p:sp>
      <p:sp>
        <p:nvSpPr>
          <p:cNvPr id="6" name="Block Arc 5"/>
          <p:cNvSpPr/>
          <p:nvPr/>
        </p:nvSpPr>
        <p:spPr>
          <a:xfrm>
            <a:off x="3168882" y="683723"/>
            <a:ext cx="5854244" cy="5573003"/>
          </a:xfrm>
          <a:prstGeom prst="blockArc">
            <a:avLst>
              <a:gd name="adj1" fmla="val 0"/>
              <a:gd name="adj2" fmla="val 54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3266964"/>
              <a:satOff val="-13576"/>
              <a:lumOff val="3203"/>
              <a:alphaOff val="0"/>
            </a:schemeClr>
          </a:fillRef>
          <a:effectRef idx="0">
            <a:schemeClr val="accent4">
              <a:hueOff val="3266964"/>
              <a:satOff val="-13576"/>
              <a:lumOff val="3203"/>
              <a:alphaOff val="0"/>
            </a:schemeClr>
          </a:effectRef>
          <a:fontRef idx="minor">
            <a:schemeClr val="lt1"/>
          </a:fontRef>
        </p:style>
      </p:sp>
      <p:sp>
        <p:nvSpPr>
          <p:cNvPr id="7" name="Block Arc 6"/>
          <p:cNvSpPr/>
          <p:nvPr/>
        </p:nvSpPr>
        <p:spPr>
          <a:xfrm>
            <a:off x="3168882" y="683723"/>
            <a:ext cx="5854244" cy="5573003"/>
          </a:xfrm>
          <a:prstGeom prst="blockArc">
            <a:avLst>
              <a:gd name="adj1" fmla="val 16200000"/>
              <a:gd name="adj2" fmla="val 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sz="3200" dirty="0">
              <a:latin typeface="#9Slide05 Fourth Medium" panose="00000600000000000000" pitchFamily="2" charset="0"/>
            </a:endParaRPr>
          </a:p>
        </p:txBody>
      </p:sp>
      <p:sp>
        <p:nvSpPr>
          <p:cNvPr id="8" name="Freeform: Shape 7"/>
          <p:cNvSpPr/>
          <p:nvPr/>
        </p:nvSpPr>
        <p:spPr>
          <a:xfrm>
            <a:off x="3903260" y="1757363"/>
            <a:ext cx="4026089" cy="3686175"/>
          </a:xfrm>
          <a:custGeom>
            <a:avLst/>
            <a:gdLst>
              <a:gd name="connsiteX0" fmla="*/ 0 w 2695920"/>
              <a:gd name="connsiteY0" fmla="*/ 1283205 h 2566409"/>
              <a:gd name="connsiteX1" fmla="*/ 1347960 w 2695920"/>
              <a:gd name="connsiteY1" fmla="*/ 0 h 2566409"/>
              <a:gd name="connsiteX2" fmla="*/ 2695920 w 2695920"/>
              <a:gd name="connsiteY2" fmla="*/ 1283205 h 2566409"/>
              <a:gd name="connsiteX3" fmla="*/ 1347960 w 2695920"/>
              <a:gd name="connsiteY3" fmla="*/ 2566410 h 2566409"/>
              <a:gd name="connsiteX4" fmla="*/ 0 w 2695920"/>
              <a:gd name="connsiteY4" fmla="*/ 1283205 h 2566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920" h="2566409">
                <a:moveTo>
                  <a:pt x="0" y="1283205"/>
                </a:moveTo>
                <a:cubicBezTo>
                  <a:pt x="0" y="574510"/>
                  <a:pt x="603502" y="0"/>
                  <a:pt x="1347960" y="0"/>
                </a:cubicBezTo>
                <a:cubicBezTo>
                  <a:pt x="2092418" y="0"/>
                  <a:pt x="2695920" y="574510"/>
                  <a:pt x="2695920" y="1283205"/>
                </a:cubicBezTo>
                <a:cubicBezTo>
                  <a:pt x="2695920" y="1991900"/>
                  <a:pt x="2092418" y="2566410"/>
                  <a:pt x="1347960" y="2566410"/>
                </a:cubicBezTo>
                <a:cubicBezTo>
                  <a:pt x="603502" y="2566410"/>
                  <a:pt x="0" y="1991900"/>
                  <a:pt x="0" y="1283205"/>
                </a:cubicBez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426560" tIns="407593" rIns="426560" bIns="407593" numCol="1" spcCol="1270" anchor="ctr" anchorCtr="0">
            <a:noAutofit/>
          </a:bodyPr>
          <a:lstStyle/>
          <a:p>
            <a:pPr algn="ctr" defTabSz="1111250">
              <a:lnSpc>
                <a:spcPct val="90000"/>
              </a:lnSpc>
              <a:spcBef>
                <a:spcPct val="0"/>
              </a:spcBef>
              <a:spcAft>
                <a:spcPct val="35000"/>
              </a:spcAft>
            </a:pPr>
            <a:r>
              <a:rPr lang="en-US" sz="4000" b="1" dirty="0" smtClean="0">
                <a:solidFill>
                  <a:srgbClr val="C00000"/>
                </a:solidFill>
                <a:latin typeface="Times New Roman" panose="02020603050405020304" pitchFamily="18" charset="0"/>
                <a:cs typeface="Times New Roman" panose="02020603050405020304" pitchFamily="18" charset="0"/>
              </a:rPr>
              <a:t>II. </a:t>
            </a:r>
            <a:r>
              <a:rPr lang="en-US" sz="4000" b="1" dirty="0" err="1" smtClean="0">
                <a:solidFill>
                  <a:srgbClr val="C00000"/>
                </a:solidFill>
                <a:latin typeface="Times New Roman" panose="02020603050405020304" pitchFamily="18" charset="0"/>
                <a:cs typeface="Times New Roman" panose="02020603050405020304" pitchFamily="18" charset="0"/>
              </a:rPr>
              <a:t>Nội</a:t>
            </a:r>
            <a:r>
              <a:rPr lang="en-US" sz="4000" b="1" dirty="0" smtClean="0">
                <a:solidFill>
                  <a:srgbClr val="C00000"/>
                </a:solidFill>
                <a:latin typeface="Times New Roman" panose="02020603050405020304" pitchFamily="18" charset="0"/>
                <a:cs typeface="Times New Roman" panose="02020603050405020304" pitchFamily="18" charset="0"/>
              </a:rPr>
              <a:t> dung </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9" name="Freeform: Shape 8"/>
          <p:cNvSpPr/>
          <p:nvPr/>
        </p:nvSpPr>
        <p:spPr>
          <a:xfrm>
            <a:off x="5152429" y="122292"/>
            <a:ext cx="2449691" cy="1796485"/>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00">
              <a:lnSpc>
                <a:spcPct val="90000"/>
              </a:lnSpc>
              <a:spcBef>
                <a:spcPct val="0"/>
              </a:spcBef>
              <a:spcAft>
                <a:spcPct val="35000"/>
              </a:spcAft>
            </a:pPr>
            <a:r>
              <a:rPr lang="en-US" sz="4000" b="1" dirty="0">
                <a:solidFill>
                  <a:schemeClr val="tx1"/>
                </a:solidFill>
                <a:latin typeface="Times New Roman" panose="02020603050405020304" pitchFamily="18" charset="0"/>
                <a:cs typeface="Times New Roman" panose="02020603050405020304" pitchFamily="18" charset="0"/>
              </a:rPr>
              <a:t>1. </a:t>
            </a:r>
            <a:r>
              <a:rPr lang="en-US" sz="4000" b="1" dirty="0" err="1" smtClean="0">
                <a:solidFill>
                  <a:schemeClr val="tx1"/>
                </a:solidFill>
                <a:latin typeface="Times New Roman" panose="02020603050405020304" pitchFamily="18" charset="0"/>
                <a:cs typeface="Times New Roman" panose="02020603050405020304" pitchFamily="18" charset="0"/>
              </a:rPr>
              <a:t>Cơ</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sở</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lí</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luận</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0" name="Freeform: Shape 9"/>
          <p:cNvSpPr/>
          <p:nvPr/>
        </p:nvSpPr>
        <p:spPr>
          <a:xfrm>
            <a:off x="7602120" y="2571984"/>
            <a:ext cx="2841291" cy="1796485"/>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3266964"/>
              <a:satOff val="-13576"/>
              <a:lumOff val="3203"/>
              <a:alphaOff val="0"/>
            </a:schemeClr>
          </a:fillRef>
          <a:effectRef idx="2">
            <a:schemeClr val="accent4">
              <a:hueOff val="3266964"/>
              <a:satOff val="-13576"/>
              <a:lumOff val="3203"/>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00">
              <a:lnSpc>
                <a:spcPct val="90000"/>
              </a:lnSpc>
              <a:spcBef>
                <a:spcPct val="0"/>
              </a:spcBef>
              <a:spcAft>
                <a:spcPct val="35000"/>
              </a:spcAft>
            </a:pPr>
            <a:r>
              <a:rPr lang="en-US" sz="4000" b="1" dirty="0" smtClean="0">
                <a:solidFill>
                  <a:schemeClr val="tx1"/>
                </a:solidFill>
                <a:latin typeface="Times New Roman" panose="02020603050405020304" pitchFamily="18" charset="0"/>
                <a:cs typeface="Times New Roman" panose="02020603050405020304" pitchFamily="18" charset="0"/>
              </a:rPr>
              <a:t>2. </a:t>
            </a:r>
            <a:r>
              <a:rPr lang="en-US" sz="4000" b="1" dirty="0" err="1" smtClean="0">
                <a:solidFill>
                  <a:schemeClr val="tx1"/>
                </a:solidFill>
                <a:latin typeface="Times New Roman" panose="02020603050405020304" pitchFamily="18" charset="0"/>
                <a:cs typeface="Times New Roman" panose="02020603050405020304" pitchFamily="18" charset="0"/>
              </a:rPr>
              <a:t>Thực</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trạng</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1" name="Freeform: Shape 10"/>
          <p:cNvSpPr/>
          <p:nvPr/>
        </p:nvSpPr>
        <p:spPr>
          <a:xfrm>
            <a:off x="4775400" y="5021672"/>
            <a:ext cx="3077171" cy="1796485"/>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6533927"/>
              <a:satOff val="-27169"/>
              <a:lumOff val="6405"/>
              <a:alphaOff val="0"/>
            </a:schemeClr>
          </a:fillRef>
          <a:effectRef idx="2">
            <a:schemeClr val="accent4">
              <a:hueOff val="6533927"/>
              <a:satOff val="-27169"/>
              <a:lumOff val="6405"/>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00">
              <a:lnSpc>
                <a:spcPct val="90000"/>
              </a:lnSpc>
              <a:spcBef>
                <a:spcPct val="0"/>
              </a:spcBef>
              <a:spcAft>
                <a:spcPct val="35000"/>
              </a:spcAft>
            </a:pPr>
            <a:r>
              <a:rPr lang="en-US" sz="4000" b="1" dirty="0" smtClean="0">
                <a:solidFill>
                  <a:schemeClr val="tx1"/>
                </a:solidFill>
                <a:latin typeface="Times New Roman" panose="02020603050405020304" pitchFamily="18" charset="0"/>
                <a:cs typeface="Times New Roman" panose="02020603050405020304" pitchFamily="18" charset="0"/>
              </a:rPr>
              <a:t>3. </a:t>
            </a:r>
            <a:r>
              <a:rPr lang="en-US" sz="4000" b="1" dirty="0" err="1" smtClean="0">
                <a:solidFill>
                  <a:schemeClr val="tx1"/>
                </a:solidFill>
                <a:latin typeface="Times New Roman" panose="02020603050405020304" pitchFamily="18" charset="0"/>
                <a:cs typeface="Times New Roman" panose="02020603050405020304" pitchFamily="18" charset="0"/>
              </a:rPr>
              <a:t>Các</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biện</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pháp</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thực</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hiện</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2" name="Freeform: Shape 11"/>
          <p:cNvSpPr/>
          <p:nvPr/>
        </p:nvSpPr>
        <p:spPr>
          <a:xfrm>
            <a:off x="1748597" y="2571984"/>
            <a:ext cx="2841283" cy="1796485"/>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9800891"/>
              <a:satOff val="-40761"/>
              <a:lumOff val="9608"/>
              <a:alphaOff val="0"/>
            </a:schemeClr>
          </a:fillRef>
          <a:effectRef idx="2">
            <a:schemeClr val="accent4">
              <a:hueOff val="9800891"/>
              <a:satOff val="-40761"/>
              <a:lumOff val="9608"/>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00">
              <a:lnSpc>
                <a:spcPct val="90000"/>
              </a:lnSpc>
              <a:spcBef>
                <a:spcPct val="0"/>
              </a:spcBef>
              <a:spcAft>
                <a:spcPct val="35000"/>
              </a:spcAft>
            </a:pPr>
            <a:r>
              <a:rPr lang="en-US" sz="4000" b="1" dirty="0">
                <a:solidFill>
                  <a:schemeClr val="tx1"/>
                </a:solidFill>
                <a:latin typeface="Times New Roman" panose="02020603050405020304" pitchFamily="18" charset="0"/>
                <a:cs typeface="Times New Roman" panose="02020603050405020304" pitchFamily="18" charset="0"/>
              </a:rPr>
              <a:t>4. </a:t>
            </a:r>
            <a:r>
              <a:rPr lang="en-US" sz="4000" b="1" dirty="0" err="1" smtClean="0">
                <a:solidFill>
                  <a:schemeClr val="tx1"/>
                </a:solidFill>
                <a:latin typeface="Times New Roman" panose="02020603050405020304" pitchFamily="18" charset="0"/>
                <a:cs typeface="Times New Roman" panose="02020603050405020304" pitchFamily="18" charset="0"/>
              </a:rPr>
              <a:t>Thực</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nghiệm</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sư</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phạm</a:t>
            </a:r>
            <a:endParaRPr lang="en-US" sz="4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00">
              <a:lnSpc>
                <a:spcPct val="90000"/>
              </a:lnSpc>
              <a:spcBef>
                <a:spcPct val="0"/>
              </a:spcBef>
              <a:spcAft>
                <a:spcPct val="35000"/>
              </a:spcAft>
            </a:pPr>
            <a:r>
              <a:rPr lang="en-US" sz="2400" dirty="0"/>
              <a:t>í </a:t>
            </a:r>
          </a:p>
        </p:txBody>
      </p:sp>
      <p:sp>
        <p:nvSpPr>
          <p:cNvPr id="3" name="Rectangle 2"/>
          <p:cNvSpPr txBox="1">
            <a:spLocks noChangeArrowheads="1"/>
          </p:cNvSpPr>
          <p:nvPr/>
        </p:nvSpPr>
        <p:spPr>
          <a:xfrm>
            <a:off x="65313" y="128404"/>
            <a:ext cx="8273122" cy="880431"/>
          </a:xfrm>
          <a:prstGeom prst="rect">
            <a:avLst/>
          </a:prstGeom>
          <a:solidFill>
            <a:srgbClr val="D1E2F2"/>
          </a:solid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3. </a:t>
            </a:r>
            <a:r>
              <a:rPr lang="en-US" sz="4000" b="1" dirty="0" err="1" smtClean="0">
                <a:latin typeface="Times New Roman" panose="02020603050405020304" pitchFamily="18" charset="0"/>
                <a:ea typeface="Times New Roman" panose="02020603050405020304" pitchFamily="18" charset="0"/>
                <a:cs typeface="Times New Roman" panose="02020603050405020304" pitchFamily="18" charset="0"/>
              </a:rPr>
              <a:t>Các</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ea typeface="Times New Roman" panose="02020603050405020304" pitchFamily="18" charset="0"/>
                <a:cs typeface="Times New Roman" panose="02020603050405020304" pitchFamily="18" charset="0"/>
              </a:rPr>
              <a:t>biện</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pháp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thực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hiện</a:t>
            </a:r>
            <a:endParaRPr lang="en-US" sz="4000" b="1" dirty="0">
              <a:latin typeface="Times New Roman" panose="02020603050405020304" pitchFamily="18" charset="0"/>
              <a:cs typeface="Times New Roman" panose="02020603050405020304" pitchFamily="18" charset="0"/>
            </a:endParaRPr>
          </a:p>
          <a:p>
            <a:pPr algn="l"/>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1682027" y="1101197"/>
            <a:ext cx="10266947" cy="110046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chemeClr val="tx1"/>
                </a:solidFill>
                <a:latin typeface="Times New Roman" panose="02020603050405020304" pitchFamily="18" charset="0"/>
                <a:cs typeface="Times New Roman" panose="02020603050405020304" pitchFamily="18" charset="0"/>
              </a:rPr>
              <a:t>Biện pháp 1: Biện pháp nêu gương </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1395663" y="2809640"/>
            <a:ext cx="10796337" cy="404824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3600" dirty="0">
                <a:solidFill>
                  <a:schemeClr val="tx1"/>
                </a:solidFill>
                <a:latin typeface="Arial" panose="020B0604020202020204" pitchFamily="34" charset="0"/>
                <a:cs typeface="Arial" panose="020B0604020202020204" pitchFamily="34" charset="0"/>
              </a:rPr>
              <a:t>Sinh thời, Bác Hồ đã từng khẳng định“một tấm gương sống còn có giá trị hơn một trăm bài diễn văn tuyên truyền”.</a:t>
            </a:r>
          </a:p>
        </p:txBody>
      </p:sp>
      <p:grpSp>
        <p:nvGrpSpPr>
          <p:cNvPr id="9" name="Group 8"/>
          <p:cNvGrpSpPr/>
          <p:nvPr/>
        </p:nvGrpSpPr>
        <p:grpSpPr>
          <a:xfrm>
            <a:off x="0" y="1333500"/>
            <a:ext cx="1548062" cy="4522873"/>
            <a:chOff x="563758" y="1098204"/>
            <a:chExt cx="2189527" cy="5006864"/>
          </a:xfrm>
        </p:grpSpPr>
        <p:grpSp>
          <p:nvGrpSpPr>
            <p:cNvPr id="10" name="Group 9"/>
            <p:cNvGrpSpPr/>
            <p:nvPr/>
          </p:nvGrpSpPr>
          <p:grpSpPr>
            <a:xfrm>
              <a:off x="563758" y="1098204"/>
              <a:ext cx="2189527" cy="993453"/>
              <a:chOff x="3141588" y="1090112"/>
              <a:chExt cx="2189527" cy="993453"/>
            </a:xfrm>
          </p:grpSpPr>
          <p:pic>
            <p:nvPicPr>
              <p:cNvPr id="23" name="Picture 22"/>
              <p:cNvPicPr>
                <a:picLocks noChangeAspect="1"/>
              </p:cNvPicPr>
              <p:nvPr/>
            </p:nvPicPr>
            <p:blipFill rotWithShape="1">
              <a:blip r:embed="rId3">
                <a:duotone>
                  <a:prstClr val="black"/>
                  <a:srgbClr val="FF2600">
                    <a:tint val="45000"/>
                    <a:satMod val="400000"/>
                  </a:srgbClr>
                </a:duotone>
                <a:extLst>
                  <a:ext uri="{28A0092B-C50C-407E-A947-70E740481C1C}">
                    <a14:useLocalDpi xmlns:a14="http://schemas.microsoft.com/office/drawing/2010/main" val="0"/>
                  </a:ext>
                </a:extLst>
              </a:blip>
              <a:srcRect/>
              <a:stretch>
                <a:fillRect/>
              </a:stretch>
            </p:blipFill>
            <p:spPr>
              <a:xfrm>
                <a:off x="3141588" y="1090112"/>
                <a:ext cx="2189527" cy="993453"/>
              </a:xfrm>
              <a:prstGeom prst="rect">
                <a:avLst/>
              </a:prstGeom>
              <a:effectLst>
                <a:outerShdw blurRad="165100" dist="177800" dir="1620000" algn="tl" rotWithShape="0">
                  <a:prstClr val="black">
                    <a:alpha val="40000"/>
                  </a:prstClr>
                </a:outerShdw>
              </a:effectLst>
            </p:spPr>
          </p:pic>
          <p:pic>
            <p:nvPicPr>
              <p:cNvPr id="24" name="Picture 23"/>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3572393" y="1693522"/>
                <a:ext cx="836599" cy="386631"/>
              </a:xfrm>
              <a:prstGeom prst="rect">
                <a:avLst/>
              </a:prstGeom>
            </p:spPr>
          </p:pic>
        </p:grpSp>
        <p:grpSp>
          <p:nvGrpSpPr>
            <p:cNvPr id="11" name="Group 10"/>
            <p:cNvGrpSpPr/>
            <p:nvPr/>
          </p:nvGrpSpPr>
          <p:grpSpPr>
            <a:xfrm>
              <a:off x="563758" y="2087515"/>
              <a:ext cx="2189527" cy="1001970"/>
              <a:chOff x="3141588" y="2079423"/>
              <a:chExt cx="2189527" cy="1001970"/>
            </a:xfrm>
          </p:grpSpPr>
          <p:pic>
            <p:nvPicPr>
              <p:cNvPr id="21" name="Picture 20"/>
              <p:cNvPicPr>
                <a:picLocks noChangeAspect="1"/>
              </p:cNvPicPr>
              <p:nvPr/>
            </p:nvPicPr>
            <p:blipFill rotWithShape="1">
              <a:blip r:embed="rId6">
                <a:duotone>
                  <a:prstClr val="black"/>
                  <a:srgbClr val="FF9300">
                    <a:tint val="45000"/>
                    <a:satMod val="400000"/>
                  </a:srgbClr>
                </a:duotone>
                <a:extLst>
                  <a:ext uri="{28A0092B-C50C-407E-A947-70E740481C1C}">
                    <a14:useLocalDpi xmlns:a14="http://schemas.microsoft.com/office/drawing/2010/main" val="0"/>
                  </a:ext>
                </a:extLst>
              </a:blip>
              <a:srcRect/>
              <a:stretch>
                <a:fillRect/>
              </a:stretch>
            </p:blipFill>
            <p:spPr>
              <a:xfrm>
                <a:off x="3141588" y="2082356"/>
                <a:ext cx="2189527" cy="999037"/>
              </a:xfrm>
              <a:prstGeom prst="rect">
                <a:avLst/>
              </a:prstGeom>
              <a:effectLst>
                <a:outerShdw blurRad="165100" dist="177800" dir="1620000" algn="tl" rotWithShape="0">
                  <a:prstClr val="black">
                    <a:alpha val="40000"/>
                  </a:prstClr>
                </a:outerShdw>
              </a:effectLst>
            </p:spPr>
          </p:pic>
          <p:pic>
            <p:nvPicPr>
              <p:cNvPr id="22" name="Picture 21"/>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3572393" y="2079423"/>
                <a:ext cx="836599" cy="993878"/>
              </a:xfrm>
              <a:prstGeom prst="rect">
                <a:avLst/>
              </a:prstGeom>
            </p:spPr>
          </p:pic>
        </p:grpSp>
        <p:grpSp>
          <p:nvGrpSpPr>
            <p:cNvPr id="12" name="Group 11"/>
            <p:cNvGrpSpPr/>
            <p:nvPr/>
          </p:nvGrpSpPr>
          <p:grpSpPr>
            <a:xfrm>
              <a:off x="563758" y="3073301"/>
              <a:ext cx="2189527" cy="1031597"/>
              <a:chOff x="3141588" y="3073301"/>
              <a:chExt cx="2189527" cy="1031597"/>
            </a:xfrm>
          </p:grpSpPr>
          <p:pic>
            <p:nvPicPr>
              <p:cNvPr id="19" name="Picture 18"/>
              <p:cNvPicPr>
                <a:picLocks noChangeAspect="1"/>
              </p:cNvPicPr>
              <p:nvPr/>
            </p:nvPicPr>
            <p:blipFill rotWithShape="1">
              <a:blip r:embed="rId9">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a:xfrm>
                <a:off x="3141588" y="3085306"/>
                <a:ext cx="2189527" cy="1019592"/>
              </a:xfrm>
              <a:prstGeom prst="rect">
                <a:avLst/>
              </a:prstGeom>
              <a:effectLst>
                <a:outerShdw blurRad="165100" dist="177800" dir="1620000" algn="tl" rotWithShape="0">
                  <a:prstClr val="black">
                    <a:alpha val="40000"/>
                  </a:prstClr>
                </a:outerShdw>
              </a:effectLst>
            </p:spPr>
          </p:pic>
          <p:pic>
            <p:nvPicPr>
              <p:cNvPr id="20" name="Picture 19"/>
              <p:cNvPicPr>
                <a:picLocks noChangeAspect="1"/>
              </p:cNvPicPr>
              <p:nvPr/>
            </p:nvPicPr>
            <p:blipFill rotWithShape="1">
              <a:blip r:embed="rId10">
                <a:lum bright="70000" contrast="-7000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3572393" y="3073301"/>
                <a:ext cx="836599" cy="216878"/>
              </a:xfrm>
              <a:prstGeom prst="rect">
                <a:avLst/>
              </a:prstGeom>
            </p:spPr>
          </p:pic>
        </p:grpSp>
        <p:pic>
          <p:nvPicPr>
            <p:cNvPr id="14" name="Picture 13"/>
            <p:cNvPicPr>
              <a:picLocks noChangeAspect="1"/>
            </p:cNvPicPr>
            <p:nvPr/>
          </p:nvPicPr>
          <p:blipFill rotWithShape="1">
            <a:blip r:embed="rId12">
              <a:duotone>
                <a:prstClr val="black"/>
                <a:srgbClr val="0096FF">
                  <a:tint val="45000"/>
                  <a:satMod val="400000"/>
                </a:srgbClr>
              </a:duotone>
              <a:extLst>
                <a:ext uri="{28A0092B-C50C-407E-A947-70E740481C1C}">
                  <a14:useLocalDpi xmlns:a14="http://schemas.microsoft.com/office/drawing/2010/main" val="0"/>
                </a:ext>
              </a:extLst>
            </a:blip>
            <a:srcRect/>
            <a:stretch>
              <a:fillRect/>
            </a:stretch>
          </p:blipFill>
          <p:spPr>
            <a:xfrm>
              <a:off x="563758" y="4101766"/>
              <a:ext cx="2189527" cy="1003741"/>
            </a:xfrm>
            <a:prstGeom prst="rect">
              <a:avLst/>
            </a:prstGeom>
            <a:effectLst>
              <a:outerShdw blurRad="165100" dist="177800" dir="1620000" algn="tl" rotWithShape="0">
                <a:prstClr val="black">
                  <a:alpha val="40000"/>
                </a:prstClr>
              </a:outerShdw>
            </a:effectLst>
          </p:spPr>
        </p:pic>
        <p:pic>
          <p:nvPicPr>
            <p:cNvPr id="15" name="Picture 14"/>
            <p:cNvPicPr>
              <a:picLocks noChangeAspect="1"/>
            </p:cNvPicPr>
            <p:nvPr/>
          </p:nvPicPr>
          <p:blipFill rotWithShape="1">
            <a:blip r:embed="rId13">
              <a:duotone>
                <a:prstClr val="black"/>
                <a:srgbClr val="0432FF">
                  <a:tint val="45000"/>
                  <a:satMod val="400000"/>
                </a:srgbClr>
              </a:duotone>
              <a:extLst>
                <a:ext uri="{28A0092B-C50C-407E-A947-70E740481C1C}">
                  <a14:useLocalDpi xmlns:a14="http://schemas.microsoft.com/office/drawing/2010/main" val="0"/>
                </a:ext>
              </a:extLst>
            </a:blip>
            <a:srcRect/>
            <a:stretch>
              <a:fillRect/>
            </a:stretch>
          </p:blipFill>
          <p:spPr>
            <a:xfrm>
              <a:off x="563758" y="5102546"/>
              <a:ext cx="2189527" cy="1002522"/>
            </a:xfrm>
            <a:prstGeom prst="rect">
              <a:avLst/>
            </a:prstGeom>
            <a:effectLst>
              <a:outerShdw blurRad="165100" dist="177800" dir="1620000" algn="tl" rotWithShape="0">
                <a:prstClr val="black">
                  <a:alpha val="40000"/>
                </a:prstClr>
              </a:outerShdw>
            </a:effectLst>
          </p:spPr>
        </p:pic>
      </p:grpSp>
      <p:sp>
        <p:nvSpPr>
          <p:cNvPr id="18" name="Arrow: Right 16"/>
          <p:cNvSpPr/>
          <p:nvPr/>
        </p:nvSpPr>
        <p:spPr>
          <a:xfrm rot="5400000">
            <a:off x="6607577" y="2089676"/>
            <a:ext cx="415844" cy="690851"/>
          </a:xfrm>
          <a:prstGeom prst="rightArrow">
            <a:avLst>
              <a:gd name="adj1" fmla="val 60000"/>
              <a:gd name="adj2" fmla="val 50000"/>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00">
              <a:lnSpc>
                <a:spcPct val="90000"/>
              </a:lnSpc>
              <a:spcBef>
                <a:spcPct val="0"/>
              </a:spcBef>
              <a:spcAft>
                <a:spcPct val="35000"/>
              </a:spcAft>
            </a:pPr>
            <a:r>
              <a:rPr lang="en-US" sz="2400" dirty="0"/>
              <a:t>í </a:t>
            </a:r>
          </a:p>
        </p:txBody>
      </p:sp>
      <p:sp>
        <p:nvSpPr>
          <p:cNvPr id="3" name="Rectangle 2"/>
          <p:cNvSpPr txBox="1">
            <a:spLocks noChangeArrowheads="1"/>
          </p:cNvSpPr>
          <p:nvPr/>
        </p:nvSpPr>
        <p:spPr>
          <a:xfrm>
            <a:off x="65313" y="128404"/>
            <a:ext cx="8273122" cy="880431"/>
          </a:xfrm>
          <a:prstGeom prst="rect">
            <a:avLst/>
          </a:prstGeom>
          <a:solidFill>
            <a:srgbClr val="D1E2F2"/>
          </a:solid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3. </a:t>
            </a:r>
            <a:r>
              <a:rPr lang="en-US" sz="4000" b="1" dirty="0" err="1" smtClean="0">
                <a:latin typeface="Times New Roman" panose="02020603050405020304" pitchFamily="18" charset="0"/>
                <a:ea typeface="Times New Roman" panose="02020603050405020304" pitchFamily="18" charset="0"/>
                <a:cs typeface="Times New Roman" panose="02020603050405020304" pitchFamily="18" charset="0"/>
              </a:rPr>
              <a:t>Các</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ea typeface="Times New Roman" panose="02020603050405020304" pitchFamily="18" charset="0"/>
                <a:cs typeface="Times New Roman" panose="02020603050405020304" pitchFamily="18" charset="0"/>
              </a:rPr>
              <a:t>biện</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pháp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thực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hiện</a:t>
            </a:r>
            <a:endParaRPr lang="en-US" sz="4000" b="1" dirty="0">
              <a:latin typeface="Times New Roman" panose="02020603050405020304" pitchFamily="18" charset="0"/>
              <a:cs typeface="Times New Roman" panose="02020603050405020304" pitchFamily="18" charset="0"/>
            </a:endParaRPr>
          </a:p>
          <a:p>
            <a:pPr algn="l"/>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1682027" y="1101197"/>
            <a:ext cx="10266947" cy="110046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chemeClr val="tx1"/>
                </a:solidFill>
                <a:latin typeface="Times New Roman" panose="02020603050405020304" pitchFamily="18" charset="0"/>
                <a:cs typeface="Times New Roman" panose="02020603050405020304" pitchFamily="18" charset="0"/>
              </a:rPr>
              <a:t>Biện pháp 1: Biện pháp nêu gương </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1395663" y="2809640"/>
            <a:ext cx="10796337" cy="404824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3600" dirty="0">
                <a:solidFill>
                  <a:schemeClr val="tx1"/>
                </a:solidFill>
                <a:latin typeface="Arial" panose="020B0604020202020204" pitchFamily="34" charset="0"/>
                <a:cs typeface="Arial" panose="020B0604020202020204" pitchFamily="34" charset="0"/>
              </a:rPr>
              <a:t>Nêu gương được hiểu  là tạo ra một mẫu mực cho người khác học và làm theo.</a:t>
            </a:r>
          </a:p>
          <a:p>
            <a:pPr algn="just"/>
            <a:r>
              <a:rPr lang="en-GB" sz="3600" dirty="0">
                <a:solidFill>
                  <a:schemeClr val="tx1"/>
                </a:solidFill>
                <a:latin typeface="Arial" panose="020B0604020202020204" pitchFamily="34" charset="0"/>
                <a:cs typeface="Arial" panose="020B0604020202020204" pitchFamily="34" charset="0"/>
              </a:rPr>
              <a:t>Đây là một phương pháp giáo dục đạo đức hiệu quả. </a:t>
            </a:r>
          </a:p>
        </p:txBody>
      </p:sp>
      <p:grpSp>
        <p:nvGrpSpPr>
          <p:cNvPr id="9" name="Group 8"/>
          <p:cNvGrpSpPr/>
          <p:nvPr/>
        </p:nvGrpSpPr>
        <p:grpSpPr>
          <a:xfrm>
            <a:off x="0" y="1333500"/>
            <a:ext cx="1548062" cy="4522873"/>
            <a:chOff x="563758" y="1098204"/>
            <a:chExt cx="2189527" cy="5006864"/>
          </a:xfrm>
        </p:grpSpPr>
        <p:grpSp>
          <p:nvGrpSpPr>
            <p:cNvPr id="10" name="Group 9"/>
            <p:cNvGrpSpPr/>
            <p:nvPr/>
          </p:nvGrpSpPr>
          <p:grpSpPr>
            <a:xfrm>
              <a:off x="563758" y="1098204"/>
              <a:ext cx="2189527" cy="993453"/>
              <a:chOff x="3141588" y="1090112"/>
              <a:chExt cx="2189527" cy="993453"/>
            </a:xfrm>
          </p:grpSpPr>
          <p:pic>
            <p:nvPicPr>
              <p:cNvPr id="23" name="Picture 22"/>
              <p:cNvPicPr>
                <a:picLocks noChangeAspect="1"/>
              </p:cNvPicPr>
              <p:nvPr/>
            </p:nvPicPr>
            <p:blipFill rotWithShape="1">
              <a:blip r:embed="rId3">
                <a:duotone>
                  <a:prstClr val="black"/>
                  <a:srgbClr val="FF2600">
                    <a:tint val="45000"/>
                    <a:satMod val="400000"/>
                  </a:srgbClr>
                </a:duotone>
                <a:extLst>
                  <a:ext uri="{28A0092B-C50C-407E-A947-70E740481C1C}">
                    <a14:useLocalDpi xmlns:a14="http://schemas.microsoft.com/office/drawing/2010/main" val="0"/>
                  </a:ext>
                </a:extLst>
              </a:blip>
              <a:srcRect/>
              <a:stretch>
                <a:fillRect/>
              </a:stretch>
            </p:blipFill>
            <p:spPr>
              <a:xfrm>
                <a:off x="3141588" y="1090112"/>
                <a:ext cx="2189527" cy="993453"/>
              </a:xfrm>
              <a:prstGeom prst="rect">
                <a:avLst/>
              </a:prstGeom>
              <a:effectLst>
                <a:outerShdw blurRad="165100" dist="177800" dir="1620000" algn="tl" rotWithShape="0">
                  <a:prstClr val="black">
                    <a:alpha val="40000"/>
                  </a:prstClr>
                </a:outerShdw>
              </a:effectLst>
            </p:spPr>
          </p:pic>
          <p:pic>
            <p:nvPicPr>
              <p:cNvPr id="24" name="Picture 23"/>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3572393" y="1693522"/>
                <a:ext cx="836599" cy="386631"/>
              </a:xfrm>
              <a:prstGeom prst="rect">
                <a:avLst/>
              </a:prstGeom>
            </p:spPr>
          </p:pic>
        </p:grpSp>
        <p:grpSp>
          <p:nvGrpSpPr>
            <p:cNvPr id="11" name="Group 10"/>
            <p:cNvGrpSpPr/>
            <p:nvPr/>
          </p:nvGrpSpPr>
          <p:grpSpPr>
            <a:xfrm>
              <a:off x="563758" y="2087515"/>
              <a:ext cx="2189527" cy="1001970"/>
              <a:chOff x="3141588" y="2079423"/>
              <a:chExt cx="2189527" cy="1001970"/>
            </a:xfrm>
          </p:grpSpPr>
          <p:pic>
            <p:nvPicPr>
              <p:cNvPr id="21" name="Picture 20"/>
              <p:cNvPicPr>
                <a:picLocks noChangeAspect="1"/>
              </p:cNvPicPr>
              <p:nvPr/>
            </p:nvPicPr>
            <p:blipFill rotWithShape="1">
              <a:blip r:embed="rId6">
                <a:duotone>
                  <a:prstClr val="black"/>
                  <a:srgbClr val="FF9300">
                    <a:tint val="45000"/>
                    <a:satMod val="400000"/>
                  </a:srgbClr>
                </a:duotone>
                <a:extLst>
                  <a:ext uri="{28A0092B-C50C-407E-A947-70E740481C1C}">
                    <a14:useLocalDpi xmlns:a14="http://schemas.microsoft.com/office/drawing/2010/main" val="0"/>
                  </a:ext>
                </a:extLst>
              </a:blip>
              <a:srcRect/>
              <a:stretch>
                <a:fillRect/>
              </a:stretch>
            </p:blipFill>
            <p:spPr>
              <a:xfrm>
                <a:off x="3141588" y="2082356"/>
                <a:ext cx="2189527" cy="999037"/>
              </a:xfrm>
              <a:prstGeom prst="rect">
                <a:avLst/>
              </a:prstGeom>
              <a:effectLst>
                <a:outerShdw blurRad="165100" dist="177800" dir="1620000" algn="tl" rotWithShape="0">
                  <a:prstClr val="black">
                    <a:alpha val="40000"/>
                  </a:prstClr>
                </a:outerShdw>
              </a:effectLst>
            </p:spPr>
          </p:pic>
          <p:pic>
            <p:nvPicPr>
              <p:cNvPr id="22" name="Picture 21"/>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3572393" y="2079423"/>
                <a:ext cx="836599" cy="993878"/>
              </a:xfrm>
              <a:prstGeom prst="rect">
                <a:avLst/>
              </a:prstGeom>
            </p:spPr>
          </p:pic>
        </p:grpSp>
        <p:grpSp>
          <p:nvGrpSpPr>
            <p:cNvPr id="12" name="Group 11"/>
            <p:cNvGrpSpPr/>
            <p:nvPr/>
          </p:nvGrpSpPr>
          <p:grpSpPr>
            <a:xfrm>
              <a:off x="563758" y="3073301"/>
              <a:ext cx="2189527" cy="1031597"/>
              <a:chOff x="3141588" y="3073301"/>
              <a:chExt cx="2189527" cy="1031597"/>
            </a:xfrm>
          </p:grpSpPr>
          <p:pic>
            <p:nvPicPr>
              <p:cNvPr id="19" name="Picture 18"/>
              <p:cNvPicPr>
                <a:picLocks noChangeAspect="1"/>
              </p:cNvPicPr>
              <p:nvPr/>
            </p:nvPicPr>
            <p:blipFill rotWithShape="1">
              <a:blip r:embed="rId9">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a:xfrm>
                <a:off x="3141588" y="3085306"/>
                <a:ext cx="2189527" cy="1019592"/>
              </a:xfrm>
              <a:prstGeom prst="rect">
                <a:avLst/>
              </a:prstGeom>
              <a:effectLst>
                <a:outerShdw blurRad="165100" dist="177800" dir="1620000" algn="tl" rotWithShape="0">
                  <a:prstClr val="black">
                    <a:alpha val="40000"/>
                  </a:prstClr>
                </a:outerShdw>
              </a:effectLst>
            </p:spPr>
          </p:pic>
          <p:pic>
            <p:nvPicPr>
              <p:cNvPr id="20" name="Picture 19"/>
              <p:cNvPicPr>
                <a:picLocks noChangeAspect="1"/>
              </p:cNvPicPr>
              <p:nvPr/>
            </p:nvPicPr>
            <p:blipFill rotWithShape="1">
              <a:blip r:embed="rId10">
                <a:lum bright="70000" contrast="-7000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3572393" y="3073301"/>
                <a:ext cx="836599" cy="216878"/>
              </a:xfrm>
              <a:prstGeom prst="rect">
                <a:avLst/>
              </a:prstGeom>
            </p:spPr>
          </p:pic>
        </p:grpSp>
        <p:pic>
          <p:nvPicPr>
            <p:cNvPr id="14" name="Picture 13"/>
            <p:cNvPicPr>
              <a:picLocks noChangeAspect="1"/>
            </p:cNvPicPr>
            <p:nvPr/>
          </p:nvPicPr>
          <p:blipFill rotWithShape="1">
            <a:blip r:embed="rId12">
              <a:duotone>
                <a:prstClr val="black"/>
                <a:srgbClr val="0096FF">
                  <a:tint val="45000"/>
                  <a:satMod val="400000"/>
                </a:srgbClr>
              </a:duotone>
              <a:extLst>
                <a:ext uri="{28A0092B-C50C-407E-A947-70E740481C1C}">
                  <a14:useLocalDpi xmlns:a14="http://schemas.microsoft.com/office/drawing/2010/main" val="0"/>
                </a:ext>
              </a:extLst>
            </a:blip>
            <a:srcRect/>
            <a:stretch>
              <a:fillRect/>
            </a:stretch>
          </p:blipFill>
          <p:spPr>
            <a:xfrm>
              <a:off x="563758" y="4101766"/>
              <a:ext cx="2189527" cy="1003741"/>
            </a:xfrm>
            <a:prstGeom prst="rect">
              <a:avLst/>
            </a:prstGeom>
            <a:effectLst>
              <a:outerShdw blurRad="165100" dist="177800" dir="1620000" algn="tl" rotWithShape="0">
                <a:prstClr val="black">
                  <a:alpha val="40000"/>
                </a:prstClr>
              </a:outerShdw>
            </a:effectLst>
          </p:spPr>
        </p:pic>
        <p:pic>
          <p:nvPicPr>
            <p:cNvPr id="15" name="Picture 14"/>
            <p:cNvPicPr>
              <a:picLocks noChangeAspect="1"/>
            </p:cNvPicPr>
            <p:nvPr/>
          </p:nvPicPr>
          <p:blipFill rotWithShape="1">
            <a:blip r:embed="rId13">
              <a:duotone>
                <a:prstClr val="black"/>
                <a:srgbClr val="0432FF">
                  <a:tint val="45000"/>
                  <a:satMod val="400000"/>
                </a:srgbClr>
              </a:duotone>
              <a:extLst>
                <a:ext uri="{28A0092B-C50C-407E-A947-70E740481C1C}">
                  <a14:useLocalDpi xmlns:a14="http://schemas.microsoft.com/office/drawing/2010/main" val="0"/>
                </a:ext>
              </a:extLst>
            </a:blip>
            <a:srcRect/>
            <a:stretch>
              <a:fillRect/>
            </a:stretch>
          </p:blipFill>
          <p:spPr>
            <a:xfrm>
              <a:off x="563758" y="5102546"/>
              <a:ext cx="2189527" cy="1002522"/>
            </a:xfrm>
            <a:prstGeom prst="rect">
              <a:avLst/>
            </a:prstGeom>
            <a:effectLst>
              <a:outerShdw blurRad="165100" dist="177800" dir="1620000" algn="tl" rotWithShape="0">
                <a:prstClr val="black">
                  <a:alpha val="40000"/>
                </a:prstClr>
              </a:outerShdw>
            </a:effectLst>
          </p:spPr>
        </p:pic>
      </p:grpSp>
      <p:sp>
        <p:nvSpPr>
          <p:cNvPr id="18" name="Arrow: Right 16"/>
          <p:cNvSpPr/>
          <p:nvPr/>
        </p:nvSpPr>
        <p:spPr>
          <a:xfrm rot="5400000">
            <a:off x="6607577" y="2089676"/>
            <a:ext cx="415844" cy="690851"/>
          </a:xfrm>
          <a:prstGeom prst="rightArrow">
            <a:avLst>
              <a:gd name="adj1" fmla="val 60000"/>
              <a:gd name="adj2" fmla="val 50000"/>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p:cNvSpPr/>
          <p:nvPr/>
        </p:nvSpPr>
        <p:spPr>
          <a:xfrm>
            <a:off x="368300" y="1571626"/>
            <a:ext cx="2360613" cy="944562"/>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9BBB59"/>
          </a:solidFill>
          <a:ln w="12700" cap="flat" cmpd="sng" algn="ctr">
            <a:noFill/>
            <a:prstDash val="solid"/>
            <a:miter lim="800000"/>
          </a:ln>
          <a:effectLst/>
        </p:spPr>
        <p:txBody>
          <a:bodyPr lIns="531971" tIns="29845" rIns="472281" bIns="29845" spcCol="1270" anchor="ctr"/>
          <a:lstStyle/>
          <a:p>
            <a:pPr marL="0" marR="0" lvl="0" indent="0" algn="ctr" defTabSz="2089150" eaLnBrk="1" fontAlgn="auto" latinLnBrk="0" hangingPunct="1">
              <a:lnSpc>
                <a:spcPct val="90000"/>
              </a:lnSpc>
              <a:spcBef>
                <a:spcPct val="0"/>
              </a:spcBef>
              <a:spcAft>
                <a:spcPct val="35000"/>
              </a:spcAft>
              <a:buClrTx/>
              <a:buSzTx/>
              <a:buFontTx/>
              <a:buNone/>
              <a:defRPr/>
            </a:pPr>
            <a:endParaRPr kumimoji="0" lang="en-US" sz="2800" b="0" i="0" u="none" strike="noStrike" kern="0" cap="none" spc="0" normalizeH="0" baseline="0" noProof="0">
              <a:ln>
                <a:noFill/>
              </a:ln>
              <a:solidFill>
                <a:prstClr val="white"/>
              </a:solidFill>
              <a:effectLst/>
              <a:uLnTx/>
              <a:uFillTx/>
              <a:latin typeface="#9Slide05 Brannboll Ny" panose="02000000000000000000" pitchFamily="2" charset="0"/>
            </a:endParaRPr>
          </a:p>
        </p:txBody>
      </p:sp>
      <p:sp>
        <p:nvSpPr>
          <p:cNvPr id="7" name="Freeform 8"/>
          <p:cNvSpPr/>
          <p:nvPr/>
        </p:nvSpPr>
        <p:spPr>
          <a:xfrm>
            <a:off x="2422525" y="1651001"/>
            <a:ext cx="1958975"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w="12700" cap="flat" cmpd="sng" algn="ctr">
            <a:noFill/>
            <a:prstDash val="solid"/>
            <a:miter lim="800000"/>
          </a:ln>
          <a:effectLst/>
        </p:spPr>
        <p:txBody>
          <a:bodyPr lIns="441523" tIns="24765" rIns="391993" bIns="24765" spcCol="1270" anchor="ctr"/>
          <a:lstStyle/>
          <a:p>
            <a:pPr marL="0" marR="0" lvl="0" indent="0" algn="ctr" defTabSz="1733550" eaLnBrk="1" fontAlgn="auto" latinLnBrk="0" hangingPunct="1">
              <a:lnSpc>
                <a:spcPct val="90000"/>
              </a:lnSpc>
              <a:spcBef>
                <a:spcPct val="0"/>
              </a:spcBef>
              <a:spcAft>
                <a:spcPct val="35000"/>
              </a:spcAft>
              <a:buClrTx/>
              <a:buSzTx/>
              <a:buFontTx/>
              <a:buNone/>
              <a:defRPr/>
            </a:pPr>
            <a:endParaRPr kumimoji="0" lang="en-US" sz="2800" b="0" i="0" u="none" strike="noStrike" kern="0" cap="none" spc="0" normalizeH="0" baseline="0" noProof="0">
              <a:ln>
                <a:noFill/>
              </a:ln>
              <a:solidFill>
                <a:prstClr val="black">
                  <a:hueOff val="0"/>
                  <a:satOff val="0"/>
                  <a:lumOff val="0"/>
                  <a:alphaOff val="0"/>
                </a:prstClr>
              </a:solidFill>
              <a:effectLst/>
              <a:uLnTx/>
              <a:uFillTx/>
              <a:latin typeface="#9Slide05 Brannboll Ny" panose="02000000000000000000" pitchFamily="2" charset="0"/>
            </a:endParaRPr>
          </a:p>
        </p:txBody>
      </p:sp>
      <p:sp>
        <p:nvSpPr>
          <p:cNvPr id="11" name="Freeform 18"/>
          <p:cNvSpPr/>
          <p:nvPr/>
        </p:nvSpPr>
        <p:spPr>
          <a:xfrm>
            <a:off x="368300" y="4289743"/>
            <a:ext cx="2360613" cy="944562"/>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C0504D"/>
          </a:solidFill>
          <a:ln w="12700" cap="flat" cmpd="sng" algn="ctr">
            <a:noFill/>
            <a:prstDash val="solid"/>
            <a:miter lim="800000"/>
          </a:ln>
          <a:effectLst/>
        </p:spPr>
        <p:txBody>
          <a:bodyPr lIns="544671" tIns="36195" rIns="472281" bIns="36195" spcCol="1270" anchor="ctr"/>
          <a:lstStyle/>
          <a:p>
            <a:pPr marL="0" marR="0" lvl="0" indent="0" algn="ctr" defTabSz="2533650" eaLnBrk="1" fontAlgn="auto" latinLnBrk="0" hangingPunct="1">
              <a:lnSpc>
                <a:spcPct val="90000"/>
              </a:lnSpc>
              <a:spcBef>
                <a:spcPct val="0"/>
              </a:spcBef>
              <a:spcAft>
                <a:spcPct val="35000"/>
              </a:spcAft>
              <a:buClrTx/>
              <a:buSzTx/>
              <a:buFontTx/>
              <a:buNone/>
              <a:defRPr/>
            </a:pPr>
            <a:endParaRPr kumimoji="0" lang="en-US" sz="2800" b="0" i="0" u="none" strike="noStrike" kern="0" cap="none" spc="0" normalizeH="0" baseline="0" noProof="0">
              <a:ln>
                <a:noFill/>
              </a:ln>
              <a:solidFill>
                <a:prstClr val="white"/>
              </a:solidFill>
              <a:effectLst/>
              <a:uLnTx/>
              <a:uFillTx/>
              <a:latin typeface="#9Slide05 Brannboll Ny" panose="02000000000000000000" pitchFamily="2" charset="0"/>
            </a:endParaRPr>
          </a:p>
        </p:txBody>
      </p:sp>
      <p:sp>
        <p:nvSpPr>
          <p:cNvPr id="12" name="Freeform 19"/>
          <p:cNvSpPr/>
          <p:nvPr/>
        </p:nvSpPr>
        <p:spPr>
          <a:xfrm>
            <a:off x="2410460" y="4290060"/>
            <a:ext cx="1958975"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w="12700" cap="flat" cmpd="sng" algn="ctr">
            <a:noFill/>
            <a:prstDash val="solid"/>
            <a:miter lim="800000"/>
          </a:ln>
          <a:effectLst/>
        </p:spPr>
        <p:txBody>
          <a:bodyPr lIns="441523" tIns="24765" rIns="391993" bIns="24765" spcCol="1270" anchor="ctr"/>
          <a:lstStyle/>
          <a:p>
            <a:pPr marL="0" marR="0" lvl="0" indent="0" algn="ctr" defTabSz="1733550" eaLnBrk="1" fontAlgn="auto" latinLnBrk="0" hangingPunct="1">
              <a:lnSpc>
                <a:spcPct val="90000"/>
              </a:lnSpc>
              <a:spcBef>
                <a:spcPct val="0"/>
              </a:spcBef>
              <a:spcAft>
                <a:spcPct val="35000"/>
              </a:spcAft>
              <a:buClrTx/>
              <a:buSzTx/>
              <a:buFontTx/>
              <a:buNone/>
              <a:defRPr/>
            </a:pPr>
            <a:endParaRPr kumimoji="0" lang="en-US" sz="2800" b="0" i="0" u="none" strike="noStrike" kern="0" cap="none" spc="0" normalizeH="0" baseline="0" noProof="0">
              <a:ln>
                <a:noFill/>
              </a:ln>
              <a:solidFill>
                <a:prstClr val="black">
                  <a:hueOff val="0"/>
                  <a:satOff val="0"/>
                  <a:lumOff val="0"/>
                  <a:alphaOff val="0"/>
                </a:prstClr>
              </a:solidFill>
              <a:effectLst/>
              <a:uLnTx/>
              <a:uFillTx/>
              <a:latin typeface="#9Slide05 Brannboll Ny" panose="02000000000000000000" pitchFamily="2" charset="0"/>
            </a:endParaRPr>
          </a:p>
        </p:txBody>
      </p:sp>
      <p:grpSp>
        <p:nvGrpSpPr>
          <p:cNvPr id="13" name="Group 2"/>
          <p:cNvGrpSpPr/>
          <p:nvPr/>
        </p:nvGrpSpPr>
        <p:grpSpPr bwMode="auto">
          <a:xfrm>
            <a:off x="4381415" y="1692287"/>
            <a:ext cx="687478" cy="565140"/>
            <a:chOff x="5406134" y="1750161"/>
            <a:chExt cx="686618" cy="565029"/>
          </a:xfrm>
        </p:grpSpPr>
        <p:sp>
          <p:nvSpPr>
            <p:cNvPr id="14" name="Oval 13"/>
            <p:cNvSpPr/>
            <p:nvPr/>
          </p:nvSpPr>
          <p:spPr>
            <a:xfrm>
              <a:off x="5685274" y="1905695"/>
              <a:ext cx="407478" cy="409495"/>
            </a:xfrm>
            <a:prstGeom prst="ellipse">
              <a:avLst/>
            </a:prstGeom>
            <a:solidFill>
              <a:srgbClr val="9BBB59"/>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a:ln>
                  <a:noFill/>
                </a:ln>
                <a:solidFill>
                  <a:prstClr val="white"/>
                </a:solidFill>
                <a:effectLst/>
                <a:uLnTx/>
                <a:uFillTx/>
                <a:latin typeface="#9Slide05 Brannboll Ny" panose="02000000000000000000" pitchFamily="2" charset="0"/>
              </a:endParaRPr>
            </a:p>
          </p:txBody>
        </p:sp>
        <p:sp>
          <p:nvSpPr>
            <p:cNvPr id="15" name="TextBox 95"/>
            <p:cNvSpPr txBox="1">
              <a:spLocks noChangeArrowheads="1"/>
            </p:cNvSpPr>
            <p:nvPr/>
          </p:nvSpPr>
          <p:spPr bwMode="auto">
            <a:xfrm>
              <a:off x="5406134" y="1750161"/>
              <a:ext cx="481996" cy="52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en-US" sz="2800" b="0" i="0" u="none" strike="noStrike" kern="0" cap="none" spc="0" normalizeH="0" baseline="0" noProof="0">
                  <a:ln>
                    <a:noFill/>
                  </a:ln>
                  <a:solidFill>
                    <a:srgbClr val="FFFFFF"/>
                  </a:solidFill>
                  <a:effectLst/>
                  <a:uLnTx/>
                  <a:uFillTx/>
                  <a:latin typeface="#9Slide05 Brannboll Ny" panose="02000000000000000000" pitchFamily="2" charset="0"/>
                  <a:sym typeface="Webdings" panose="05030102010509060703" pitchFamily="18" charset="2"/>
                </a:rPr>
                <a:t></a:t>
              </a:r>
              <a:endParaRPr kumimoji="0" lang="en-US" altLang="en-US" sz="2800" b="0" i="0" u="none" strike="noStrike" kern="0" cap="none" spc="0" normalizeH="0" baseline="0" noProof="0">
                <a:ln>
                  <a:noFill/>
                </a:ln>
                <a:solidFill>
                  <a:srgbClr val="FFFFFF"/>
                </a:solidFill>
                <a:effectLst/>
                <a:uLnTx/>
                <a:uFillTx/>
                <a:latin typeface="#9Slide05 Brannboll Ny" panose="02000000000000000000" pitchFamily="2" charset="0"/>
              </a:endParaRPr>
            </a:p>
          </p:txBody>
        </p:sp>
      </p:grpSp>
      <p:sp>
        <p:nvSpPr>
          <p:cNvPr id="27" name="TextBox 28"/>
          <p:cNvSpPr txBox="1">
            <a:spLocks noChangeArrowheads="1"/>
          </p:cNvSpPr>
          <p:nvPr/>
        </p:nvSpPr>
        <p:spPr bwMode="auto">
          <a:xfrm>
            <a:off x="3105150" y="1858963"/>
            <a:ext cx="569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800" b="1">
                <a:solidFill>
                  <a:prstClr val="black"/>
                </a:solidFill>
                <a:latin typeface="#9Slide05 Brannboll Ny" panose="02000000000000000000" pitchFamily="2" charset="0"/>
                <a:ea typeface="Arial Unicode MS" pitchFamily="34" charset="-128"/>
                <a:cs typeface="Segoe UI bold" panose="020B0802040204020203" pitchFamily="34" charset="0"/>
              </a:rPr>
              <a:t>1</a:t>
            </a:r>
          </a:p>
        </p:txBody>
      </p:sp>
      <p:sp>
        <p:nvSpPr>
          <p:cNvPr id="30" name="TextBox 28"/>
          <p:cNvSpPr txBox="1">
            <a:spLocks noChangeArrowheads="1"/>
          </p:cNvSpPr>
          <p:nvPr/>
        </p:nvSpPr>
        <p:spPr bwMode="auto">
          <a:xfrm>
            <a:off x="3143250" y="5064125"/>
            <a:ext cx="5699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pPr>
            <a:r>
              <a:rPr lang="en-US" altLang="en-US" sz="2800" b="1">
                <a:solidFill>
                  <a:prstClr val="black"/>
                </a:solidFill>
                <a:latin typeface="#9Slide05 Brannboll Ny" panose="02000000000000000000" pitchFamily="2" charset="0"/>
                <a:ea typeface="Arial Unicode MS" pitchFamily="34" charset="-128"/>
                <a:cs typeface="Segoe UI bold" panose="020B0802040204020203" pitchFamily="34" charset="0"/>
              </a:rPr>
              <a:t>2</a:t>
            </a:r>
          </a:p>
        </p:txBody>
      </p:sp>
      <p:sp>
        <p:nvSpPr>
          <p:cNvPr id="33" name="TextBox 8"/>
          <p:cNvSpPr txBox="1">
            <a:spLocks noChangeArrowheads="1"/>
          </p:cNvSpPr>
          <p:nvPr/>
        </p:nvSpPr>
        <p:spPr bwMode="auto">
          <a:xfrm>
            <a:off x="4205605" y="3386455"/>
            <a:ext cx="7681595" cy="2245360"/>
          </a:xfrm>
          <a:prstGeom prst="rect">
            <a:avLst/>
          </a:prstGeom>
          <a:noFill/>
          <a:ln w="25400">
            <a:solidFill>
              <a:srgbClr val="993366"/>
            </a:solidFill>
            <a:prstDash val="sysDot"/>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US" altLang="vi-VN" sz="2800">
                <a:solidFill>
                  <a:prstClr val="black"/>
                </a:solidFill>
                <a:latin typeface="Times New Roman" panose="02020603050405020304" pitchFamily="18" charset="0"/>
                <a:cs typeface="Times New Roman" panose="02020603050405020304" pitchFamily="18" charset="0"/>
              </a:rPr>
              <a:t>M</a:t>
            </a:r>
            <a:r>
              <a:rPr lang="vi-VN" altLang="en-US" sz="2800">
                <a:solidFill>
                  <a:prstClr val="black"/>
                </a:solidFill>
                <a:latin typeface="Times New Roman" panose="02020603050405020304" pitchFamily="18" charset="0"/>
                <a:cs typeface="Times New Roman" panose="02020603050405020304" pitchFamily="18" charset="0"/>
              </a:rPr>
              <a:t>ỗi bài giảng  trên lớp thầy (hoặc yêu cầu trò) sẽ lấy những tấm gương người tốt việc tốt trong thực tế cuộc sống để làm gương noi theo, thậm chí lấy cả những ví dụ trái với tấm gương để học sinh nhận diện cái xấu để tránh, lên án, phê phán</a:t>
            </a:r>
            <a:endParaRPr lang="vi-VN" altLang="en-US" sz="2800">
              <a:solidFill>
                <a:prstClr val="black"/>
              </a:solidFill>
              <a:latin typeface="#9Slide05 Brannboll Ny" panose="02000000000000000000" pitchFamily="2" charset="0"/>
            </a:endParaRPr>
          </a:p>
        </p:txBody>
      </p:sp>
      <p:sp>
        <p:nvSpPr>
          <p:cNvPr id="34" name="Rectangle 35"/>
          <p:cNvSpPr>
            <a:spLocks noChangeArrowheads="1"/>
          </p:cNvSpPr>
          <p:nvPr/>
        </p:nvSpPr>
        <p:spPr bwMode="auto">
          <a:xfrm>
            <a:off x="4186555" y="1351280"/>
            <a:ext cx="7529830" cy="1383665"/>
          </a:xfrm>
          <a:prstGeom prst="rect">
            <a:avLst/>
          </a:prstGeom>
          <a:solidFill>
            <a:srgbClr val="CCFFCC"/>
          </a:solidFill>
          <a:ln w="15875">
            <a:solidFill>
              <a:srgbClr val="FF0000"/>
            </a:solidFill>
            <a:prstDash val="dash"/>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800100" indent="-342900">
              <a:defRPr>
                <a:solidFill>
                  <a:schemeClr val="tx1"/>
                </a:solidFill>
                <a:latin typeface="Calibri" panose="020F0502020204030204" pitchFamily="34" charset="0"/>
                <a:cs typeface="Arial" panose="020B0604020202020204" pitchFamily="34" charset="0"/>
              </a:defRPr>
            </a:lvl2pPr>
            <a:lvl3pPr marL="1257300" indent="-342900">
              <a:defRPr>
                <a:solidFill>
                  <a:schemeClr val="tx1"/>
                </a:solidFill>
                <a:latin typeface="Calibri" panose="020F0502020204030204" pitchFamily="34" charset="0"/>
                <a:cs typeface="Arial" panose="020B0604020202020204" pitchFamily="34" charset="0"/>
              </a:defRPr>
            </a:lvl3pPr>
            <a:lvl4pPr marL="1714500" indent="-342900">
              <a:defRPr>
                <a:solidFill>
                  <a:schemeClr val="tx1"/>
                </a:solidFill>
                <a:latin typeface="Calibri" panose="020F0502020204030204" pitchFamily="34" charset="0"/>
                <a:cs typeface="Arial" panose="020B0604020202020204" pitchFamily="34" charset="0"/>
              </a:defRPr>
            </a:lvl4pPr>
            <a:lvl5pPr marL="2171700" indent="-342900">
              <a:defRPr>
                <a:solidFill>
                  <a:schemeClr val="tx1"/>
                </a:solidFill>
                <a:latin typeface="Calibri" panose="020F050202020403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fontAlgn="base">
              <a:spcBef>
                <a:spcPct val="0"/>
              </a:spcBef>
              <a:spcAft>
                <a:spcPct val="0"/>
              </a:spcAft>
            </a:pPr>
            <a:r>
              <a:rPr lang="vi-VN" altLang="en-US" sz="2800" dirty="0">
                <a:solidFill>
                  <a:prstClr val="black"/>
                </a:solidFill>
                <a:latin typeface="Times New Roman" panose="02020603050405020304" pitchFamily="18" charset="0"/>
                <a:cs typeface="Times New Roman" panose="02020603050405020304" pitchFamily="18" charset="0"/>
                <a:sym typeface="+mn-ea"/>
              </a:rPr>
              <a:t>Giáo dục đạo đức học sinh thiết thực nhất chính là thông qua tấm gương của người thầy trên lớp và trong cuộc sống đời thường</a:t>
            </a:r>
            <a:endParaRPr lang="en-US" altLang="zh-CN" sz="2800" b="1" dirty="0">
              <a:solidFill>
                <a:srgbClr val="6600FF"/>
              </a:solidFill>
              <a:latin typeface="#9Slide05 Brannboll Ny" panose="02000000000000000000" pitchFamily="2" charset="0"/>
              <a:ea typeface="SimSun" panose="02010600030101010101" pitchFamily="2" charset="-122"/>
            </a:endParaRPr>
          </a:p>
        </p:txBody>
      </p:sp>
      <p:sp>
        <p:nvSpPr>
          <p:cNvPr id="36" name="Title 1"/>
          <p:cNvSpPr txBox="1"/>
          <p:nvPr/>
        </p:nvSpPr>
        <p:spPr bwMode="auto">
          <a:xfrm>
            <a:off x="387871" y="172720"/>
            <a:ext cx="11328400" cy="546100"/>
          </a:xfrm>
          <a:prstGeom prst="rect">
            <a:avLst/>
          </a:prstGeom>
          <a:solidFill>
            <a:schemeClr val="accent2">
              <a:lumMod val="20000"/>
              <a:lumOff val="80000"/>
            </a:schemeClr>
          </a:solidFill>
          <a:ln w="25400" cap="flat">
            <a:noFill/>
            <a:prstDash val="dash"/>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Bef>
                <a:spcPct val="0"/>
              </a:spcBef>
              <a:spcAft>
                <a:spcPct val="0"/>
              </a:spcAft>
            </a:pPr>
            <a:r>
              <a:rPr lang="vi-VN" altLang="en-US" sz="2500" b="1">
                <a:solidFill>
                  <a:srgbClr val="6600FF"/>
                </a:solidFill>
                <a:latin typeface="Arial Unicode MS" pitchFamily="34" charset="-128"/>
                <a:ea typeface="Arial Unicode MS" pitchFamily="34" charset="-128"/>
                <a:sym typeface="+mn-ea"/>
              </a:rPr>
              <a:t>Biện pháp 1: Biện pháp nêu gương: </a:t>
            </a:r>
            <a:endParaRPr lang="en-US" altLang="en-US" sz="2500"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linds(horizontal)">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linds(horizontal)">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linds(horizontal)">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bldLvl="0" animBg="1"/>
      <p:bldP spid="34" grpId="0" bldLvl="0" animBg="1"/>
      <p:bldP spid="36"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TotalTime>
  <Words>1136</Words>
  <Application>Microsoft Office PowerPoint</Application>
  <PresentationFormat>Widescreen</PresentationFormat>
  <Paragraphs>113</Paragraphs>
  <Slides>18</Slides>
  <Notes>9</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18</vt:i4>
      </vt:variant>
    </vt:vector>
  </HeadingPairs>
  <TitlesOfParts>
    <vt:vector size="40" baseType="lpstr">
      <vt:lpstr>Microsoft YaHei</vt:lpstr>
      <vt:lpstr>SimSun</vt:lpstr>
      <vt:lpstr>#9Slide03 Arima Madurai Black</vt:lpstr>
      <vt:lpstr>#9Slide03 Aturdida</vt:lpstr>
      <vt:lpstr>#9Slide05 Brannboll Ny</vt:lpstr>
      <vt:lpstr>#9Slide05 Fourth Medium</vt:lpstr>
      <vt:lpstr>.VnArialH</vt:lpstr>
      <vt:lpstr>.VnTime</vt:lpstr>
      <vt:lpstr>Agency FB</vt:lpstr>
      <vt:lpstr>Arial</vt:lpstr>
      <vt:lpstr>Arial Unicode MS</vt:lpstr>
      <vt:lpstr>Calibri</vt:lpstr>
      <vt:lpstr>Calibri Light</vt:lpstr>
      <vt:lpstr>inpin heiti</vt:lpstr>
      <vt:lpstr>Segoe UI</vt:lpstr>
      <vt:lpstr>Segoe UI bold</vt:lpstr>
      <vt:lpstr>Times New Roman</vt:lpstr>
      <vt:lpstr>Trebuchet MS</vt:lpstr>
      <vt:lpstr>Webdings</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nhung đồng</dc:creator>
  <cp:lastModifiedBy>chobush@yahoo.com</cp:lastModifiedBy>
  <cp:revision>508</cp:revision>
  <dcterms:created xsi:type="dcterms:W3CDTF">2020-11-04T11:58:00Z</dcterms:created>
  <dcterms:modified xsi:type="dcterms:W3CDTF">2022-10-27T07:32:57Z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786898D6DFFE40239C994964733897A3</vt:lpwstr>
  </property>
  <property fmtid="{D5CDD505-2E9C-101B-9397-08002B2CF9AE}" pid="3" name="KSOProductBuildVer">
    <vt:lpwstr>1033-11.2.0.11373</vt:lpwstr>
  </property>
</Properties>
</file>