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6" r:id="rId3"/>
    <p:sldId id="359" r:id="rId4"/>
    <p:sldId id="360" r:id="rId5"/>
    <p:sldId id="475" r:id="rId6"/>
    <p:sldId id="479" r:id="rId7"/>
    <p:sldId id="480" r:id="rId8"/>
    <p:sldId id="481" r:id="rId9"/>
    <p:sldId id="482" r:id="rId10"/>
    <p:sldId id="483" r:id="rId11"/>
    <p:sldId id="484" r:id="rId12"/>
    <p:sldId id="361" r:id="rId13"/>
    <p:sldId id="476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4" r:id="rId23"/>
    <p:sldId id="495" r:id="rId24"/>
    <p:sldId id="496" r:id="rId25"/>
    <p:sldId id="497" r:id="rId26"/>
    <p:sldId id="498" r:id="rId27"/>
    <p:sldId id="499" r:id="rId28"/>
    <p:sldId id="501" r:id="rId29"/>
    <p:sldId id="502" r:id="rId30"/>
    <p:sldId id="464" r:id="rId31"/>
    <p:sldId id="467" r:id="rId32"/>
    <p:sldId id="473" r:id="rId33"/>
    <p:sldId id="318" r:id="rId34"/>
    <p:sldId id="320" r:id="rId35"/>
    <p:sldId id="504" r:id="rId36"/>
    <p:sldId id="505" r:id="rId37"/>
    <p:sldId id="506" r:id="rId38"/>
    <p:sldId id="507" r:id="rId39"/>
    <p:sldId id="508" r:id="rId40"/>
    <p:sldId id="510" r:id="rId41"/>
    <p:sldId id="509" r:id="rId42"/>
    <p:sldId id="512" r:id="rId43"/>
    <p:sldId id="433" r:id="rId44"/>
    <p:sldId id="43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-240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2BCC0CF-3C58-CC5C-3B00-C3CA6BC1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06E6A48C-EE06-9137-007E-8751AB2A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866AD02-64B1-3C3B-C727-A416506E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1B8406D-65DE-1BEA-7F69-3687EB1A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88982C2-9936-4339-6ED5-A109DC66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56787A5-91D6-96FD-0FC0-411818AE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FB10A03-4D08-5566-F75A-D9D2E96D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AB6C133-3627-E4D6-8DC0-35512552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1A27A60-797D-5E4B-3A4B-370121D2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F5FE817-D0C4-3EA2-1855-19EEF374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DF6867AD-7A5E-F4E7-5C24-20853C769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69A5396-379B-164A-0EAE-0A524ED1D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B854D58-719C-3EEB-C0DB-479EAAC5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BBE6A81-7F35-D5B1-4A2B-35FD26B3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913BD25-A0D1-6EB9-0FDE-2D83348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8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D5CD78E-DBF2-EB36-F255-408912FB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934BBE4-7EFF-0261-7DF6-0AC126D5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79A904B-918E-B1F2-8E6A-7CC63097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0B98587-163F-4871-09AB-97B149A8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0007008-F2E4-3389-3ADB-E3182FA7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2A5267B-7FBA-D485-A445-07E2D125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E92D68E-9143-6A98-5842-5FDF4A64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6FDF937-FB7D-E89E-1B6D-B688AADC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0626981-6650-5351-64D1-D4E8ADA4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EF2A7EC-3CC0-7743-6283-4CA89C1D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B4DB7A7-34E5-C76C-0DD4-0FAEA828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7A2A41C-7363-FDAE-FA0B-552F00BC7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88CD2EA-8258-7D7E-979A-8E4AEF21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9ECBF51-223C-EED3-1D0B-D6B68ECC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E75CE05-6169-5D52-1980-90AF1B31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4047333-FDDB-A59B-A007-198D2BF2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5A9304A-90F7-3A7F-9677-B1A2B214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7F56709-040B-FB1F-A15D-D6BA15437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38035B6C-1267-7542-7D35-A06D5D0A0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8CA0353-122A-AC50-1689-8A6AE4A05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0A4D1D5D-A68E-65FF-FA03-39BDB2E28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B58CC3AA-B782-B434-0D12-0DB8BFCC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2014A6FD-0FDE-D074-0737-620785E5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7642B698-5B68-9A0C-0075-E7389723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520E7F5-59F1-E4A7-AC39-E688205D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722D59E3-F577-F808-F802-77B07691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D6DA635C-381E-26E8-FB83-8ECCAB70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D5D1A68A-A45C-128E-7F9F-503CE557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5D878D47-C2D1-A5F7-DCD4-1126563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8906DA2C-3916-3F6B-CE88-FA9E014B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60EECA87-C933-39B1-FA95-C99F430D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7690ABB-C278-A19A-D27F-27FD73D9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4042170A-1F9D-61C3-057F-750F8DCE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9C51BB5E-9D82-69A7-9732-F7B6A1C06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8EB6896-4761-ED04-29BC-E456CFA11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B0E2930-751B-3F8D-0B78-31E3789B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0AF7D0E-F319-7184-6073-31219BC2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E8F28C4-38CD-8124-CC25-C3639CA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98EBA93B-437D-BE0F-07FB-CC44EBBD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3570488-9D57-5DB2-11B9-B12820F97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A2A959F6-E2DA-7EC4-361D-A9BED546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C3C97CA-B00A-549F-B961-258ADA163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35C8BE6-5CED-BC76-D23F-E54DB37C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11E2ED61-5371-B417-8B83-CB5086EF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03EAF0B-C432-BB86-9D6D-C916EA9A0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EE032E6-9FB7-8036-3DC6-F51F7A856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C671-3108-41B3-8B13-74697405CA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391B869-E468-8861-8C10-384DF587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9EC9F2B-150F-4E3E-A1DC-0F28B3B9C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FB623-11FD-4534-A8E7-124AA7D0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Bài: Những Cánh Buồm – Ngữ Văn 6, Sách Chân Trời Sáng Tạo - Việt Nam  Overnight">
            <a:extLst>
              <a:ext uri="{FF2B5EF4-FFF2-40B4-BE49-F238E27FC236}">
                <a16:creationId xmlns="" xmlns:a16="http://schemas.microsoft.com/office/drawing/2014/main" id="{6923B70B-51BF-6401-16E1-C939A84A1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7724" r="-383"/>
          <a:stretch/>
        </p:blipFill>
        <p:spPr bwMode="auto">
          <a:xfrm>
            <a:off x="-80682" y="-183777"/>
            <a:ext cx="12321338" cy="6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Cành hoa hồng thêu trang trí cổ điển - PNG">
            <a:extLst>
              <a:ext uri="{FF2B5EF4-FFF2-40B4-BE49-F238E27FC236}">
                <a16:creationId xmlns="" xmlns:a16="http://schemas.microsoft.com/office/drawing/2014/main" id="{4FD02803-30F2-ED01-BA32-196557391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68BFB3CA-02AF-2C80-3484-7395A7F9F2D1}"/>
              </a:ext>
            </a:extLst>
          </p:cNvPr>
          <p:cNvSpPr txBox="1"/>
          <p:nvPr/>
        </p:nvSpPr>
        <p:spPr>
          <a:xfrm>
            <a:off x="3173305" y="629819"/>
            <a:ext cx="704653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66FF"/>
                </a:solidFill>
                <a:latin typeface="+mj-lt"/>
              </a:rPr>
              <a:t>TIẾT 85-86: ĐỌC HIỂU VĂN BẢN: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NHỮNG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CÁNH BUỒM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  <a:p>
            <a:r>
              <a:rPr lang="vi-VN" sz="3600" b="1" i="1" dirty="0">
                <a:latin typeface="+mj-lt"/>
              </a:rPr>
              <a:t>               </a:t>
            </a:r>
            <a:r>
              <a:rPr lang="en-US" sz="3600" b="1" i="1" dirty="0" smtClean="0">
                <a:latin typeface="+mj-lt"/>
              </a:rPr>
              <a:t>		</a:t>
            </a:r>
            <a:r>
              <a:rPr lang="vi-VN" sz="3600" b="1" i="1" dirty="0" smtClean="0"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-Hoàng Trung Thông</a:t>
            </a:r>
            <a:r>
              <a:rPr lang="vi-VN" sz="2800" dirty="0">
                <a:latin typeface="+mj-lt"/>
              </a:rPr>
              <a:t>-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0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4637BE9-5822-9F77-3BC7-2BF917FE2E5A}"/>
              </a:ext>
            </a:extLst>
          </p:cNvPr>
          <p:cNvSpPr txBox="1"/>
          <p:nvPr/>
        </p:nvSpPr>
        <p:spPr>
          <a:xfrm>
            <a:off x="4206920" y="1887466"/>
            <a:ext cx="6555567" cy="2009061"/>
          </a:xfrm>
          <a:prstGeom prst="wedgeRoundRectCallout">
            <a:avLst>
              <a:gd name="adj1" fmla="val -57554"/>
              <a:gd name="adj2" fmla="val 43495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689A534D-6EDB-F306-0971-2C0E2E04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64" y="2313792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0376308-FE5D-7F82-7122-7E59F5C73476}"/>
              </a:ext>
            </a:extLst>
          </p:cNvPr>
          <p:cNvSpPr txBox="1"/>
          <p:nvPr/>
        </p:nvSpPr>
        <p:spPr>
          <a:xfrm>
            <a:off x="1080810" y="1715574"/>
            <a:ext cx="747797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lênh khênh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EB838D9-DA07-5535-EC5B-3FEF5256ED57}"/>
              </a:ext>
            </a:extLst>
          </p:cNvPr>
          <p:cNvSpPr txBox="1"/>
          <p:nvPr/>
        </p:nvSpPr>
        <p:spPr>
          <a:xfrm>
            <a:off x="1076118" y="2402148"/>
            <a:ext cx="434720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rả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rích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ngớt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9C324F4-39A0-988C-7BB2-24EB555FFB44}"/>
              </a:ext>
            </a:extLst>
          </p:cNvPr>
          <p:cNvSpPr txBox="1"/>
          <p:nvPr/>
        </p:nvSpPr>
        <p:spPr>
          <a:xfrm>
            <a:off x="1076118" y="3090281"/>
            <a:ext cx="732557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phơi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mong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63546A5-E660-0795-3C34-5F6415962B7E}"/>
              </a:ext>
            </a:extLst>
          </p:cNvPr>
          <p:cNvSpPr txBox="1"/>
          <p:nvPr/>
        </p:nvSpPr>
        <p:spPr>
          <a:xfrm>
            <a:off x="1076118" y="3867212"/>
            <a:ext cx="783928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ngâm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suy tư, suy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9DDC9048-181F-43E0-E2A4-5D69B742B276}"/>
              </a:ext>
            </a:extLst>
          </p:cNvPr>
          <p:cNvSpPr txBox="1"/>
          <p:nvPr/>
        </p:nvSpPr>
        <p:spPr>
          <a:xfrm>
            <a:off x="1076118" y="4600523"/>
            <a:ext cx="8153226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không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4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605980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4363551" y="2851182"/>
            <a:ext cx="4244001" cy="57781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01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6AECE081-C0FB-CC98-542E-B8A11B25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69" y="3811344"/>
            <a:ext cx="3694164" cy="193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A235200-BB78-F7F8-2157-E7ADA80495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6498" y="1147284"/>
          <a:ext cx="11479004" cy="51206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317067">
                  <a:extLst>
                    <a:ext uri="{9D8B030D-6E8A-4147-A177-3AD203B41FA5}">
                      <a16:colId xmlns="" xmlns:a16="http://schemas.microsoft.com/office/drawing/2014/main" val="3923384686"/>
                    </a:ext>
                  </a:extLst>
                </a:gridCol>
                <a:gridCol w="5161937">
                  <a:extLst>
                    <a:ext uri="{9D8B030D-6E8A-4147-A177-3AD203B41FA5}">
                      <a16:colId xmlns="" xmlns:a16="http://schemas.microsoft.com/office/drawing/2014/main" val="3837196275"/>
                    </a:ext>
                  </a:extLst>
                </a:gridCol>
              </a:tblGrid>
              <a:tr h="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	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8798088"/>
                  </a:ext>
                </a:extLst>
              </a:tr>
              <a:tr h="459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,…?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……..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37611227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5113294"/>
                  </a:ext>
                </a:extLst>
              </a:tr>
              <a:tr h="96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2905868"/>
                  </a:ext>
                </a:extLst>
              </a:tr>
              <a:tr h="1140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0477913"/>
                  </a:ext>
                </a:extLst>
              </a:tr>
              <a:tr h="1922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9417" marR="594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1811213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AF684BF-4A4E-BA0F-9CAA-4DEF7614E62C}"/>
              </a:ext>
            </a:extLst>
          </p:cNvPr>
          <p:cNvSpPr txBox="1"/>
          <p:nvPr/>
        </p:nvSpPr>
        <p:spPr>
          <a:xfrm>
            <a:off x="4304557" y="301167"/>
            <a:ext cx="4244001" cy="57781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01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546988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CF47BF1-4CFF-3C31-F57D-8EF7E3E0CA50}"/>
              </a:ext>
            </a:extLst>
          </p:cNvPr>
          <p:cNvSpPr txBox="1"/>
          <p:nvPr/>
        </p:nvSpPr>
        <p:spPr>
          <a:xfrm>
            <a:off x="618564" y="1005322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CEAD4FA-E44E-860B-8B48-DCFF9321CD5A}"/>
              </a:ext>
            </a:extLst>
          </p:cNvPr>
          <p:cNvSpPr txBox="1"/>
          <p:nvPr/>
        </p:nvSpPr>
        <p:spPr>
          <a:xfrm>
            <a:off x="972879" y="1576799"/>
            <a:ext cx="2006295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 algn="just"/>
            <a:r>
              <a:rPr lang="en-US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spc="-5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8421A64-52BB-A9FA-522E-6C4E63877583}"/>
              </a:ext>
            </a:extLst>
          </p:cNvPr>
          <p:cNvSpPr txBox="1"/>
          <p:nvPr/>
        </p:nvSpPr>
        <p:spPr>
          <a:xfrm>
            <a:off x="720503" y="2202682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D46532E7-E85E-6098-C8AA-CD8397CD804F}"/>
              </a:ext>
            </a:extLst>
          </p:cNvPr>
          <p:cNvSpPr txBox="1"/>
          <p:nvPr/>
        </p:nvSpPr>
        <p:spPr>
          <a:xfrm>
            <a:off x="720503" y="2669353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5, 6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E93BFA6-FC3F-09A4-723B-91C67CFC3119}"/>
              </a:ext>
            </a:extLst>
          </p:cNvPr>
          <p:cNvSpPr txBox="1"/>
          <p:nvPr/>
        </p:nvSpPr>
        <p:spPr>
          <a:xfrm>
            <a:off x="720503" y="3506846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AFF56B3-4352-C836-99FC-573F7A271C2C}"/>
              </a:ext>
            </a:extLst>
          </p:cNvPr>
          <p:cNvSpPr txBox="1"/>
          <p:nvPr/>
        </p:nvSpPr>
        <p:spPr>
          <a:xfrm>
            <a:off x="297716" y="4283205"/>
            <a:ext cx="10483356" cy="2009061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182880" algn="just"/>
            <a:r>
              <a:rPr lang="en-US" sz="2800" b="1" spc="-5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T</a:t>
            </a:r>
            <a:r>
              <a:rPr lang="vi-VN" sz="2800" b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hể</a:t>
            </a:r>
            <a:r>
              <a:rPr lang="vi-VN" sz="2800" b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800" b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ơ</a:t>
            </a:r>
            <a:r>
              <a:rPr lang="en-US" sz="2800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vi-VN" sz="2800" b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</a:t>
            </a:r>
            <a:r>
              <a:rPr lang="en-US" sz="2800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buộc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luân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phiên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trắc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b="1" i="1" spc="-1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546988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CF47BF1-4CFF-3C31-F57D-8EF7E3E0CA50}"/>
              </a:ext>
            </a:extLst>
          </p:cNvPr>
          <p:cNvSpPr txBox="1"/>
          <p:nvPr/>
        </p:nvSpPr>
        <p:spPr>
          <a:xfrm>
            <a:off x="618564" y="1005322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CEAD4FA-E44E-860B-8B48-DCFF9321CD5A}"/>
              </a:ext>
            </a:extLst>
          </p:cNvPr>
          <p:cNvSpPr txBox="1"/>
          <p:nvPr/>
        </p:nvSpPr>
        <p:spPr>
          <a:xfrm>
            <a:off x="618563" y="1761892"/>
            <a:ext cx="11219121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 algn="just">
              <a:tabLst>
                <a:tab pos="243205" algn="l"/>
              </a:tabLs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i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48BC1B6-752F-8623-361B-1E82A7F3A907}"/>
              </a:ext>
            </a:extLst>
          </p:cNvPr>
          <p:cNvSpPr txBox="1"/>
          <p:nvPr/>
        </p:nvSpPr>
        <p:spPr>
          <a:xfrm>
            <a:off x="618564" y="3190118"/>
            <a:ext cx="11219121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>
              <a:tabLst>
                <a:tab pos="243205" algn="l"/>
              </a:tabLst>
            </a:pP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hương, thân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 cha con.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28B2B5A-2187-922E-895E-A1ED7765251B}"/>
              </a:ext>
            </a:extLst>
          </p:cNvPr>
          <p:cNvSpPr txBox="1"/>
          <p:nvPr/>
        </p:nvSpPr>
        <p:spPr>
          <a:xfrm>
            <a:off x="618564" y="4209014"/>
            <a:ext cx="7448805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R="182880" algn="just">
              <a:tabLst>
                <a:tab pos="243205" algn="l"/>
              </a:tabLst>
            </a:pP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PTBÐ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8" y="24820"/>
            <a:ext cx="3978692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8" y="546988"/>
            <a:ext cx="6380516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CF47BF1-4CFF-3C31-F57D-8EF7E3E0CA50}"/>
              </a:ext>
            </a:extLst>
          </p:cNvPr>
          <p:cNvSpPr txBox="1"/>
          <p:nvPr/>
        </p:nvSpPr>
        <p:spPr>
          <a:xfrm>
            <a:off x="618564" y="1005322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ECEAD4FA-E44E-860B-8B48-DCFF9321CD5A}"/>
              </a:ext>
            </a:extLst>
          </p:cNvPr>
          <p:cNvSpPr txBox="1"/>
          <p:nvPr/>
        </p:nvSpPr>
        <p:spPr>
          <a:xfrm>
            <a:off x="618564" y="1761892"/>
            <a:ext cx="8245218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P1: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Nghe con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vui phơi 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phới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đi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E48BC1B6-752F-8623-361B-1E82A7F3A907}"/>
              </a:ext>
            </a:extLst>
          </p:cNvPr>
          <p:cNvSpPr txBox="1"/>
          <p:nvPr/>
        </p:nvSpPr>
        <p:spPr>
          <a:xfrm>
            <a:off x="618565" y="3190118"/>
            <a:ext cx="10280494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P2: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theo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đi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mong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28B2B5A-2187-922E-895E-A1ED7765251B}"/>
              </a:ext>
            </a:extLst>
          </p:cNvPr>
          <p:cNvSpPr txBox="1"/>
          <p:nvPr/>
        </p:nvSpPr>
        <p:spPr>
          <a:xfrm>
            <a:off x="618565" y="4546627"/>
            <a:ext cx="4882584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P3: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Suy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ngẫm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6AECE081-C0FB-CC98-542E-B8A11B25B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73" y="4811755"/>
            <a:ext cx="2469079" cy="164266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E811E1C9-5A7D-2571-1183-2D3419FA5943}"/>
              </a:ext>
            </a:extLst>
          </p:cNvPr>
          <p:cNvSpPr txBox="1"/>
          <p:nvPr/>
        </p:nvSpPr>
        <p:spPr>
          <a:xfrm>
            <a:off x="845574" y="1536116"/>
            <a:ext cx="10500852" cy="3108543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gian,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thơ?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miêu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Em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trong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9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1003083" y="1465603"/>
            <a:ext cx="763298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F2A3C643-8E7B-00B8-D55C-F280D8B6A736}"/>
              </a:ext>
            </a:extLst>
          </p:cNvPr>
          <p:cNvSpPr txBox="1"/>
          <p:nvPr/>
        </p:nvSpPr>
        <p:spPr>
          <a:xfrm>
            <a:off x="1003083" y="2469033"/>
            <a:ext cx="650384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5656ED18-48DE-0FC0-4D2E-50EAE7A1E0D8}"/>
              </a:ext>
            </a:extLst>
          </p:cNvPr>
          <p:cNvSpPr txBox="1"/>
          <p:nvPr/>
        </p:nvSpPr>
        <p:spPr>
          <a:xfrm>
            <a:off x="855600" y="1271294"/>
            <a:ext cx="2094078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E8EF0475-EC72-A8DA-F61D-1F06304BF697}"/>
              </a:ext>
            </a:extLst>
          </p:cNvPr>
          <p:cNvSpPr txBox="1"/>
          <p:nvPr/>
        </p:nvSpPr>
        <p:spPr>
          <a:xfrm>
            <a:off x="826102" y="1920498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5ECB1703-BDCA-363B-FE72-6DA33279CC30}"/>
              </a:ext>
            </a:extLst>
          </p:cNvPr>
          <p:cNvSpPr txBox="1"/>
          <p:nvPr/>
        </p:nvSpPr>
        <p:spPr>
          <a:xfrm>
            <a:off x="826102" y="2373392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Con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khênh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nịch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4D3144E-B468-47B0-26AA-98900D861AF8}"/>
              </a:ext>
            </a:extLst>
          </p:cNvPr>
          <p:cNvSpPr txBox="1"/>
          <p:nvPr/>
        </p:nvSpPr>
        <p:spPr>
          <a:xfrm>
            <a:off x="105599" y="3301304"/>
            <a:ext cx="121920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xốn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3045CC62-108D-FDC0-6152-4B53DC06E008}"/>
              </a:ext>
            </a:extLst>
          </p:cNvPr>
          <p:cNvSpPr txBox="1"/>
          <p:nvPr/>
        </p:nvSpPr>
        <p:spPr>
          <a:xfrm>
            <a:off x="471387" y="4601327"/>
            <a:ext cx="9615756" cy="1532334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20BF6C78-97D3-4CD1-505F-207F3BAF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E0FE8BBD-8FF6-87B4-8E7B-5F84248E2787}"/>
              </a:ext>
            </a:extLst>
          </p:cNvPr>
          <p:cNvGrpSpPr/>
          <p:nvPr/>
        </p:nvGrpSpPr>
        <p:grpSpPr>
          <a:xfrm>
            <a:off x="3798422" y="143029"/>
            <a:ext cx="4820806" cy="1043001"/>
            <a:chOff x="6801333" y="482001"/>
            <a:chExt cx="4820806" cy="1043001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="" xmlns:a16="http://schemas.microsoft.com/office/drawing/2014/main" id="{34DB785B-5BBB-66BB-D1B2-0B6E76CC1957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Nhóm 9">
              <a:extLst>
                <a:ext uri="{FF2B5EF4-FFF2-40B4-BE49-F238E27FC236}">
                  <a16:creationId xmlns="" xmlns:a16="http://schemas.microsoft.com/office/drawing/2014/main" id="{AD9A13FB-3DAD-D372-2CC3-FBACB9E7E9EA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11" name="Lưu đồ: Đường kết nối 10">
                <a:extLst>
                  <a:ext uri="{FF2B5EF4-FFF2-40B4-BE49-F238E27FC236}">
                    <a16:creationId xmlns="" xmlns:a16="http://schemas.microsoft.com/office/drawing/2014/main" id="{E507E250-7AAA-1644-ADE4-C4751B9F3A8A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Hình ảnh 11">
                <a:extLst>
                  <a:ext uri="{FF2B5EF4-FFF2-40B4-BE49-F238E27FC236}">
                    <a16:creationId xmlns="" xmlns:a16="http://schemas.microsoft.com/office/drawing/2014/main" id="{4E319240-4203-5E8A-3136-723CB413F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5CFD90AF-A32F-A12D-D517-9F250FE80A72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C973B59B-517A-2A3B-D596-3720D29BF522}"/>
              </a:ext>
            </a:extLst>
          </p:cNvPr>
          <p:cNvSpPr txBox="1"/>
          <p:nvPr/>
        </p:nvSpPr>
        <p:spPr>
          <a:xfrm>
            <a:off x="3338386" y="1900037"/>
            <a:ext cx="5361762" cy="1055608"/>
          </a:xfrm>
          <a:prstGeom prst="roundRect">
            <a:avLst/>
          </a:prstGeom>
          <a:noFill/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CHIA SẺ </a:t>
            </a:r>
          </a:p>
          <a:p>
            <a:pPr algn="ctr"/>
            <a:r>
              <a:rPr lang="en-US" sz="2800" b="1" i="1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NHỮNG ƯỚC MƠ CỦA EM</a:t>
            </a:r>
            <a:endParaRPr lang="en-US" sz="2800" b="1" dirty="0"/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BDC021FB-FF50-AC4E-A701-912A0C599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27" y="3429000"/>
            <a:ext cx="2852123" cy="24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4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38051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05980"/>
            <a:ext cx="8392393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dạo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1003083" y="1465603"/>
            <a:ext cx="215307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0D85A9E2-CA6C-DA27-1376-2CBB511DB5F4}"/>
              </a:ext>
            </a:extLst>
          </p:cNvPr>
          <p:cNvSpPr txBox="1"/>
          <p:nvPr/>
        </p:nvSpPr>
        <p:spPr>
          <a:xfrm>
            <a:off x="840851" y="2164126"/>
            <a:ext cx="643010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F90F643-8948-C6BF-FF7C-627CF6E290FB}"/>
              </a:ext>
            </a:extLst>
          </p:cNvPr>
          <p:cNvSpPr txBox="1"/>
          <p:nvPr/>
        </p:nvSpPr>
        <p:spPr>
          <a:xfrm>
            <a:off x="652712" y="2640992"/>
            <a:ext cx="11105343" cy="2009061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dìu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dìu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8DBCAD97-0014-8BC8-1DC2-259A0C6A0AE5}"/>
              </a:ext>
            </a:extLst>
          </p:cNvPr>
          <p:cNvSpPr txBox="1"/>
          <p:nvPr/>
        </p:nvSpPr>
        <p:spPr>
          <a:xfrm>
            <a:off x="1003083" y="4701649"/>
            <a:ext cx="7270762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chan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52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23854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1452671" y="1396160"/>
            <a:ext cx="7002424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02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cha con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6AECE081-C0FB-CC98-542E-B8A11B25B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66" y="852516"/>
            <a:ext cx="2557747" cy="1341891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="" xmlns:a16="http://schemas.microsoft.com/office/drawing/2014/main" id="{A5F5FFAC-9D50-66AB-C8E7-BCD2FC482C1C}"/>
              </a:ext>
            </a:extLst>
          </p:cNvPr>
          <p:cNvGraphicFramePr>
            <a:graphicFrameLocks noGrp="1"/>
          </p:cNvGraphicFramePr>
          <p:nvPr/>
        </p:nvGraphicFramePr>
        <p:xfrm>
          <a:off x="604123" y="2666638"/>
          <a:ext cx="10604089" cy="29443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59887">
                  <a:extLst>
                    <a:ext uri="{9D8B030D-6E8A-4147-A177-3AD203B41FA5}">
                      <a16:colId xmlns="" xmlns:a16="http://schemas.microsoft.com/office/drawing/2014/main" val="1153330207"/>
                    </a:ext>
                  </a:extLst>
                </a:gridCol>
                <a:gridCol w="1074631">
                  <a:extLst>
                    <a:ext uri="{9D8B030D-6E8A-4147-A177-3AD203B41FA5}">
                      <a16:colId xmlns="" xmlns:a16="http://schemas.microsoft.com/office/drawing/2014/main" val="4239808066"/>
                    </a:ext>
                  </a:extLst>
                </a:gridCol>
                <a:gridCol w="1849000">
                  <a:extLst>
                    <a:ext uri="{9D8B030D-6E8A-4147-A177-3AD203B41FA5}">
                      <a16:colId xmlns="" xmlns:a16="http://schemas.microsoft.com/office/drawing/2014/main" val="1862034640"/>
                    </a:ext>
                  </a:extLst>
                </a:gridCol>
                <a:gridCol w="5420571">
                  <a:extLst>
                    <a:ext uri="{9D8B030D-6E8A-4147-A177-3AD203B41FA5}">
                      <a16:colId xmlns="" xmlns:a16="http://schemas.microsoft.com/office/drawing/2014/main" val="1682596847"/>
                    </a:ext>
                  </a:extLst>
                </a:gridCol>
              </a:tblGrid>
              <a:tr h="32940">
                <a:tc gridSpan="2">
                  <a:txBody>
                    <a:bodyPr/>
                    <a:lstStyle/>
                    <a:p>
                      <a:pPr marL="91440" marR="18288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nói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18288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4841514"/>
                  </a:ext>
                </a:extLst>
              </a:tr>
              <a:tr h="104566"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50601103"/>
                  </a:ext>
                </a:extLst>
              </a:tr>
              <a:tr h="104566"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819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5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623854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1" y="1322752"/>
            <a:ext cx="3917189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654811" y="2211947"/>
            <a:ext cx="9173330" cy="34392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“Cha ơi!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cây,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0" y="1092793"/>
            <a:ext cx="3917189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654810" y="1754747"/>
            <a:ext cx="9197401" cy="26776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“Cha ơi!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cây, không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D0A64A9-31A8-334A-4765-35B348449700}"/>
              </a:ext>
            </a:extLst>
          </p:cNvPr>
          <p:cNvSpPr txBox="1"/>
          <p:nvPr/>
        </p:nvSpPr>
        <p:spPr>
          <a:xfrm>
            <a:off x="1874009" y="4515475"/>
            <a:ext cx="10317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0" y="1092793"/>
            <a:ext cx="5441190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cha: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654810" y="1786613"/>
            <a:ext cx="11133778" cy="22467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Cha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dang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D0A64A9-31A8-334A-4765-35B348449700}"/>
              </a:ext>
            </a:extLst>
          </p:cNvPr>
          <p:cNvSpPr txBox="1"/>
          <p:nvPr/>
        </p:nvSpPr>
        <p:spPr>
          <a:xfrm>
            <a:off x="2456717" y="4344887"/>
            <a:ext cx="965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con.</a:t>
            </a:r>
            <a:endParaRPr lang="en-US" sz="105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41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con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="" xmlns:a16="http://schemas.microsoft.com/office/drawing/2014/main" id="{788710AB-B356-064D-FCE0-B6ADF01ED45D}"/>
              </a:ext>
            </a:extLst>
          </p:cNvPr>
          <p:cNvSpPr txBox="1"/>
          <p:nvPr/>
        </p:nvSpPr>
        <p:spPr>
          <a:xfrm>
            <a:off x="654810" y="1092793"/>
            <a:ext cx="3468955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05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9F881CE-273F-1719-0B86-53381E48CB5F}"/>
              </a:ext>
            </a:extLst>
          </p:cNvPr>
          <p:cNvSpPr txBox="1"/>
          <p:nvPr/>
        </p:nvSpPr>
        <p:spPr>
          <a:xfrm>
            <a:off x="471387" y="1736065"/>
            <a:ext cx="11375825" cy="31085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“Theo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“Cha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+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105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9D0A64A9-31A8-334A-4765-35B348449700}"/>
              </a:ext>
            </a:extLst>
          </p:cNvPr>
          <p:cNvSpPr txBox="1"/>
          <p:nvPr/>
        </p:nvSpPr>
        <p:spPr>
          <a:xfrm>
            <a:off x="2160883" y="4801805"/>
            <a:ext cx="99325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/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con. Ta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5484A6EA-E7F6-3F97-821D-BBD26C8A3654}"/>
              </a:ext>
            </a:extLst>
          </p:cNvPr>
          <p:cNvSpPr txBox="1"/>
          <p:nvPr/>
        </p:nvSpPr>
        <p:spPr>
          <a:xfrm>
            <a:off x="4390411" y="1382371"/>
            <a:ext cx="7183025" cy="2962513"/>
          </a:xfrm>
          <a:prstGeom prst="wedgeRoundRectCallout">
            <a:avLst>
              <a:gd name="adj1" fmla="val -60699"/>
              <a:gd name="adj2" fmla="val 23946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737F887-A1B3-9EE3-DF7B-76556A01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64" y="2313792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315177E1-BAF6-F845-0D5E-3F73ED7E6B80}"/>
              </a:ext>
            </a:extLst>
          </p:cNvPr>
          <p:cNvSpPr txBox="1"/>
          <p:nvPr/>
        </p:nvSpPr>
        <p:spPr>
          <a:xfrm>
            <a:off x="3146611" y="1108744"/>
            <a:ext cx="6974541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9FAB59CC-FE2B-7D64-07C8-7003F4BF2538}"/>
              </a:ext>
            </a:extLst>
          </p:cNvPr>
          <p:cNvSpPr txBox="1"/>
          <p:nvPr/>
        </p:nvSpPr>
        <p:spPr>
          <a:xfrm>
            <a:off x="1147868" y="3167208"/>
            <a:ext cx="10165589" cy="15323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315177E1-BAF6-F845-0D5E-3F73ED7E6B80}"/>
              </a:ext>
            </a:extLst>
          </p:cNvPr>
          <p:cNvSpPr txBox="1"/>
          <p:nvPr/>
        </p:nvSpPr>
        <p:spPr>
          <a:xfrm>
            <a:off x="3146611" y="1108744"/>
            <a:ext cx="6974541" cy="181588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9FAB59CC-FE2B-7D64-07C8-7003F4BF2538}"/>
              </a:ext>
            </a:extLst>
          </p:cNvPr>
          <p:cNvSpPr txBox="1"/>
          <p:nvPr/>
        </p:nvSpPr>
        <p:spPr>
          <a:xfrm>
            <a:off x="1147868" y="3167208"/>
            <a:ext cx="10165589" cy="15323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thơ: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con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4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477447E-92A6-9F4C-69C4-7264F3CDE1A9}"/>
              </a:ext>
            </a:extLst>
          </p:cNvPr>
          <p:cNvSpPr txBox="1"/>
          <p:nvPr/>
        </p:nvSpPr>
        <p:spPr>
          <a:xfrm>
            <a:off x="471387" y="24820"/>
            <a:ext cx="6180135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A5C6776-C0B3-D6A1-5507-C5DB4E72A561}"/>
              </a:ext>
            </a:extLst>
          </p:cNvPr>
          <p:cNvSpPr txBox="1"/>
          <p:nvPr/>
        </p:nvSpPr>
        <p:spPr>
          <a:xfrm>
            <a:off x="471387" y="536921"/>
            <a:ext cx="7183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ngẫm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804A7C2-B112-8E11-FCEF-CD0B94FFD5DB}"/>
              </a:ext>
            </a:extLst>
          </p:cNvPr>
          <p:cNvSpPr txBox="1"/>
          <p:nvPr/>
        </p:nvSpPr>
        <p:spPr>
          <a:xfrm>
            <a:off x="2512358" y="4105119"/>
            <a:ext cx="8817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-&gt;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con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trân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9FAB59CC-FE2B-7D64-07C8-7003F4BF2538}"/>
              </a:ext>
            </a:extLst>
          </p:cNvPr>
          <p:cNvSpPr txBox="1"/>
          <p:nvPr/>
        </p:nvSpPr>
        <p:spPr>
          <a:xfrm>
            <a:off x="654811" y="2162139"/>
            <a:ext cx="11012933" cy="153233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679DD9D7-700A-9550-ED81-BE7CB39B6316}"/>
              </a:ext>
            </a:extLst>
          </p:cNvPr>
          <p:cNvSpPr txBox="1"/>
          <p:nvPr/>
        </p:nvSpPr>
        <p:spPr>
          <a:xfrm>
            <a:off x="654811" y="1242901"/>
            <a:ext cx="6999601" cy="578882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20BF6C78-97D3-4CD1-505F-207F3BAFB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DC4A7B93-9F2A-6026-CE82-6648C5A34F1F}"/>
              </a:ext>
            </a:extLst>
          </p:cNvPr>
          <p:cNvGrpSpPr/>
          <p:nvPr/>
        </p:nvGrpSpPr>
        <p:grpSpPr>
          <a:xfrm>
            <a:off x="2467369" y="259541"/>
            <a:ext cx="8109383" cy="1384311"/>
            <a:chOff x="6836650" y="2210351"/>
            <a:chExt cx="4334754" cy="1384311"/>
          </a:xfrm>
        </p:grpSpPr>
        <p:grpSp>
          <p:nvGrpSpPr>
            <p:cNvPr id="3" name="Nhóm 2">
              <a:extLst>
                <a:ext uri="{FF2B5EF4-FFF2-40B4-BE49-F238E27FC236}">
                  <a16:creationId xmlns="" xmlns:a16="http://schemas.microsoft.com/office/drawing/2014/main" id="{F4682B3E-87D1-39C3-2848-55A2DEE4D5F8}"/>
                </a:ext>
              </a:extLst>
            </p:cNvPr>
            <p:cNvGrpSpPr/>
            <p:nvPr/>
          </p:nvGrpSpPr>
          <p:grpSpPr>
            <a:xfrm>
              <a:off x="6836650" y="2210351"/>
              <a:ext cx="4334754" cy="1384311"/>
              <a:chOff x="6866649" y="2145894"/>
              <a:chExt cx="4334754" cy="1384311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="" xmlns:a16="http://schemas.microsoft.com/office/drawing/2014/main" id="{464C0942-0EC0-F552-A067-233D3FB28D38}"/>
                  </a:ext>
                </a:extLst>
              </p:cNvPr>
              <p:cNvSpPr/>
              <p:nvPr/>
            </p:nvSpPr>
            <p:spPr>
              <a:xfrm>
                <a:off x="6866649" y="2145894"/>
                <a:ext cx="4308476" cy="89274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Lưu đồ: Đường kết nối 5">
                <a:extLst>
                  <a:ext uri="{FF2B5EF4-FFF2-40B4-BE49-F238E27FC236}">
                    <a16:creationId xmlns="" xmlns:a16="http://schemas.microsoft.com/office/drawing/2014/main" id="{D762485A-464C-1498-E485-15B410C75047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493659" cy="79854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64EB735B-D73E-4BE2-B6AB-6C7451045335}"/>
                  </a:ext>
                </a:extLst>
              </p:cNvPr>
              <p:cNvSpPr txBox="1"/>
              <p:nvPr/>
            </p:nvSpPr>
            <p:spPr>
              <a:xfrm flipH="1">
                <a:off x="7507837" y="2268321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4" name="Hình ảnh 3">
              <a:extLst>
                <a:ext uri="{FF2B5EF4-FFF2-40B4-BE49-F238E27FC236}">
                  <a16:creationId xmlns="" xmlns:a16="http://schemas.microsoft.com/office/drawing/2014/main" id="{D786F719-52A2-D5CD-1B42-D2B5E6652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848" y="2362156"/>
              <a:ext cx="439490" cy="589137"/>
            </a:xfrm>
            <a:prstGeom prst="rect">
              <a:avLst/>
            </a:prstGeom>
          </p:spPr>
        </p:pic>
      </p:grpSp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32C3B376-FE15-502B-6813-555897186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59" y="719617"/>
            <a:ext cx="5625823" cy="49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F268EBDD-CECF-2C52-84F0-F5BD5C7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64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D69F882-CAF9-2648-CBEA-C37C461259EC}"/>
              </a:ext>
            </a:extLst>
          </p:cNvPr>
          <p:cNvSpPr txBox="1"/>
          <p:nvPr/>
        </p:nvSpPr>
        <p:spPr>
          <a:xfrm>
            <a:off x="348727" y="236271"/>
            <a:ext cx="2952034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8023E4EC-0571-D4AF-D839-E5145C7D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98" y="4313382"/>
            <a:ext cx="3982398" cy="208931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CDF9889-A01C-B185-98FF-B38B059CB8D9}"/>
              </a:ext>
            </a:extLst>
          </p:cNvPr>
          <p:cNvSpPr txBox="1"/>
          <p:nvPr/>
        </p:nvSpPr>
        <p:spPr>
          <a:xfrm>
            <a:off x="3504183" y="1608754"/>
            <a:ext cx="5989442" cy="1055608"/>
          </a:xfrm>
          <a:prstGeom prst="wedgeRoundRectCallout">
            <a:avLst>
              <a:gd name="adj1" fmla="val -56198"/>
              <a:gd name="adj2" fmla="val 40570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61EEDB3-A59B-1EEF-205F-E444E931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356" y="1781510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F268EBDD-CECF-2C52-84F0-F5BD5C7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D69F882-CAF9-2648-CBEA-C37C461259EC}"/>
              </a:ext>
            </a:extLst>
          </p:cNvPr>
          <p:cNvSpPr txBox="1"/>
          <p:nvPr/>
        </p:nvSpPr>
        <p:spPr>
          <a:xfrm>
            <a:off x="348727" y="236271"/>
            <a:ext cx="2952034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E86F349-A3F1-7A98-B599-98758D33601C}"/>
              </a:ext>
            </a:extLst>
          </p:cNvPr>
          <p:cNvSpPr txBox="1"/>
          <p:nvPr/>
        </p:nvSpPr>
        <p:spPr>
          <a:xfrm>
            <a:off x="348727" y="812677"/>
            <a:ext cx="4557662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vi-VN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ghệ</a:t>
            </a:r>
            <a:r>
              <a:rPr lang="vi-VN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B0BDEAEE-9968-0120-C89F-2BEA7D65DDBB}"/>
              </a:ext>
            </a:extLst>
          </p:cNvPr>
          <p:cNvSpPr txBox="1"/>
          <p:nvPr/>
        </p:nvSpPr>
        <p:spPr>
          <a:xfrm>
            <a:off x="447339" y="1439943"/>
            <a:ext cx="378400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Thể thơ tự do linh hoạt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5EF9232-D24E-A64A-FDCA-530251D00CA9}"/>
              </a:ext>
            </a:extLst>
          </p:cNvPr>
          <p:cNvSpPr txBox="1"/>
          <p:nvPr/>
        </p:nvSpPr>
        <p:spPr>
          <a:xfrm>
            <a:off x="447339" y="2122472"/>
            <a:ext cx="6374802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vi-VN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vi-VN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2444C87-DF25-3230-C2F9-9BCE6940AA87}"/>
              </a:ext>
            </a:extLst>
          </p:cNvPr>
          <p:cNvSpPr txBox="1"/>
          <p:nvPr/>
        </p:nvSpPr>
        <p:spPr>
          <a:xfrm>
            <a:off x="447339" y="2786630"/>
            <a:ext cx="1062407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664DD7F8-B09F-EF67-628E-5CD5B9B71A33}"/>
              </a:ext>
            </a:extLst>
          </p:cNvPr>
          <p:cNvSpPr txBox="1"/>
          <p:nvPr/>
        </p:nvSpPr>
        <p:spPr>
          <a:xfrm>
            <a:off x="447338" y="3441634"/>
            <a:ext cx="1062407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xây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mang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CD36CB9B-3B5F-0DF6-5222-2A98EB5A375F}"/>
              </a:ext>
            </a:extLst>
          </p:cNvPr>
          <p:cNvSpPr txBox="1"/>
          <p:nvPr/>
        </p:nvSpPr>
        <p:spPr>
          <a:xfrm>
            <a:off x="447338" y="4622013"/>
            <a:ext cx="1062407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216535" algn="l"/>
              </a:tabLs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bay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con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tha, sâu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F268EBDD-CECF-2C52-84F0-F5BD5C7F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D69F882-CAF9-2648-CBEA-C37C461259EC}"/>
              </a:ext>
            </a:extLst>
          </p:cNvPr>
          <p:cNvSpPr txBox="1"/>
          <p:nvPr/>
        </p:nvSpPr>
        <p:spPr>
          <a:xfrm>
            <a:off x="348727" y="0"/>
            <a:ext cx="2952034" cy="571823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65FD0C40-4425-CC62-E722-E20773131089}"/>
              </a:ext>
            </a:extLst>
          </p:cNvPr>
          <p:cNvSpPr txBox="1"/>
          <p:nvPr/>
        </p:nvSpPr>
        <p:spPr>
          <a:xfrm>
            <a:off x="348727" y="565864"/>
            <a:ext cx="5639478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000" b="1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0AAA0D6-F760-75BB-7B5E-D6F7BB11A0D3}"/>
              </a:ext>
            </a:extLst>
          </p:cNvPr>
          <p:cNvSpPr txBox="1"/>
          <p:nvPr/>
        </p:nvSpPr>
        <p:spPr>
          <a:xfrm>
            <a:off x="689019" y="1492550"/>
            <a:ext cx="10286796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cha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mênh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khám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vùng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A67B9B15-4638-F572-90A9-A974A973D0DA}"/>
              </a:ext>
            </a:extLst>
          </p:cNvPr>
          <p:cNvSpPr txBox="1"/>
          <p:nvPr/>
        </p:nvSpPr>
        <p:spPr>
          <a:xfrm>
            <a:off x="689019" y="2762496"/>
            <a:ext cx="10286796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5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14105"/>
              </p:ext>
            </p:extLst>
          </p:nvPr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9" y="-101292"/>
            <a:ext cx="2490799" cy="181807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4EB43F4-A907-DD81-6328-8897B4F02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20" y="3883894"/>
            <a:ext cx="2470204" cy="3036305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21697" y="1360596"/>
            <a:ext cx="5459403" cy="1964672"/>
          </a:xfrm>
          <a:prstGeom prst="horizontalScroll">
            <a:avLst>
              <a:gd name="adj" fmla="val 16223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4656" y="1457700"/>
            <a:ext cx="1431847" cy="126894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054E1041-DE6B-421E-CBB3-32449804CCEF}"/>
              </a:ext>
            </a:extLst>
          </p:cNvPr>
          <p:cNvGrpSpPr/>
          <p:nvPr/>
        </p:nvGrpSpPr>
        <p:grpSpPr>
          <a:xfrm>
            <a:off x="3906117" y="127059"/>
            <a:ext cx="4790808" cy="1043001"/>
            <a:chOff x="6831332" y="3765940"/>
            <a:chExt cx="4790808" cy="1043001"/>
          </a:xfrm>
        </p:grpSpPr>
        <p:grpSp>
          <p:nvGrpSpPr>
            <p:cNvPr id="9" name="Nhóm 8">
              <a:extLst>
                <a:ext uri="{FF2B5EF4-FFF2-40B4-BE49-F238E27FC236}">
                  <a16:creationId xmlns="" xmlns:a16="http://schemas.microsoft.com/office/drawing/2014/main" id="{166C0DEC-06AB-6864-6E5E-39F429EF19A9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="" xmlns:a16="http://schemas.microsoft.com/office/drawing/2014/main" id="{A52BA8E2-D317-81BD-9C3D-B7ACF051766D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ưu đồ: Đường kết nối 14">
                <a:extLst>
                  <a:ext uri="{FF2B5EF4-FFF2-40B4-BE49-F238E27FC236}">
                    <a16:creationId xmlns="" xmlns:a16="http://schemas.microsoft.com/office/drawing/2014/main" id="{E97FFE1D-7765-6C91-D7B0-3474C2CA3BE0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Hình ảnh 15">
                <a:extLst>
                  <a:ext uri="{FF2B5EF4-FFF2-40B4-BE49-F238E27FC236}">
                    <a16:creationId xmlns="" xmlns:a16="http://schemas.microsoft.com/office/drawing/2014/main" id="{2399B339-0ECA-C0D0-517E-1A84ECC7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970AFD77-0BF0-19EB-CA0F-DDD15F7CA69E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D74EE6-E311-5866-DCA7-B08B5346345F}"/>
              </a:ext>
            </a:extLst>
          </p:cNvPr>
          <p:cNvSpPr/>
          <p:nvPr/>
        </p:nvSpPr>
        <p:spPr>
          <a:xfrm>
            <a:off x="3562476" y="3515804"/>
            <a:ext cx="5978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4800" b="1" kern="1800" spc="-75" dirty="0">
                <a:solidFill>
                  <a:srgbClr val="00B050"/>
                </a:solidFill>
                <a:effectLst/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NHANH NHƯ CHỚP</a:t>
            </a:r>
            <a:endParaRPr lang="en-US" sz="4800" dirty="0">
              <a:solidFill>
                <a:srgbClr val="00B050"/>
              </a:solidFill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E66F5F6F-0131-7285-D993-E8A7E31FE2E9}"/>
              </a:ext>
            </a:extLst>
          </p:cNvPr>
          <p:cNvSpPr txBox="1"/>
          <p:nvPr/>
        </p:nvSpPr>
        <p:spPr>
          <a:xfrm>
            <a:off x="4141967" y="1945904"/>
            <a:ext cx="5092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524" y="131379"/>
            <a:ext cx="3100552" cy="889244"/>
          </a:xfrm>
          <a:solidFill>
            <a:srgbClr val="05D805"/>
          </a:solidFill>
        </p:spPr>
        <p:txBody>
          <a:bodyPr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320" y="2158193"/>
            <a:ext cx="10368081" cy="2959965"/>
          </a:xfrm>
          <a:noFill/>
        </p:spPr>
        <p:txBody>
          <a:bodyPr>
            <a:normAutofit/>
          </a:bodyPr>
          <a:lstStyle/>
          <a:p>
            <a:pPr marL="0" marR="0" lvl="0" indent="0" algn="just">
              <a:lnSpc>
                <a:spcPct val="115000"/>
              </a:lnSpc>
              <a:buSzPts val="1400"/>
              <a:buNone/>
            </a:pP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ấp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buSzPts val="1400"/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just">
              <a:lnSpc>
                <a:spcPct val="115000"/>
              </a:lnSpc>
              <a:buSzPts val="1400"/>
              <a:buNone/>
            </a:pP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Sau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5s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A4269AAC-C5A1-D42F-869E-80754CDF2C3A}"/>
              </a:ext>
            </a:extLst>
          </p:cNvPr>
          <p:cNvSpPr/>
          <p:nvPr/>
        </p:nvSpPr>
        <p:spPr>
          <a:xfrm>
            <a:off x="460599" y="1254518"/>
            <a:ext cx="11414235" cy="491760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9FF4060D-F61B-E7DE-8831-D1AC7687A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297656" y="629630"/>
            <a:ext cx="2419230" cy="24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904564" y="1165349"/>
            <a:ext cx="7082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(1955)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(1963)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(1968)</a:t>
            </a:r>
          </a:p>
          <a:p>
            <a:pPr>
              <a:lnSpc>
                <a:spcPct val="150000"/>
              </a:lnSpc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(1960)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=""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=""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66681" y="3648265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024941" y="1123437"/>
            <a:ext cx="9073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=""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=""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82449" y="4419229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714143" y="1069892"/>
            <a:ext cx="64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</a:t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=""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=""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82449" y="4419229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983954" y="346712"/>
            <a:ext cx="10634306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73538" y="-186158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2464213" y="1098759"/>
            <a:ext cx="83034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"/>
              </a:spcAft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464213" y="2763237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 cha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=""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=""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346590" y="3697570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9B75321A-D22B-8DD0-DAB4-A4AC74DE6F89}"/>
              </a:ext>
            </a:extLst>
          </p:cNvPr>
          <p:cNvSpPr/>
          <p:nvPr/>
        </p:nvSpPr>
        <p:spPr>
          <a:xfrm>
            <a:off x="689278" y="337748"/>
            <a:ext cx="10992893" cy="216049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B81E2DC8-462D-89B0-55D9-4B143F4A3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3707">
            <a:off x="-250326" y="-282259"/>
            <a:ext cx="2419230" cy="241923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412B5D4-8B1A-CA99-2EE5-B064A03B6EB2}"/>
              </a:ext>
            </a:extLst>
          </p:cNvPr>
          <p:cNvSpPr txBox="1"/>
          <p:nvPr/>
        </p:nvSpPr>
        <p:spPr>
          <a:xfrm>
            <a:off x="1496023" y="842060"/>
            <a:ext cx="102477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20"/>
              </a:spcAft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mịn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F75C78C-5C78-F9A5-F66C-762359D814A1}"/>
              </a:ext>
            </a:extLst>
          </p:cNvPr>
          <p:cNvSpPr txBox="1"/>
          <p:nvPr/>
        </p:nvSpPr>
        <p:spPr>
          <a:xfrm>
            <a:off x="2346590" y="2737115"/>
            <a:ext cx="6382870" cy="297132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y2mate.com - ĐỒNG HỒ ĐẾM NGƯỢC 5 GIÂY CHUÔNG BÁO HẾT GIỜ_480p">
            <a:hlinkClick r:id="" action="ppaction://media"/>
            <a:extLst>
              <a:ext uri="{FF2B5EF4-FFF2-40B4-BE49-F238E27FC236}">
                <a16:creationId xmlns="" xmlns:a16="http://schemas.microsoft.com/office/drawing/2014/main" id="{007853D7-15F1-4942-06BB-67EE65DF52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58071" y="3429000"/>
            <a:ext cx="2324100" cy="1828800"/>
          </a:xfrm>
          <a:prstGeom prst="rect">
            <a:avLst/>
          </a:prstGeom>
        </p:spPr>
      </p:pic>
      <p:sp>
        <p:nvSpPr>
          <p:cNvPr id="11" name="Tim 10">
            <a:extLst>
              <a:ext uri="{FF2B5EF4-FFF2-40B4-BE49-F238E27FC236}">
                <a16:creationId xmlns="" xmlns:a16="http://schemas.microsoft.com/office/drawing/2014/main" id="{0AB900E0-7A3B-CD7F-1AD3-FB9B21683705}"/>
              </a:ext>
            </a:extLst>
          </p:cNvPr>
          <p:cNvSpPr/>
          <p:nvPr/>
        </p:nvSpPr>
        <p:spPr>
          <a:xfrm>
            <a:off x="2265908" y="2867948"/>
            <a:ext cx="663388" cy="600635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BD8FE45-4877-54CC-B9A3-D785AFD3AC45}"/>
              </a:ext>
            </a:extLst>
          </p:cNvPr>
          <p:cNvSpPr txBox="1"/>
          <p:nvPr/>
        </p:nvSpPr>
        <p:spPr>
          <a:xfrm>
            <a:off x="646124" y="933878"/>
            <a:ext cx="979775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Từ ngữ trong thơ: 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Thơ trữ tình ngắn gọn nên từ ngữ trong thơ: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099" y="101799"/>
            <a:ext cx="10750995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ngữ văn: Từ ngữ và hình ảnh trong thơ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48F75FAF-93D2-525C-BEF5-C1103C6C6CD8}"/>
              </a:ext>
            </a:extLst>
          </p:cNvPr>
          <p:cNvSpPr txBox="1"/>
          <p:nvPr/>
        </p:nvSpPr>
        <p:spPr>
          <a:xfrm>
            <a:off x="646124" y="1512760"/>
            <a:ext cx="35403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rất cô đọng, hàm súc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B033ED20-4DAF-FE6E-EB60-013BAAF14EB7}"/>
              </a:ext>
            </a:extLst>
          </p:cNvPr>
          <p:cNvSpPr txBox="1"/>
          <p:nvPr/>
        </p:nvSpPr>
        <p:spPr>
          <a:xfrm>
            <a:off x="646124" y="2029132"/>
            <a:ext cx="6096000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 có tính gợi hình, gợi cảm, đa nghĩa...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E3829FC1-FB25-9F36-E73D-CB08B9FBB63F}"/>
              </a:ext>
            </a:extLst>
          </p:cNvPr>
          <p:cNvSpPr txBox="1"/>
          <p:nvPr/>
        </p:nvSpPr>
        <p:spPr>
          <a:xfrm>
            <a:off x="720503" y="3161027"/>
            <a:ext cx="10750994" cy="1055608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người đọc phải chủ động liên tưởng, tưởng tượng để hiểu được sự phong phú của ý thơ</a:t>
            </a:r>
            <a:r>
              <a:rPr lang="de-D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47884903-C815-9938-9F4F-801606CE82ED}"/>
              </a:ext>
            </a:extLst>
          </p:cNvPr>
          <p:cNvSpPr txBox="1"/>
          <p:nvPr/>
        </p:nvSpPr>
        <p:spPr>
          <a:xfrm>
            <a:off x="646124" y="2637485"/>
            <a:ext cx="6096000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thiên về gợi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9" grpId="0" animBg="1"/>
      <p:bldP spid="31" grpId="0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9" y="-101292"/>
            <a:ext cx="2490799" cy="1818071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67837" y="1359232"/>
            <a:ext cx="10127339" cy="4310047"/>
          </a:xfrm>
          <a:prstGeom prst="horizontalScroll">
            <a:avLst>
              <a:gd name="adj" fmla="val 858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4724" y="1578790"/>
            <a:ext cx="1431847" cy="1268944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054E1041-DE6B-421E-CBB3-32449804CCEF}"/>
              </a:ext>
            </a:extLst>
          </p:cNvPr>
          <p:cNvGrpSpPr/>
          <p:nvPr/>
        </p:nvGrpSpPr>
        <p:grpSpPr>
          <a:xfrm>
            <a:off x="3906117" y="127059"/>
            <a:ext cx="4790808" cy="1043001"/>
            <a:chOff x="6831332" y="3765940"/>
            <a:chExt cx="4790808" cy="1043001"/>
          </a:xfrm>
        </p:grpSpPr>
        <p:grpSp>
          <p:nvGrpSpPr>
            <p:cNvPr id="9" name="Nhóm 8">
              <a:extLst>
                <a:ext uri="{FF2B5EF4-FFF2-40B4-BE49-F238E27FC236}">
                  <a16:creationId xmlns="" xmlns:a16="http://schemas.microsoft.com/office/drawing/2014/main" id="{166C0DEC-06AB-6864-6E5E-39F429EF19A9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="" xmlns:a16="http://schemas.microsoft.com/office/drawing/2014/main" id="{A52BA8E2-D317-81BD-9C3D-B7ACF051766D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Lưu đồ: Đường kết nối 14">
                <a:extLst>
                  <a:ext uri="{FF2B5EF4-FFF2-40B4-BE49-F238E27FC236}">
                    <a16:creationId xmlns="" xmlns:a16="http://schemas.microsoft.com/office/drawing/2014/main" id="{E97FFE1D-7765-6C91-D7B0-3474C2CA3BE0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Hình ảnh 15">
                <a:extLst>
                  <a:ext uri="{FF2B5EF4-FFF2-40B4-BE49-F238E27FC236}">
                    <a16:creationId xmlns="" xmlns:a16="http://schemas.microsoft.com/office/drawing/2014/main" id="{2399B339-0ECA-C0D0-517E-1A84ECC7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970AFD77-0BF0-19EB-CA0F-DDD15F7CA69E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E66F5F6F-0131-7285-D993-E8A7E31FE2E9}"/>
              </a:ext>
            </a:extLst>
          </p:cNvPr>
          <p:cNvSpPr txBox="1"/>
          <p:nvPr/>
        </p:nvSpPr>
        <p:spPr>
          <a:xfrm>
            <a:off x="4141967" y="1945904"/>
            <a:ext cx="5092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D829A92B-8D4C-B7C9-E4B7-6AA466D92E5D}"/>
              </a:ext>
            </a:extLst>
          </p:cNvPr>
          <p:cNvSpPr txBox="1"/>
          <p:nvPr/>
        </p:nvSpPr>
        <p:spPr>
          <a:xfrm>
            <a:off x="2060595" y="2646823"/>
            <a:ext cx="96950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đi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86" y="-199929"/>
            <a:ext cx="1876918" cy="1369990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607973" y="1170060"/>
            <a:ext cx="11113983" cy="4657893"/>
          </a:xfrm>
          <a:prstGeom prst="horizontalScroll">
            <a:avLst>
              <a:gd name="adj" fmla="val 858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33" y="1282765"/>
            <a:ext cx="1431847" cy="126894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D829A92B-8D4C-B7C9-E4B7-6AA466D92E5D}"/>
              </a:ext>
            </a:extLst>
          </p:cNvPr>
          <p:cNvSpPr txBox="1"/>
          <p:nvPr/>
        </p:nvSpPr>
        <p:spPr>
          <a:xfrm>
            <a:off x="1732914" y="-47875"/>
            <a:ext cx="101451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cha con đi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877042B0-8994-6539-9358-4220E781EBE2}"/>
              </a:ext>
            </a:extLst>
          </p:cNvPr>
          <p:cNvSpPr txBox="1"/>
          <p:nvPr/>
        </p:nvSpPr>
        <p:spPr>
          <a:xfrm>
            <a:off x="1102149" y="1509791"/>
            <a:ext cx="104135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9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149C7CD1-0F00-1E90-3025-BA402BF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225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8269" y="3028566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269" y="3028566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86" y="-199929"/>
            <a:ext cx="1876918" cy="1369990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607973" y="648016"/>
            <a:ext cx="11113983" cy="5780215"/>
          </a:xfrm>
          <a:prstGeom prst="horizontalScroll">
            <a:avLst>
              <a:gd name="adj" fmla="val 858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8592" y="965596"/>
            <a:ext cx="1431847" cy="126894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D829A92B-8D4C-B7C9-E4B7-6AA466D92E5D}"/>
              </a:ext>
            </a:extLst>
          </p:cNvPr>
          <p:cNvSpPr txBox="1"/>
          <p:nvPr/>
        </p:nvSpPr>
        <p:spPr>
          <a:xfrm>
            <a:off x="1628269" y="-13680"/>
            <a:ext cx="9895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FE072EBD-0781-AD96-6FA5-8724498712FE}"/>
              </a:ext>
            </a:extLst>
          </p:cNvPr>
          <p:cNvSpPr txBox="1"/>
          <p:nvPr/>
        </p:nvSpPr>
        <p:spPr>
          <a:xfrm>
            <a:off x="1252542" y="1141764"/>
            <a:ext cx="1062062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5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8002C659-8EDF-2BFC-877D-57B3F64E1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27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="" xmlns:a16="http://schemas.microsoft.com/office/drawing/2014/main" id="{199C1731-6241-D711-96B1-82314E3B12F2}"/>
              </a:ext>
            </a:extLst>
          </p:cNvPr>
          <p:cNvSpPr/>
          <p:nvPr/>
        </p:nvSpPr>
        <p:spPr>
          <a:xfrm>
            <a:off x="2161574" y="1178910"/>
            <a:ext cx="9347637" cy="1956273"/>
          </a:xfrm>
          <a:prstGeom prst="wedgeRoundRectCallout">
            <a:avLst>
              <a:gd name="adj1" fmla="val -53807"/>
              <a:gd name="adj2" fmla="val 42279"/>
              <a:gd name="adj3" fmla="val 16667"/>
            </a:avLst>
          </a:prstGeom>
          <a:noFill/>
          <a:ln w="57150">
            <a:solidFill>
              <a:srgbClr val="00A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6896D57-1E4C-7C80-05B9-AA21FDE9EF77}"/>
              </a:ext>
            </a:extLst>
          </p:cNvPr>
          <p:cNvSpPr txBox="1"/>
          <p:nvPr/>
        </p:nvSpPr>
        <p:spPr>
          <a:xfrm>
            <a:off x="2352569" y="1180529"/>
            <a:ext cx="88966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0F63469-016A-A531-62B1-725D9D352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5023" y="2734963"/>
            <a:ext cx="2517593" cy="3889118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AEB22CAE-2A6C-61D2-F09E-24430DCBF721}"/>
              </a:ext>
            </a:extLst>
          </p:cNvPr>
          <p:cNvGrpSpPr/>
          <p:nvPr/>
        </p:nvGrpSpPr>
        <p:grpSpPr>
          <a:xfrm>
            <a:off x="4269875" y="-29803"/>
            <a:ext cx="4790807" cy="1043001"/>
            <a:chOff x="6831332" y="5142211"/>
            <a:chExt cx="4790807" cy="1043001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="" xmlns:a16="http://schemas.microsoft.com/office/drawing/2014/main" id="{C205A241-AE60-08CD-2DD1-42514B3758CE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ưu đồ: Đường kết nối 10">
              <a:extLst>
                <a:ext uri="{FF2B5EF4-FFF2-40B4-BE49-F238E27FC236}">
                  <a16:creationId xmlns="" xmlns:a16="http://schemas.microsoft.com/office/drawing/2014/main" id="{B47093EC-A4C0-9309-C9C3-5ABFB6AF18A4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Hình ảnh 13">
              <a:extLst>
                <a:ext uri="{FF2B5EF4-FFF2-40B4-BE49-F238E27FC236}">
                  <a16:creationId xmlns="" xmlns:a16="http://schemas.microsoft.com/office/drawing/2014/main" id="{DB59A996-C678-A764-9995-042691097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5" name="Hộp Văn bản 14">
              <a:extLst>
                <a:ext uri="{FF2B5EF4-FFF2-40B4-BE49-F238E27FC236}">
                  <a16:creationId xmlns="" xmlns:a16="http://schemas.microsoft.com/office/drawing/2014/main" id="{036043A1-5E32-EBD1-9069-D5325EA17FEA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pic>
        <p:nvPicPr>
          <p:cNvPr id="1026" name="Picture 36" descr="Mời tham dự cuộc thi &amp;amp;quot;Ước mơ của bạn khi là sinh viên&amp;amp;quot; |  Duhoctoancau.com">
            <a:extLst>
              <a:ext uri="{FF2B5EF4-FFF2-40B4-BE49-F238E27FC236}">
                <a16:creationId xmlns="" xmlns:a16="http://schemas.microsoft.com/office/drawing/2014/main" id="{A468FC66-EF75-D7E7-829F-7D62AB5F728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"/>
          <a:stretch>
            <a:fillRect/>
          </a:stretch>
        </p:blipFill>
        <p:spPr bwMode="auto">
          <a:xfrm>
            <a:off x="2352569" y="3300895"/>
            <a:ext cx="402696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Cách duy nhất biến ước mơ thành hiện thực: Biết mình muốn gì, kiên trì với">
            <a:extLst>
              <a:ext uri="{FF2B5EF4-FFF2-40B4-BE49-F238E27FC236}">
                <a16:creationId xmlns="" xmlns:a16="http://schemas.microsoft.com/office/drawing/2014/main" id="{D623BDDA-FC8F-BE29-2DAE-F920837CE80B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56"/>
          <a:stretch>
            <a:fillRect/>
          </a:stretch>
        </p:blipFill>
        <p:spPr bwMode="auto">
          <a:xfrm>
            <a:off x="6835392" y="3300896"/>
            <a:ext cx="441385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0017A336-71DE-ED83-4369-5B08F808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"/>
            <a:ext cx="12192000" cy="6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2978161E-950A-7E29-89E1-F2DABCD3C4EB}"/>
              </a:ext>
            </a:extLst>
          </p:cNvPr>
          <p:cNvSpPr txBox="1"/>
          <p:nvPr/>
        </p:nvSpPr>
        <p:spPr>
          <a:xfrm>
            <a:off x="1304804" y="347648"/>
            <a:ext cx="10286796" cy="3439239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dẫn </a:t>
            </a:r>
            <a:r>
              <a:rPr lang="pt-BR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r>
              <a:rPr lang="pt-BR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sơ đồ tư duy về các đơn vị kiến thức của bài học hoặc vẽ tranh hình ảnh ấn tượng về bài học.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con.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-go)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1800AA61-B2AD-46F3-E8F6-424A0D308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14" y="3786887"/>
            <a:ext cx="4458416" cy="24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BBD8FE45-4877-54CC-B9A3-D785AFD3AC45}"/>
              </a:ext>
            </a:extLst>
          </p:cNvPr>
          <p:cNvSpPr txBox="1"/>
          <p:nvPr/>
        </p:nvSpPr>
        <p:spPr>
          <a:xfrm>
            <a:off x="401099" y="901126"/>
            <a:ext cx="11704579" cy="60640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099" y="101799"/>
            <a:ext cx="10750995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ngữ văn: Từ ngữ và hình ảnh trong thơ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B033ED20-4DAF-FE6E-EB60-013BAAF14EB7}"/>
              </a:ext>
            </a:extLst>
          </p:cNvPr>
          <p:cNvSpPr txBox="1"/>
          <p:nvPr/>
        </p:nvSpPr>
        <p:spPr>
          <a:xfrm>
            <a:off x="583371" y="1593241"/>
            <a:ext cx="9412276" cy="606407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E3829FC1-FB25-9F36-E73D-CB08B9FBB63F}"/>
              </a:ext>
            </a:extLst>
          </p:cNvPr>
          <p:cNvSpPr txBox="1"/>
          <p:nvPr/>
        </p:nvSpPr>
        <p:spPr>
          <a:xfrm>
            <a:off x="583371" y="3009958"/>
            <a:ext cx="10750994" cy="606407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19450C28-3581-9AE0-DFC7-DBD652C17640}"/>
              </a:ext>
            </a:extLst>
          </p:cNvPr>
          <p:cNvSpPr txBox="1"/>
          <p:nvPr/>
        </p:nvSpPr>
        <p:spPr>
          <a:xfrm>
            <a:off x="401099" y="2304516"/>
            <a:ext cx="4726714" cy="60640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200"/>
              </a:spcAft>
              <a:tabLst>
                <a:tab pos="25336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47A61CB-396D-4C95-2295-2C707B1E330E}"/>
              </a:ext>
            </a:extLst>
          </p:cNvPr>
          <p:cNvSpPr txBox="1"/>
          <p:nvPr/>
        </p:nvSpPr>
        <p:spPr>
          <a:xfrm>
            <a:off x="583371" y="3531024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cách gieo vần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C90EB30-F7A0-1A4B-C12A-9386D150EF75}"/>
              </a:ext>
            </a:extLst>
          </p:cNvPr>
          <p:cNvSpPr txBox="1"/>
          <p:nvPr/>
        </p:nvSpPr>
        <p:spPr>
          <a:xfrm>
            <a:off x="583371" y="4025269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ngắt nhịp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F151846F-253D-71EA-2523-C291AF694D47}"/>
              </a:ext>
            </a:extLst>
          </p:cNvPr>
          <p:cNvSpPr txBox="1"/>
          <p:nvPr/>
        </p:nvSpPr>
        <p:spPr>
          <a:xfrm>
            <a:off x="583371" y="4565165"/>
            <a:ext cx="10750994" cy="578882"/>
          </a:xfrm>
          <a:prstGeom prst="round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biện pháp tu từ: nhân hóa, so sánh, ẩn dụ...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/>
      <p:bldP spid="31" grpId="0"/>
      <p:bldP spid="2" grpId="0" animBg="1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4" y="618625"/>
            <a:ext cx="6096000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7DDB435A-0601-E6E8-FC9E-273D91D0BB21}"/>
              </a:ext>
            </a:extLst>
          </p:cNvPr>
          <p:cNvSpPr txBox="1"/>
          <p:nvPr/>
        </p:nvSpPr>
        <p:spPr>
          <a:xfrm>
            <a:off x="3746379" y="1437909"/>
            <a:ext cx="6931741" cy="2009061"/>
          </a:xfrm>
          <a:prstGeom prst="wedgeRoundRectCallout">
            <a:avLst>
              <a:gd name="adj1" fmla="val -57554"/>
              <a:gd name="adj2" fmla="val 43495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tìm hiểu các nguồn tài liệu ở nhà, nêu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ngắn gọn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hiểu biết của em về tác giả Hoàng Trung Thông (tên khai sinh, bút danh, quê quán, năm sinh, tác phẩm chính,...).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DD5B56D1-C4FA-09B3-D910-A961770F6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42481" y="1494929"/>
            <a:ext cx="5299882" cy="5306051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2F93CBAA-25B1-B53C-583A-EF7B47985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9" y="4001588"/>
            <a:ext cx="2551367" cy="21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4" y="618625"/>
            <a:ext cx="6096000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oàng Trung Thông – Wikipedia tiếng Việt">
            <a:extLst>
              <a:ext uri="{FF2B5EF4-FFF2-40B4-BE49-F238E27FC236}">
                <a16:creationId xmlns="" xmlns:a16="http://schemas.microsoft.com/office/drawing/2014/main" id="{7754B9C0-CDAC-DAFB-D8BF-1107AF55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1480578"/>
            <a:ext cx="3899648" cy="41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8E0DC37-3748-DC23-6BBF-03C03483658C}"/>
              </a:ext>
            </a:extLst>
          </p:cNvPr>
          <p:cNvSpPr txBox="1"/>
          <p:nvPr/>
        </p:nvSpPr>
        <p:spPr>
          <a:xfrm>
            <a:off x="4876221" y="132532"/>
            <a:ext cx="6232783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Trung 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6F9AE49-BDC1-C220-B63E-9D1BE969F254}"/>
              </a:ext>
            </a:extLst>
          </p:cNvPr>
          <p:cNvSpPr txBox="1"/>
          <p:nvPr/>
        </p:nvSpPr>
        <p:spPr>
          <a:xfrm>
            <a:off x="4876221" y="1269149"/>
            <a:ext cx="5563720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Năm sinh – năm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(1925 –1993)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0376308-FE5D-7F82-7122-7E59F5C73476}"/>
              </a:ext>
            </a:extLst>
          </p:cNvPr>
          <p:cNvSpPr txBox="1"/>
          <p:nvPr/>
        </p:nvSpPr>
        <p:spPr>
          <a:xfrm>
            <a:off x="4876221" y="1922648"/>
            <a:ext cx="3331507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EB838D9-DA07-5535-EC5B-3FEF5256ED57}"/>
              </a:ext>
            </a:extLst>
          </p:cNvPr>
          <p:cNvSpPr txBox="1"/>
          <p:nvPr/>
        </p:nvSpPr>
        <p:spPr>
          <a:xfrm>
            <a:off x="4876221" y="2611987"/>
            <a:ext cx="6896172" cy="1055608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ông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cô 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ọ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40A221C9-D87F-B502-05F2-104B5F653817}"/>
              </a:ext>
            </a:extLst>
          </p:cNvPr>
          <p:cNvSpPr txBox="1"/>
          <p:nvPr/>
        </p:nvSpPr>
        <p:spPr>
          <a:xfrm>
            <a:off x="4848750" y="3753588"/>
            <a:ext cx="6896172" cy="2485787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(1955);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(1960), 15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(1964), 17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(1984);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(1989);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(1992);…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44637BE9-5822-9F77-3BC7-2BF917FE2E5A}"/>
              </a:ext>
            </a:extLst>
          </p:cNvPr>
          <p:cNvSpPr txBox="1"/>
          <p:nvPr/>
        </p:nvSpPr>
        <p:spPr>
          <a:xfrm>
            <a:off x="4088049" y="2652821"/>
            <a:ext cx="5432470" cy="1055608"/>
          </a:xfrm>
          <a:prstGeom prst="wedgeRoundRectCallout">
            <a:avLst>
              <a:gd name="adj1" fmla="val -57554"/>
              <a:gd name="adj2" fmla="val 43495"/>
              <a:gd name="adj3" fmla="val 16667"/>
            </a:avLst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689A534D-6EDB-F306-0971-2C0E2E04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64" y="2313792"/>
            <a:ext cx="4615815" cy="46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powerpoint màu xanh dương nhạt - hinhanhsieudep.net">
            <a:extLst>
              <a:ext uri="{FF2B5EF4-FFF2-40B4-BE49-F238E27FC236}">
                <a16:creationId xmlns="" xmlns:a16="http://schemas.microsoft.com/office/drawing/2014/main" id="{692A1F13-E567-5E03-B5E3-EA2F7810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EED07416-8898-5062-F0F4-A9E532C83EE1}"/>
              </a:ext>
            </a:extLst>
          </p:cNvPr>
          <p:cNvSpPr txBox="1"/>
          <p:nvPr/>
        </p:nvSpPr>
        <p:spPr>
          <a:xfrm>
            <a:off x="401100" y="101799"/>
            <a:ext cx="4000572" cy="58477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Tìm hiểu chung</a:t>
            </a:r>
            <a:endParaRPr lang="en-US" sz="3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14E17FDA-A604-DE3F-B6D2-6352F79C4689}"/>
              </a:ext>
            </a:extLst>
          </p:cNvPr>
          <p:cNvSpPr txBox="1"/>
          <p:nvPr/>
        </p:nvSpPr>
        <p:spPr>
          <a:xfrm>
            <a:off x="502023" y="618625"/>
            <a:ext cx="6831105" cy="56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3000" b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i="1" dirty="0" err="1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buồm</a:t>
            </a:r>
            <a:r>
              <a:rPr lang="en-US" sz="3000" b="1" i="1" dirty="0">
                <a:solidFill>
                  <a:srgbClr val="0066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3000" dirty="0">
              <a:solidFill>
                <a:srgbClr val="0066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40376308-FE5D-7F82-7122-7E59F5C73476}"/>
              </a:ext>
            </a:extLst>
          </p:cNvPr>
          <p:cNvSpPr txBox="1"/>
          <p:nvPr/>
        </p:nvSpPr>
        <p:spPr>
          <a:xfrm>
            <a:off x="1117387" y="1930737"/>
            <a:ext cx="2722443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1963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EB838D9-DA07-5535-EC5B-3FEF5256ED57}"/>
              </a:ext>
            </a:extLst>
          </p:cNvPr>
          <p:cNvSpPr txBox="1"/>
          <p:nvPr/>
        </p:nvSpPr>
        <p:spPr>
          <a:xfrm>
            <a:off x="1075185" y="2825890"/>
            <a:ext cx="5639379" cy="578882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tên.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553BDA6-7CED-0DB5-8100-5E171A13C5D3}"/>
              </a:ext>
            </a:extLst>
          </p:cNvPr>
          <p:cNvSpPr txBox="1"/>
          <p:nvPr/>
        </p:nvSpPr>
        <p:spPr>
          <a:xfrm>
            <a:off x="618564" y="1108558"/>
            <a:ext cx="6096000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6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6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3228</Words>
  <Application>Microsoft Office PowerPoint</Application>
  <PresentationFormat>Custom</PresentationFormat>
  <Paragraphs>235</Paragraphs>
  <Slides>44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DELL</cp:lastModifiedBy>
  <cp:revision>49</cp:revision>
  <dcterms:created xsi:type="dcterms:W3CDTF">2022-11-23T02:05:14Z</dcterms:created>
  <dcterms:modified xsi:type="dcterms:W3CDTF">2023-06-05T04:31:05Z</dcterms:modified>
</cp:coreProperties>
</file>