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activeX/activeX2.xml" ContentType="application/vnd.ms-office.activeX+xml"/>
  <Override PartName="/ppt/notesSlides/notesSlide10.xml" ContentType="application/vnd.openxmlformats-officedocument.presentationml.notesSlide+xml"/>
  <Override PartName="/ppt/embeddings/oleObject2.bin" ContentType="application/vnd.openxmlformats-officedocument.oleObject"/>
  <Override PartName="/ppt/activeX/activeX3.xml" ContentType="application/vnd.ms-office.activeX+xml"/>
  <Override PartName="/ppt/notesSlides/notesSlide11.xml" ContentType="application/vnd.openxmlformats-officedocument.presentationml.notesSlide+xml"/>
  <Override PartName="/ppt/embeddings/oleObject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704" r:id="rId2"/>
    <p:sldMasterId id="2147483727" r:id="rId3"/>
    <p:sldMasterId id="2147483819" r:id="rId4"/>
    <p:sldMasterId id="2147483932" r:id="rId5"/>
    <p:sldMasterId id="2147483969" r:id="rId6"/>
    <p:sldMasterId id="2147484185" r:id="rId7"/>
  </p:sldMasterIdLst>
  <p:notesMasterIdLst>
    <p:notesMasterId r:id="rId25"/>
  </p:notesMasterIdLst>
  <p:handoutMasterIdLst>
    <p:handoutMasterId r:id="rId26"/>
  </p:handoutMasterIdLst>
  <p:sldIdLst>
    <p:sldId id="358" r:id="rId8"/>
    <p:sldId id="360" r:id="rId9"/>
    <p:sldId id="298" r:id="rId10"/>
    <p:sldId id="369" r:id="rId11"/>
    <p:sldId id="370" r:id="rId12"/>
    <p:sldId id="317" r:id="rId13"/>
    <p:sldId id="345" r:id="rId14"/>
    <p:sldId id="318" r:id="rId15"/>
    <p:sldId id="320" r:id="rId16"/>
    <p:sldId id="347" r:id="rId17"/>
    <p:sldId id="322" r:id="rId18"/>
    <p:sldId id="321" r:id="rId19"/>
    <p:sldId id="350" r:id="rId20"/>
    <p:sldId id="364" r:id="rId21"/>
    <p:sldId id="359" r:id="rId22"/>
    <p:sldId id="361" r:id="rId23"/>
    <p:sldId id="354" r:id="rId24"/>
  </p:sldIdLst>
  <p:sldSz cx="9144000" cy="5143500" type="screen16x9"/>
  <p:notesSz cx="6858000" cy="9144000"/>
  <p:custDataLst>
    <p:tags r:id="rId27"/>
  </p:custDataLst>
  <p:defaultTextStyle>
    <a:defPPr>
      <a:defRPr lang="en-US"/>
    </a:defPPr>
    <a:lvl1pPr algn="l" rtl="0" fontAlgn="base">
      <a:spcBef>
        <a:spcPct val="0"/>
      </a:spcBef>
      <a:spcAft>
        <a:spcPct val="0"/>
      </a:spcAft>
      <a:defRPr kern="1200">
        <a:solidFill>
          <a:schemeClr val="tx1"/>
        </a:solidFill>
        <a:latin typeface="Arial Black" pitchFamily="34" charset="0"/>
        <a:ea typeface="+mn-ea"/>
        <a:cs typeface="Arial" charset="0"/>
      </a:defRPr>
    </a:lvl1pPr>
    <a:lvl2pPr marL="455613" indent="1588" algn="l" rtl="0" fontAlgn="base">
      <a:spcBef>
        <a:spcPct val="0"/>
      </a:spcBef>
      <a:spcAft>
        <a:spcPct val="0"/>
      </a:spcAft>
      <a:defRPr kern="1200">
        <a:solidFill>
          <a:schemeClr val="tx1"/>
        </a:solidFill>
        <a:latin typeface="Arial Black" pitchFamily="34" charset="0"/>
        <a:ea typeface="+mn-ea"/>
        <a:cs typeface="Arial" charset="0"/>
      </a:defRPr>
    </a:lvl2pPr>
    <a:lvl3pPr marL="912813" indent="1588" algn="l" rtl="0" fontAlgn="base">
      <a:spcBef>
        <a:spcPct val="0"/>
      </a:spcBef>
      <a:spcAft>
        <a:spcPct val="0"/>
      </a:spcAft>
      <a:defRPr kern="1200">
        <a:solidFill>
          <a:schemeClr val="tx1"/>
        </a:solidFill>
        <a:latin typeface="Arial Black" pitchFamily="34" charset="0"/>
        <a:ea typeface="+mn-ea"/>
        <a:cs typeface="Arial" charset="0"/>
      </a:defRPr>
    </a:lvl3pPr>
    <a:lvl4pPr marL="1370013" indent="1588" algn="l" rtl="0" fontAlgn="base">
      <a:spcBef>
        <a:spcPct val="0"/>
      </a:spcBef>
      <a:spcAft>
        <a:spcPct val="0"/>
      </a:spcAft>
      <a:defRPr kern="1200">
        <a:solidFill>
          <a:schemeClr val="tx1"/>
        </a:solidFill>
        <a:latin typeface="Arial Black" pitchFamily="34" charset="0"/>
        <a:ea typeface="+mn-ea"/>
        <a:cs typeface="Arial" charset="0"/>
      </a:defRPr>
    </a:lvl4pPr>
    <a:lvl5pPr marL="1827213" indent="1588" algn="l" rtl="0" fontAlgn="base">
      <a:spcBef>
        <a:spcPct val="0"/>
      </a:spcBef>
      <a:spcAft>
        <a:spcPct val="0"/>
      </a:spcAft>
      <a:defRPr kern="1200">
        <a:solidFill>
          <a:schemeClr val="tx1"/>
        </a:solidFill>
        <a:latin typeface="Arial Black" pitchFamily="34" charset="0"/>
        <a:ea typeface="+mn-ea"/>
        <a:cs typeface="Arial" charset="0"/>
      </a:defRPr>
    </a:lvl5pPr>
    <a:lvl6pPr marL="2286000" algn="l" defTabSz="914400" rtl="0" eaLnBrk="1" latinLnBrk="0" hangingPunct="1">
      <a:defRPr kern="1200">
        <a:solidFill>
          <a:schemeClr val="tx1"/>
        </a:solidFill>
        <a:latin typeface="Arial Black" pitchFamily="34" charset="0"/>
        <a:ea typeface="+mn-ea"/>
        <a:cs typeface="Arial" charset="0"/>
      </a:defRPr>
    </a:lvl6pPr>
    <a:lvl7pPr marL="2743200" algn="l" defTabSz="914400" rtl="0" eaLnBrk="1" latinLnBrk="0" hangingPunct="1">
      <a:defRPr kern="1200">
        <a:solidFill>
          <a:schemeClr val="tx1"/>
        </a:solidFill>
        <a:latin typeface="Arial Black" pitchFamily="34" charset="0"/>
        <a:ea typeface="+mn-ea"/>
        <a:cs typeface="Arial" charset="0"/>
      </a:defRPr>
    </a:lvl7pPr>
    <a:lvl8pPr marL="3200400" algn="l" defTabSz="914400" rtl="0" eaLnBrk="1" latinLnBrk="0" hangingPunct="1">
      <a:defRPr kern="1200">
        <a:solidFill>
          <a:schemeClr val="tx1"/>
        </a:solidFill>
        <a:latin typeface="Arial Black" pitchFamily="34" charset="0"/>
        <a:ea typeface="+mn-ea"/>
        <a:cs typeface="Arial" charset="0"/>
      </a:defRPr>
    </a:lvl8pPr>
    <a:lvl9pPr marL="3657600" algn="l" defTabSz="914400" rtl="0" eaLnBrk="1" latinLnBrk="0" hangingPunct="1">
      <a:defRPr kern="1200">
        <a:solidFill>
          <a:schemeClr val="tx1"/>
        </a:solidFill>
        <a:latin typeface="Arial Black"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99FF"/>
    <a:srgbClr val="33CC33"/>
    <a:srgbClr val="D60093"/>
    <a:srgbClr val="6600CC"/>
    <a:srgbClr val="660033"/>
    <a:srgbClr val="66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22" autoAdjust="0"/>
    <p:restoredTop sz="96084" autoAdjust="0"/>
  </p:normalViewPr>
  <p:slideViewPr>
    <p:cSldViewPr snapToObjects="1">
      <p:cViewPr>
        <p:scale>
          <a:sx n="90" d="100"/>
          <a:sy n="90" d="100"/>
        </p:scale>
        <p:origin x="-1086" y="-15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1008"/>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136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136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136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440E933-AEC6-4CC6-8EB1-7FC2C276675F}" type="slidenum">
              <a:rPr lang="en-US"/>
              <a:pPr>
                <a:defRPr/>
              </a:pPr>
              <a:t>‹#›</a:t>
            </a:fld>
            <a:endParaRPr lang="en-US"/>
          </a:p>
        </p:txBody>
      </p:sp>
    </p:spTree>
    <p:extLst>
      <p:ext uri="{BB962C8B-B14F-4D97-AF65-F5344CB8AC3E}">
        <p14:creationId xmlns:p14="http://schemas.microsoft.com/office/powerpoint/2010/main" val="815916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116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095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16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16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116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C40B566-2146-48C2-8DD2-CF25DF0FF1EF}" type="slidenum">
              <a:rPr lang="en-US"/>
              <a:pPr>
                <a:defRPr/>
              </a:pPr>
              <a:t>‹#›</a:t>
            </a:fld>
            <a:endParaRPr lang="en-US"/>
          </a:p>
        </p:txBody>
      </p:sp>
    </p:spTree>
    <p:extLst>
      <p:ext uri="{BB962C8B-B14F-4D97-AF65-F5344CB8AC3E}">
        <p14:creationId xmlns:p14="http://schemas.microsoft.com/office/powerpoint/2010/main" val="2719497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5613"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2813"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0013"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7213"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4595" algn="l" defTabSz="913841" rtl="0" eaLnBrk="1" latinLnBrk="0" hangingPunct="1">
      <a:defRPr sz="1200" kern="1200">
        <a:solidFill>
          <a:schemeClr val="tx1"/>
        </a:solidFill>
        <a:latin typeface="+mn-lt"/>
        <a:ea typeface="+mn-ea"/>
        <a:cs typeface="+mn-cs"/>
      </a:defRPr>
    </a:lvl6pPr>
    <a:lvl7pPr marL="2741512" algn="l" defTabSz="913841" rtl="0" eaLnBrk="1" latinLnBrk="0" hangingPunct="1">
      <a:defRPr sz="1200" kern="1200">
        <a:solidFill>
          <a:schemeClr val="tx1"/>
        </a:solidFill>
        <a:latin typeface="+mn-lt"/>
        <a:ea typeface="+mn-ea"/>
        <a:cs typeface="+mn-cs"/>
      </a:defRPr>
    </a:lvl7pPr>
    <a:lvl8pPr marL="3198432" algn="l" defTabSz="913841" rtl="0" eaLnBrk="1" latinLnBrk="0" hangingPunct="1">
      <a:defRPr sz="1200" kern="1200">
        <a:solidFill>
          <a:schemeClr val="tx1"/>
        </a:solidFill>
        <a:latin typeface="+mn-lt"/>
        <a:ea typeface="+mn-ea"/>
        <a:cs typeface="+mn-cs"/>
      </a:defRPr>
    </a:lvl8pPr>
    <a:lvl9pPr marL="3655350" algn="l" defTabSz="9138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0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fld id="{51AC683D-5348-44A2-BC6E-2EFB75D50E72}" type="slidenum">
              <a:rPr lang="en-US" smtClean="0">
                <a:solidFill>
                  <a:srgbClr val="000000"/>
                </a:solidFill>
                <a:latin typeface="Arial" charset="0"/>
              </a:rPr>
              <a:pPr/>
              <a:t>1</a:t>
            </a:fld>
            <a:endParaRPr lang="en-US" smtClean="0">
              <a:solidFill>
                <a:srgbClr val="000000"/>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p:spPr>
        <p:txBody>
          <a:bodyPr/>
          <a:lstStyle/>
          <a:p>
            <a:endParaRPr lang="en-US" smtClean="0"/>
          </a:p>
        </p:txBody>
      </p:sp>
      <p:sp>
        <p:nvSpPr>
          <p:cNvPr id="119812"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4D25F0B7-D281-44F9-9B29-DDB2E269CF34}" type="slidenum">
              <a:rPr lang="en-US" smtClean="0">
                <a:latin typeface="Arial" charset="0"/>
              </a:rPr>
              <a:pPr eaLnBrk="1" hangingPunct="1"/>
              <a:t>11</a:t>
            </a:fld>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p:spPr>
        <p:txBody>
          <a:bodyPr/>
          <a:lstStyle/>
          <a:p>
            <a:endParaRPr lang="en-US" smtClean="0"/>
          </a:p>
        </p:txBody>
      </p:sp>
      <p:sp>
        <p:nvSpPr>
          <p:cNvPr id="120836"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78FD1B6F-0906-406D-871D-3B507F640E66}" type="slidenum">
              <a:rPr lang="en-US" smtClean="0">
                <a:latin typeface="Arial" charset="0"/>
              </a:rPr>
              <a:pPr eaLnBrk="1" hangingPunct="1"/>
              <a:t>12</a:t>
            </a:fld>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p:spPr>
        <p:txBody>
          <a:bodyPr/>
          <a:lstStyle/>
          <a:p>
            <a:endParaRPr lang="en-US" smtClean="0"/>
          </a:p>
        </p:txBody>
      </p:sp>
      <p:sp>
        <p:nvSpPr>
          <p:cNvPr id="121860"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08D7CCC5-E3D1-4C5C-80AF-9020888FC93C}" type="slidenum">
              <a:rPr lang="en-US" smtClean="0">
                <a:latin typeface="Arial" charset="0"/>
              </a:rPr>
              <a:pPr eaLnBrk="1" hangingPunct="1"/>
              <a:t>13</a:t>
            </a:fld>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p:spPr>
        <p:txBody>
          <a:bodyPr/>
          <a:lstStyle/>
          <a:p>
            <a:endParaRPr lang="en-US" smtClean="0"/>
          </a:p>
        </p:txBody>
      </p:sp>
      <p:sp>
        <p:nvSpPr>
          <p:cNvPr id="122884"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92E02B8B-5A12-4C66-B710-915EC323AE18}" type="slidenum">
              <a:rPr lang="en-US" smtClean="0">
                <a:latin typeface="Arial" charset="0"/>
              </a:rPr>
              <a:pPr eaLnBrk="1" hangingPunct="1"/>
              <a:t>14</a:t>
            </a:fld>
            <a:endParaRPr 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p:spPr>
        <p:txBody>
          <a:bodyPr/>
          <a:lstStyle/>
          <a:p>
            <a:endParaRPr lang="en-US" smtClean="0"/>
          </a:p>
        </p:txBody>
      </p:sp>
      <p:sp>
        <p:nvSpPr>
          <p:cNvPr id="123908"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5EB0CCB7-850C-43A8-8B6F-371A09699E8D}" type="slidenum">
              <a:rPr lang="en-US" smtClean="0">
                <a:latin typeface="Arial" charset="0"/>
              </a:rPr>
              <a:pPr eaLnBrk="1" hangingPunct="1"/>
              <a:t>15</a:t>
            </a:fld>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p:spPr>
        <p:txBody>
          <a:bodyPr/>
          <a:lstStyle/>
          <a:p>
            <a:endParaRPr lang="en-US" smtClean="0"/>
          </a:p>
        </p:txBody>
      </p:sp>
      <p:sp>
        <p:nvSpPr>
          <p:cNvPr id="124932"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78BD8A04-9D9E-4FB1-A4E6-0DC2AA26C0E3}" type="slidenum">
              <a:rPr lang="en-US" smtClean="0">
                <a:latin typeface="Arial" charset="0"/>
              </a:rPr>
              <a:pPr eaLnBrk="1" hangingPunct="1"/>
              <a:t>16</a:t>
            </a:fld>
            <a:endParaRPr 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p:spPr>
        <p:txBody>
          <a:bodyPr/>
          <a:lstStyle/>
          <a:p>
            <a:endParaRPr lang="en-US" smtClean="0"/>
          </a:p>
        </p:txBody>
      </p:sp>
      <p:sp>
        <p:nvSpPr>
          <p:cNvPr id="125956"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224AB439-3716-47C9-AFD7-7E7E87132868}" type="slidenum">
              <a:rPr lang="en-US" smtClean="0">
                <a:latin typeface="Arial" charset="0"/>
              </a:rPr>
              <a:pPr eaLnBrk="1" hangingPunct="1"/>
              <a:t>17</a:t>
            </a:fld>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p:spPr>
        <p:txBody>
          <a:bodyPr/>
          <a:lstStyle/>
          <a:p>
            <a:endParaRPr lang="en-US" smtClean="0"/>
          </a:p>
        </p:txBody>
      </p:sp>
      <p:sp>
        <p:nvSpPr>
          <p:cNvPr id="111620"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328B45AF-24EE-4E18-AC9E-C215EE47557D}" type="slidenum">
              <a:rPr lang="en-US" smtClean="0">
                <a:latin typeface="Arial" charset="0"/>
              </a:rPr>
              <a:pPr eaLnBrk="1" hangingPunct="1"/>
              <a:t>2</a:t>
            </a:fld>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04E448E8-9D73-40A7-9AA3-14970863305C}" type="slidenum">
              <a:rPr lang="en-US" smtClean="0">
                <a:latin typeface="Arial" charset="0"/>
              </a:rPr>
              <a:pPr eaLnBrk="1" hangingPunct="1"/>
              <a:t>3</a:t>
            </a:fld>
            <a:endParaRPr lang="en-US" smtClean="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p:spPr>
        <p:txBody>
          <a:bodyPr/>
          <a:lstStyle/>
          <a:p>
            <a:endParaRPr lang="en-US" smtClean="0"/>
          </a:p>
        </p:txBody>
      </p:sp>
      <p:sp>
        <p:nvSpPr>
          <p:cNvPr id="113668"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BBEFEBCE-6D46-4373-80EE-E86195FC9EB6}" type="slidenum">
              <a:rPr lang="en-US" smtClean="0">
                <a:latin typeface="Arial" charset="0"/>
              </a:rPr>
              <a:pPr eaLnBrk="1" hangingPunct="1"/>
              <a:t>4</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p:spPr>
        <p:txBody>
          <a:bodyPr/>
          <a:lstStyle/>
          <a:p>
            <a:endParaRPr lang="en-US" smtClean="0"/>
          </a:p>
        </p:txBody>
      </p:sp>
      <p:sp>
        <p:nvSpPr>
          <p:cNvPr id="114692"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2574D92D-8973-4B9B-BE0B-7740128550A7}" type="slidenum">
              <a:rPr lang="en-US" smtClean="0">
                <a:latin typeface="Arial" charset="0"/>
              </a:rPr>
              <a:pPr eaLnBrk="1" hangingPunct="1"/>
              <a:t>6</a:t>
            </a:fld>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US" smtClean="0"/>
          </a:p>
        </p:txBody>
      </p:sp>
      <p:sp>
        <p:nvSpPr>
          <p:cNvPr id="115716"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6A2BD5BC-C648-475D-BB27-C4802D40F290}" type="slidenum">
              <a:rPr lang="en-US" smtClean="0">
                <a:latin typeface="Arial" charset="0"/>
              </a:rPr>
              <a:pPr eaLnBrk="1" hangingPunct="1"/>
              <a:t>7</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endParaRPr lang="en-US" smtClean="0"/>
          </a:p>
        </p:txBody>
      </p:sp>
      <p:sp>
        <p:nvSpPr>
          <p:cNvPr id="116740"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9A6F557D-9BE4-435B-AFE0-B045BCCA5B3A}" type="slidenum">
              <a:rPr lang="en-US" smtClean="0">
                <a:latin typeface="Arial" charset="0"/>
              </a:rPr>
              <a:pPr eaLnBrk="1" hangingPunct="1"/>
              <a:t>8</a:t>
            </a:fld>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endParaRPr lang="en-US" smtClean="0"/>
          </a:p>
        </p:txBody>
      </p:sp>
      <p:sp>
        <p:nvSpPr>
          <p:cNvPr id="117764"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1A20EC5A-DC37-460C-A4EC-7DE7762AA7F8}" type="slidenum">
              <a:rPr lang="en-US" smtClean="0">
                <a:latin typeface="Arial" charset="0"/>
              </a:rPr>
              <a:pPr eaLnBrk="1" hangingPunct="1"/>
              <a:t>9</a:t>
            </a:fld>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endParaRPr lang="en-US" smtClean="0"/>
          </a:p>
        </p:txBody>
      </p:sp>
      <p:sp>
        <p:nvSpPr>
          <p:cNvPr id="118788" name="Slide Number Placeholder 3"/>
          <p:cNvSpPr>
            <a:spLocks noGrp="1"/>
          </p:cNvSpPr>
          <p:nvPr>
            <p:ph type="sldNum" sz="quarter" idx="5"/>
          </p:nvPr>
        </p:nvSpPr>
        <p:spPr>
          <a:noFill/>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89B1DA92-17BD-4955-B2ED-F3110DCCA17E}" type="slidenum">
              <a:rPr lang="en-US" smtClean="0">
                <a:latin typeface="Arial" charset="0"/>
              </a:rPr>
              <a:pPr eaLnBrk="1" hangingPunct="1"/>
              <a:t>10</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21" indent="0" algn="ctr">
              <a:buNone/>
              <a:defRPr>
                <a:solidFill>
                  <a:schemeClr val="tx1">
                    <a:tint val="75000"/>
                  </a:schemeClr>
                </a:solidFill>
              </a:defRPr>
            </a:lvl2pPr>
            <a:lvl3pPr marL="913841" indent="0" algn="ctr">
              <a:buNone/>
              <a:defRPr>
                <a:solidFill>
                  <a:schemeClr val="tx1">
                    <a:tint val="75000"/>
                  </a:schemeClr>
                </a:solidFill>
              </a:defRPr>
            </a:lvl3pPr>
            <a:lvl4pPr marL="1370756" indent="0" algn="ctr">
              <a:buNone/>
              <a:defRPr>
                <a:solidFill>
                  <a:schemeClr val="tx1">
                    <a:tint val="75000"/>
                  </a:schemeClr>
                </a:solidFill>
              </a:defRPr>
            </a:lvl4pPr>
            <a:lvl5pPr marL="1827675" indent="0" algn="ctr">
              <a:buNone/>
              <a:defRPr>
                <a:solidFill>
                  <a:schemeClr val="tx1">
                    <a:tint val="75000"/>
                  </a:schemeClr>
                </a:solidFill>
              </a:defRPr>
            </a:lvl5pPr>
            <a:lvl6pPr marL="2284595" indent="0" algn="ctr">
              <a:buNone/>
              <a:defRPr>
                <a:solidFill>
                  <a:schemeClr val="tx1">
                    <a:tint val="75000"/>
                  </a:schemeClr>
                </a:solidFill>
              </a:defRPr>
            </a:lvl6pPr>
            <a:lvl7pPr marL="2741512" indent="0" algn="ctr">
              <a:buNone/>
              <a:defRPr>
                <a:solidFill>
                  <a:schemeClr val="tx1">
                    <a:tint val="75000"/>
                  </a:schemeClr>
                </a:solidFill>
              </a:defRPr>
            </a:lvl7pPr>
            <a:lvl8pPr marL="3198432" indent="0" algn="ctr">
              <a:buNone/>
              <a:defRPr>
                <a:solidFill>
                  <a:schemeClr val="tx1">
                    <a:tint val="75000"/>
                  </a:schemeClr>
                </a:solidFill>
              </a:defRPr>
            </a:lvl8pPr>
            <a:lvl9pPr marL="36553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777D2-4C64-446F-A2B3-29830354B248}" type="slidenum">
              <a:rPr lang="en-US"/>
              <a:pPr>
                <a:defRPr/>
              </a:pPr>
              <a:t>‹#›</a:t>
            </a:fld>
            <a:endParaRPr lang="en-US"/>
          </a:p>
        </p:txBody>
      </p:sp>
    </p:spTree>
    <p:extLst>
      <p:ext uri="{BB962C8B-B14F-4D97-AF65-F5344CB8AC3E}">
        <p14:creationId xmlns:p14="http://schemas.microsoft.com/office/powerpoint/2010/main" val="166164785"/>
      </p:ext>
    </p:extLst>
  </p:cSld>
  <p:clrMapOvr>
    <a:masterClrMapping/>
  </p:clrMapOvr>
  <p:transition spd="slow">
    <p:wheel spokes="8"/>
    <p:sndAc>
      <p:stSnd>
        <p:snd r:embed="rId1" name="applaus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0F82EF-62EA-4CDB-B581-4F2D54F56DDB}" type="slidenum">
              <a:rPr lang="en-US"/>
              <a:pPr>
                <a:defRPr/>
              </a:pPr>
              <a:t>‹#›</a:t>
            </a:fld>
            <a:endParaRPr lang="en-US"/>
          </a:p>
        </p:txBody>
      </p:sp>
    </p:spTree>
    <p:extLst>
      <p:ext uri="{BB962C8B-B14F-4D97-AF65-F5344CB8AC3E}">
        <p14:creationId xmlns:p14="http://schemas.microsoft.com/office/powerpoint/2010/main" val="1771408867"/>
      </p:ext>
    </p:extLst>
  </p:cSld>
  <p:clrMapOvr>
    <a:masterClrMapping/>
  </p:clrMapOvr>
  <p:transition spd="slow">
    <p:wheel spokes="8"/>
    <p:sndAc>
      <p:stSnd>
        <p:snd r:embed="rId1" name="applaus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6"/>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6"/>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5D432A-4AC4-4593-BB5F-F066377C96F0}" type="slidenum">
              <a:rPr lang="en-US"/>
              <a:pPr>
                <a:defRPr/>
              </a:pPr>
              <a:t>‹#›</a:t>
            </a:fld>
            <a:endParaRPr lang="en-US"/>
          </a:p>
        </p:txBody>
      </p:sp>
    </p:spTree>
    <p:extLst>
      <p:ext uri="{BB962C8B-B14F-4D97-AF65-F5344CB8AC3E}">
        <p14:creationId xmlns:p14="http://schemas.microsoft.com/office/powerpoint/2010/main" val="3250874461"/>
      </p:ext>
    </p:extLst>
  </p:cSld>
  <p:clrMapOvr>
    <a:masterClrMapping/>
  </p:clrMapOvr>
  <p:transition spd="slow">
    <p:wheel spokes="8"/>
    <p:sndAc>
      <p:stSnd>
        <p:snd r:embed="rId1" name="applaus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6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21" indent="0" algn="ctr">
              <a:buNone/>
              <a:defRPr>
                <a:solidFill>
                  <a:schemeClr val="tx1">
                    <a:tint val="75000"/>
                  </a:schemeClr>
                </a:solidFill>
              </a:defRPr>
            </a:lvl2pPr>
            <a:lvl3pPr marL="913841" indent="0" algn="ctr">
              <a:buNone/>
              <a:defRPr>
                <a:solidFill>
                  <a:schemeClr val="tx1">
                    <a:tint val="75000"/>
                  </a:schemeClr>
                </a:solidFill>
              </a:defRPr>
            </a:lvl3pPr>
            <a:lvl4pPr marL="1370756" indent="0" algn="ctr">
              <a:buNone/>
              <a:defRPr>
                <a:solidFill>
                  <a:schemeClr val="tx1">
                    <a:tint val="75000"/>
                  </a:schemeClr>
                </a:solidFill>
              </a:defRPr>
            </a:lvl4pPr>
            <a:lvl5pPr marL="1827675" indent="0" algn="ctr">
              <a:buNone/>
              <a:defRPr>
                <a:solidFill>
                  <a:schemeClr val="tx1">
                    <a:tint val="75000"/>
                  </a:schemeClr>
                </a:solidFill>
              </a:defRPr>
            </a:lvl5pPr>
            <a:lvl6pPr marL="2284595" indent="0" algn="ctr">
              <a:buNone/>
              <a:defRPr>
                <a:solidFill>
                  <a:schemeClr val="tx1">
                    <a:tint val="75000"/>
                  </a:schemeClr>
                </a:solidFill>
              </a:defRPr>
            </a:lvl6pPr>
            <a:lvl7pPr marL="2741512" indent="0" algn="ctr">
              <a:buNone/>
              <a:defRPr>
                <a:solidFill>
                  <a:schemeClr val="tx1">
                    <a:tint val="75000"/>
                  </a:schemeClr>
                </a:solidFill>
              </a:defRPr>
            </a:lvl7pPr>
            <a:lvl8pPr marL="3198432" indent="0" algn="ctr">
              <a:buNone/>
              <a:defRPr>
                <a:solidFill>
                  <a:schemeClr val="tx1">
                    <a:tint val="75000"/>
                  </a:schemeClr>
                </a:solidFill>
              </a:defRPr>
            </a:lvl8pPr>
            <a:lvl9pPr marL="36553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5" name="Footer Placeholder 4"/>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a:defRPr>
                <a:latin typeface="Arial Black" pitchFamily="34" charset="0"/>
                <a:cs typeface="+mn-cs"/>
              </a:defRPr>
            </a:lvl1pPr>
          </a:lstStyle>
          <a:p>
            <a:pPr>
              <a:defRPr/>
            </a:pPr>
            <a:fld id="{3EE6B1D2-371D-480D-A249-98E06D7F2CC4}" type="slidenum">
              <a:rPr lang="vi-VN" altLang="en-US"/>
              <a:pPr>
                <a:defRPr/>
              </a:pPr>
              <a:t>‹#›</a:t>
            </a:fld>
            <a:endParaRPr lang="vi-VN" altLang="en-US"/>
          </a:p>
        </p:txBody>
      </p:sp>
    </p:spTree>
    <p:extLst>
      <p:ext uri="{BB962C8B-B14F-4D97-AF65-F5344CB8AC3E}">
        <p14:creationId xmlns:p14="http://schemas.microsoft.com/office/powerpoint/2010/main" val="3796810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5" name="Footer Placeholder 4"/>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a:defRPr>
                <a:latin typeface="Arial Black" pitchFamily="34" charset="0"/>
                <a:cs typeface="+mn-cs"/>
              </a:defRPr>
            </a:lvl1pPr>
          </a:lstStyle>
          <a:p>
            <a:pPr>
              <a:defRPr/>
            </a:pPr>
            <a:fld id="{FD120906-FE96-4F32-8E67-843A828A6431}" type="slidenum">
              <a:rPr lang="vi-VN" altLang="en-US"/>
              <a:pPr>
                <a:defRPr/>
              </a:pPr>
              <a:t>‹#›</a:t>
            </a:fld>
            <a:endParaRPr lang="vi-VN" altLang="en-US"/>
          </a:p>
        </p:txBody>
      </p:sp>
    </p:spTree>
    <p:extLst>
      <p:ext uri="{BB962C8B-B14F-4D97-AF65-F5344CB8AC3E}">
        <p14:creationId xmlns:p14="http://schemas.microsoft.com/office/powerpoint/2010/main" val="2497963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215"/>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43"/>
            <a:ext cx="7772400" cy="1125140"/>
          </a:xfrm>
        </p:spPr>
        <p:txBody>
          <a:bodyPr anchor="b"/>
          <a:lstStyle>
            <a:lvl1pPr marL="0" indent="0">
              <a:buNone/>
              <a:defRPr sz="2000">
                <a:solidFill>
                  <a:schemeClr val="tx1">
                    <a:tint val="75000"/>
                  </a:schemeClr>
                </a:solidFill>
              </a:defRPr>
            </a:lvl1pPr>
            <a:lvl2pPr marL="456921" indent="0">
              <a:buNone/>
              <a:defRPr sz="1800">
                <a:solidFill>
                  <a:schemeClr val="tx1">
                    <a:tint val="75000"/>
                  </a:schemeClr>
                </a:solidFill>
              </a:defRPr>
            </a:lvl2pPr>
            <a:lvl3pPr marL="913841" indent="0">
              <a:buNone/>
              <a:defRPr sz="1600">
                <a:solidFill>
                  <a:schemeClr val="tx1">
                    <a:tint val="75000"/>
                  </a:schemeClr>
                </a:solidFill>
              </a:defRPr>
            </a:lvl3pPr>
            <a:lvl4pPr marL="1370756" indent="0">
              <a:buNone/>
              <a:defRPr sz="1400">
                <a:solidFill>
                  <a:schemeClr val="tx1">
                    <a:tint val="75000"/>
                  </a:schemeClr>
                </a:solidFill>
              </a:defRPr>
            </a:lvl4pPr>
            <a:lvl5pPr marL="1827675" indent="0">
              <a:buNone/>
              <a:defRPr sz="1400">
                <a:solidFill>
                  <a:schemeClr val="tx1">
                    <a:tint val="75000"/>
                  </a:schemeClr>
                </a:solidFill>
              </a:defRPr>
            </a:lvl5pPr>
            <a:lvl6pPr marL="2284595" indent="0">
              <a:buNone/>
              <a:defRPr sz="1400">
                <a:solidFill>
                  <a:schemeClr val="tx1">
                    <a:tint val="75000"/>
                  </a:schemeClr>
                </a:solidFill>
              </a:defRPr>
            </a:lvl6pPr>
            <a:lvl7pPr marL="2741512" indent="0">
              <a:buNone/>
              <a:defRPr sz="1400">
                <a:solidFill>
                  <a:schemeClr val="tx1">
                    <a:tint val="75000"/>
                  </a:schemeClr>
                </a:solidFill>
              </a:defRPr>
            </a:lvl7pPr>
            <a:lvl8pPr marL="3198432" indent="0">
              <a:buNone/>
              <a:defRPr sz="1400">
                <a:solidFill>
                  <a:schemeClr val="tx1">
                    <a:tint val="75000"/>
                  </a:schemeClr>
                </a:solidFill>
              </a:defRPr>
            </a:lvl8pPr>
            <a:lvl9pPr marL="365535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5" name="Footer Placeholder 4"/>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a:defRPr>
                <a:latin typeface="Arial Black" pitchFamily="34" charset="0"/>
                <a:cs typeface="+mn-cs"/>
              </a:defRPr>
            </a:lvl1pPr>
          </a:lstStyle>
          <a:p>
            <a:pPr>
              <a:defRPr/>
            </a:pPr>
            <a:fld id="{85B61125-5993-4F52-809A-6BDEBEE96607}" type="slidenum">
              <a:rPr lang="vi-VN" altLang="en-US"/>
              <a:pPr>
                <a:defRPr/>
              </a:pPr>
              <a:t>‹#›</a:t>
            </a:fld>
            <a:endParaRPr lang="vi-VN" altLang="en-US"/>
          </a:p>
        </p:txBody>
      </p:sp>
    </p:spTree>
    <p:extLst>
      <p:ext uri="{BB962C8B-B14F-4D97-AF65-F5344CB8AC3E}">
        <p14:creationId xmlns:p14="http://schemas.microsoft.com/office/powerpoint/2010/main" val="663608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63"/>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63"/>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6" name="Footer Placeholder 5"/>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7" name="Slide Number Placeholder 6"/>
          <p:cNvSpPr>
            <a:spLocks noGrp="1"/>
          </p:cNvSpPr>
          <p:nvPr>
            <p:ph type="sldNum" sz="quarter" idx="12"/>
          </p:nvPr>
        </p:nvSpPr>
        <p:spPr/>
        <p:txBody>
          <a:bodyPr/>
          <a:lstStyle>
            <a:lvl1pPr>
              <a:defRPr>
                <a:latin typeface="Arial Black" pitchFamily="34" charset="0"/>
                <a:cs typeface="+mn-cs"/>
              </a:defRPr>
            </a:lvl1pPr>
          </a:lstStyle>
          <a:p>
            <a:pPr>
              <a:defRPr/>
            </a:pPr>
            <a:fld id="{5BE84163-21D8-4F25-A5D3-75A8B22B2DB3}" type="slidenum">
              <a:rPr lang="vi-VN" altLang="en-US"/>
              <a:pPr>
                <a:defRPr/>
              </a:pPr>
              <a:t>‹#›</a:t>
            </a:fld>
            <a:endParaRPr lang="vi-VN" altLang="en-US"/>
          </a:p>
        </p:txBody>
      </p:sp>
    </p:spTree>
    <p:extLst>
      <p:ext uri="{BB962C8B-B14F-4D97-AF65-F5344CB8AC3E}">
        <p14:creationId xmlns:p14="http://schemas.microsoft.com/office/powerpoint/2010/main" val="2969798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46"/>
            <a:ext cx="4040188"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151346"/>
            <a:ext cx="4041775"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8" name="Footer Placeholder 7"/>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9" name="Slide Number Placeholder 8"/>
          <p:cNvSpPr>
            <a:spLocks noGrp="1"/>
          </p:cNvSpPr>
          <p:nvPr>
            <p:ph type="sldNum" sz="quarter" idx="12"/>
          </p:nvPr>
        </p:nvSpPr>
        <p:spPr/>
        <p:txBody>
          <a:bodyPr/>
          <a:lstStyle>
            <a:lvl1pPr>
              <a:defRPr>
                <a:latin typeface="Arial Black" pitchFamily="34" charset="0"/>
                <a:cs typeface="+mn-cs"/>
              </a:defRPr>
            </a:lvl1pPr>
          </a:lstStyle>
          <a:p>
            <a:pPr>
              <a:defRPr/>
            </a:pPr>
            <a:fld id="{96276E36-701F-459B-A2F4-7F9561470604}" type="slidenum">
              <a:rPr lang="vi-VN" altLang="en-US"/>
              <a:pPr>
                <a:defRPr/>
              </a:pPr>
              <a:t>‹#›</a:t>
            </a:fld>
            <a:endParaRPr lang="vi-VN" altLang="en-US"/>
          </a:p>
        </p:txBody>
      </p:sp>
    </p:spTree>
    <p:extLst>
      <p:ext uri="{BB962C8B-B14F-4D97-AF65-F5344CB8AC3E}">
        <p14:creationId xmlns:p14="http://schemas.microsoft.com/office/powerpoint/2010/main" val="2440931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4" name="Footer Placeholder 3"/>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5" name="Slide Number Placeholder 4"/>
          <p:cNvSpPr>
            <a:spLocks noGrp="1"/>
          </p:cNvSpPr>
          <p:nvPr>
            <p:ph type="sldNum" sz="quarter" idx="12"/>
          </p:nvPr>
        </p:nvSpPr>
        <p:spPr/>
        <p:txBody>
          <a:bodyPr/>
          <a:lstStyle>
            <a:lvl1pPr>
              <a:defRPr>
                <a:latin typeface="Arial Black" pitchFamily="34" charset="0"/>
                <a:cs typeface="+mn-cs"/>
              </a:defRPr>
            </a:lvl1pPr>
          </a:lstStyle>
          <a:p>
            <a:pPr>
              <a:defRPr/>
            </a:pPr>
            <a:fld id="{D6C55862-8D64-42CD-ADE0-80F0F71EBDEE}" type="slidenum">
              <a:rPr lang="vi-VN" altLang="en-US"/>
              <a:pPr>
                <a:defRPr/>
              </a:pPr>
              <a:t>‹#›</a:t>
            </a:fld>
            <a:endParaRPr lang="vi-VN" altLang="en-US"/>
          </a:p>
        </p:txBody>
      </p:sp>
    </p:spTree>
    <p:extLst>
      <p:ext uri="{BB962C8B-B14F-4D97-AF65-F5344CB8AC3E}">
        <p14:creationId xmlns:p14="http://schemas.microsoft.com/office/powerpoint/2010/main" val="1083416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3" name="Footer Placeholder 2"/>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4" name="Slide Number Placeholder 3"/>
          <p:cNvSpPr>
            <a:spLocks noGrp="1"/>
          </p:cNvSpPr>
          <p:nvPr>
            <p:ph type="sldNum" sz="quarter" idx="12"/>
          </p:nvPr>
        </p:nvSpPr>
        <p:spPr/>
        <p:txBody>
          <a:bodyPr/>
          <a:lstStyle>
            <a:lvl1pPr>
              <a:defRPr>
                <a:latin typeface="Arial Black" pitchFamily="34" charset="0"/>
                <a:cs typeface="+mn-cs"/>
              </a:defRPr>
            </a:lvl1pPr>
          </a:lstStyle>
          <a:p>
            <a:pPr>
              <a:defRPr/>
            </a:pPr>
            <a:fld id="{D6AB1A18-2175-454B-A4F9-7E6D2CA23CE2}" type="slidenum">
              <a:rPr lang="vi-VN" altLang="en-US"/>
              <a:pPr>
                <a:defRPr/>
              </a:pPr>
              <a:t>‹#›</a:t>
            </a:fld>
            <a:endParaRPr lang="vi-VN" altLang="en-US"/>
          </a:p>
        </p:txBody>
      </p:sp>
    </p:spTree>
    <p:extLst>
      <p:ext uri="{BB962C8B-B14F-4D97-AF65-F5344CB8AC3E}">
        <p14:creationId xmlns:p14="http://schemas.microsoft.com/office/powerpoint/2010/main" val="320286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826"/>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9"/>
            <a:ext cx="3008313" cy="351829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6" name="Footer Placeholder 5"/>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7" name="Slide Number Placeholder 6"/>
          <p:cNvSpPr>
            <a:spLocks noGrp="1"/>
          </p:cNvSpPr>
          <p:nvPr>
            <p:ph type="sldNum" sz="quarter" idx="12"/>
          </p:nvPr>
        </p:nvSpPr>
        <p:spPr/>
        <p:txBody>
          <a:bodyPr/>
          <a:lstStyle>
            <a:lvl1pPr>
              <a:defRPr>
                <a:latin typeface="Arial Black" pitchFamily="34" charset="0"/>
                <a:cs typeface="+mn-cs"/>
              </a:defRPr>
            </a:lvl1pPr>
          </a:lstStyle>
          <a:p>
            <a:pPr>
              <a:defRPr/>
            </a:pPr>
            <a:fld id="{1C224D48-B101-43EF-858D-9C7EBA3AF13A}" type="slidenum">
              <a:rPr lang="vi-VN" altLang="en-US"/>
              <a:pPr>
                <a:defRPr/>
              </a:pPr>
              <a:t>‹#›</a:t>
            </a:fld>
            <a:endParaRPr lang="vi-VN" altLang="en-US"/>
          </a:p>
        </p:txBody>
      </p:sp>
    </p:spTree>
    <p:extLst>
      <p:ext uri="{BB962C8B-B14F-4D97-AF65-F5344CB8AC3E}">
        <p14:creationId xmlns:p14="http://schemas.microsoft.com/office/powerpoint/2010/main" val="322481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826173-4DEF-4591-BB2A-A0F6DE6D574E}" type="slidenum">
              <a:rPr lang="en-US"/>
              <a:pPr>
                <a:defRPr/>
              </a:pPr>
              <a:t>‹#›</a:t>
            </a:fld>
            <a:endParaRPr lang="en-US"/>
          </a:p>
        </p:txBody>
      </p:sp>
    </p:spTree>
    <p:extLst>
      <p:ext uri="{BB962C8B-B14F-4D97-AF65-F5344CB8AC3E}">
        <p14:creationId xmlns:p14="http://schemas.microsoft.com/office/powerpoint/2010/main" val="3061543875"/>
      </p:ext>
    </p:extLst>
  </p:cSld>
  <p:clrMapOvr>
    <a:masterClrMapping/>
  </p:clrMapOvr>
  <p:transition spd="slow">
    <p:wheel spokes="8"/>
    <p:sndAc>
      <p:stSnd>
        <p:snd r:embed="rId1" name="applaus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9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921" indent="0">
              <a:buNone/>
              <a:defRPr sz="2800"/>
            </a:lvl2pPr>
            <a:lvl3pPr marL="913841" indent="0">
              <a:buNone/>
              <a:defRPr sz="2400"/>
            </a:lvl3pPr>
            <a:lvl4pPr marL="1370756" indent="0">
              <a:buNone/>
              <a:defRPr sz="2000"/>
            </a:lvl4pPr>
            <a:lvl5pPr marL="1827675" indent="0">
              <a:buNone/>
              <a:defRPr sz="2000"/>
            </a:lvl5pPr>
            <a:lvl6pPr marL="2284595" indent="0">
              <a:buNone/>
              <a:defRPr sz="2000"/>
            </a:lvl6pPr>
            <a:lvl7pPr marL="2741512" indent="0">
              <a:buNone/>
              <a:defRPr sz="2000"/>
            </a:lvl7pPr>
            <a:lvl8pPr marL="3198432" indent="0">
              <a:buNone/>
              <a:defRPr sz="2000"/>
            </a:lvl8pPr>
            <a:lvl9pPr marL="3655350" indent="0">
              <a:buNone/>
              <a:defRPr sz="2000"/>
            </a:lvl9pPr>
          </a:lstStyle>
          <a:p>
            <a:pPr lvl="0"/>
            <a:endParaRPr lang="en-US" noProof="0"/>
          </a:p>
        </p:txBody>
      </p:sp>
      <p:sp>
        <p:nvSpPr>
          <p:cNvPr id="4" name="Text Placeholder 3"/>
          <p:cNvSpPr>
            <a:spLocks noGrp="1"/>
          </p:cNvSpPr>
          <p:nvPr>
            <p:ph type="body" sz="half" idx="2"/>
          </p:nvPr>
        </p:nvSpPr>
        <p:spPr>
          <a:xfrm>
            <a:off x="1792288" y="4025541"/>
            <a:ext cx="5486400" cy="60364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6" name="Footer Placeholder 5"/>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7" name="Slide Number Placeholder 6"/>
          <p:cNvSpPr>
            <a:spLocks noGrp="1"/>
          </p:cNvSpPr>
          <p:nvPr>
            <p:ph type="sldNum" sz="quarter" idx="12"/>
          </p:nvPr>
        </p:nvSpPr>
        <p:spPr/>
        <p:txBody>
          <a:bodyPr/>
          <a:lstStyle>
            <a:lvl1pPr>
              <a:defRPr>
                <a:latin typeface="Arial Black" pitchFamily="34" charset="0"/>
                <a:cs typeface="+mn-cs"/>
              </a:defRPr>
            </a:lvl1pPr>
          </a:lstStyle>
          <a:p>
            <a:pPr>
              <a:defRPr/>
            </a:pPr>
            <a:fld id="{B7E87C74-B5B1-4665-8F4D-588946BA2E63}" type="slidenum">
              <a:rPr lang="vi-VN" altLang="en-US"/>
              <a:pPr>
                <a:defRPr/>
              </a:pPr>
              <a:t>‹#›</a:t>
            </a:fld>
            <a:endParaRPr lang="vi-VN" altLang="en-US"/>
          </a:p>
        </p:txBody>
      </p:sp>
    </p:spTree>
    <p:extLst>
      <p:ext uri="{BB962C8B-B14F-4D97-AF65-F5344CB8AC3E}">
        <p14:creationId xmlns:p14="http://schemas.microsoft.com/office/powerpoint/2010/main" val="1256972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5" name="Footer Placeholder 4"/>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a:defRPr>
                <a:latin typeface="Arial Black" pitchFamily="34" charset="0"/>
                <a:cs typeface="+mn-cs"/>
              </a:defRPr>
            </a:lvl1pPr>
          </a:lstStyle>
          <a:p>
            <a:pPr>
              <a:defRPr/>
            </a:pPr>
            <a:fld id="{F6B9EA14-0A23-4A0D-AF1A-4196062C6619}" type="slidenum">
              <a:rPr lang="vi-VN" altLang="en-US"/>
              <a:pPr>
                <a:defRPr/>
              </a:pPr>
              <a:t>‹#›</a:t>
            </a:fld>
            <a:endParaRPr lang="vi-VN" altLang="en-US"/>
          </a:p>
        </p:txBody>
      </p:sp>
    </p:spTree>
    <p:extLst>
      <p:ext uri="{BB962C8B-B14F-4D97-AF65-F5344CB8AC3E}">
        <p14:creationId xmlns:p14="http://schemas.microsoft.com/office/powerpoint/2010/main" val="747781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2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02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Black" pitchFamily="34" charset="0"/>
                <a:cs typeface="+mn-cs"/>
              </a:defRPr>
            </a:lvl1pPr>
          </a:lstStyle>
          <a:p>
            <a:pPr>
              <a:defRPr/>
            </a:pPr>
            <a:endParaRPr lang="vi-VN"/>
          </a:p>
        </p:txBody>
      </p:sp>
      <p:sp>
        <p:nvSpPr>
          <p:cNvPr id="5" name="Footer Placeholder 4"/>
          <p:cNvSpPr>
            <a:spLocks noGrp="1"/>
          </p:cNvSpPr>
          <p:nvPr>
            <p:ph type="ftr" sz="quarter" idx="11"/>
          </p:nvPr>
        </p:nvSpPr>
        <p:spPr/>
        <p:txBody>
          <a:bodyPr/>
          <a:lstStyle>
            <a:lvl1pPr>
              <a:defRPr>
                <a:latin typeface="Arial Black" pitchFamily="34" charset="0"/>
                <a:cs typeface="+mn-cs"/>
              </a:defRPr>
            </a:lvl1pPr>
          </a:lstStyle>
          <a:p>
            <a:pPr>
              <a:defRPr/>
            </a:pPr>
            <a:endParaRPr lang="vi-VN"/>
          </a:p>
        </p:txBody>
      </p:sp>
      <p:sp>
        <p:nvSpPr>
          <p:cNvPr id="6" name="Slide Number Placeholder 5"/>
          <p:cNvSpPr>
            <a:spLocks noGrp="1"/>
          </p:cNvSpPr>
          <p:nvPr>
            <p:ph type="sldNum" sz="quarter" idx="12"/>
          </p:nvPr>
        </p:nvSpPr>
        <p:spPr/>
        <p:txBody>
          <a:bodyPr/>
          <a:lstStyle>
            <a:lvl1pPr>
              <a:defRPr>
                <a:latin typeface="Arial Black" pitchFamily="34" charset="0"/>
                <a:cs typeface="+mn-cs"/>
              </a:defRPr>
            </a:lvl1pPr>
          </a:lstStyle>
          <a:p>
            <a:pPr>
              <a:defRPr/>
            </a:pPr>
            <a:fld id="{10F29D41-7465-47BC-99D1-303AFF97C976}" type="slidenum">
              <a:rPr lang="vi-VN" altLang="en-US"/>
              <a:pPr>
                <a:defRPr/>
              </a:pPr>
              <a:t>‹#›</a:t>
            </a:fld>
            <a:endParaRPr lang="vi-VN" altLang="en-US"/>
          </a:p>
        </p:txBody>
      </p:sp>
    </p:spTree>
    <p:extLst>
      <p:ext uri="{BB962C8B-B14F-4D97-AF65-F5344CB8AC3E}">
        <p14:creationId xmlns:p14="http://schemas.microsoft.com/office/powerpoint/2010/main" val="803324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73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l="5573" t="18492" r="5573" b="14366"/>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742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2" name="任意多边形: 形状 11">
            <a:extLst>
              <a:ext uri="{FF2B5EF4-FFF2-40B4-BE49-F238E27FC236}"/>
            </a:extLst>
          </p:cNvPr>
          <p:cNvSpPr>
            <a:spLocks noGrp="1"/>
          </p:cNvSpPr>
          <p:nvPr>
            <p:ph type="pic" sz="quarter" idx="10"/>
          </p:nvPr>
        </p:nvSpPr>
        <p:spPr>
          <a:xfrm>
            <a:off x="944166" y="1623853"/>
            <a:ext cx="990600" cy="9906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a:noAutofit/>
          </a:bodyPr>
          <a:lstStyle/>
          <a:p>
            <a:pPr lvl="0"/>
            <a:endParaRPr lang="zh-CN" altLang="en-US" noProof="0"/>
          </a:p>
        </p:txBody>
      </p:sp>
      <p:sp>
        <p:nvSpPr>
          <p:cNvPr id="14" name="任意多边形: 形状 13">
            <a:extLst>
              <a:ext uri="{FF2B5EF4-FFF2-40B4-BE49-F238E27FC236}"/>
            </a:extLst>
          </p:cNvPr>
          <p:cNvSpPr>
            <a:spLocks noGrp="1"/>
          </p:cNvSpPr>
          <p:nvPr>
            <p:ph type="pic" sz="quarter" idx="11"/>
          </p:nvPr>
        </p:nvSpPr>
        <p:spPr>
          <a:xfrm>
            <a:off x="944166" y="3109753"/>
            <a:ext cx="990600" cy="9906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a:noAutofit/>
          </a:bodyPr>
          <a:lstStyle/>
          <a:p>
            <a:pPr lvl="0"/>
            <a:endParaRPr lang="zh-CN" altLang="en-US" noProof="0"/>
          </a:p>
        </p:txBody>
      </p:sp>
      <p:sp>
        <p:nvSpPr>
          <p:cNvPr id="13" name="任意多边形: 形状 12">
            <a:extLst>
              <a:ext uri="{FF2B5EF4-FFF2-40B4-BE49-F238E27FC236}"/>
            </a:extLst>
          </p:cNvPr>
          <p:cNvSpPr>
            <a:spLocks noGrp="1"/>
          </p:cNvSpPr>
          <p:nvPr>
            <p:ph type="pic" sz="quarter" idx="12"/>
          </p:nvPr>
        </p:nvSpPr>
        <p:spPr>
          <a:xfrm>
            <a:off x="4675585" y="1623853"/>
            <a:ext cx="990600" cy="9906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a:noAutofit/>
          </a:bodyPr>
          <a:lstStyle/>
          <a:p>
            <a:pPr lvl="0"/>
            <a:endParaRPr lang="zh-CN" altLang="en-US" noProof="0"/>
          </a:p>
        </p:txBody>
      </p:sp>
      <p:sp>
        <p:nvSpPr>
          <p:cNvPr id="15" name="任意多边形: 形状 14">
            <a:extLst>
              <a:ext uri="{FF2B5EF4-FFF2-40B4-BE49-F238E27FC236}"/>
            </a:extLst>
          </p:cNvPr>
          <p:cNvSpPr>
            <a:spLocks noGrp="1"/>
          </p:cNvSpPr>
          <p:nvPr>
            <p:ph type="pic" sz="quarter" idx="13"/>
          </p:nvPr>
        </p:nvSpPr>
        <p:spPr>
          <a:xfrm>
            <a:off x="4675585" y="3109753"/>
            <a:ext cx="990600" cy="99060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74370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7" name="任意多边形: 形状 6">
            <a:extLst>
              <a:ext uri="{FF2B5EF4-FFF2-40B4-BE49-F238E27FC236}"/>
            </a:extLst>
          </p:cNvPr>
          <p:cNvSpPr>
            <a:spLocks noGrp="1"/>
          </p:cNvSpPr>
          <p:nvPr>
            <p:ph type="pic" sz="quarter" idx="10"/>
          </p:nvPr>
        </p:nvSpPr>
        <p:spPr>
          <a:xfrm>
            <a:off x="4138055" y="2408651"/>
            <a:ext cx="860937" cy="860937"/>
          </a:xfrm>
          <a:custGeom>
            <a:avLst/>
            <a:gdLst>
              <a:gd name="connsiteX0" fmla="*/ 573958 w 1147916"/>
              <a:gd name="connsiteY0" fmla="*/ 0 h 1147916"/>
              <a:gd name="connsiteX1" fmla="*/ 1147916 w 1147916"/>
              <a:gd name="connsiteY1" fmla="*/ 573958 h 1147916"/>
              <a:gd name="connsiteX2" fmla="*/ 573958 w 1147916"/>
              <a:gd name="connsiteY2" fmla="*/ 1147916 h 1147916"/>
              <a:gd name="connsiteX3" fmla="*/ 0 w 1147916"/>
              <a:gd name="connsiteY3" fmla="*/ 573958 h 1147916"/>
              <a:gd name="connsiteX4" fmla="*/ 573958 w 1147916"/>
              <a:gd name="connsiteY4" fmla="*/ 0 h 114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916" h="1147916">
                <a:moveTo>
                  <a:pt x="573958" y="0"/>
                </a:moveTo>
                <a:cubicBezTo>
                  <a:pt x="890946" y="0"/>
                  <a:pt x="1147916" y="256970"/>
                  <a:pt x="1147916" y="573958"/>
                </a:cubicBezTo>
                <a:cubicBezTo>
                  <a:pt x="1147916" y="890946"/>
                  <a:pt x="890946" y="1147916"/>
                  <a:pt x="573958" y="1147916"/>
                </a:cubicBezTo>
                <a:cubicBezTo>
                  <a:pt x="256970" y="1147916"/>
                  <a:pt x="0" y="890946"/>
                  <a:pt x="0" y="573958"/>
                </a:cubicBezTo>
                <a:cubicBezTo>
                  <a:pt x="0" y="256970"/>
                  <a:pt x="256970" y="0"/>
                  <a:pt x="573958" y="0"/>
                </a:cubicBezTo>
                <a:close/>
              </a:path>
            </a:pathLst>
          </a:custGeom>
          <a:solidFill>
            <a:schemeClr val="tx2"/>
          </a:solidFill>
          <a:ln>
            <a:noFill/>
          </a:ln>
          <a:effectLst>
            <a:innerShdw blurRad="635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lvl1pPr>
              <a:defRPr lang="zh-CN" altLang="en-US" sz="2000">
                <a:solidFill>
                  <a:srgbClr val="FFFFFF"/>
                </a:solidFill>
              </a:defRPr>
            </a:lvl1pPr>
          </a:lstStyle>
          <a:p>
            <a:pPr lvl="0"/>
            <a:endParaRPr lang="zh-CN" altLang="en-US" noProof="0"/>
          </a:p>
        </p:txBody>
      </p:sp>
    </p:spTree>
    <p:extLst>
      <p:ext uri="{BB962C8B-B14F-4D97-AF65-F5344CB8AC3E}">
        <p14:creationId xmlns:p14="http://schemas.microsoft.com/office/powerpoint/2010/main" val="3753334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8" name="任意多边形: 形状 7">
            <a:extLst>
              <a:ext uri="{FF2B5EF4-FFF2-40B4-BE49-F238E27FC236}"/>
            </a:extLst>
          </p:cNvPr>
          <p:cNvSpPr>
            <a:spLocks noGrp="1"/>
          </p:cNvSpPr>
          <p:nvPr>
            <p:ph type="pic" sz="quarter" idx="10"/>
          </p:nvPr>
        </p:nvSpPr>
        <p:spPr>
          <a:xfrm>
            <a:off x="5142310" y="1209361"/>
            <a:ext cx="2982516" cy="1300796"/>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a:noAutofit/>
          </a:bodyPr>
          <a:lstStyle/>
          <a:p>
            <a:pPr lvl="0"/>
            <a:endParaRPr lang="zh-CN" altLang="en-US" noProof="0"/>
          </a:p>
        </p:txBody>
      </p:sp>
      <p:sp>
        <p:nvSpPr>
          <p:cNvPr id="9" name="任意多边形: 形状 8">
            <a:extLst>
              <a:ext uri="{FF2B5EF4-FFF2-40B4-BE49-F238E27FC236}"/>
            </a:extLst>
          </p:cNvPr>
          <p:cNvSpPr>
            <a:spLocks noGrp="1"/>
          </p:cNvSpPr>
          <p:nvPr>
            <p:ph type="pic" sz="quarter" idx="11"/>
          </p:nvPr>
        </p:nvSpPr>
        <p:spPr>
          <a:xfrm>
            <a:off x="5142310" y="3004544"/>
            <a:ext cx="2982516" cy="1300796"/>
          </a:xfrm>
          <a:custGeom>
            <a:avLst/>
            <a:gdLst>
              <a:gd name="connsiteX0" fmla="*/ 112857 w 3976688"/>
              <a:gd name="connsiteY0" fmla="*/ 0 h 1734395"/>
              <a:gd name="connsiteX1" fmla="*/ 3863831 w 3976688"/>
              <a:gd name="connsiteY1" fmla="*/ 0 h 1734395"/>
              <a:gd name="connsiteX2" fmla="*/ 3976688 w 3976688"/>
              <a:gd name="connsiteY2" fmla="*/ 112857 h 1734395"/>
              <a:gd name="connsiteX3" fmla="*/ 3976688 w 3976688"/>
              <a:gd name="connsiteY3" fmla="*/ 1621538 h 1734395"/>
              <a:gd name="connsiteX4" fmla="*/ 3863831 w 3976688"/>
              <a:gd name="connsiteY4" fmla="*/ 1734395 h 1734395"/>
              <a:gd name="connsiteX5" fmla="*/ 112857 w 3976688"/>
              <a:gd name="connsiteY5" fmla="*/ 1734395 h 1734395"/>
              <a:gd name="connsiteX6" fmla="*/ 0 w 3976688"/>
              <a:gd name="connsiteY6" fmla="*/ 1621538 h 1734395"/>
              <a:gd name="connsiteX7" fmla="*/ 0 w 3976688"/>
              <a:gd name="connsiteY7" fmla="*/ 112857 h 1734395"/>
              <a:gd name="connsiteX8" fmla="*/ 112857 w 3976688"/>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6688" h="1734395">
                <a:moveTo>
                  <a:pt x="112857" y="0"/>
                </a:moveTo>
                <a:lnTo>
                  <a:pt x="3863831" y="0"/>
                </a:lnTo>
                <a:cubicBezTo>
                  <a:pt x="3926160" y="0"/>
                  <a:pt x="3976688" y="50528"/>
                  <a:pt x="3976688" y="112857"/>
                </a:cubicBezTo>
                <a:lnTo>
                  <a:pt x="3976688" y="1621538"/>
                </a:lnTo>
                <a:cubicBezTo>
                  <a:pt x="3976688" y="1683867"/>
                  <a:pt x="3926160" y="1734395"/>
                  <a:pt x="3863831" y="1734395"/>
                </a:cubicBezTo>
                <a:lnTo>
                  <a:pt x="112857" y="1734395"/>
                </a:lnTo>
                <a:cubicBezTo>
                  <a:pt x="50528" y="1734395"/>
                  <a:pt x="0" y="1683867"/>
                  <a:pt x="0" y="1621538"/>
                </a:cubicBezTo>
                <a:lnTo>
                  <a:pt x="0" y="112857"/>
                </a:lnTo>
                <a:cubicBezTo>
                  <a:pt x="0" y="50528"/>
                  <a:pt x="50528" y="0"/>
                  <a:pt x="112857"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96329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5" name="任意多边形: 形状 14">
            <a:extLst>
              <a:ext uri="{FF2B5EF4-FFF2-40B4-BE49-F238E27FC236}"/>
            </a:extLst>
          </p:cNvPr>
          <p:cNvSpPr>
            <a:spLocks noGrp="1"/>
          </p:cNvSpPr>
          <p:nvPr>
            <p:ph type="pic" sz="quarter" idx="10"/>
          </p:nvPr>
        </p:nvSpPr>
        <p:spPr>
          <a:xfrm>
            <a:off x="2393332" y="2003558"/>
            <a:ext cx="1563412" cy="1146928"/>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a:noAutofit/>
          </a:bodyPr>
          <a:lstStyle/>
          <a:p>
            <a:pPr lvl="0"/>
            <a:endParaRPr lang="zh-CN" altLang="en-US" noProof="0"/>
          </a:p>
        </p:txBody>
      </p:sp>
      <p:sp>
        <p:nvSpPr>
          <p:cNvPr id="14" name="任意多边形: 形状 13">
            <a:extLst>
              <a:ext uri="{FF2B5EF4-FFF2-40B4-BE49-F238E27FC236}"/>
            </a:extLst>
          </p:cNvPr>
          <p:cNvSpPr>
            <a:spLocks noGrp="1"/>
          </p:cNvSpPr>
          <p:nvPr>
            <p:ph type="pic" sz="quarter" idx="11"/>
          </p:nvPr>
        </p:nvSpPr>
        <p:spPr>
          <a:xfrm>
            <a:off x="983274" y="3013961"/>
            <a:ext cx="1563412" cy="1146928"/>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a:noAutofit/>
          </a:bodyPr>
          <a:lstStyle/>
          <a:p>
            <a:pPr lvl="0"/>
            <a:endParaRPr lang="zh-CN" altLang="en-US" noProof="0"/>
          </a:p>
        </p:txBody>
      </p:sp>
      <p:sp>
        <p:nvSpPr>
          <p:cNvPr id="18" name="任意多边形: 形状 17">
            <a:extLst>
              <a:ext uri="{FF2B5EF4-FFF2-40B4-BE49-F238E27FC236}"/>
            </a:extLst>
          </p:cNvPr>
          <p:cNvSpPr>
            <a:spLocks noGrp="1"/>
          </p:cNvSpPr>
          <p:nvPr>
            <p:ph type="pic" sz="quarter" idx="12"/>
          </p:nvPr>
        </p:nvSpPr>
        <p:spPr>
          <a:xfrm>
            <a:off x="3790296" y="3050249"/>
            <a:ext cx="1563412" cy="1146928"/>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a:noAutofit/>
          </a:bodyPr>
          <a:lstStyle/>
          <a:p>
            <a:pPr lvl="0"/>
            <a:endParaRPr lang="zh-CN" altLang="en-US" noProof="0"/>
          </a:p>
        </p:txBody>
      </p:sp>
      <p:sp>
        <p:nvSpPr>
          <p:cNvPr id="16" name="任意多边形: 形状 15">
            <a:extLst>
              <a:ext uri="{FF2B5EF4-FFF2-40B4-BE49-F238E27FC236}"/>
            </a:extLst>
          </p:cNvPr>
          <p:cNvSpPr>
            <a:spLocks noGrp="1"/>
          </p:cNvSpPr>
          <p:nvPr>
            <p:ph type="pic" sz="quarter" idx="13"/>
          </p:nvPr>
        </p:nvSpPr>
        <p:spPr>
          <a:xfrm>
            <a:off x="5208949" y="2003558"/>
            <a:ext cx="1563412" cy="1146928"/>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a:noAutofit/>
          </a:bodyPr>
          <a:lstStyle/>
          <a:p>
            <a:pPr lvl="0"/>
            <a:endParaRPr lang="zh-CN" altLang="en-US" noProof="0"/>
          </a:p>
        </p:txBody>
      </p:sp>
      <p:sp>
        <p:nvSpPr>
          <p:cNvPr id="17" name="任意多边形: 形状 16">
            <a:extLst>
              <a:ext uri="{FF2B5EF4-FFF2-40B4-BE49-F238E27FC236}"/>
            </a:extLst>
          </p:cNvPr>
          <p:cNvSpPr>
            <a:spLocks noGrp="1"/>
          </p:cNvSpPr>
          <p:nvPr>
            <p:ph type="pic" sz="quarter" idx="14"/>
          </p:nvPr>
        </p:nvSpPr>
        <p:spPr>
          <a:xfrm>
            <a:off x="6597318" y="3050249"/>
            <a:ext cx="1563412" cy="1146928"/>
          </a:xfrm>
          <a:custGeom>
            <a:avLst/>
            <a:gdLst>
              <a:gd name="connsiteX0" fmla="*/ 0 w 2084549"/>
              <a:gd name="connsiteY0" fmla="*/ 0 h 1529237"/>
              <a:gd name="connsiteX1" fmla="*/ 2084549 w 2084549"/>
              <a:gd name="connsiteY1" fmla="*/ 0 h 1529237"/>
              <a:gd name="connsiteX2" fmla="*/ 2084549 w 2084549"/>
              <a:gd name="connsiteY2" fmla="*/ 1529237 h 1529237"/>
              <a:gd name="connsiteX3" fmla="*/ 0 w 2084549"/>
              <a:gd name="connsiteY3" fmla="*/ 1529237 h 1529237"/>
            </a:gdLst>
            <a:ahLst/>
            <a:cxnLst>
              <a:cxn ang="0">
                <a:pos x="connsiteX0" y="connsiteY0"/>
              </a:cxn>
              <a:cxn ang="0">
                <a:pos x="connsiteX1" y="connsiteY1"/>
              </a:cxn>
              <a:cxn ang="0">
                <a:pos x="connsiteX2" y="connsiteY2"/>
              </a:cxn>
              <a:cxn ang="0">
                <a:pos x="connsiteX3" y="connsiteY3"/>
              </a:cxn>
            </a:cxnLst>
            <a:rect l="l" t="t" r="r" b="b"/>
            <a:pathLst>
              <a:path w="2084549" h="1529237">
                <a:moveTo>
                  <a:pt x="0" y="0"/>
                </a:moveTo>
                <a:lnTo>
                  <a:pt x="2084549" y="0"/>
                </a:lnTo>
                <a:lnTo>
                  <a:pt x="2084549" y="1529237"/>
                </a:lnTo>
                <a:lnTo>
                  <a:pt x="0" y="1529237"/>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3514067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a:extLst>
              <a:ext uri="{FF2B5EF4-FFF2-40B4-BE49-F238E27FC236}"/>
            </a:extLst>
          </p:cNvPr>
          <p:cNvSpPr>
            <a:spLocks noGrp="1"/>
          </p:cNvSpPr>
          <p:nvPr>
            <p:ph type="pic" sz="quarter" idx="10"/>
          </p:nvPr>
        </p:nvSpPr>
        <p:spPr>
          <a:xfrm>
            <a:off x="2756072" y="1359100"/>
            <a:ext cx="1081299" cy="1081298"/>
          </a:xfrm>
          <a:custGeom>
            <a:avLst/>
            <a:gdLst>
              <a:gd name="connsiteX0" fmla="*/ 720866 w 1441732"/>
              <a:gd name="connsiteY0" fmla="*/ 0 h 1441730"/>
              <a:gd name="connsiteX1" fmla="*/ 1441732 w 1441732"/>
              <a:gd name="connsiteY1" fmla="*/ 720865 h 1441730"/>
              <a:gd name="connsiteX2" fmla="*/ 720866 w 1441732"/>
              <a:gd name="connsiteY2" fmla="*/ 1441730 h 1441730"/>
              <a:gd name="connsiteX3" fmla="*/ 0 w 1441732"/>
              <a:gd name="connsiteY3" fmla="*/ 720865 h 1441730"/>
              <a:gd name="connsiteX4" fmla="*/ 720866 w 1441732"/>
              <a:gd name="connsiteY4" fmla="*/ 0 h 144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32" h="1441730">
                <a:moveTo>
                  <a:pt x="720866" y="0"/>
                </a:moveTo>
                <a:cubicBezTo>
                  <a:pt x="1118989" y="0"/>
                  <a:pt x="1441732" y="322742"/>
                  <a:pt x="1441732" y="720865"/>
                </a:cubicBezTo>
                <a:cubicBezTo>
                  <a:pt x="1441732" y="1118988"/>
                  <a:pt x="1118989" y="1441730"/>
                  <a:pt x="720866" y="1441730"/>
                </a:cubicBezTo>
                <a:cubicBezTo>
                  <a:pt x="322743" y="1441730"/>
                  <a:pt x="0" y="1118988"/>
                  <a:pt x="0" y="720865"/>
                </a:cubicBezTo>
                <a:cubicBezTo>
                  <a:pt x="0" y="322742"/>
                  <a:pt x="322743" y="0"/>
                  <a:pt x="720866" y="0"/>
                </a:cubicBezTo>
                <a:close/>
              </a:path>
            </a:pathLst>
          </a:custGeom>
          <a:solidFill>
            <a:schemeClr val="accent3"/>
          </a:solidFill>
          <a:ln w="25400" cap="flat" cmpd="sng" algn="ctr">
            <a:noFill/>
            <a:prstDash val="solid"/>
          </a:ln>
          <a:effectLst>
            <a:outerShdw dist="165100" dir="13500000" algn="br" rotWithShape="0">
              <a:schemeClr val="accent3">
                <a:lumMod val="60000"/>
                <a:lumOff val="40000"/>
                <a:alpha val="40000"/>
              </a:schemeClr>
            </a:outerShdw>
          </a:effectLst>
        </p:spPr>
        <p:txBody>
          <a:bodyPr lIns="0" tIns="0" rIns="0" bIns="0" anchor="ctr">
            <a:normAutofit/>
          </a:bodyPr>
          <a:lstStyle>
            <a:lvl1pPr>
              <a:defRPr lang="zh-CN" altLang="en-US" sz="1600" kern="0">
                <a:solidFill>
                  <a:srgbClr val="F9F9F9"/>
                </a:solidFill>
              </a:defRPr>
            </a:lvl1pPr>
          </a:lstStyle>
          <a:p>
            <a:pPr lvl="0"/>
            <a:endParaRPr lang="zh-CN" altLang="en-US" noProof="0"/>
          </a:p>
        </p:txBody>
      </p:sp>
      <p:sp>
        <p:nvSpPr>
          <p:cNvPr id="14" name="任意多边形: 形状 13">
            <a:extLst>
              <a:ext uri="{FF2B5EF4-FFF2-40B4-BE49-F238E27FC236}"/>
            </a:extLst>
          </p:cNvPr>
          <p:cNvSpPr>
            <a:spLocks noGrp="1"/>
          </p:cNvSpPr>
          <p:nvPr>
            <p:ph type="pic" sz="quarter" idx="11"/>
          </p:nvPr>
        </p:nvSpPr>
        <p:spPr>
          <a:xfrm>
            <a:off x="1214438" y="1989341"/>
            <a:ext cx="1623492" cy="1623492"/>
          </a:xfrm>
          <a:custGeom>
            <a:avLst/>
            <a:gdLst>
              <a:gd name="connsiteX0" fmla="*/ 1082328 w 2164656"/>
              <a:gd name="connsiteY0" fmla="*/ 0 h 2164656"/>
              <a:gd name="connsiteX1" fmla="*/ 2164656 w 2164656"/>
              <a:gd name="connsiteY1" fmla="*/ 1082328 h 2164656"/>
              <a:gd name="connsiteX2" fmla="*/ 1082328 w 2164656"/>
              <a:gd name="connsiteY2" fmla="*/ 2164656 h 2164656"/>
              <a:gd name="connsiteX3" fmla="*/ 0 w 2164656"/>
              <a:gd name="connsiteY3" fmla="*/ 1082328 h 2164656"/>
              <a:gd name="connsiteX4" fmla="*/ 1082328 w 2164656"/>
              <a:gd name="connsiteY4" fmla="*/ 0 h 216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656" h="2164656">
                <a:moveTo>
                  <a:pt x="1082328" y="0"/>
                </a:moveTo>
                <a:cubicBezTo>
                  <a:pt x="1680081" y="0"/>
                  <a:pt x="2164656" y="484575"/>
                  <a:pt x="2164656" y="1082328"/>
                </a:cubicBezTo>
                <a:cubicBezTo>
                  <a:pt x="2164656" y="1680081"/>
                  <a:pt x="1680081" y="2164656"/>
                  <a:pt x="1082328" y="2164656"/>
                </a:cubicBezTo>
                <a:cubicBezTo>
                  <a:pt x="484575" y="2164656"/>
                  <a:pt x="0" y="1680081"/>
                  <a:pt x="0" y="1082328"/>
                </a:cubicBezTo>
                <a:cubicBezTo>
                  <a:pt x="0" y="484575"/>
                  <a:pt x="484575" y="0"/>
                  <a:pt x="1082328" y="0"/>
                </a:cubicBezTo>
                <a:close/>
              </a:path>
            </a:pathLst>
          </a:custGeom>
          <a:solidFill>
            <a:schemeClr val="accent2"/>
          </a:solidFill>
          <a:ln w="25400" cap="flat" cmpd="sng" algn="ctr">
            <a:noFill/>
            <a:prstDash val="solid"/>
          </a:ln>
          <a:effectLst>
            <a:outerShdw dist="165100" dir="13500000" algn="br" rotWithShape="0">
              <a:schemeClr val="accent2">
                <a:lumMod val="60000"/>
                <a:lumOff val="40000"/>
                <a:alpha val="40000"/>
              </a:schemeClr>
            </a:outerShdw>
          </a:effectLst>
        </p:spPr>
        <p:txBody>
          <a:bodyPr lIns="0" tIns="0" rIns="215867" bIns="0" anchor="ctr">
            <a:normAutofit/>
          </a:bodyPr>
          <a:lstStyle>
            <a:lvl1pPr>
              <a:defRPr lang="zh-CN" altLang="en-US" sz="1800" kern="0">
                <a:solidFill>
                  <a:srgbClr val="F9F9F9"/>
                </a:solidFill>
              </a:defRPr>
            </a:lvl1pPr>
          </a:lstStyle>
          <a:p>
            <a:pPr lvl="0"/>
            <a:endParaRPr lang="zh-CN" altLang="en-US" noProof="0"/>
          </a:p>
        </p:txBody>
      </p:sp>
      <p:sp>
        <p:nvSpPr>
          <p:cNvPr id="15" name="任意多边形: 形状 14">
            <a:extLst>
              <a:ext uri="{FF2B5EF4-FFF2-40B4-BE49-F238E27FC236}"/>
            </a:extLst>
          </p:cNvPr>
          <p:cNvSpPr>
            <a:spLocks noGrp="1"/>
          </p:cNvSpPr>
          <p:nvPr>
            <p:ph type="pic" sz="quarter" idx="12"/>
          </p:nvPr>
        </p:nvSpPr>
        <p:spPr>
          <a:xfrm>
            <a:off x="2518174" y="1991850"/>
            <a:ext cx="2195036" cy="2195036"/>
          </a:xfrm>
          <a:custGeom>
            <a:avLst/>
            <a:gdLst>
              <a:gd name="connsiteX0" fmla="*/ 1463357 w 2926714"/>
              <a:gd name="connsiteY0" fmla="*/ 0 h 2926714"/>
              <a:gd name="connsiteX1" fmla="*/ 2926714 w 2926714"/>
              <a:gd name="connsiteY1" fmla="*/ 1463357 h 2926714"/>
              <a:gd name="connsiteX2" fmla="*/ 1463357 w 2926714"/>
              <a:gd name="connsiteY2" fmla="*/ 2926714 h 2926714"/>
              <a:gd name="connsiteX3" fmla="*/ 0 w 2926714"/>
              <a:gd name="connsiteY3" fmla="*/ 1463357 h 2926714"/>
              <a:gd name="connsiteX4" fmla="*/ 1463357 w 2926714"/>
              <a:gd name="connsiteY4" fmla="*/ 0 h 292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714" h="2926714">
                <a:moveTo>
                  <a:pt x="1463357" y="0"/>
                </a:moveTo>
                <a:cubicBezTo>
                  <a:pt x="2271547" y="0"/>
                  <a:pt x="2926714" y="655167"/>
                  <a:pt x="2926714" y="1463357"/>
                </a:cubicBezTo>
                <a:cubicBezTo>
                  <a:pt x="2926714" y="2271547"/>
                  <a:pt x="2271547" y="2926714"/>
                  <a:pt x="1463357" y="2926714"/>
                </a:cubicBezTo>
                <a:cubicBezTo>
                  <a:pt x="655167" y="2926714"/>
                  <a:pt x="0" y="2271547"/>
                  <a:pt x="0" y="1463357"/>
                </a:cubicBezTo>
                <a:cubicBezTo>
                  <a:pt x="0" y="655167"/>
                  <a:pt x="655167" y="0"/>
                  <a:pt x="1463357" y="0"/>
                </a:cubicBezTo>
                <a:close/>
              </a:path>
            </a:pathLst>
          </a:custGeom>
          <a:solidFill>
            <a:schemeClr val="accent1"/>
          </a:solidFill>
          <a:ln w="25400" cap="flat" cmpd="sng" algn="ctr">
            <a:noFill/>
            <a:prstDash val="solid"/>
          </a:ln>
          <a:effectLst>
            <a:outerShdw dist="165100" dir="13500000" algn="br" rotWithShape="0">
              <a:schemeClr val="accent1">
                <a:lumMod val="60000"/>
                <a:lumOff val="40000"/>
                <a:alpha val="40000"/>
              </a:schemeClr>
            </a:outerShdw>
          </a:effectLst>
        </p:spPr>
        <p:txBody>
          <a:bodyPr lIns="0" tIns="179889" rIns="0" bIns="0" anchor="ctr">
            <a:normAutofit/>
          </a:bodyPr>
          <a:lstStyle>
            <a:lvl1pPr>
              <a:defRPr lang="zh-CN" altLang="en-US" sz="1800" kern="0">
                <a:solidFill>
                  <a:srgbClr val="F9F9F9"/>
                </a:solidFill>
              </a:defRPr>
            </a:lvl1pPr>
          </a:lstStyle>
          <a:p>
            <a:pPr lvl="0"/>
            <a:endParaRPr lang="zh-CN" altLang="en-US" noProof="0"/>
          </a:p>
        </p:txBody>
      </p:sp>
    </p:spTree>
    <p:extLst>
      <p:ext uri="{BB962C8B-B14F-4D97-AF65-F5344CB8AC3E}">
        <p14:creationId xmlns:p14="http://schemas.microsoft.com/office/powerpoint/2010/main" val="341103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000">
                <a:solidFill>
                  <a:schemeClr val="tx1">
                    <a:tint val="75000"/>
                  </a:schemeClr>
                </a:solidFill>
              </a:defRPr>
            </a:lvl1pPr>
            <a:lvl2pPr marL="456921" indent="0">
              <a:buNone/>
              <a:defRPr sz="1800">
                <a:solidFill>
                  <a:schemeClr val="tx1">
                    <a:tint val="75000"/>
                  </a:schemeClr>
                </a:solidFill>
              </a:defRPr>
            </a:lvl2pPr>
            <a:lvl3pPr marL="913841" indent="0">
              <a:buNone/>
              <a:defRPr sz="1600">
                <a:solidFill>
                  <a:schemeClr val="tx1">
                    <a:tint val="75000"/>
                  </a:schemeClr>
                </a:solidFill>
              </a:defRPr>
            </a:lvl3pPr>
            <a:lvl4pPr marL="1370756" indent="0">
              <a:buNone/>
              <a:defRPr sz="1400">
                <a:solidFill>
                  <a:schemeClr val="tx1">
                    <a:tint val="75000"/>
                  </a:schemeClr>
                </a:solidFill>
              </a:defRPr>
            </a:lvl4pPr>
            <a:lvl5pPr marL="1827675" indent="0">
              <a:buNone/>
              <a:defRPr sz="1400">
                <a:solidFill>
                  <a:schemeClr val="tx1">
                    <a:tint val="75000"/>
                  </a:schemeClr>
                </a:solidFill>
              </a:defRPr>
            </a:lvl5pPr>
            <a:lvl6pPr marL="2284595" indent="0">
              <a:buNone/>
              <a:defRPr sz="1400">
                <a:solidFill>
                  <a:schemeClr val="tx1">
                    <a:tint val="75000"/>
                  </a:schemeClr>
                </a:solidFill>
              </a:defRPr>
            </a:lvl6pPr>
            <a:lvl7pPr marL="2741512" indent="0">
              <a:buNone/>
              <a:defRPr sz="1400">
                <a:solidFill>
                  <a:schemeClr val="tx1">
                    <a:tint val="75000"/>
                  </a:schemeClr>
                </a:solidFill>
              </a:defRPr>
            </a:lvl7pPr>
            <a:lvl8pPr marL="3198432" indent="0">
              <a:buNone/>
              <a:defRPr sz="1400">
                <a:solidFill>
                  <a:schemeClr val="tx1">
                    <a:tint val="75000"/>
                  </a:schemeClr>
                </a:solidFill>
              </a:defRPr>
            </a:lvl8pPr>
            <a:lvl9pPr marL="36553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48984F-4CAC-45C3-9ACE-74C05607C949}" type="slidenum">
              <a:rPr lang="en-US"/>
              <a:pPr>
                <a:defRPr/>
              </a:pPr>
              <a:t>‹#›</a:t>
            </a:fld>
            <a:endParaRPr lang="en-US"/>
          </a:p>
        </p:txBody>
      </p:sp>
    </p:spTree>
    <p:extLst>
      <p:ext uri="{BB962C8B-B14F-4D97-AF65-F5344CB8AC3E}">
        <p14:creationId xmlns:p14="http://schemas.microsoft.com/office/powerpoint/2010/main" val="937447577"/>
      </p:ext>
    </p:extLst>
  </p:cSld>
  <p:clrMapOvr>
    <a:masterClrMapping/>
  </p:clrMapOvr>
  <p:transition spd="slow">
    <p:wheel spokes="8"/>
    <p:sndAc>
      <p:stSnd>
        <p:snd r:embed="rId1" name="applaus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3" name="任意多边形: 形状 12">
            <a:extLst>
              <a:ext uri="{FF2B5EF4-FFF2-40B4-BE49-F238E27FC236}"/>
            </a:extLst>
          </p:cNvPr>
          <p:cNvSpPr>
            <a:spLocks noGrp="1"/>
          </p:cNvSpPr>
          <p:nvPr>
            <p:ph type="pic" sz="quarter" idx="10"/>
          </p:nvPr>
        </p:nvSpPr>
        <p:spPr>
          <a:xfrm>
            <a:off x="3186115" y="1526692"/>
            <a:ext cx="847814" cy="846451"/>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a:noAutofit/>
          </a:bodyPr>
          <a:lstStyle/>
          <a:p>
            <a:pPr lvl="0"/>
            <a:endParaRPr lang="zh-CN" altLang="en-US" noProof="0"/>
          </a:p>
        </p:txBody>
      </p:sp>
      <p:sp>
        <p:nvSpPr>
          <p:cNvPr id="12" name="任意多边形: 形状 11">
            <a:extLst>
              <a:ext uri="{FF2B5EF4-FFF2-40B4-BE49-F238E27FC236}"/>
            </a:extLst>
          </p:cNvPr>
          <p:cNvSpPr>
            <a:spLocks noGrp="1"/>
          </p:cNvSpPr>
          <p:nvPr>
            <p:ph type="pic" sz="quarter" idx="11"/>
          </p:nvPr>
        </p:nvSpPr>
        <p:spPr>
          <a:xfrm>
            <a:off x="5124363" y="1526692"/>
            <a:ext cx="847814" cy="846451"/>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a:noAutofit/>
          </a:bodyPr>
          <a:lstStyle/>
          <a:p>
            <a:pPr lvl="0"/>
            <a:endParaRPr lang="zh-CN" altLang="en-US" noProof="0"/>
          </a:p>
        </p:txBody>
      </p:sp>
      <p:sp>
        <p:nvSpPr>
          <p:cNvPr id="15" name="任意多边形: 形状 14">
            <a:extLst>
              <a:ext uri="{FF2B5EF4-FFF2-40B4-BE49-F238E27FC236}"/>
            </a:extLst>
          </p:cNvPr>
          <p:cNvSpPr>
            <a:spLocks noGrp="1"/>
          </p:cNvSpPr>
          <p:nvPr>
            <p:ph type="pic" sz="quarter" idx="12"/>
          </p:nvPr>
        </p:nvSpPr>
        <p:spPr>
          <a:xfrm>
            <a:off x="5124363" y="3310917"/>
            <a:ext cx="847814" cy="846451"/>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a:noAutofit/>
          </a:bodyPr>
          <a:lstStyle/>
          <a:p>
            <a:pPr lvl="0"/>
            <a:endParaRPr lang="zh-CN" altLang="en-US" noProof="0"/>
          </a:p>
        </p:txBody>
      </p:sp>
      <p:sp>
        <p:nvSpPr>
          <p:cNvPr id="14" name="任意多边形: 形状 13">
            <a:extLst>
              <a:ext uri="{FF2B5EF4-FFF2-40B4-BE49-F238E27FC236}"/>
            </a:extLst>
          </p:cNvPr>
          <p:cNvSpPr>
            <a:spLocks noGrp="1"/>
          </p:cNvSpPr>
          <p:nvPr>
            <p:ph type="pic" sz="quarter" idx="13"/>
          </p:nvPr>
        </p:nvSpPr>
        <p:spPr>
          <a:xfrm>
            <a:off x="3186115" y="3310917"/>
            <a:ext cx="847814" cy="846451"/>
          </a:xfrm>
          <a:custGeom>
            <a:avLst/>
            <a:gdLst>
              <a:gd name="connsiteX0" fmla="*/ 565209 w 1130418"/>
              <a:gd name="connsiteY0" fmla="*/ 0 h 1128600"/>
              <a:gd name="connsiteX1" fmla="*/ 1130418 w 1130418"/>
              <a:gd name="connsiteY1" fmla="*/ 564300 h 1128600"/>
              <a:gd name="connsiteX2" fmla="*/ 565209 w 1130418"/>
              <a:gd name="connsiteY2" fmla="*/ 1128600 h 1128600"/>
              <a:gd name="connsiteX3" fmla="*/ 0 w 1130418"/>
              <a:gd name="connsiteY3" fmla="*/ 564300 h 1128600"/>
              <a:gd name="connsiteX4" fmla="*/ 565209 w 1130418"/>
              <a:gd name="connsiteY4" fmla="*/ 0 h 11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18" h="1128600">
                <a:moveTo>
                  <a:pt x="565209" y="0"/>
                </a:moveTo>
                <a:cubicBezTo>
                  <a:pt x="877365" y="0"/>
                  <a:pt x="1130418" y="252646"/>
                  <a:pt x="1130418" y="564300"/>
                </a:cubicBezTo>
                <a:cubicBezTo>
                  <a:pt x="1130418" y="875954"/>
                  <a:pt x="877365" y="1128600"/>
                  <a:pt x="565209" y="1128600"/>
                </a:cubicBezTo>
                <a:cubicBezTo>
                  <a:pt x="253053" y="1128600"/>
                  <a:pt x="0" y="875954"/>
                  <a:pt x="0" y="564300"/>
                </a:cubicBezTo>
                <a:cubicBezTo>
                  <a:pt x="0" y="252646"/>
                  <a:pt x="253053" y="0"/>
                  <a:pt x="565209"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765046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0" name="任意多边形: 形状 9">
            <a:extLst>
              <a:ext uri="{FF2B5EF4-FFF2-40B4-BE49-F238E27FC236}"/>
            </a:extLst>
          </p:cNvPr>
          <p:cNvSpPr>
            <a:spLocks noGrp="1"/>
          </p:cNvSpPr>
          <p:nvPr>
            <p:ph type="pic" sz="quarter" idx="10"/>
          </p:nvPr>
        </p:nvSpPr>
        <p:spPr>
          <a:xfrm>
            <a:off x="1242154" y="1815516"/>
            <a:ext cx="1778012" cy="1782788"/>
          </a:xfrm>
          <a:custGeom>
            <a:avLst/>
            <a:gdLst>
              <a:gd name="connsiteX0" fmla="*/ 1081685 w 2370682"/>
              <a:gd name="connsiteY0" fmla="*/ 321 h 2377051"/>
              <a:gd name="connsiteX1" fmla="*/ 1252147 w 2370682"/>
              <a:gd name="connsiteY1" fmla="*/ 61218 h 2377051"/>
              <a:gd name="connsiteX2" fmla="*/ 2245839 w 2370682"/>
              <a:gd name="connsiteY2" fmla="*/ 800414 h 2377051"/>
              <a:gd name="connsiteX3" fmla="*/ 2309465 w 2370682"/>
              <a:gd name="connsiteY3" fmla="*/ 1233648 h 2377051"/>
              <a:gd name="connsiteX4" fmla="*/ 1551771 w 2370682"/>
              <a:gd name="connsiteY4" fmla="*/ 2252208 h 2377051"/>
              <a:gd name="connsiteX5" fmla="*/ 1118537 w 2370682"/>
              <a:gd name="connsiteY5" fmla="*/ 2315834 h 2377051"/>
              <a:gd name="connsiteX6" fmla="*/ 124844 w 2370682"/>
              <a:gd name="connsiteY6" fmla="*/ 1576638 h 2377051"/>
              <a:gd name="connsiteX7" fmla="*/ 61218 w 2370682"/>
              <a:gd name="connsiteY7" fmla="*/ 1143404 h 2377051"/>
              <a:gd name="connsiteX8" fmla="*/ 818912 w 2370682"/>
              <a:gd name="connsiteY8" fmla="*/ 124844 h 2377051"/>
              <a:gd name="connsiteX9" fmla="*/ 1081685 w 2370682"/>
              <a:gd name="connsiteY9" fmla="*/ 321 h 23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0682" h="2377051">
                <a:moveTo>
                  <a:pt x="1081685" y="321"/>
                </a:moveTo>
                <a:cubicBezTo>
                  <a:pt x="1141262" y="3029"/>
                  <a:pt x="1200695" y="22944"/>
                  <a:pt x="1252147" y="61218"/>
                </a:cubicBezTo>
                <a:lnTo>
                  <a:pt x="2245839" y="800414"/>
                </a:lnTo>
                <a:cubicBezTo>
                  <a:pt x="2383043" y="902478"/>
                  <a:pt x="2411529" y="1096445"/>
                  <a:pt x="2309465" y="1233648"/>
                </a:cubicBezTo>
                <a:lnTo>
                  <a:pt x="1551771" y="2252208"/>
                </a:lnTo>
                <a:cubicBezTo>
                  <a:pt x="1449707" y="2389412"/>
                  <a:pt x="1255740" y="2417898"/>
                  <a:pt x="1118537" y="2315834"/>
                </a:cubicBezTo>
                <a:lnTo>
                  <a:pt x="124844" y="1576638"/>
                </a:lnTo>
                <a:cubicBezTo>
                  <a:pt x="-12360" y="1474574"/>
                  <a:pt x="-40846" y="1280608"/>
                  <a:pt x="61218" y="1143404"/>
                </a:cubicBezTo>
                <a:lnTo>
                  <a:pt x="818912" y="124844"/>
                </a:lnTo>
                <a:cubicBezTo>
                  <a:pt x="882703" y="39092"/>
                  <a:pt x="982392" y="-4193"/>
                  <a:pt x="1081685" y="321"/>
                </a:cubicBezTo>
                <a:close/>
              </a:path>
            </a:pathLst>
          </a:custGeom>
        </p:spPr>
        <p:txBody>
          <a:bodyPr>
            <a:noAutofit/>
          </a:bodyPr>
          <a:lstStyle/>
          <a:p>
            <a:pPr lvl="0"/>
            <a:endParaRPr lang="zh-CN" altLang="en-US" noProof="0"/>
          </a:p>
        </p:txBody>
      </p:sp>
      <p:sp>
        <p:nvSpPr>
          <p:cNvPr id="11" name="任意多边形: 形状 10">
            <a:extLst>
              <a:ext uri="{FF2B5EF4-FFF2-40B4-BE49-F238E27FC236}"/>
            </a:extLst>
          </p:cNvPr>
          <p:cNvSpPr>
            <a:spLocks noGrp="1"/>
          </p:cNvSpPr>
          <p:nvPr>
            <p:ph type="pic" sz="quarter" idx="11"/>
          </p:nvPr>
        </p:nvSpPr>
        <p:spPr>
          <a:xfrm>
            <a:off x="3574098" y="2695850"/>
            <a:ext cx="1516973" cy="1536755"/>
          </a:xfrm>
          <a:custGeom>
            <a:avLst/>
            <a:gdLst>
              <a:gd name="connsiteX0" fmla="*/ 467047 w 2022631"/>
              <a:gd name="connsiteY0" fmla="*/ 594 h 2049006"/>
              <a:gd name="connsiteX1" fmla="*/ 529715 w 2022631"/>
              <a:gd name="connsiteY1" fmla="*/ 3060 h 2049006"/>
              <a:gd name="connsiteX2" fmla="*/ 1756111 w 2022631"/>
              <a:gd name="connsiteY2" fmla="*/ 175642 h 2049006"/>
              <a:gd name="connsiteX3" fmla="*/ 2019572 w 2022631"/>
              <a:gd name="connsiteY3" fmla="*/ 525397 h 2049006"/>
              <a:gd name="connsiteX4" fmla="*/ 1842671 w 2022631"/>
              <a:gd name="connsiteY4" fmla="*/ 1782486 h 2049006"/>
              <a:gd name="connsiteX5" fmla="*/ 1492916 w 2022631"/>
              <a:gd name="connsiteY5" fmla="*/ 2045947 h 2049006"/>
              <a:gd name="connsiteX6" fmla="*/ 266521 w 2022631"/>
              <a:gd name="connsiteY6" fmla="*/ 1873365 h 2049006"/>
              <a:gd name="connsiteX7" fmla="*/ 3060 w 2022631"/>
              <a:gd name="connsiteY7" fmla="*/ 1523611 h 2049006"/>
              <a:gd name="connsiteX8" fmla="*/ 179960 w 2022631"/>
              <a:gd name="connsiteY8" fmla="*/ 266522 h 2049006"/>
              <a:gd name="connsiteX9" fmla="*/ 467047 w 2022631"/>
              <a:gd name="connsiteY9" fmla="*/ 594 h 204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2631" h="2049006">
                <a:moveTo>
                  <a:pt x="467047" y="594"/>
                </a:moveTo>
                <a:cubicBezTo>
                  <a:pt x="487581" y="-682"/>
                  <a:pt x="508548" y="82"/>
                  <a:pt x="529715" y="3060"/>
                </a:cubicBezTo>
                <a:lnTo>
                  <a:pt x="1756111" y="175642"/>
                </a:lnTo>
                <a:cubicBezTo>
                  <a:pt x="1925445" y="199471"/>
                  <a:pt x="2043401" y="356062"/>
                  <a:pt x="2019572" y="525397"/>
                </a:cubicBezTo>
                <a:lnTo>
                  <a:pt x="1842671" y="1782486"/>
                </a:lnTo>
                <a:cubicBezTo>
                  <a:pt x="1818842" y="1951820"/>
                  <a:pt x="1662251" y="2069776"/>
                  <a:pt x="1492916" y="2045947"/>
                </a:cubicBezTo>
                <a:lnTo>
                  <a:pt x="266521" y="1873365"/>
                </a:lnTo>
                <a:cubicBezTo>
                  <a:pt x="97186" y="1849536"/>
                  <a:pt x="-20770" y="1692945"/>
                  <a:pt x="3060" y="1523611"/>
                </a:cubicBezTo>
                <a:lnTo>
                  <a:pt x="179960" y="266522"/>
                </a:lnTo>
                <a:cubicBezTo>
                  <a:pt x="200811" y="118354"/>
                  <a:pt x="323307" y="9523"/>
                  <a:pt x="467047" y="594"/>
                </a:cubicBezTo>
                <a:close/>
              </a:path>
            </a:pathLst>
          </a:custGeom>
        </p:spPr>
        <p:txBody>
          <a:bodyPr>
            <a:noAutofit/>
          </a:bodyPr>
          <a:lstStyle/>
          <a:p>
            <a:pPr lvl="0"/>
            <a:endParaRPr lang="zh-CN" altLang="en-US" noProof="0"/>
          </a:p>
        </p:txBody>
      </p:sp>
      <p:sp>
        <p:nvSpPr>
          <p:cNvPr id="12" name="任意多边形: 形状 11">
            <a:extLst>
              <a:ext uri="{FF2B5EF4-FFF2-40B4-BE49-F238E27FC236}"/>
            </a:extLst>
          </p:cNvPr>
          <p:cNvSpPr>
            <a:spLocks noGrp="1"/>
          </p:cNvSpPr>
          <p:nvPr>
            <p:ph type="pic" sz="quarter" idx="12"/>
          </p:nvPr>
        </p:nvSpPr>
        <p:spPr>
          <a:xfrm>
            <a:off x="6084836" y="2555247"/>
            <a:ext cx="1671809" cy="1685242"/>
          </a:xfrm>
          <a:custGeom>
            <a:avLst/>
            <a:gdLst>
              <a:gd name="connsiteX0" fmla="*/ 1477732 w 2229078"/>
              <a:gd name="connsiteY0" fmla="*/ 196 h 2246989"/>
              <a:gd name="connsiteX1" fmla="*/ 1756117 w 2229078"/>
              <a:gd name="connsiteY1" fmla="*/ 199338 h 2246989"/>
              <a:gd name="connsiteX2" fmla="*/ 2208654 w 2229078"/>
              <a:gd name="connsiteY2" fmla="*/ 1385414 h 2246989"/>
              <a:gd name="connsiteX3" fmla="*/ 2029742 w 2229078"/>
              <a:gd name="connsiteY3" fmla="*/ 1785077 h 2246989"/>
              <a:gd name="connsiteX4" fmla="*/ 872625 w 2229078"/>
              <a:gd name="connsiteY4" fmla="*/ 2226565 h 2246989"/>
              <a:gd name="connsiteX5" fmla="*/ 472962 w 2229078"/>
              <a:gd name="connsiteY5" fmla="*/ 2047652 h 2246989"/>
              <a:gd name="connsiteX6" fmla="*/ 20425 w 2229078"/>
              <a:gd name="connsiteY6" fmla="*/ 861577 h 2246989"/>
              <a:gd name="connsiteX7" fmla="*/ 199338 w 2229078"/>
              <a:gd name="connsiteY7" fmla="*/ 461914 h 2246989"/>
              <a:gd name="connsiteX8" fmla="*/ 1356454 w 2229078"/>
              <a:gd name="connsiteY8" fmla="*/ 20426 h 2246989"/>
              <a:gd name="connsiteX9" fmla="*/ 1477732 w 2229078"/>
              <a:gd name="connsiteY9" fmla="*/ 196 h 224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9078" h="2246989">
                <a:moveTo>
                  <a:pt x="1477732" y="196"/>
                </a:moveTo>
                <a:cubicBezTo>
                  <a:pt x="1598317" y="4497"/>
                  <a:pt x="1710399" y="79512"/>
                  <a:pt x="1756117" y="199338"/>
                </a:cubicBezTo>
                <a:lnTo>
                  <a:pt x="2208654" y="1385414"/>
                </a:lnTo>
                <a:cubicBezTo>
                  <a:pt x="2269612" y="1545182"/>
                  <a:pt x="2189510" y="1724118"/>
                  <a:pt x="2029742" y="1785077"/>
                </a:cubicBezTo>
                <a:lnTo>
                  <a:pt x="872625" y="2226565"/>
                </a:lnTo>
                <a:cubicBezTo>
                  <a:pt x="712856" y="2287523"/>
                  <a:pt x="533920" y="2207421"/>
                  <a:pt x="472962" y="2047652"/>
                </a:cubicBezTo>
                <a:lnTo>
                  <a:pt x="20425" y="861577"/>
                </a:lnTo>
                <a:cubicBezTo>
                  <a:pt x="-40533" y="701808"/>
                  <a:pt x="39569" y="522872"/>
                  <a:pt x="199338" y="461914"/>
                </a:cubicBezTo>
                <a:lnTo>
                  <a:pt x="1356454" y="20426"/>
                </a:lnTo>
                <a:cubicBezTo>
                  <a:pt x="1396396" y="5186"/>
                  <a:pt x="1437536" y="-1237"/>
                  <a:pt x="1477732" y="196"/>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4199511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a:extLst>
              <a:ext uri="{FF2B5EF4-FFF2-40B4-BE49-F238E27FC236}"/>
            </a:extLst>
          </p:cNvPr>
          <p:cNvSpPr>
            <a:spLocks noGrp="1"/>
          </p:cNvSpPr>
          <p:nvPr>
            <p:ph type="pic" sz="quarter" idx="10"/>
          </p:nvPr>
        </p:nvSpPr>
        <p:spPr>
          <a:xfrm>
            <a:off x="2042378" y="1991891"/>
            <a:ext cx="2167403" cy="1908582"/>
          </a:xfrm>
          <a:custGeom>
            <a:avLst/>
            <a:gdLst>
              <a:gd name="connsiteX0" fmla="*/ 0 w 2889870"/>
              <a:gd name="connsiteY0" fmla="*/ 0 h 2544776"/>
              <a:gd name="connsiteX1" fmla="*/ 2889870 w 2889870"/>
              <a:gd name="connsiteY1" fmla="*/ 0 h 2544776"/>
              <a:gd name="connsiteX2" fmla="*/ 2889870 w 2889870"/>
              <a:gd name="connsiteY2" fmla="*/ 2544776 h 2544776"/>
              <a:gd name="connsiteX3" fmla="*/ 0 w 2889870"/>
              <a:gd name="connsiteY3" fmla="*/ 2544776 h 2544776"/>
            </a:gdLst>
            <a:ahLst/>
            <a:cxnLst>
              <a:cxn ang="0">
                <a:pos x="connsiteX0" y="connsiteY0"/>
              </a:cxn>
              <a:cxn ang="0">
                <a:pos x="connsiteX1" y="connsiteY1"/>
              </a:cxn>
              <a:cxn ang="0">
                <a:pos x="connsiteX2" y="connsiteY2"/>
              </a:cxn>
              <a:cxn ang="0">
                <a:pos x="connsiteX3" y="connsiteY3"/>
              </a:cxn>
            </a:cxnLst>
            <a:rect l="l" t="t" r="r" b="b"/>
            <a:pathLst>
              <a:path w="2889870" h="2544776">
                <a:moveTo>
                  <a:pt x="0" y="0"/>
                </a:moveTo>
                <a:lnTo>
                  <a:pt x="2889870" y="0"/>
                </a:lnTo>
                <a:lnTo>
                  <a:pt x="2889870" y="2544776"/>
                </a:lnTo>
                <a:lnTo>
                  <a:pt x="0" y="2544776"/>
                </a:ln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1514493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任意多边形: 形状 7">
            <a:extLst>
              <a:ext uri="{FF2B5EF4-FFF2-40B4-BE49-F238E27FC236}"/>
            </a:extLst>
          </p:cNvPr>
          <p:cNvSpPr>
            <a:spLocks noGrp="1"/>
          </p:cNvSpPr>
          <p:nvPr>
            <p:ph type="pic" sz="quarter" idx="10"/>
          </p:nvPr>
        </p:nvSpPr>
        <p:spPr>
          <a:xfrm>
            <a:off x="1063614" y="1290988"/>
            <a:ext cx="2385041" cy="1300796"/>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a:noAutofit/>
          </a:bodyPr>
          <a:lstStyle/>
          <a:p>
            <a:pPr lvl="0"/>
            <a:endParaRPr lang="zh-CN" altLang="en-US" noProof="0"/>
          </a:p>
        </p:txBody>
      </p:sp>
      <p:sp>
        <p:nvSpPr>
          <p:cNvPr id="9" name="任意多边形: 形状 8">
            <a:extLst>
              <a:ext uri="{FF2B5EF4-FFF2-40B4-BE49-F238E27FC236}"/>
            </a:extLst>
          </p:cNvPr>
          <p:cNvSpPr>
            <a:spLocks noGrp="1"/>
          </p:cNvSpPr>
          <p:nvPr>
            <p:ph type="pic" sz="quarter" idx="11"/>
          </p:nvPr>
        </p:nvSpPr>
        <p:spPr>
          <a:xfrm>
            <a:off x="1063614" y="3034064"/>
            <a:ext cx="2385041" cy="1300796"/>
          </a:xfrm>
          <a:custGeom>
            <a:avLst/>
            <a:gdLst>
              <a:gd name="connsiteX0" fmla="*/ 112857 w 3180055"/>
              <a:gd name="connsiteY0" fmla="*/ 0 h 1734395"/>
              <a:gd name="connsiteX1" fmla="*/ 3067198 w 3180055"/>
              <a:gd name="connsiteY1" fmla="*/ 0 h 1734395"/>
              <a:gd name="connsiteX2" fmla="*/ 3180055 w 3180055"/>
              <a:gd name="connsiteY2" fmla="*/ 112857 h 1734395"/>
              <a:gd name="connsiteX3" fmla="*/ 3180055 w 3180055"/>
              <a:gd name="connsiteY3" fmla="*/ 1621538 h 1734395"/>
              <a:gd name="connsiteX4" fmla="*/ 3067198 w 3180055"/>
              <a:gd name="connsiteY4" fmla="*/ 1734395 h 1734395"/>
              <a:gd name="connsiteX5" fmla="*/ 112857 w 3180055"/>
              <a:gd name="connsiteY5" fmla="*/ 1734395 h 1734395"/>
              <a:gd name="connsiteX6" fmla="*/ 0 w 3180055"/>
              <a:gd name="connsiteY6" fmla="*/ 1621538 h 1734395"/>
              <a:gd name="connsiteX7" fmla="*/ 0 w 3180055"/>
              <a:gd name="connsiteY7" fmla="*/ 112857 h 1734395"/>
              <a:gd name="connsiteX8" fmla="*/ 112857 w 3180055"/>
              <a:gd name="connsiteY8" fmla="*/ 0 h 17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055" h="1734395">
                <a:moveTo>
                  <a:pt x="112857" y="0"/>
                </a:moveTo>
                <a:lnTo>
                  <a:pt x="3067198" y="0"/>
                </a:lnTo>
                <a:cubicBezTo>
                  <a:pt x="3129527" y="0"/>
                  <a:pt x="3180055" y="50528"/>
                  <a:pt x="3180055" y="112857"/>
                </a:cubicBezTo>
                <a:lnTo>
                  <a:pt x="3180055" y="1621538"/>
                </a:lnTo>
                <a:cubicBezTo>
                  <a:pt x="3180055" y="1683867"/>
                  <a:pt x="3129527" y="1734395"/>
                  <a:pt x="3067198" y="1734395"/>
                </a:cubicBezTo>
                <a:lnTo>
                  <a:pt x="112857" y="1734395"/>
                </a:lnTo>
                <a:cubicBezTo>
                  <a:pt x="50528" y="1734395"/>
                  <a:pt x="0" y="1683867"/>
                  <a:pt x="0" y="1621538"/>
                </a:cubicBezTo>
                <a:lnTo>
                  <a:pt x="0" y="112857"/>
                </a:lnTo>
                <a:cubicBezTo>
                  <a:pt x="0" y="50528"/>
                  <a:pt x="50528" y="0"/>
                  <a:pt x="112857" y="0"/>
                </a:cubicBezTo>
                <a:close/>
              </a:path>
            </a:pathLst>
          </a:custGeom>
        </p:spPr>
        <p:txBody>
          <a:bodyPr>
            <a:noAutofit/>
          </a:bodyPr>
          <a:lstStyle/>
          <a:p>
            <a:pPr lvl="0"/>
            <a:endParaRPr lang="zh-CN" altLang="en-US" noProof="0"/>
          </a:p>
        </p:txBody>
      </p:sp>
    </p:spTree>
    <p:extLst>
      <p:ext uri="{BB962C8B-B14F-4D97-AF65-F5344CB8AC3E}">
        <p14:creationId xmlns:p14="http://schemas.microsoft.com/office/powerpoint/2010/main" val="868266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21" indent="0" algn="ctr">
              <a:buNone/>
              <a:defRPr>
                <a:solidFill>
                  <a:schemeClr val="tx1">
                    <a:tint val="75000"/>
                  </a:schemeClr>
                </a:solidFill>
              </a:defRPr>
            </a:lvl2pPr>
            <a:lvl3pPr marL="913841" indent="0" algn="ctr">
              <a:buNone/>
              <a:defRPr>
                <a:solidFill>
                  <a:schemeClr val="tx1">
                    <a:tint val="75000"/>
                  </a:schemeClr>
                </a:solidFill>
              </a:defRPr>
            </a:lvl3pPr>
            <a:lvl4pPr marL="1370756" indent="0" algn="ctr">
              <a:buNone/>
              <a:defRPr>
                <a:solidFill>
                  <a:schemeClr val="tx1">
                    <a:tint val="75000"/>
                  </a:schemeClr>
                </a:solidFill>
              </a:defRPr>
            </a:lvl4pPr>
            <a:lvl5pPr marL="1827675" indent="0" algn="ctr">
              <a:buNone/>
              <a:defRPr>
                <a:solidFill>
                  <a:schemeClr val="tx1">
                    <a:tint val="75000"/>
                  </a:schemeClr>
                </a:solidFill>
              </a:defRPr>
            </a:lvl5pPr>
            <a:lvl6pPr marL="2284595" indent="0" algn="ctr">
              <a:buNone/>
              <a:defRPr>
                <a:solidFill>
                  <a:schemeClr val="tx1">
                    <a:tint val="75000"/>
                  </a:schemeClr>
                </a:solidFill>
              </a:defRPr>
            </a:lvl6pPr>
            <a:lvl7pPr marL="2741512" indent="0" algn="ctr">
              <a:buNone/>
              <a:defRPr>
                <a:solidFill>
                  <a:schemeClr val="tx1">
                    <a:tint val="75000"/>
                  </a:schemeClr>
                </a:solidFill>
              </a:defRPr>
            </a:lvl7pPr>
            <a:lvl8pPr marL="3198432" indent="0" algn="ctr">
              <a:buNone/>
              <a:defRPr>
                <a:solidFill>
                  <a:schemeClr val="tx1">
                    <a:tint val="75000"/>
                  </a:schemeClr>
                </a:solidFill>
              </a:defRPr>
            </a:lvl8pPr>
            <a:lvl9pPr marL="36553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D95F821D-D738-4514-A112-520014D0D3C3}"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67CD1AA0-ACEB-40CC-9718-3C0219164C6C}" type="slidenum">
              <a:rPr lang="en-US"/>
              <a:pPr>
                <a:defRPr/>
              </a:pPr>
              <a:t>‹#›</a:t>
            </a:fld>
            <a:endParaRPr lang="en-US"/>
          </a:p>
        </p:txBody>
      </p:sp>
    </p:spTree>
    <p:extLst>
      <p:ext uri="{BB962C8B-B14F-4D97-AF65-F5344CB8AC3E}">
        <p14:creationId xmlns:p14="http://schemas.microsoft.com/office/powerpoint/2010/main" val="3846730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2C5B1776-6B71-4FC1-9E0B-8B86744A8158}"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010F69C1-ECDC-4548-B2A0-BCA752729792}" type="slidenum">
              <a:rPr lang="en-US"/>
              <a:pPr>
                <a:defRPr/>
              </a:pPr>
              <a:t>‹#›</a:t>
            </a:fld>
            <a:endParaRPr lang="en-US"/>
          </a:p>
        </p:txBody>
      </p:sp>
    </p:spTree>
    <p:extLst>
      <p:ext uri="{BB962C8B-B14F-4D97-AF65-F5344CB8AC3E}">
        <p14:creationId xmlns:p14="http://schemas.microsoft.com/office/powerpoint/2010/main" val="494282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000">
                <a:solidFill>
                  <a:schemeClr val="tx1">
                    <a:tint val="75000"/>
                  </a:schemeClr>
                </a:solidFill>
              </a:defRPr>
            </a:lvl1pPr>
            <a:lvl2pPr marL="456921" indent="0">
              <a:buNone/>
              <a:defRPr sz="1800">
                <a:solidFill>
                  <a:schemeClr val="tx1">
                    <a:tint val="75000"/>
                  </a:schemeClr>
                </a:solidFill>
              </a:defRPr>
            </a:lvl2pPr>
            <a:lvl3pPr marL="913841" indent="0">
              <a:buNone/>
              <a:defRPr sz="1600">
                <a:solidFill>
                  <a:schemeClr val="tx1">
                    <a:tint val="75000"/>
                  </a:schemeClr>
                </a:solidFill>
              </a:defRPr>
            </a:lvl3pPr>
            <a:lvl4pPr marL="1370756" indent="0">
              <a:buNone/>
              <a:defRPr sz="1400">
                <a:solidFill>
                  <a:schemeClr val="tx1">
                    <a:tint val="75000"/>
                  </a:schemeClr>
                </a:solidFill>
              </a:defRPr>
            </a:lvl4pPr>
            <a:lvl5pPr marL="1827675" indent="0">
              <a:buNone/>
              <a:defRPr sz="1400">
                <a:solidFill>
                  <a:schemeClr val="tx1">
                    <a:tint val="75000"/>
                  </a:schemeClr>
                </a:solidFill>
              </a:defRPr>
            </a:lvl5pPr>
            <a:lvl6pPr marL="2284595" indent="0">
              <a:buNone/>
              <a:defRPr sz="1400">
                <a:solidFill>
                  <a:schemeClr val="tx1">
                    <a:tint val="75000"/>
                  </a:schemeClr>
                </a:solidFill>
              </a:defRPr>
            </a:lvl6pPr>
            <a:lvl7pPr marL="2741512" indent="0">
              <a:buNone/>
              <a:defRPr sz="1400">
                <a:solidFill>
                  <a:schemeClr val="tx1">
                    <a:tint val="75000"/>
                  </a:schemeClr>
                </a:solidFill>
              </a:defRPr>
            </a:lvl7pPr>
            <a:lvl8pPr marL="3198432" indent="0">
              <a:buNone/>
              <a:defRPr sz="1400">
                <a:solidFill>
                  <a:schemeClr val="tx1">
                    <a:tint val="75000"/>
                  </a:schemeClr>
                </a:solidFill>
              </a:defRPr>
            </a:lvl8pPr>
            <a:lvl9pPr marL="36553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fld id="{0A87263B-E7B8-4CF7-BF98-44E28B721E1A}"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01E415C1-077C-453D-8DD9-88FB760B3202}" type="slidenum">
              <a:rPr lang="en-US"/>
              <a:pPr>
                <a:defRPr/>
              </a:pPr>
              <a:t>‹#›</a:t>
            </a:fld>
            <a:endParaRPr lang="en-US"/>
          </a:p>
        </p:txBody>
      </p:sp>
    </p:spTree>
    <p:extLst>
      <p:ext uri="{BB962C8B-B14F-4D97-AF65-F5344CB8AC3E}">
        <p14:creationId xmlns:p14="http://schemas.microsoft.com/office/powerpoint/2010/main" val="576204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cs typeface="Arial" charset="0"/>
              </a:defRPr>
            </a:lvl1pPr>
          </a:lstStyle>
          <a:p>
            <a:pPr>
              <a:defRPr/>
            </a:pPr>
            <a:fld id="{075095F0-7018-4AED-ACF5-C39BDECD1C20}" type="datetimeFigureOut">
              <a:rPr lang="en-US"/>
              <a:pPr>
                <a:defRPr/>
              </a:pPr>
              <a:t>10/11/2022</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B7DC84FA-D0BB-457A-AA33-1198D767DA27}" type="slidenum">
              <a:rPr lang="en-US"/>
              <a:pPr>
                <a:defRPr/>
              </a:pPr>
              <a:t>‹#›</a:t>
            </a:fld>
            <a:endParaRPr lang="en-US"/>
          </a:p>
        </p:txBody>
      </p:sp>
    </p:spTree>
    <p:extLst>
      <p:ext uri="{BB962C8B-B14F-4D97-AF65-F5344CB8AC3E}">
        <p14:creationId xmlns:p14="http://schemas.microsoft.com/office/powerpoint/2010/main" val="3599453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cs typeface="Arial" charset="0"/>
              </a:defRPr>
            </a:lvl1pPr>
          </a:lstStyle>
          <a:p>
            <a:pPr>
              <a:defRPr/>
            </a:pPr>
            <a:fld id="{2C9E6E55-42B5-4E35-8C65-A16CCF5FB059}" type="datetimeFigureOut">
              <a:rPr lang="en-US"/>
              <a:pPr>
                <a:defRPr/>
              </a:pPr>
              <a:t>10/11/2022</a:t>
            </a:fld>
            <a:endParaRPr lang="en-US"/>
          </a:p>
        </p:txBody>
      </p:sp>
      <p:sp>
        <p:nvSpPr>
          <p:cNvPr id="8"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Arial" charset="0"/>
              </a:defRPr>
            </a:lvl1pPr>
          </a:lstStyle>
          <a:p>
            <a:pPr>
              <a:defRPr/>
            </a:pPr>
            <a:fld id="{90B9A150-5767-456F-97A9-97C61A76EF88}" type="slidenum">
              <a:rPr lang="en-US"/>
              <a:pPr>
                <a:defRPr/>
              </a:pPr>
              <a:t>‹#›</a:t>
            </a:fld>
            <a:endParaRPr lang="en-US"/>
          </a:p>
        </p:txBody>
      </p:sp>
    </p:spTree>
    <p:extLst>
      <p:ext uri="{BB962C8B-B14F-4D97-AF65-F5344CB8AC3E}">
        <p14:creationId xmlns:p14="http://schemas.microsoft.com/office/powerpoint/2010/main" val="2401622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cs typeface="Arial" charset="0"/>
              </a:defRPr>
            </a:lvl1pPr>
          </a:lstStyle>
          <a:p>
            <a:pPr>
              <a:defRPr/>
            </a:pPr>
            <a:fld id="{A236F651-F4B9-455C-AE55-A2905ECD83E0}" type="datetimeFigureOut">
              <a:rPr lang="en-US"/>
              <a:pPr>
                <a:defRPr/>
              </a:pPr>
              <a:t>10/11/2022</a:t>
            </a:fld>
            <a:endParaRPr lang="en-US"/>
          </a:p>
        </p:txBody>
      </p:sp>
      <p:sp>
        <p:nvSpPr>
          <p:cNvPr id="4"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Arial" charset="0"/>
              </a:defRPr>
            </a:lvl1pPr>
          </a:lstStyle>
          <a:p>
            <a:pPr>
              <a:defRPr/>
            </a:pPr>
            <a:fld id="{5F9BC22A-0E1D-44F7-B8A3-9C34C69B5894}" type="slidenum">
              <a:rPr lang="en-US"/>
              <a:pPr>
                <a:defRPr/>
              </a:pPr>
              <a:t>‹#›</a:t>
            </a:fld>
            <a:endParaRPr lang="en-US"/>
          </a:p>
        </p:txBody>
      </p:sp>
    </p:spTree>
    <p:extLst>
      <p:ext uri="{BB962C8B-B14F-4D97-AF65-F5344CB8AC3E}">
        <p14:creationId xmlns:p14="http://schemas.microsoft.com/office/powerpoint/2010/main" val="3350200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CCB5DB-55D0-413B-AE3F-29C30274B755}" type="slidenum">
              <a:rPr lang="en-US"/>
              <a:pPr>
                <a:defRPr/>
              </a:pPr>
              <a:t>‹#›</a:t>
            </a:fld>
            <a:endParaRPr lang="en-US"/>
          </a:p>
        </p:txBody>
      </p:sp>
    </p:spTree>
    <p:extLst>
      <p:ext uri="{BB962C8B-B14F-4D97-AF65-F5344CB8AC3E}">
        <p14:creationId xmlns:p14="http://schemas.microsoft.com/office/powerpoint/2010/main" val="225735695"/>
      </p:ext>
    </p:extLst>
  </p:cSld>
  <p:clrMapOvr>
    <a:masterClrMapping/>
  </p:clrMapOvr>
  <p:transition spd="slow">
    <p:wheel spokes="8"/>
    <p:sndAc>
      <p:stSnd>
        <p:snd r:embed="rId1" name="applause.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charset="0"/>
              </a:defRPr>
            </a:lvl1pPr>
          </a:lstStyle>
          <a:p>
            <a:pPr>
              <a:defRPr/>
            </a:pPr>
            <a:fld id="{BB8F87BC-0F4A-441F-8B70-044050A6A15E}" type="datetimeFigureOut">
              <a:rPr lang="en-US"/>
              <a:pPr>
                <a:defRPr/>
              </a:pPr>
              <a:t>10/11/2022</a:t>
            </a:fld>
            <a:endParaRPr lang="en-US"/>
          </a:p>
        </p:txBody>
      </p:sp>
      <p:sp>
        <p:nvSpPr>
          <p:cNvPr id="3"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Arial" charset="0"/>
              </a:defRPr>
            </a:lvl1pPr>
          </a:lstStyle>
          <a:p>
            <a:pPr>
              <a:defRPr/>
            </a:pPr>
            <a:fld id="{17463EB0-ED98-4C97-9F63-A01DC2C0F1CF}" type="slidenum">
              <a:rPr lang="en-US"/>
              <a:pPr>
                <a:defRPr/>
              </a:pPr>
              <a:t>‹#›</a:t>
            </a:fld>
            <a:endParaRPr lang="en-US"/>
          </a:p>
        </p:txBody>
      </p:sp>
    </p:spTree>
    <p:extLst>
      <p:ext uri="{BB962C8B-B14F-4D97-AF65-F5344CB8AC3E}">
        <p14:creationId xmlns:p14="http://schemas.microsoft.com/office/powerpoint/2010/main" val="428950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076326"/>
            <a:ext cx="3008313" cy="351829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7554BACE-364A-460C-8C95-33446A779737}" type="datetimeFigureOut">
              <a:rPr lang="en-US"/>
              <a:pPr>
                <a:defRPr/>
              </a:pPr>
              <a:t>10/11/2022</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400ACF43-D861-4E63-B15A-1C80F1B06B77}" type="slidenum">
              <a:rPr lang="en-US"/>
              <a:pPr>
                <a:defRPr/>
              </a:pPr>
              <a:t>‹#›</a:t>
            </a:fld>
            <a:endParaRPr lang="en-US"/>
          </a:p>
        </p:txBody>
      </p:sp>
    </p:spTree>
    <p:extLst>
      <p:ext uri="{BB962C8B-B14F-4D97-AF65-F5344CB8AC3E}">
        <p14:creationId xmlns:p14="http://schemas.microsoft.com/office/powerpoint/2010/main" val="1168525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921" indent="0">
              <a:buNone/>
              <a:defRPr sz="2800"/>
            </a:lvl2pPr>
            <a:lvl3pPr marL="913841" indent="0">
              <a:buNone/>
              <a:defRPr sz="2400"/>
            </a:lvl3pPr>
            <a:lvl4pPr marL="1370756" indent="0">
              <a:buNone/>
              <a:defRPr sz="2000"/>
            </a:lvl4pPr>
            <a:lvl5pPr marL="1827675" indent="0">
              <a:buNone/>
              <a:defRPr sz="2000"/>
            </a:lvl5pPr>
            <a:lvl6pPr marL="2284595" indent="0">
              <a:buNone/>
              <a:defRPr sz="2000"/>
            </a:lvl6pPr>
            <a:lvl7pPr marL="2741512" indent="0">
              <a:buNone/>
              <a:defRPr sz="2000"/>
            </a:lvl7pPr>
            <a:lvl8pPr marL="3198432" indent="0">
              <a:buNone/>
              <a:defRPr sz="2000"/>
            </a:lvl8pPr>
            <a:lvl9pPr marL="365535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6698E839-0D55-4F8C-AF5D-13D4E42E948A}" type="datetimeFigureOut">
              <a:rPr lang="en-US"/>
              <a:pPr>
                <a:defRPr/>
              </a:pPr>
              <a:t>10/11/2022</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C5B3AFD2-C324-48E2-83D1-C0BFB576B64D}" type="slidenum">
              <a:rPr lang="en-US"/>
              <a:pPr>
                <a:defRPr/>
              </a:pPr>
              <a:t>‹#›</a:t>
            </a:fld>
            <a:endParaRPr lang="en-US"/>
          </a:p>
        </p:txBody>
      </p:sp>
    </p:spTree>
    <p:extLst>
      <p:ext uri="{BB962C8B-B14F-4D97-AF65-F5344CB8AC3E}">
        <p14:creationId xmlns:p14="http://schemas.microsoft.com/office/powerpoint/2010/main" val="3699545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DE3D007B-118A-403B-B485-0B0273930FA2}"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0948AB89-F176-475F-9895-A8158856C907}" type="slidenum">
              <a:rPr lang="en-US"/>
              <a:pPr>
                <a:defRPr/>
              </a:pPr>
              <a:t>‹#›</a:t>
            </a:fld>
            <a:endParaRPr lang="en-US"/>
          </a:p>
        </p:txBody>
      </p:sp>
    </p:spTree>
    <p:extLst>
      <p:ext uri="{BB962C8B-B14F-4D97-AF65-F5344CB8AC3E}">
        <p14:creationId xmlns:p14="http://schemas.microsoft.com/office/powerpoint/2010/main" val="427295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6"/>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6"/>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BBB5D931-BC05-4526-8A7A-BB9B4ED4096E}"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5589899E-2AE8-4EF6-A0D5-EED9BB2AC7EA}" type="slidenum">
              <a:rPr lang="en-US"/>
              <a:pPr>
                <a:defRPr/>
              </a:pPr>
              <a:t>‹#›</a:t>
            </a:fld>
            <a:endParaRPr lang="en-US"/>
          </a:p>
        </p:txBody>
      </p:sp>
    </p:spTree>
    <p:extLst>
      <p:ext uri="{BB962C8B-B14F-4D97-AF65-F5344CB8AC3E}">
        <p14:creationId xmlns:p14="http://schemas.microsoft.com/office/powerpoint/2010/main" val="297947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7"/>
            <a:ext cx="8229600" cy="3394472"/>
          </a:xfrm>
        </p:spPr>
        <p:txBody>
          <a:bodyPr/>
          <a:lstStyle/>
          <a:p>
            <a:pPr lvl="0"/>
            <a:endParaRPr lang="en-US" noProof="0"/>
          </a:p>
        </p:txBody>
      </p:sp>
      <p:sp>
        <p:nvSpPr>
          <p:cNvPr id="4" name="Date Placeholder 3"/>
          <p:cNvSpPr>
            <a:spLocks noGrp="1"/>
          </p:cNvSpPr>
          <p:nvPr>
            <p:ph type="dt" sz="half" idx="10"/>
          </p:nvPr>
        </p:nvSpPr>
        <p:spPr>
          <a:xfrm>
            <a:off x="457200" y="4684713"/>
            <a:ext cx="2133600" cy="357187"/>
          </a:xfrm>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a:xfrm>
            <a:off x="3124200" y="4684713"/>
            <a:ext cx="2895600" cy="357187"/>
          </a:xfrm>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a:xfrm>
            <a:off x="6553200" y="4684713"/>
            <a:ext cx="2133600" cy="357187"/>
          </a:xfrm>
        </p:spPr>
        <p:txBody>
          <a:bodyPr/>
          <a:lstStyle>
            <a:lvl1pPr>
              <a:defRPr>
                <a:cs typeface="Arial" charset="0"/>
              </a:defRPr>
            </a:lvl1pPr>
          </a:lstStyle>
          <a:p>
            <a:pPr>
              <a:defRPr/>
            </a:pPr>
            <a:fld id="{2E7623C0-4F1B-4FFD-8303-C54DAFCFE4D5}" type="slidenum">
              <a:rPr lang="en-US"/>
              <a:pPr>
                <a:defRPr/>
              </a:pPr>
              <a:t>‹#›</a:t>
            </a:fld>
            <a:endParaRPr lang="en-US"/>
          </a:p>
        </p:txBody>
      </p:sp>
    </p:spTree>
    <p:extLst>
      <p:ext uri="{BB962C8B-B14F-4D97-AF65-F5344CB8AC3E}">
        <p14:creationId xmlns:p14="http://schemas.microsoft.com/office/powerpoint/2010/main" val="4256675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rot="19625924">
            <a:off x="4866604" y="3700896"/>
            <a:ext cx="4418060" cy="589976"/>
          </a:xfrm>
        </p:spPr>
        <p:txBody>
          <a:bodyPr>
            <a:normAutofit/>
          </a:bodyPr>
          <a:lstStyle>
            <a:lvl1pPr>
              <a:defRPr sz="2400" b="1" cap="none" spc="0" baseline="0">
                <a:ln w="18000">
                  <a:solidFill>
                    <a:schemeClr val="accent2">
                      <a:satMod val="140000"/>
                    </a:schemeClr>
                  </a:solidFill>
                  <a:prstDash val="solid"/>
                  <a:miter lim="800000"/>
                </a:ln>
                <a:noFill/>
                <a:effectLst>
                  <a:outerShdw blurRad="25500" dist="23000" dir="7020000" algn="tl">
                    <a:srgbClr val="000000">
                      <a:alpha val="50000"/>
                    </a:srgbClr>
                  </a:outerShdw>
                </a:effectLst>
              </a:defRPr>
            </a:lvl1pPr>
          </a:lstStyle>
          <a:p>
            <a:r>
              <a:rPr lang="en-US" smtClean="0"/>
              <a:t>Click to edit Master title style</a:t>
            </a:r>
            <a:endParaRPr lang="en-US" dirty="0" smtClean="0"/>
          </a:p>
        </p:txBody>
      </p:sp>
      <p:sp>
        <p:nvSpPr>
          <p:cNvPr id="3"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6FA8FF24-4CF6-49B4-B416-561CFE4D9E6B}" type="datetimeFigureOut">
              <a:rPr lang="en-US"/>
              <a:pPr>
                <a:defRPr/>
              </a:pPr>
              <a:t>10/11/2022</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14E579E6-8B59-4AD9-8AFE-F98143C96E46}" type="slidenum">
              <a:rPr lang="en-US"/>
              <a:pPr>
                <a:defRPr/>
              </a:pPr>
              <a:t>‹#›</a:t>
            </a:fld>
            <a:endParaRPr lang="en-US"/>
          </a:p>
        </p:txBody>
      </p:sp>
    </p:spTree>
    <p:extLst>
      <p:ext uri="{BB962C8B-B14F-4D97-AF65-F5344CB8AC3E}">
        <p14:creationId xmlns:p14="http://schemas.microsoft.com/office/powerpoint/2010/main" val="1280016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6C4858A4-3558-4D1A-8406-75DD7B6067F3}"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FBF7DDB8-07C8-40F2-B0B1-F19F962E09C9}" type="slidenum">
              <a:rPr lang="en-US"/>
              <a:pPr>
                <a:defRPr/>
              </a:pPr>
              <a:t>‹#›</a:t>
            </a:fld>
            <a:endParaRPr lang="en-US"/>
          </a:p>
        </p:txBody>
      </p:sp>
    </p:spTree>
    <p:extLst>
      <p:ext uri="{BB962C8B-B14F-4D97-AF65-F5344CB8AC3E}">
        <p14:creationId xmlns:p14="http://schemas.microsoft.com/office/powerpoint/2010/main" val="4082732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000">
                <a:solidFill>
                  <a:schemeClr val="tx1">
                    <a:tint val="75000"/>
                  </a:schemeClr>
                </a:solidFill>
              </a:defRPr>
            </a:lvl1pPr>
            <a:lvl2pPr marL="456921" indent="0">
              <a:buNone/>
              <a:defRPr sz="1800">
                <a:solidFill>
                  <a:schemeClr val="tx1">
                    <a:tint val="75000"/>
                  </a:schemeClr>
                </a:solidFill>
              </a:defRPr>
            </a:lvl2pPr>
            <a:lvl3pPr marL="913841" indent="0">
              <a:buNone/>
              <a:defRPr sz="1600">
                <a:solidFill>
                  <a:schemeClr val="tx1">
                    <a:tint val="75000"/>
                  </a:schemeClr>
                </a:solidFill>
              </a:defRPr>
            </a:lvl3pPr>
            <a:lvl4pPr marL="1370756" indent="0">
              <a:buNone/>
              <a:defRPr sz="1400">
                <a:solidFill>
                  <a:schemeClr val="tx1">
                    <a:tint val="75000"/>
                  </a:schemeClr>
                </a:solidFill>
              </a:defRPr>
            </a:lvl4pPr>
            <a:lvl5pPr marL="1827675" indent="0">
              <a:buNone/>
              <a:defRPr sz="1400">
                <a:solidFill>
                  <a:schemeClr val="tx1">
                    <a:tint val="75000"/>
                  </a:schemeClr>
                </a:solidFill>
              </a:defRPr>
            </a:lvl5pPr>
            <a:lvl6pPr marL="2284595" indent="0">
              <a:buNone/>
              <a:defRPr sz="1400">
                <a:solidFill>
                  <a:schemeClr val="tx1">
                    <a:tint val="75000"/>
                  </a:schemeClr>
                </a:solidFill>
              </a:defRPr>
            </a:lvl6pPr>
            <a:lvl7pPr marL="2741512" indent="0">
              <a:buNone/>
              <a:defRPr sz="1400">
                <a:solidFill>
                  <a:schemeClr val="tx1">
                    <a:tint val="75000"/>
                  </a:schemeClr>
                </a:solidFill>
              </a:defRPr>
            </a:lvl7pPr>
            <a:lvl8pPr marL="3198432" indent="0">
              <a:buNone/>
              <a:defRPr sz="1400">
                <a:solidFill>
                  <a:schemeClr val="tx1">
                    <a:tint val="75000"/>
                  </a:schemeClr>
                </a:solidFill>
              </a:defRPr>
            </a:lvl8pPr>
            <a:lvl9pPr marL="36553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893B6C84-431D-4A87-9921-CF341D08E7F5}"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C3D6DD07-1A32-46A1-9CDE-1FBD3C137A49}" type="slidenum">
              <a:rPr lang="en-US"/>
              <a:pPr>
                <a:defRPr/>
              </a:pPr>
              <a:t>‹#›</a:t>
            </a:fld>
            <a:endParaRPr lang="en-US"/>
          </a:p>
        </p:txBody>
      </p:sp>
    </p:spTree>
    <p:extLst>
      <p:ext uri="{BB962C8B-B14F-4D97-AF65-F5344CB8AC3E}">
        <p14:creationId xmlns:p14="http://schemas.microsoft.com/office/powerpoint/2010/main" val="3690762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5F32194E-B14C-4348-A379-548B4BCF6884}" type="datetimeFigureOut">
              <a:rPr lang="en-US"/>
              <a:pPr>
                <a:defRPr/>
              </a:pPr>
              <a:t>10/11/2022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C3708A6B-FCFE-4BCC-A220-7153D4259482}" type="slidenum">
              <a:rPr lang="en-US"/>
              <a:pPr>
                <a:defRPr/>
              </a:pPr>
              <a:t>‹#›</a:t>
            </a:fld>
            <a:endParaRPr lang="en-US"/>
          </a:p>
        </p:txBody>
      </p:sp>
    </p:spTree>
    <p:extLst>
      <p:ext uri="{BB962C8B-B14F-4D97-AF65-F5344CB8AC3E}">
        <p14:creationId xmlns:p14="http://schemas.microsoft.com/office/powerpoint/2010/main" val="1590560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E6B0AAC-E421-42EF-ABCC-2BB448B09B5F}" type="slidenum">
              <a:rPr lang="en-US"/>
              <a:pPr>
                <a:defRPr/>
              </a:pPr>
              <a:t>‹#›</a:t>
            </a:fld>
            <a:endParaRPr lang="en-US"/>
          </a:p>
        </p:txBody>
      </p:sp>
    </p:spTree>
    <p:extLst>
      <p:ext uri="{BB962C8B-B14F-4D97-AF65-F5344CB8AC3E}">
        <p14:creationId xmlns:p14="http://schemas.microsoft.com/office/powerpoint/2010/main" val="3348114900"/>
      </p:ext>
    </p:extLst>
  </p:cSld>
  <p:clrMapOvr>
    <a:masterClrMapping/>
  </p:clrMapOvr>
  <p:transition spd="slow">
    <p:wheel spokes="8"/>
    <p:sndAc>
      <p:stSnd>
        <p:snd r:embed="rId1" name="applause.wav"/>
      </p:stSnd>
    </p:sndAc>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6C08320D-991F-43F6-8EA4-2966CED950A8}" type="datetimeFigureOut">
              <a:rPr lang="en-US"/>
              <a:pPr>
                <a:defRPr/>
              </a:pPr>
              <a:t>10/11/2022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009174B9-5100-4199-9ACD-7E032BCADAE9}" type="slidenum">
              <a:rPr lang="en-US"/>
              <a:pPr>
                <a:defRPr/>
              </a:pPr>
              <a:t>‹#›</a:t>
            </a:fld>
            <a:endParaRPr lang="en-US"/>
          </a:p>
        </p:txBody>
      </p:sp>
    </p:spTree>
    <p:extLst>
      <p:ext uri="{BB962C8B-B14F-4D97-AF65-F5344CB8AC3E}">
        <p14:creationId xmlns:p14="http://schemas.microsoft.com/office/powerpoint/2010/main" val="1746295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rot="20162637">
            <a:off x="4773863" y="3784965"/>
            <a:ext cx="4300482" cy="304001"/>
          </a:xfrm>
        </p:spPr>
        <p:txBody>
          <a:bodyPr>
            <a:normAutofit/>
          </a:bodyPr>
          <a:lstStyle>
            <a:lvl1pPr>
              <a:defRPr sz="2000" b="1" cap="none" spc="50" baseline="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49DC1CCF-7ECB-42FF-BC94-3E548CB9661A}" type="datetimeFigureOut">
              <a:rPr lang="en-US"/>
              <a:pPr>
                <a:defRPr/>
              </a:pPr>
              <a:t>10/11/2022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B75C196F-EA5F-4EAC-8BF5-5BDC573F9A15}" type="slidenum">
              <a:rPr lang="en-US"/>
              <a:pPr>
                <a:defRPr/>
              </a:pPr>
              <a:t>‹#›</a:t>
            </a:fld>
            <a:endParaRPr lang="en-US"/>
          </a:p>
        </p:txBody>
      </p:sp>
    </p:spTree>
    <p:extLst>
      <p:ext uri="{BB962C8B-B14F-4D97-AF65-F5344CB8AC3E}">
        <p14:creationId xmlns:p14="http://schemas.microsoft.com/office/powerpoint/2010/main" val="2890471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2241C7E9-C09E-4765-935B-038980C6DF90}" type="datetimeFigureOut">
              <a:rPr lang="en-US"/>
              <a:pPr>
                <a:defRPr/>
              </a:pPr>
              <a:t>10/11/2022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2FE86F39-B102-488A-A487-0B70FD2A5351}" type="slidenum">
              <a:rPr lang="en-US"/>
              <a:pPr>
                <a:defRPr/>
              </a:pPr>
              <a:t>‹#›</a:t>
            </a:fld>
            <a:endParaRPr lang="en-US"/>
          </a:p>
        </p:txBody>
      </p:sp>
    </p:spTree>
    <p:extLst>
      <p:ext uri="{BB962C8B-B14F-4D97-AF65-F5344CB8AC3E}">
        <p14:creationId xmlns:p14="http://schemas.microsoft.com/office/powerpoint/2010/main" val="1492907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076326"/>
            <a:ext cx="3008313" cy="351829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DBB28019-6900-4922-839A-0041B9975022}" type="datetimeFigureOut">
              <a:rPr lang="en-US"/>
              <a:pPr>
                <a:defRPr/>
              </a:pPr>
              <a:t>10/11/2022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B8D07292-CBDD-491C-A7A8-A98407766ED6}" type="slidenum">
              <a:rPr lang="en-US"/>
              <a:pPr>
                <a:defRPr/>
              </a:pPr>
              <a:t>‹#›</a:t>
            </a:fld>
            <a:endParaRPr lang="en-US"/>
          </a:p>
        </p:txBody>
      </p:sp>
    </p:spTree>
    <p:extLst>
      <p:ext uri="{BB962C8B-B14F-4D97-AF65-F5344CB8AC3E}">
        <p14:creationId xmlns:p14="http://schemas.microsoft.com/office/powerpoint/2010/main" val="1686765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921" indent="0">
              <a:buNone/>
              <a:defRPr sz="2800"/>
            </a:lvl2pPr>
            <a:lvl3pPr marL="913841" indent="0">
              <a:buNone/>
              <a:defRPr sz="2400"/>
            </a:lvl3pPr>
            <a:lvl4pPr marL="1370756" indent="0">
              <a:buNone/>
              <a:defRPr sz="2000"/>
            </a:lvl4pPr>
            <a:lvl5pPr marL="1827675" indent="0">
              <a:buNone/>
              <a:defRPr sz="2000"/>
            </a:lvl5pPr>
            <a:lvl6pPr marL="2284595" indent="0">
              <a:buNone/>
              <a:defRPr sz="2000"/>
            </a:lvl6pPr>
            <a:lvl7pPr marL="2741512" indent="0">
              <a:buNone/>
              <a:defRPr sz="2000"/>
            </a:lvl7pPr>
            <a:lvl8pPr marL="3198432" indent="0">
              <a:buNone/>
              <a:defRPr sz="2000"/>
            </a:lvl8pPr>
            <a:lvl9pPr marL="365535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D4BC8759-B1A2-48D3-8997-150498F6DB33}" type="datetimeFigureOut">
              <a:rPr lang="en-US"/>
              <a:pPr>
                <a:defRPr/>
              </a:pPr>
              <a:t>10/11/2022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C0FDBF6A-F101-4538-84F8-B0DA47B91451}" type="slidenum">
              <a:rPr lang="en-US"/>
              <a:pPr>
                <a:defRPr/>
              </a:pPr>
              <a:t>‹#›</a:t>
            </a:fld>
            <a:endParaRPr lang="en-US"/>
          </a:p>
        </p:txBody>
      </p:sp>
    </p:spTree>
    <p:extLst>
      <p:ext uri="{BB962C8B-B14F-4D97-AF65-F5344CB8AC3E}">
        <p14:creationId xmlns:p14="http://schemas.microsoft.com/office/powerpoint/2010/main" val="18329365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46217B56-26F2-42C7-83FF-47BC41719E34}"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2E16C56A-16E5-489B-9DEA-5FD6B27EB433}" type="slidenum">
              <a:rPr lang="en-US"/>
              <a:pPr>
                <a:defRPr/>
              </a:pPr>
              <a:t>‹#›</a:t>
            </a:fld>
            <a:endParaRPr lang="en-US"/>
          </a:p>
        </p:txBody>
      </p:sp>
    </p:spTree>
    <p:extLst>
      <p:ext uri="{BB962C8B-B14F-4D97-AF65-F5344CB8AC3E}">
        <p14:creationId xmlns:p14="http://schemas.microsoft.com/office/powerpoint/2010/main" val="438604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6"/>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6"/>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D83FEB43-D98D-4C60-B2BC-19CB42AB8DD7}"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E9B9BFC2-8C48-4713-B2D8-C6ACF6827878}" type="slidenum">
              <a:rPr lang="en-US"/>
              <a:pPr>
                <a:defRPr/>
              </a:pPr>
              <a:t>‹#›</a:t>
            </a:fld>
            <a:endParaRPr lang="en-US"/>
          </a:p>
        </p:txBody>
      </p:sp>
    </p:spTree>
    <p:extLst>
      <p:ext uri="{BB962C8B-B14F-4D97-AF65-F5344CB8AC3E}">
        <p14:creationId xmlns:p14="http://schemas.microsoft.com/office/powerpoint/2010/main" val="14233529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21" indent="0" algn="ctr">
              <a:buNone/>
              <a:defRPr>
                <a:solidFill>
                  <a:schemeClr val="tx1">
                    <a:tint val="75000"/>
                  </a:schemeClr>
                </a:solidFill>
              </a:defRPr>
            </a:lvl2pPr>
            <a:lvl3pPr marL="913841" indent="0" algn="ctr">
              <a:buNone/>
              <a:defRPr>
                <a:solidFill>
                  <a:schemeClr val="tx1">
                    <a:tint val="75000"/>
                  </a:schemeClr>
                </a:solidFill>
              </a:defRPr>
            </a:lvl3pPr>
            <a:lvl4pPr marL="1370756" indent="0" algn="ctr">
              <a:buNone/>
              <a:defRPr>
                <a:solidFill>
                  <a:schemeClr val="tx1">
                    <a:tint val="75000"/>
                  </a:schemeClr>
                </a:solidFill>
              </a:defRPr>
            </a:lvl4pPr>
            <a:lvl5pPr marL="1827675" indent="0" algn="ctr">
              <a:buNone/>
              <a:defRPr>
                <a:solidFill>
                  <a:schemeClr val="tx1">
                    <a:tint val="75000"/>
                  </a:schemeClr>
                </a:solidFill>
              </a:defRPr>
            </a:lvl5pPr>
            <a:lvl6pPr marL="2284595" indent="0" algn="ctr">
              <a:buNone/>
              <a:defRPr>
                <a:solidFill>
                  <a:schemeClr val="tx1">
                    <a:tint val="75000"/>
                  </a:schemeClr>
                </a:solidFill>
              </a:defRPr>
            </a:lvl6pPr>
            <a:lvl7pPr marL="2741512" indent="0" algn="ctr">
              <a:buNone/>
              <a:defRPr>
                <a:solidFill>
                  <a:schemeClr val="tx1">
                    <a:tint val="75000"/>
                  </a:schemeClr>
                </a:solidFill>
              </a:defRPr>
            </a:lvl7pPr>
            <a:lvl8pPr marL="3198432" indent="0" algn="ctr">
              <a:buNone/>
              <a:defRPr>
                <a:solidFill>
                  <a:schemeClr val="tx1">
                    <a:tint val="75000"/>
                  </a:schemeClr>
                </a:solidFill>
              </a:defRPr>
            </a:lvl8pPr>
            <a:lvl9pPr marL="36553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84BD8AC5-2F1E-4BFF-A217-AC63026DEAAF}"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7B0816BB-152E-4361-9396-0DC4480F8BB4}" type="slidenum">
              <a:rPr lang="en-US"/>
              <a:pPr>
                <a:defRPr/>
              </a:pPr>
              <a:t>‹#›</a:t>
            </a:fld>
            <a:endParaRPr lang="en-US"/>
          </a:p>
        </p:txBody>
      </p:sp>
    </p:spTree>
    <p:extLst>
      <p:ext uri="{BB962C8B-B14F-4D97-AF65-F5344CB8AC3E}">
        <p14:creationId xmlns:p14="http://schemas.microsoft.com/office/powerpoint/2010/main" val="2638320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20A76A6D-C26E-43B7-9F69-1BECC9BD3E0D}"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55B217F6-664A-44E3-9EE2-1B75D12154AF}" type="slidenum">
              <a:rPr lang="en-US"/>
              <a:pPr>
                <a:defRPr/>
              </a:pPr>
              <a:t>‹#›</a:t>
            </a:fld>
            <a:endParaRPr lang="en-US"/>
          </a:p>
        </p:txBody>
      </p:sp>
    </p:spTree>
    <p:extLst>
      <p:ext uri="{BB962C8B-B14F-4D97-AF65-F5344CB8AC3E}">
        <p14:creationId xmlns:p14="http://schemas.microsoft.com/office/powerpoint/2010/main" val="2136102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000">
                <a:solidFill>
                  <a:schemeClr val="tx1">
                    <a:tint val="75000"/>
                  </a:schemeClr>
                </a:solidFill>
              </a:defRPr>
            </a:lvl1pPr>
            <a:lvl2pPr marL="456921" indent="0">
              <a:buNone/>
              <a:defRPr sz="1800">
                <a:solidFill>
                  <a:schemeClr val="tx1">
                    <a:tint val="75000"/>
                  </a:schemeClr>
                </a:solidFill>
              </a:defRPr>
            </a:lvl2pPr>
            <a:lvl3pPr marL="913841" indent="0">
              <a:buNone/>
              <a:defRPr sz="1600">
                <a:solidFill>
                  <a:schemeClr val="tx1">
                    <a:tint val="75000"/>
                  </a:schemeClr>
                </a:solidFill>
              </a:defRPr>
            </a:lvl3pPr>
            <a:lvl4pPr marL="1370756" indent="0">
              <a:buNone/>
              <a:defRPr sz="1400">
                <a:solidFill>
                  <a:schemeClr val="tx1">
                    <a:tint val="75000"/>
                  </a:schemeClr>
                </a:solidFill>
              </a:defRPr>
            </a:lvl4pPr>
            <a:lvl5pPr marL="1827675" indent="0">
              <a:buNone/>
              <a:defRPr sz="1400">
                <a:solidFill>
                  <a:schemeClr val="tx1">
                    <a:tint val="75000"/>
                  </a:schemeClr>
                </a:solidFill>
              </a:defRPr>
            </a:lvl5pPr>
            <a:lvl6pPr marL="2284595" indent="0">
              <a:buNone/>
              <a:defRPr sz="1400">
                <a:solidFill>
                  <a:schemeClr val="tx1">
                    <a:tint val="75000"/>
                  </a:schemeClr>
                </a:solidFill>
              </a:defRPr>
            </a:lvl6pPr>
            <a:lvl7pPr marL="2741512" indent="0">
              <a:buNone/>
              <a:defRPr sz="1400">
                <a:solidFill>
                  <a:schemeClr val="tx1">
                    <a:tint val="75000"/>
                  </a:schemeClr>
                </a:solidFill>
              </a:defRPr>
            </a:lvl7pPr>
            <a:lvl8pPr marL="3198432" indent="0">
              <a:buNone/>
              <a:defRPr sz="1400">
                <a:solidFill>
                  <a:schemeClr val="tx1">
                    <a:tint val="75000"/>
                  </a:schemeClr>
                </a:solidFill>
              </a:defRPr>
            </a:lvl8pPr>
            <a:lvl9pPr marL="36553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fld id="{C12D3D42-DE30-4320-B194-42CDF51B429B}"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8AEE485E-A00B-4D6E-9EAE-063901AA199B}" type="slidenum">
              <a:rPr lang="en-US"/>
              <a:pPr>
                <a:defRPr/>
              </a:pPr>
              <a:t>‹#›</a:t>
            </a:fld>
            <a:endParaRPr lang="en-US"/>
          </a:p>
        </p:txBody>
      </p:sp>
    </p:spTree>
    <p:extLst>
      <p:ext uri="{BB962C8B-B14F-4D97-AF65-F5344CB8AC3E}">
        <p14:creationId xmlns:p14="http://schemas.microsoft.com/office/powerpoint/2010/main" val="3866131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8868E91-4725-460F-8669-0FECB1EDFA23}" type="slidenum">
              <a:rPr lang="en-US"/>
              <a:pPr>
                <a:defRPr/>
              </a:pPr>
              <a:t>‹#›</a:t>
            </a:fld>
            <a:endParaRPr lang="en-US"/>
          </a:p>
        </p:txBody>
      </p:sp>
    </p:spTree>
    <p:extLst>
      <p:ext uri="{BB962C8B-B14F-4D97-AF65-F5344CB8AC3E}">
        <p14:creationId xmlns:p14="http://schemas.microsoft.com/office/powerpoint/2010/main" val="2692302578"/>
      </p:ext>
    </p:extLst>
  </p:cSld>
  <p:clrMapOvr>
    <a:masterClrMapping/>
  </p:clrMapOvr>
  <p:transition spd="slow">
    <p:wheel spokes="8"/>
    <p:sndAc>
      <p:stSnd>
        <p:snd r:embed="rId1" name="applause.wav"/>
      </p:stSnd>
    </p:sndAc>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cs typeface="Arial" charset="0"/>
              </a:defRPr>
            </a:lvl1pPr>
          </a:lstStyle>
          <a:p>
            <a:pPr>
              <a:defRPr/>
            </a:pPr>
            <a:fld id="{7D9B759B-6DE6-4130-B771-28A0430E84DE}" type="datetimeFigureOut">
              <a:rPr lang="en-US"/>
              <a:pPr>
                <a:defRPr/>
              </a:pPr>
              <a:t>10/11/2022</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27E4016F-CEC4-495C-AE07-65BEDD6DB380}" type="slidenum">
              <a:rPr lang="en-US"/>
              <a:pPr>
                <a:defRPr/>
              </a:pPr>
              <a:t>‹#›</a:t>
            </a:fld>
            <a:endParaRPr lang="en-US"/>
          </a:p>
        </p:txBody>
      </p:sp>
    </p:spTree>
    <p:extLst>
      <p:ext uri="{BB962C8B-B14F-4D97-AF65-F5344CB8AC3E}">
        <p14:creationId xmlns:p14="http://schemas.microsoft.com/office/powerpoint/2010/main" val="340484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cs typeface="Arial" charset="0"/>
              </a:defRPr>
            </a:lvl1pPr>
          </a:lstStyle>
          <a:p>
            <a:pPr>
              <a:defRPr/>
            </a:pPr>
            <a:fld id="{CA73D748-1517-4DD6-9B15-07CE9BAFA280}" type="datetimeFigureOut">
              <a:rPr lang="en-US"/>
              <a:pPr>
                <a:defRPr/>
              </a:pPr>
              <a:t>10/11/2022</a:t>
            </a:fld>
            <a:endParaRPr lang="en-US"/>
          </a:p>
        </p:txBody>
      </p:sp>
      <p:sp>
        <p:nvSpPr>
          <p:cNvPr id="8"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Arial" charset="0"/>
              </a:defRPr>
            </a:lvl1pPr>
          </a:lstStyle>
          <a:p>
            <a:pPr>
              <a:defRPr/>
            </a:pPr>
            <a:fld id="{42A9BEBF-365C-43E7-BAD2-8F9F0C1BF16D}" type="slidenum">
              <a:rPr lang="en-US"/>
              <a:pPr>
                <a:defRPr/>
              </a:pPr>
              <a:t>‹#›</a:t>
            </a:fld>
            <a:endParaRPr lang="en-US"/>
          </a:p>
        </p:txBody>
      </p:sp>
    </p:spTree>
    <p:extLst>
      <p:ext uri="{BB962C8B-B14F-4D97-AF65-F5344CB8AC3E}">
        <p14:creationId xmlns:p14="http://schemas.microsoft.com/office/powerpoint/2010/main" val="38328213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cs typeface="Arial" charset="0"/>
              </a:defRPr>
            </a:lvl1pPr>
          </a:lstStyle>
          <a:p>
            <a:pPr>
              <a:defRPr/>
            </a:pPr>
            <a:fld id="{2240454D-14AA-442A-BEE6-FF349C0032C8}" type="datetimeFigureOut">
              <a:rPr lang="en-US"/>
              <a:pPr>
                <a:defRPr/>
              </a:pPr>
              <a:t>10/11/2022</a:t>
            </a:fld>
            <a:endParaRPr lang="en-US"/>
          </a:p>
        </p:txBody>
      </p:sp>
      <p:sp>
        <p:nvSpPr>
          <p:cNvPr id="4"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Arial" charset="0"/>
              </a:defRPr>
            </a:lvl1pPr>
          </a:lstStyle>
          <a:p>
            <a:pPr>
              <a:defRPr/>
            </a:pPr>
            <a:fld id="{13FFD76E-84CB-4F7B-8BE4-AA3B2DADDE6D}" type="slidenum">
              <a:rPr lang="en-US"/>
              <a:pPr>
                <a:defRPr/>
              </a:pPr>
              <a:t>‹#›</a:t>
            </a:fld>
            <a:endParaRPr lang="en-US"/>
          </a:p>
        </p:txBody>
      </p:sp>
    </p:spTree>
    <p:extLst>
      <p:ext uri="{BB962C8B-B14F-4D97-AF65-F5344CB8AC3E}">
        <p14:creationId xmlns:p14="http://schemas.microsoft.com/office/powerpoint/2010/main" val="35059459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charset="0"/>
              </a:defRPr>
            </a:lvl1pPr>
          </a:lstStyle>
          <a:p>
            <a:pPr>
              <a:defRPr/>
            </a:pPr>
            <a:fld id="{49032BCE-337D-4AA2-A4C0-20235125AC7E}" type="datetimeFigureOut">
              <a:rPr lang="en-US"/>
              <a:pPr>
                <a:defRPr/>
              </a:pPr>
              <a:t>10/11/2022</a:t>
            </a:fld>
            <a:endParaRPr lang="en-US"/>
          </a:p>
        </p:txBody>
      </p:sp>
      <p:sp>
        <p:nvSpPr>
          <p:cNvPr id="3"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Arial" charset="0"/>
              </a:defRPr>
            </a:lvl1pPr>
          </a:lstStyle>
          <a:p>
            <a:pPr>
              <a:defRPr/>
            </a:pPr>
            <a:fld id="{C97D7318-D513-459F-B0AB-5045D21C134A}" type="slidenum">
              <a:rPr lang="en-US"/>
              <a:pPr>
                <a:defRPr/>
              </a:pPr>
              <a:t>‹#›</a:t>
            </a:fld>
            <a:endParaRPr lang="en-US"/>
          </a:p>
        </p:txBody>
      </p:sp>
    </p:spTree>
    <p:extLst>
      <p:ext uri="{BB962C8B-B14F-4D97-AF65-F5344CB8AC3E}">
        <p14:creationId xmlns:p14="http://schemas.microsoft.com/office/powerpoint/2010/main" val="501409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076326"/>
            <a:ext cx="3008313" cy="351829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F37029E8-9D6F-4369-A52B-9294351534A0}" type="datetimeFigureOut">
              <a:rPr lang="en-US"/>
              <a:pPr>
                <a:defRPr/>
              </a:pPr>
              <a:t>10/11/2022</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C158D01D-B921-4E6C-884F-491B4ED3BB8C}" type="slidenum">
              <a:rPr lang="en-US"/>
              <a:pPr>
                <a:defRPr/>
              </a:pPr>
              <a:t>‹#›</a:t>
            </a:fld>
            <a:endParaRPr lang="en-US"/>
          </a:p>
        </p:txBody>
      </p:sp>
    </p:spTree>
    <p:extLst>
      <p:ext uri="{BB962C8B-B14F-4D97-AF65-F5344CB8AC3E}">
        <p14:creationId xmlns:p14="http://schemas.microsoft.com/office/powerpoint/2010/main" val="27317448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921" indent="0">
              <a:buNone/>
              <a:defRPr sz="2800"/>
            </a:lvl2pPr>
            <a:lvl3pPr marL="913841" indent="0">
              <a:buNone/>
              <a:defRPr sz="2400"/>
            </a:lvl3pPr>
            <a:lvl4pPr marL="1370756" indent="0">
              <a:buNone/>
              <a:defRPr sz="2000"/>
            </a:lvl4pPr>
            <a:lvl5pPr marL="1827675" indent="0">
              <a:buNone/>
              <a:defRPr sz="2000"/>
            </a:lvl5pPr>
            <a:lvl6pPr marL="2284595" indent="0">
              <a:buNone/>
              <a:defRPr sz="2000"/>
            </a:lvl6pPr>
            <a:lvl7pPr marL="2741512" indent="0">
              <a:buNone/>
              <a:defRPr sz="2000"/>
            </a:lvl7pPr>
            <a:lvl8pPr marL="3198432" indent="0">
              <a:buNone/>
              <a:defRPr sz="2000"/>
            </a:lvl8pPr>
            <a:lvl9pPr marL="365535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6CE8962F-100C-40F6-9768-FCAED18B3F0B}" type="datetimeFigureOut">
              <a:rPr lang="en-US"/>
              <a:pPr>
                <a:defRPr/>
              </a:pPr>
              <a:t>10/11/2022</a:t>
            </a:fld>
            <a:endParaRPr lang="en-US"/>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20BB61A6-892E-43CC-ACF0-CBEA040B5645}" type="slidenum">
              <a:rPr lang="en-US"/>
              <a:pPr>
                <a:defRPr/>
              </a:pPr>
              <a:t>‹#›</a:t>
            </a:fld>
            <a:endParaRPr lang="en-US"/>
          </a:p>
        </p:txBody>
      </p:sp>
    </p:spTree>
    <p:extLst>
      <p:ext uri="{BB962C8B-B14F-4D97-AF65-F5344CB8AC3E}">
        <p14:creationId xmlns:p14="http://schemas.microsoft.com/office/powerpoint/2010/main" val="2386028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296C3CF8-EB1D-43EE-91AC-BED924197019}"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91525D23-D7B4-4EAA-A813-09AC0E0B164A}" type="slidenum">
              <a:rPr lang="en-US"/>
              <a:pPr>
                <a:defRPr/>
              </a:pPr>
              <a:t>‹#›</a:t>
            </a:fld>
            <a:endParaRPr lang="en-US"/>
          </a:p>
        </p:txBody>
      </p:sp>
    </p:spTree>
    <p:extLst>
      <p:ext uri="{BB962C8B-B14F-4D97-AF65-F5344CB8AC3E}">
        <p14:creationId xmlns:p14="http://schemas.microsoft.com/office/powerpoint/2010/main" val="3777611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6"/>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6"/>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A1A43519-A66E-426F-B0DB-1D76721A7B6A}"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E1AC8012-FEA4-4E43-BEFA-1F506677AE53}" type="slidenum">
              <a:rPr lang="en-US"/>
              <a:pPr>
                <a:defRPr/>
              </a:pPr>
              <a:t>‹#›</a:t>
            </a:fld>
            <a:endParaRPr lang="en-US"/>
          </a:p>
        </p:txBody>
      </p:sp>
    </p:spTree>
    <p:extLst>
      <p:ext uri="{BB962C8B-B14F-4D97-AF65-F5344CB8AC3E}">
        <p14:creationId xmlns:p14="http://schemas.microsoft.com/office/powerpoint/2010/main" val="25181848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7"/>
            <a:ext cx="8229600" cy="3394472"/>
          </a:xfrm>
        </p:spPr>
        <p:txBody>
          <a:bodyPr/>
          <a:lstStyle/>
          <a:p>
            <a:pPr lvl="0"/>
            <a:endParaRPr lang="en-US" noProof="0"/>
          </a:p>
        </p:txBody>
      </p:sp>
      <p:sp>
        <p:nvSpPr>
          <p:cNvPr id="4" name="Date Placeholder 3"/>
          <p:cNvSpPr>
            <a:spLocks noGrp="1"/>
          </p:cNvSpPr>
          <p:nvPr>
            <p:ph type="dt" sz="half" idx="10"/>
          </p:nvPr>
        </p:nvSpPr>
        <p:spPr>
          <a:xfrm>
            <a:off x="457200" y="4684713"/>
            <a:ext cx="2133600" cy="357187"/>
          </a:xfrm>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a:xfrm>
            <a:off x="3124200" y="4684713"/>
            <a:ext cx="2895600" cy="357187"/>
          </a:xfrm>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a:xfrm>
            <a:off x="6553200" y="4684713"/>
            <a:ext cx="2133600" cy="357187"/>
          </a:xfrm>
        </p:spPr>
        <p:txBody>
          <a:bodyPr/>
          <a:lstStyle>
            <a:lvl1pPr>
              <a:defRPr>
                <a:cs typeface="Arial" charset="0"/>
              </a:defRPr>
            </a:lvl1pPr>
          </a:lstStyle>
          <a:p>
            <a:pPr>
              <a:defRPr/>
            </a:pPr>
            <a:fld id="{F2D01D2D-7F5E-4F41-AE93-411BD72D40DD}" type="slidenum">
              <a:rPr lang="en-US"/>
              <a:pPr>
                <a:defRPr/>
              </a:pPr>
              <a:t>‹#›</a:t>
            </a:fld>
            <a:endParaRPr lang="en-US"/>
          </a:p>
        </p:txBody>
      </p:sp>
    </p:spTree>
    <p:extLst>
      <p:ext uri="{BB962C8B-B14F-4D97-AF65-F5344CB8AC3E}">
        <p14:creationId xmlns:p14="http://schemas.microsoft.com/office/powerpoint/2010/main" val="2067235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rot="19625924">
            <a:off x="4866604" y="3700896"/>
            <a:ext cx="4418060" cy="589976"/>
          </a:xfrm>
        </p:spPr>
        <p:txBody>
          <a:bodyPr>
            <a:normAutofit/>
          </a:bodyPr>
          <a:lstStyle>
            <a:lvl1pPr>
              <a:defRPr sz="2400" b="1" cap="none" spc="0" baseline="0">
                <a:ln w="18000">
                  <a:solidFill>
                    <a:schemeClr val="accent2">
                      <a:satMod val="140000"/>
                    </a:schemeClr>
                  </a:solidFill>
                  <a:prstDash val="solid"/>
                  <a:miter lim="800000"/>
                </a:ln>
                <a:noFill/>
                <a:effectLst>
                  <a:outerShdw blurRad="25500" dist="23000" dir="7020000" algn="tl">
                    <a:srgbClr val="000000">
                      <a:alpha val="50000"/>
                    </a:srgbClr>
                  </a:outerShdw>
                </a:effectLst>
              </a:defRPr>
            </a:lvl1pPr>
          </a:lstStyle>
          <a:p>
            <a:r>
              <a:rPr lang="en-US" smtClean="0"/>
              <a:t>Click to edit Master title style</a:t>
            </a:r>
            <a:endParaRPr lang="en-US" dirty="0" smtClean="0"/>
          </a:p>
        </p:txBody>
      </p:sp>
      <p:sp>
        <p:nvSpPr>
          <p:cNvPr id="3"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84E79964-B213-4EC9-B5BC-5D5A2E419CD2}" type="datetimeFigureOut">
              <a:rPr lang="en-US"/>
              <a:pPr>
                <a:defRPr/>
              </a:pPr>
              <a:t>10/11/2022</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5885E243-FBBF-4ED1-AE76-862C4BFD120C}" type="slidenum">
              <a:rPr lang="en-US"/>
              <a:pPr>
                <a:defRPr/>
              </a:pPr>
              <a:t>‹#›</a:t>
            </a:fld>
            <a:endParaRPr lang="en-US"/>
          </a:p>
        </p:txBody>
      </p:sp>
    </p:spTree>
    <p:extLst>
      <p:ext uri="{BB962C8B-B14F-4D97-AF65-F5344CB8AC3E}">
        <p14:creationId xmlns:p14="http://schemas.microsoft.com/office/powerpoint/2010/main" val="2404998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6BC20D-73EE-4A28-9A07-FDE867F1070D}" type="slidenum">
              <a:rPr lang="en-US"/>
              <a:pPr>
                <a:defRPr/>
              </a:pPr>
              <a:t>‹#›</a:t>
            </a:fld>
            <a:endParaRPr lang="en-US"/>
          </a:p>
        </p:txBody>
      </p:sp>
    </p:spTree>
    <p:extLst>
      <p:ext uri="{BB962C8B-B14F-4D97-AF65-F5344CB8AC3E}">
        <p14:creationId xmlns:p14="http://schemas.microsoft.com/office/powerpoint/2010/main" val="748040880"/>
      </p:ext>
    </p:extLst>
  </p:cSld>
  <p:clrMapOvr>
    <a:masterClrMapping/>
  </p:clrMapOvr>
  <p:transition spd="slow">
    <p:wheel spokes="8"/>
    <p:sndAc>
      <p:stSnd>
        <p:snd r:embed="rId1" name="applause.wav"/>
      </p:stSnd>
    </p:sndAc>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74E75AC4-B267-4AF8-AFB6-79535C3A6091}"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B6ECF67E-0A67-46C4-84BE-83E4442036AA}" type="slidenum">
              <a:rPr lang="en-US"/>
              <a:pPr>
                <a:defRPr/>
              </a:pPr>
              <a:t>‹#›</a:t>
            </a:fld>
            <a:endParaRPr lang="en-US"/>
          </a:p>
        </p:txBody>
      </p:sp>
    </p:spTree>
    <p:extLst>
      <p:ext uri="{BB962C8B-B14F-4D97-AF65-F5344CB8AC3E}">
        <p14:creationId xmlns:p14="http://schemas.microsoft.com/office/powerpoint/2010/main" val="2739943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2"/>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42"/>
            <a:ext cx="7772400" cy="1125140"/>
          </a:xfrm>
        </p:spPr>
        <p:txBody>
          <a:bodyPr anchor="b"/>
          <a:lstStyle>
            <a:lvl1pPr marL="0" indent="0">
              <a:buNone/>
              <a:defRPr sz="2000">
                <a:solidFill>
                  <a:schemeClr val="tx1">
                    <a:tint val="75000"/>
                  </a:schemeClr>
                </a:solidFill>
              </a:defRPr>
            </a:lvl1pPr>
            <a:lvl2pPr marL="456921" indent="0">
              <a:buNone/>
              <a:defRPr sz="1800">
                <a:solidFill>
                  <a:schemeClr val="tx1">
                    <a:tint val="75000"/>
                  </a:schemeClr>
                </a:solidFill>
              </a:defRPr>
            </a:lvl2pPr>
            <a:lvl3pPr marL="913841" indent="0">
              <a:buNone/>
              <a:defRPr sz="1600">
                <a:solidFill>
                  <a:schemeClr val="tx1">
                    <a:tint val="75000"/>
                  </a:schemeClr>
                </a:solidFill>
              </a:defRPr>
            </a:lvl3pPr>
            <a:lvl4pPr marL="1370756" indent="0">
              <a:buNone/>
              <a:defRPr sz="1400">
                <a:solidFill>
                  <a:schemeClr val="tx1">
                    <a:tint val="75000"/>
                  </a:schemeClr>
                </a:solidFill>
              </a:defRPr>
            </a:lvl4pPr>
            <a:lvl5pPr marL="1827675" indent="0">
              <a:buNone/>
              <a:defRPr sz="1400">
                <a:solidFill>
                  <a:schemeClr val="tx1">
                    <a:tint val="75000"/>
                  </a:schemeClr>
                </a:solidFill>
              </a:defRPr>
            </a:lvl5pPr>
            <a:lvl6pPr marL="2284595" indent="0">
              <a:buNone/>
              <a:defRPr sz="1400">
                <a:solidFill>
                  <a:schemeClr val="tx1">
                    <a:tint val="75000"/>
                  </a:schemeClr>
                </a:solidFill>
              </a:defRPr>
            </a:lvl6pPr>
            <a:lvl7pPr marL="2741512" indent="0">
              <a:buNone/>
              <a:defRPr sz="1400">
                <a:solidFill>
                  <a:schemeClr val="tx1">
                    <a:tint val="75000"/>
                  </a:schemeClr>
                </a:solidFill>
              </a:defRPr>
            </a:lvl7pPr>
            <a:lvl8pPr marL="3198432" indent="0">
              <a:buNone/>
              <a:defRPr sz="1400">
                <a:solidFill>
                  <a:schemeClr val="tx1">
                    <a:tint val="75000"/>
                  </a:schemeClr>
                </a:solidFill>
              </a:defRPr>
            </a:lvl8pPr>
            <a:lvl9pPr marL="36553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3EBCE6B7-7FB7-4BE7-8030-2FC9001B8F17}"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716E56C5-8F02-4530-A23C-226FEAAC218F}" type="slidenum">
              <a:rPr lang="en-US"/>
              <a:pPr>
                <a:defRPr/>
              </a:pPr>
              <a:t>‹#›</a:t>
            </a:fld>
            <a:endParaRPr lang="en-US"/>
          </a:p>
        </p:txBody>
      </p:sp>
    </p:spTree>
    <p:extLst>
      <p:ext uri="{BB962C8B-B14F-4D97-AF65-F5344CB8AC3E}">
        <p14:creationId xmlns:p14="http://schemas.microsoft.com/office/powerpoint/2010/main" val="21000861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3EAB6F73-846F-4C8C-B5C4-FFC06C1DBA7B}" type="datetimeFigureOut">
              <a:rPr lang="en-US"/>
              <a:pPr>
                <a:defRPr/>
              </a:pPr>
              <a:t>10/11/2022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FF20FA97-14D3-41B3-9D24-33089D021A6F}" type="slidenum">
              <a:rPr lang="en-US"/>
              <a:pPr>
                <a:defRPr/>
              </a:pPr>
              <a:t>‹#›</a:t>
            </a:fld>
            <a:endParaRPr lang="en-US"/>
          </a:p>
        </p:txBody>
      </p:sp>
    </p:spTree>
    <p:extLst>
      <p:ext uri="{BB962C8B-B14F-4D97-AF65-F5344CB8AC3E}">
        <p14:creationId xmlns:p14="http://schemas.microsoft.com/office/powerpoint/2010/main" val="19302829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6921" indent="0">
              <a:buNone/>
              <a:defRPr sz="2000" b="1"/>
            </a:lvl2pPr>
            <a:lvl3pPr marL="913841" indent="0">
              <a:buNone/>
              <a:defRPr sz="1800" b="1"/>
            </a:lvl3pPr>
            <a:lvl4pPr marL="1370756" indent="0">
              <a:buNone/>
              <a:defRPr sz="1600" b="1"/>
            </a:lvl4pPr>
            <a:lvl5pPr marL="1827675" indent="0">
              <a:buNone/>
              <a:defRPr sz="1600" b="1"/>
            </a:lvl5pPr>
            <a:lvl6pPr marL="2284595" indent="0">
              <a:buNone/>
              <a:defRPr sz="1600" b="1"/>
            </a:lvl6pPr>
            <a:lvl7pPr marL="2741512" indent="0">
              <a:buNone/>
              <a:defRPr sz="1600" b="1"/>
            </a:lvl7pPr>
            <a:lvl8pPr marL="3198432" indent="0">
              <a:buNone/>
              <a:defRPr sz="1600" b="1"/>
            </a:lvl8pPr>
            <a:lvl9pPr marL="36553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13B6B82D-575E-4994-8D8A-D5B3358A0102}" type="datetimeFigureOut">
              <a:rPr lang="en-US"/>
              <a:pPr>
                <a:defRPr/>
              </a:pPr>
              <a:t>10/11/2022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A2B24334-D34A-4C52-8158-A62409C04C8D}" type="slidenum">
              <a:rPr lang="en-US"/>
              <a:pPr>
                <a:defRPr/>
              </a:pPr>
              <a:t>‹#›</a:t>
            </a:fld>
            <a:endParaRPr lang="en-US"/>
          </a:p>
        </p:txBody>
      </p:sp>
    </p:spTree>
    <p:extLst>
      <p:ext uri="{BB962C8B-B14F-4D97-AF65-F5344CB8AC3E}">
        <p14:creationId xmlns:p14="http://schemas.microsoft.com/office/powerpoint/2010/main" val="19360214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rot="20162637">
            <a:off x="4773863" y="3784965"/>
            <a:ext cx="4300482" cy="304001"/>
          </a:xfrm>
        </p:spPr>
        <p:txBody>
          <a:bodyPr>
            <a:normAutofit/>
          </a:bodyPr>
          <a:lstStyle>
            <a:lvl1pPr>
              <a:defRPr sz="2000" b="1" cap="none" spc="50" baseline="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7F5FBEB4-7859-426D-A597-DAFD9F812796}" type="datetimeFigureOut">
              <a:rPr lang="en-US"/>
              <a:pPr>
                <a:defRPr/>
              </a:pPr>
              <a:t>10/11/2022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4DB33FA9-E097-40B0-A55C-F3BEDABBC914}" type="slidenum">
              <a:rPr lang="en-US"/>
              <a:pPr>
                <a:defRPr/>
              </a:pPr>
              <a:t>‹#›</a:t>
            </a:fld>
            <a:endParaRPr lang="en-US"/>
          </a:p>
        </p:txBody>
      </p:sp>
    </p:spTree>
    <p:extLst>
      <p:ext uri="{BB962C8B-B14F-4D97-AF65-F5344CB8AC3E}">
        <p14:creationId xmlns:p14="http://schemas.microsoft.com/office/powerpoint/2010/main" val="175503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C82AC995-16C1-4D64-94F5-FF04E94602B7}" type="datetimeFigureOut">
              <a:rPr lang="en-US"/>
              <a:pPr>
                <a:defRPr/>
              </a:pPr>
              <a:t>10/11/2022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EFAE91D5-7870-4E40-AE7E-59E6D7C9664E}" type="slidenum">
              <a:rPr lang="en-US"/>
              <a:pPr>
                <a:defRPr/>
              </a:pPr>
              <a:t>‹#›</a:t>
            </a:fld>
            <a:endParaRPr lang="en-US"/>
          </a:p>
        </p:txBody>
      </p:sp>
    </p:spTree>
    <p:extLst>
      <p:ext uri="{BB962C8B-B14F-4D97-AF65-F5344CB8AC3E}">
        <p14:creationId xmlns:p14="http://schemas.microsoft.com/office/powerpoint/2010/main" val="33358955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076326"/>
            <a:ext cx="3008313" cy="351829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8A6AEE6C-873B-4F2E-B9D8-60A541A493D2}" type="datetimeFigureOut">
              <a:rPr lang="en-US"/>
              <a:pPr>
                <a:defRPr/>
              </a:pPr>
              <a:t>10/11/2022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59952949-92FD-4877-A3C7-55DC35B64D4F}" type="slidenum">
              <a:rPr lang="en-US"/>
              <a:pPr>
                <a:defRPr/>
              </a:pPr>
              <a:t>‹#›</a:t>
            </a:fld>
            <a:endParaRPr lang="en-US"/>
          </a:p>
        </p:txBody>
      </p:sp>
    </p:spTree>
    <p:extLst>
      <p:ext uri="{BB962C8B-B14F-4D97-AF65-F5344CB8AC3E}">
        <p14:creationId xmlns:p14="http://schemas.microsoft.com/office/powerpoint/2010/main" val="1148471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921" indent="0">
              <a:buNone/>
              <a:defRPr sz="2800"/>
            </a:lvl2pPr>
            <a:lvl3pPr marL="913841" indent="0">
              <a:buNone/>
              <a:defRPr sz="2400"/>
            </a:lvl3pPr>
            <a:lvl4pPr marL="1370756" indent="0">
              <a:buNone/>
              <a:defRPr sz="2000"/>
            </a:lvl4pPr>
            <a:lvl5pPr marL="1827675" indent="0">
              <a:buNone/>
              <a:defRPr sz="2000"/>
            </a:lvl5pPr>
            <a:lvl6pPr marL="2284595" indent="0">
              <a:buNone/>
              <a:defRPr sz="2000"/>
            </a:lvl6pPr>
            <a:lvl7pPr marL="2741512" indent="0">
              <a:buNone/>
              <a:defRPr sz="2000"/>
            </a:lvl7pPr>
            <a:lvl8pPr marL="3198432" indent="0">
              <a:buNone/>
              <a:defRPr sz="2000"/>
            </a:lvl8pPr>
            <a:lvl9pPr marL="365535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2DF851C0-54F6-44CF-AF68-9A327E20A4AA}" type="datetimeFigureOut">
              <a:rPr lang="en-US"/>
              <a:pPr>
                <a:defRPr/>
              </a:pPr>
              <a:t>10/11/2022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C19101C1-B6F5-4322-8158-21F9BB50AA61}" type="slidenum">
              <a:rPr lang="en-US"/>
              <a:pPr>
                <a:defRPr/>
              </a:pPr>
              <a:t>‹#›</a:t>
            </a:fld>
            <a:endParaRPr lang="en-US"/>
          </a:p>
        </p:txBody>
      </p:sp>
    </p:spTree>
    <p:extLst>
      <p:ext uri="{BB962C8B-B14F-4D97-AF65-F5344CB8AC3E}">
        <p14:creationId xmlns:p14="http://schemas.microsoft.com/office/powerpoint/2010/main" val="1555167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34C13F87-ED88-4B83-9981-751F17CF4F98}"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9B55EE8A-2746-4AA4-A710-2C397AB2734E}" type="slidenum">
              <a:rPr lang="en-US"/>
              <a:pPr>
                <a:defRPr/>
              </a:pPr>
              <a:t>‹#›</a:t>
            </a:fld>
            <a:endParaRPr lang="en-US"/>
          </a:p>
        </p:txBody>
      </p:sp>
    </p:spTree>
    <p:extLst>
      <p:ext uri="{BB962C8B-B14F-4D97-AF65-F5344CB8AC3E}">
        <p14:creationId xmlns:p14="http://schemas.microsoft.com/office/powerpoint/2010/main" val="30665498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6"/>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6"/>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Black" pitchFamily="34" charset="0"/>
                <a:cs typeface="Arial" charset="0"/>
              </a:defRPr>
            </a:lvl1pPr>
          </a:lstStyle>
          <a:p>
            <a:pPr>
              <a:defRPr/>
            </a:pPr>
            <a:fld id="{EFEC65CE-A939-4F19-BE54-5478B6CB87BD}" type="datetimeFigureOut">
              <a:rPr lang="en-US"/>
              <a:pPr>
                <a:defRPr/>
              </a:pPr>
              <a:t>10/11/2022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Black" pitchFamily="34" charset="0"/>
                <a:cs typeface="Arial" charset="0"/>
              </a:defRPr>
            </a:lvl1pPr>
          </a:lstStyle>
          <a:p>
            <a:pPr>
              <a:defRPr/>
            </a:pPr>
            <a:fld id="{C01D63B4-D6D0-40A0-B029-A6B90B4965F3}" type="slidenum">
              <a:rPr lang="en-US"/>
              <a:pPr>
                <a:defRPr/>
              </a:pPr>
              <a:t>‹#›</a:t>
            </a:fld>
            <a:endParaRPr lang="en-US"/>
          </a:p>
        </p:txBody>
      </p:sp>
    </p:spTree>
    <p:extLst>
      <p:ext uri="{BB962C8B-B14F-4D97-AF65-F5344CB8AC3E}">
        <p14:creationId xmlns:p14="http://schemas.microsoft.com/office/powerpoint/2010/main" val="254065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076326"/>
            <a:ext cx="3008313" cy="351829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E097B-E6AC-4A42-98CF-ED26DAF642A4}" type="slidenum">
              <a:rPr lang="en-US"/>
              <a:pPr>
                <a:defRPr/>
              </a:pPr>
              <a:t>‹#›</a:t>
            </a:fld>
            <a:endParaRPr lang="en-US"/>
          </a:p>
        </p:txBody>
      </p:sp>
    </p:spTree>
    <p:extLst>
      <p:ext uri="{BB962C8B-B14F-4D97-AF65-F5344CB8AC3E}">
        <p14:creationId xmlns:p14="http://schemas.microsoft.com/office/powerpoint/2010/main" val="3543695240"/>
      </p:ext>
    </p:extLst>
  </p:cSld>
  <p:clrMapOvr>
    <a:masterClrMapping/>
  </p:clrMapOvr>
  <p:transition spd="slow">
    <p:wheel spokes="8"/>
    <p:sndAc>
      <p:stSnd>
        <p:snd r:embed="rId1" name="applause.wav"/>
      </p:st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Black" pitchFamily="34" charset="0"/>
                <a:cs typeface="Arial" charset="0"/>
              </a:defRPr>
            </a:lvl1pPr>
          </a:lstStyle>
          <a:p>
            <a:pPr>
              <a:defRPr/>
            </a:pPr>
            <a:fld id="{9E07D4D0-AE35-40BF-BDB6-88A689D63068}" type="slidenum">
              <a:rPr lang="en-US"/>
              <a:pPr>
                <a:defRPr/>
              </a:pPr>
              <a:t>‹#›</a:t>
            </a:fld>
            <a:endParaRPr lang="en-US"/>
          </a:p>
        </p:txBody>
      </p:sp>
    </p:spTree>
    <p:extLst>
      <p:ext uri="{BB962C8B-B14F-4D97-AF65-F5344CB8AC3E}">
        <p14:creationId xmlns:p14="http://schemas.microsoft.com/office/powerpoint/2010/main" val="1238215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Black" pitchFamily="34" charset="0"/>
                <a:cs typeface="Arial" charset="0"/>
              </a:defRPr>
            </a:lvl1pPr>
          </a:lstStyle>
          <a:p>
            <a:pPr>
              <a:defRPr/>
            </a:pPr>
            <a:fld id="{41DDDD4E-D48D-467E-A207-BFC29E333D59}" type="slidenum">
              <a:rPr lang="en-US"/>
              <a:pPr>
                <a:defRPr/>
              </a:pPr>
              <a:t>‹#›</a:t>
            </a:fld>
            <a:endParaRPr lang="en-US"/>
          </a:p>
        </p:txBody>
      </p:sp>
    </p:spTree>
    <p:extLst>
      <p:ext uri="{BB962C8B-B14F-4D97-AF65-F5344CB8AC3E}">
        <p14:creationId xmlns:p14="http://schemas.microsoft.com/office/powerpoint/2010/main" val="2415791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Black" pitchFamily="34" charset="0"/>
                <a:cs typeface="Arial" charset="0"/>
              </a:defRPr>
            </a:lvl1pPr>
          </a:lstStyle>
          <a:p>
            <a:pPr>
              <a:defRPr/>
            </a:pPr>
            <a:fld id="{89EB70BC-55B5-4F56-83D7-B99A1AB6BFDB}" type="slidenum">
              <a:rPr lang="en-US"/>
              <a:pPr>
                <a:defRPr/>
              </a:pPr>
              <a:t>‹#›</a:t>
            </a:fld>
            <a:endParaRPr lang="en-US"/>
          </a:p>
        </p:txBody>
      </p:sp>
    </p:spTree>
    <p:extLst>
      <p:ext uri="{BB962C8B-B14F-4D97-AF65-F5344CB8AC3E}">
        <p14:creationId xmlns:p14="http://schemas.microsoft.com/office/powerpoint/2010/main" val="2423041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Black" pitchFamily="34" charset="0"/>
                <a:cs typeface="Arial" charset="0"/>
              </a:defRPr>
            </a:lvl1pPr>
          </a:lstStyle>
          <a:p>
            <a:pPr>
              <a:defRPr/>
            </a:pPr>
            <a:fld id="{0018979C-A796-4C05-9117-70B306061988}" type="slidenum">
              <a:rPr lang="en-US"/>
              <a:pPr>
                <a:defRPr/>
              </a:pPr>
              <a:t>‹#›</a:t>
            </a:fld>
            <a:endParaRPr lang="en-US"/>
          </a:p>
        </p:txBody>
      </p:sp>
    </p:spTree>
    <p:extLst>
      <p:ext uri="{BB962C8B-B14F-4D97-AF65-F5344CB8AC3E}">
        <p14:creationId xmlns:p14="http://schemas.microsoft.com/office/powerpoint/2010/main" val="2716913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Black" pitchFamily="34" charset="0"/>
                <a:cs typeface="Arial" charset="0"/>
              </a:defRPr>
            </a:lvl1pPr>
          </a:lstStyle>
          <a:p>
            <a:pPr>
              <a:defRPr/>
            </a:pPr>
            <a:fld id="{C29BC248-0F2D-4D5B-BFCE-F7B4F6154190}" type="slidenum">
              <a:rPr lang="en-US"/>
              <a:pPr>
                <a:defRPr/>
              </a:pPr>
              <a:t>‹#›</a:t>
            </a:fld>
            <a:endParaRPr lang="en-US"/>
          </a:p>
        </p:txBody>
      </p:sp>
    </p:spTree>
    <p:extLst>
      <p:ext uri="{BB962C8B-B14F-4D97-AF65-F5344CB8AC3E}">
        <p14:creationId xmlns:p14="http://schemas.microsoft.com/office/powerpoint/2010/main" val="20744953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Black" pitchFamily="34" charset="0"/>
                <a:cs typeface="Arial" charset="0"/>
              </a:defRPr>
            </a:lvl1pPr>
          </a:lstStyle>
          <a:p>
            <a:pPr>
              <a:defRPr/>
            </a:pPr>
            <a:fld id="{01828DE3-6857-42CD-9EE0-BDD79A923F11}" type="slidenum">
              <a:rPr lang="en-US"/>
              <a:pPr>
                <a:defRPr/>
              </a:pPr>
              <a:t>‹#›</a:t>
            </a:fld>
            <a:endParaRPr lang="en-US"/>
          </a:p>
        </p:txBody>
      </p:sp>
    </p:spTree>
    <p:extLst>
      <p:ext uri="{BB962C8B-B14F-4D97-AF65-F5344CB8AC3E}">
        <p14:creationId xmlns:p14="http://schemas.microsoft.com/office/powerpoint/2010/main" val="9080684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Black" pitchFamily="34" charset="0"/>
                <a:cs typeface="Arial" charset="0"/>
              </a:defRPr>
            </a:lvl1pPr>
          </a:lstStyle>
          <a:p>
            <a:pPr>
              <a:defRPr/>
            </a:pPr>
            <a:fld id="{A4A04C38-BFB4-4707-A9BB-205E8870219A}" type="slidenum">
              <a:rPr lang="en-US"/>
              <a:pPr>
                <a:defRPr/>
              </a:pPr>
              <a:t>‹#›</a:t>
            </a:fld>
            <a:endParaRPr lang="en-US"/>
          </a:p>
        </p:txBody>
      </p:sp>
    </p:spTree>
    <p:extLst>
      <p:ext uri="{BB962C8B-B14F-4D97-AF65-F5344CB8AC3E}">
        <p14:creationId xmlns:p14="http://schemas.microsoft.com/office/powerpoint/2010/main" val="4273081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Black" pitchFamily="34" charset="0"/>
                <a:cs typeface="Arial" charset="0"/>
              </a:defRPr>
            </a:lvl1pPr>
          </a:lstStyle>
          <a:p>
            <a:pPr>
              <a:defRPr/>
            </a:pPr>
            <a:fld id="{0B655600-2D79-4AA4-8496-E22F2AA5BA07}" type="slidenum">
              <a:rPr lang="en-US"/>
              <a:pPr>
                <a:defRPr/>
              </a:pPr>
              <a:t>‹#›</a:t>
            </a:fld>
            <a:endParaRPr lang="en-US"/>
          </a:p>
        </p:txBody>
      </p:sp>
    </p:spTree>
    <p:extLst>
      <p:ext uri="{BB962C8B-B14F-4D97-AF65-F5344CB8AC3E}">
        <p14:creationId xmlns:p14="http://schemas.microsoft.com/office/powerpoint/2010/main" val="17676084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Black" pitchFamily="34" charset="0"/>
                <a:cs typeface="Arial" charset="0"/>
              </a:defRPr>
            </a:lvl1pPr>
          </a:lstStyle>
          <a:p>
            <a:pPr>
              <a:defRPr/>
            </a:pPr>
            <a:fld id="{47D4E7D4-BF55-4E77-A009-FBED7860292E}" type="slidenum">
              <a:rPr lang="en-US"/>
              <a:pPr>
                <a:defRPr/>
              </a:pPr>
              <a:t>‹#›</a:t>
            </a:fld>
            <a:endParaRPr lang="en-US"/>
          </a:p>
        </p:txBody>
      </p:sp>
    </p:spTree>
    <p:extLst>
      <p:ext uri="{BB962C8B-B14F-4D97-AF65-F5344CB8AC3E}">
        <p14:creationId xmlns:p14="http://schemas.microsoft.com/office/powerpoint/2010/main" val="2748604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Black" pitchFamily="34" charset="0"/>
                <a:cs typeface="Arial" charset="0"/>
              </a:defRPr>
            </a:lvl1pPr>
          </a:lstStyle>
          <a:p>
            <a:pPr>
              <a:defRPr/>
            </a:pPr>
            <a:fld id="{617C2183-8206-4D57-ADCC-DBFE5B82E800}" type="slidenum">
              <a:rPr lang="en-US"/>
              <a:pPr>
                <a:defRPr/>
              </a:pPr>
              <a:t>‹#›</a:t>
            </a:fld>
            <a:endParaRPr lang="en-US"/>
          </a:p>
        </p:txBody>
      </p:sp>
    </p:spTree>
    <p:extLst>
      <p:ext uri="{BB962C8B-B14F-4D97-AF65-F5344CB8AC3E}">
        <p14:creationId xmlns:p14="http://schemas.microsoft.com/office/powerpoint/2010/main" val="3314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6921" indent="0">
              <a:buNone/>
              <a:defRPr sz="2800"/>
            </a:lvl2pPr>
            <a:lvl3pPr marL="913841" indent="0">
              <a:buNone/>
              <a:defRPr sz="2400"/>
            </a:lvl3pPr>
            <a:lvl4pPr marL="1370756" indent="0">
              <a:buNone/>
              <a:defRPr sz="2000"/>
            </a:lvl4pPr>
            <a:lvl5pPr marL="1827675" indent="0">
              <a:buNone/>
              <a:defRPr sz="2000"/>
            </a:lvl5pPr>
            <a:lvl6pPr marL="2284595" indent="0">
              <a:buNone/>
              <a:defRPr sz="2000"/>
            </a:lvl6pPr>
            <a:lvl7pPr marL="2741512" indent="0">
              <a:buNone/>
              <a:defRPr sz="2000"/>
            </a:lvl7pPr>
            <a:lvl8pPr marL="3198432" indent="0">
              <a:buNone/>
              <a:defRPr sz="2000"/>
            </a:lvl8pPr>
            <a:lvl9pPr marL="365535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6921" indent="0">
              <a:buNone/>
              <a:defRPr sz="1200"/>
            </a:lvl2pPr>
            <a:lvl3pPr marL="913841" indent="0">
              <a:buNone/>
              <a:defRPr sz="1000"/>
            </a:lvl3pPr>
            <a:lvl4pPr marL="1370756" indent="0">
              <a:buNone/>
              <a:defRPr sz="900"/>
            </a:lvl4pPr>
            <a:lvl5pPr marL="1827675" indent="0">
              <a:buNone/>
              <a:defRPr sz="900"/>
            </a:lvl5pPr>
            <a:lvl6pPr marL="2284595" indent="0">
              <a:buNone/>
              <a:defRPr sz="900"/>
            </a:lvl6pPr>
            <a:lvl7pPr marL="2741512" indent="0">
              <a:buNone/>
              <a:defRPr sz="900"/>
            </a:lvl7pPr>
            <a:lvl8pPr marL="3198432" indent="0">
              <a:buNone/>
              <a:defRPr sz="900"/>
            </a:lvl8pPr>
            <a:lvl9pPr marL="365535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E405C0-7CA5-4F13-9963-CD0B05156002}" type="slidenum">
              <a:rPr lang="en-US"/>
              <a:pPr>
                <a:defRPr/>
              </a:pPr>
              <a:t>‹#›</a:t>
            </a:fld>
            <a:endParaRPr lang="en-US"/>
          </a:p>
        </p:txBody>
      </p:sp>
    </p:spTree>
    <p:extLst>
      <p:ext uri="{BB962C8B-B14F-4D97-AF65-F5344CB8AC3E}">
        <p14:creationId xmlns:p14="http://schemas.microsoft.com/office/powerpoint/2010/main" val="735610821"/>
      </p:ext>
    </p:extLst>
  </p:cSld>
  <p:clrMapOvr>
    <a:masterClrMapping/>
  </p:clrMapOvr>
  <p:transition spd="slow">
    <p:wheel spokes="8"/>
    <p:sndAc>
      <p:stSnd>
        <p:snd r:embed="rId1" name="applause.wav"/>
      </p:stSnd>
    </p:sndAc>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Black" pitchFamily="34" charset="0"/>
                <a:cs typeface="Arial" charset="0"/>
              </a:defRPr>
            </a:lvl1pPr>
          </a:lstStyle>
          <a:p>
            <a:pPr>
              <a:defRPr/>
            </a:pPr>
            <a:fld id="{CE411C1F-8DAF-418D-904B-72064648BD28}" type="slidenum">
              <a:rPr lang="en-US"/>
              <a:pPr>
                <a:defRPr/>
              </a:pPr>
              <a:t>‹#›</a:t>
            </a:fld>
            <a:endParaRPr lang="en-US"/>
          </a:p>
        </p:txBody>
      </p:sp>
    </p:spTree>
    <p:extLst>
      <p:ext uri="{BB962C8B-B14F-4D97-AF65-F5344CB8AC3E}">
        <p14:creationId xmlns:p14="http://schemas.microsoft.com/office/powerpoint/2010/main" val="13364515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Black" pitchFamily="34" charset="0"/>
                <a:cs typeface="Arial" charset="0"/>
              </a:defRPr>
            </a:lvl1pPr>
          </a:lstStyle>
          <a:p>
            <a:pPr>
              <a:defRPr/>
            </a:pPr>
            <a:fld id="{5C59CF5F-7C84-46AC-850D-DA9A4ADBE504}" type="slidenum">
              <a:rPr lang="en-US"/>
              <a:pPr>
                <a:defRPr/>
              </a:pPr>
              <a:t>‹#›</a:t>
            </a:fld>
            <a:endParaRPr lang="en-US"/>
          </a:p>
        </p:txBody>
      </p:sp>
    </p:spTree>
    <p:extLst>
      <p:ext uri="{BB962C8B-B14F-4D97-AF65-F5344CB8AC3E}">
        <p14:creationId xmlns:p14="http://schemas.microsoft.com/office/powerpoint/2010/main" val="11146089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Black" pitchFamily="34" charset="0"/>
                <a:cs typeface="Arial" charset="0"/>
              </a:defRPr>
            </a:lvl1pPr>
          </a:lstStyle>
          <a:p>
            <a:pPr>
              <a:defRPr/>
            </a:pPr>
            <a:fld id="{22C09FCE-CD99-4155-8EC9-81EE101DE30F}" type="slidenum">
              <a:rPr lang="en-US"/>
              <a:pPr>
                <a:defRPr/>
              </a:pPr>
              <a:t>‹#›</a:t>
            </a:fld>
            <a:endParaRPr lang="en-US"/>
          </a:p>
        </p:txBody>
      </p:sp>
    </p:spTree>
    <p:extLst>
      <p:ext uri="{BB962C8B-B14F-4D97-AF65-F5344CB8AC3E}">
        <p14:creationId xmlns:p14="http://schemas.microsoft.com/office/powerpoint/2010/main" val="32752496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Black" pitchFamily="34" charset="0"/>
                <a:cs typeface="Arial" charset="0"/>
              </a:defRPr>
            </a:lvl1pPr>
          </a:lstStyle>
          <a:p>
            <a:pPr>
              <a:defRPr/>
            </a:pPr>
            <a:endParaRPr lang="en-US"/>
          </a:p>
        </p:txBody>
      </p:sp>
      <p:sp>
        <p:nvSpPr>
          <p:cNvPr id="7" name="Footer Placeholder 6"/>
          <p:cNvSpPr>
            <a:spLocks noGrp="1"/>
          </p:cNvSpPr>
          <p:nvPr>
            <p:ph type="ftr" sz="quarter" idx="11"/>
          </p:nvPr>
        </p:nvSpPr>
        <p:spPr/>
        <p:txBody>
          <a:bodyPr/>
          <a:lstStyle>
            <a:lvl1pPr>
              <a:defRPr>
                <a:latin typeface="Arial Black" pitchFamily="34" charset="0"/>
                <a:cs typeface="Arial"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a:latin typeface="Arial Black" pitchFamily="34" charset="0"/>
                <a:cs typeface="Arial" charset="0"/>
              </a:defRPr>
            </a:lvl1pPr>
          </a:lstStyle>
          <a:p>
            <a:pPr>
              <a:defRPr/>
            </a:pPr>
            <a:fld id="{749C648C-0C33-4F04-8C25-E6983C6A2B9B}" type="slidenum">
              <a:rPr lang="en-US"/>
              <a:pPr>
                <a:defRPr/>
              </a:pPr>
              <a:t>‹#›</a:t>
            </a:fld>
            <a:endParaRPr lang="en-US"/>
          </a:p>
        </p:txBody>
      </p:sp>
    </p:spTree>
    <p:extLst>
      <p:ext uri="{BB962C8B-B14F-4D97-AF65-F5344CB8AC3E}">
        <p14:creationId xmlns:p14="http://schemas.microsoft.com/office/powerpoint/2010/main" val="247258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7.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384" tIns="45693" rIns="91384" bIns="45693"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384" tIns="45693" rIns="91384" bIns="45693"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384" tIns="45693" rIns="91384" bIns="45693" rtlCol="0" anchor="ctr"/>
          <a:lstStyle>
            <a:lvl1pPr algn="r">
              <a:defRPr sz="1200">
                <a:solidFill>
                  <a:schemeClr val="tx1">
                    <a:tint val="75000"/>
                  </a:schemeClr>
                </a:solidFill>
              </a:defRPr>
            </a:lvl1pPr>
          </a:lstStyle>
          <a:p>
            <a:pPr>
              <a:defRPr/>
            </a:pPr>
            <a:fld id="{45F97910-728B-4F75-BB2A-0E79CD1751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12" r:id="rId1"/>
    <p:sldLayoutId id="2147486513" r:id="rId2"/>
    <p:sldLayoutId id="2147486514" r:id="rId3"/>
    <p:sldLayoutId id="2147486515" r:id="rId4"/>
    <p:sldLayoutId id="2147486516" r:id="rId5"/>
    <p:sldLayoutId id="2147486517" r:id="rId6"/>
    <p:sldLayoutId id="2147486518" r:id="rId7"/>
    <p:sldLayoutId id="2147486519" r:id="rId8"/>
    <p:sldLayoutId id="2147486520" r:id="rId9"/>
    <p:sldLayoutId id="2147486521" r:id="rId10"/>
    <p:sldLayoutId id="2147486522" r:id="rId11"/>
  </p:sldLayoutIdLst>
  <p:transition spd="slow">
    <p:wheel spokes="8"/>
    <p:sndAc>
      <p:stSnd>
        <p:snd r:embed="rId13" name="applause.wav"/>
      </p:stSnd>
    </p:sndAc>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21" algn="ctr" rtl="0" fontAlgn="base">
        <a:spcBef>
          <a:spcPct val="0"/>
        </a:spcBef>
        <a:spcAft>
          <a:spcPct val="0"/>
        </a:spcAft>
        <a:defRPr sz="4400">
          <a:solidFill>
            <a:schemeClr val="tx1"/>
          </a:solidFill>
          <a:latin typeface="Calibri" pitchFamily="34" charset="0"/>
        </a:defRPr>
      </a:lvl6pPr>
      <a:lvl7pPr marL="913841" algn="ctr" rtl="0" fontAlgn="base">
        <a:spcBef>
          <a:spcPct val="0"/>
        </a:spcBef>
        <a:spcAft>
          <a:spcPct val="0"/>
        </a:spcAft>
        <a:defRPr sz="4400">
          <a:solidFill>
            <a:schemeClr val="tx1"/>
          </a:solidFill>
          <a:latin typeface="Calibri" pitchFamily="34" charset="0"/>
        </a:defRPr>
      </a:lvl7pPr>
      <a:lvl8pPr marL="1370756" algn="ctr" rtl="0" fontAlgn="base">
        <a:spcBef>
          <a:spcPct val="0"/>
        </a:spcBef>
        <a:spcAft>
          <a:spcPct val="0"/>
        </a:spcAft>
        <a:defRPr sz="4400">
          <a:solidFill>
            <a:schemeClr val="tx1"/>
          </a:solidFill>
          <a:latin typeface="Calibri" pitchFamily="34" charset="0"/>
        </a:defRPr>
      </a:lvl8pPr>
      <a:lvl9pPr marL="1827675"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05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7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94"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07"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1" rtl="0" eaLnBrk="1" latinLnBrk="0" hangingPunct="1">
        <a:defRPr sz="1800" kern="1200">
          <a:solidFill>
            <a:schemeClr val="tx1"/>
          </a:solidFill>
          <a:latin typeface="+mn-lt"/>
          <a:ea typeface="+mn-ea"/>
          <a:cs typeface="+mn-cs"/>
        </a:defRPr>
      </a:lvl1pPr>
      <a:lvl2pPr marL="456921" algn="l" defTabSz="913841" rtl="0" eaLnBrk="1" latinLnBrk="0" hangingPunct="1">
        <a:defRPr sz="1800" kern="1200">
          <a:solidFill>
            <a:schemeClr val="tx1"/>
          </a:solidFill>
          <a:latin typeface="+mn-lt"/>
          <a:ea typeface="+mn-ea"/>
          <a:cs typeface="+mn-cs"/>
        </a:defRPr>
      </a:lvl2pPr>
      <a:lvl3pPr marL="913841" algn="l" defTabSz="913841" rtl="0" eaLnBrk="1" latinLnBrk="0" hangingPunct="1">
        <a:defRPr sz="1800" kern="1200">
          <a:solidFill>
            <a:schemeClr val="tx1"/>
          </a:solidFill>
          <a:latin typeface="+mn-lt"/>
          <a:ea typeface="+mn-ea"/>
          <a:cs typeface="+mn-cs"/>
        </a:defRPr>
      </a:lvl3pPr>
      <a:lvl4pPr marL="1370756" algn="l" defTabSz="913841" rtl="0" eaLnBrk="1" latinLnBrk="0" hangingPunct="1">
        <a:defRPr sz="1800" kern="1200">
          <a:solidFill>
            <a:schemeClr val="tx1"/>
          </a:solidFill>
          <a:latin typeface="+mn-lt"/>
          <a:ea typeface="+mn-ea"/>
          <a:cs typeface="+mn-cs"/>
        </a:defRPr>
      </a:lvl4pPr>
      <a:lvl5pPr marL="1827675" algn="l" defTabSz="913841" rtl="0" eaLnBrk="1" latinLnBrk="0" hangingPunct="1">
        <a:defRPr sz="1800" kern="1200">
          <a:solidFill>
            <a:schemeClr val="tx1"/>
          </a:solidFill>
          <a:latin typeface="+mn-lt"/>
          <a:ea typeface="+mn-ea"/>
          <a:cs typeface="+mn-cs"/>
        </a:defRPr>
      </a:lvl5pPr>
      <a:lvl6pPr marL="2284595" algn="l" defTabSz="913841" rtl="0" eaLnBrk="1" latinLnBrk="0" hangingPunct="1">
        <a:defRPr sz="1800" kern="1200">
          <a:solidFill>
            <a:schemeClr val="tx1"/>
          </a:solidFill>
          <a:latin typeface="+mn-lt"/>
          <a:ea typeface="+mn-ea"/>
          <a:cs typeface="+mn-cs"/>
        </a:defRPr>
      </a:lvl6pPr>
      <a:lvl7pPr marL="2741512" algn="l" defTabSz="913841" rtl="0" eaLnBrk="1" latinLnBrk="0" hangingPunct="1">
        <a:defRPr sz="1800" kern="1200">
          <a:solidFill>
            <a:schemeClr val="tx1"/>
          </a:solidFill>
          <a:latin typeface="+mn-lt"/>
          <a:ea typeface="+mn-ea"/>
          <a:cs typeface="+mn-cs"/>
        </a:defRPr>
      </a:lvl7pPr>
      <a:lvl8pPr marL="3198432" algn="l" defTabSz="913841" rtl="0" eaLnBrk="1" latinLnBrk="0" hangingPunct="1">
        <a:defRPr sz="1800" kern="1200">
          <a:solidFill>
            <a:schemeClr val="tx1"/>
          </a:solidFill>
          <a:latin typeface="+mn-lt"/>
          <a:ea typeface="+mn-ea"/>
          <a:cs typeface="+mn-cs"/>
        </a:defRPr>
      </a:lvl8pPr>
      <a:lvl9pPr marL="3655350" algn="l" defTabSz="91384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384" tIns="45693" rIns="91384" bIns="45693" numCol="1" anchor="ctr" anchorCtr="0" compatLnSpc="1">
            <a:prstTxWarp prst="textNoShape">
              <a:avLst/>
            </a:prstTxWarp>
          </a:bodyPr>
          <a:lstStyle>
            <a:lvl1pPr eaLnBrk="1" hangingPunct="1">
              <a:defRPr sz="1200">
                <a:solidFill>
                  <a:srgbClr val="898989"/>
                </a:solidFill>
                <a:latin typeface="Times New Roman" pitchFamily="18" charset="0"/>
                <a:cs typeface="Arial" charset="0"/>
              </a:defRPr>
            </a:lvl1pPr>
          </a:lstStyle>
          <a:p>
            <a:pPr>
              <a:defRPr/>
            </a:pPr>
            <a:fld id="{F1986C1D-2507-4162-8A84-AAC0FF1023E8}" type="datetimeFigureOut">
              <a:rPr lang="en-US"/>
              <a:pPr>
                <a:defRPr/>
              </a:pPr>
              <a:t>10/11/2022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wrap="square" lIns="91384" tIns="45693" rIns="91384" bIns="45693" numCol="1" anchor="ctr" anchorCtr="0" compatLnSpc="1">
            <a:prstTxWarp prst="textNoShape">
              <a:avLst/>
            </a:prstTxWarp>
          </a:bodyPr>
          <a:lstStyle>
            <a:lvl1pPr algn="ctr" eaLnBrk="1" hangingPunct="1">
              <a:defRPr sz="1200">
                <a:solidFill>
                  <a:srgbClr val="898989"/>
                </a:solidFill>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384" tIns="45693" rIns="91384" bIns="45693" numCol="1" anchor="ctr" anchorCtr="0" compatLnSpc="1">
            <a:prstTxWarp prst="textNoShape">
              <a:avLst/>
            </a:prstTxWarp>
          </a:bodyPr>
          <a:lstStyle>
            <a:lvl1pPr algn="r" eaLnBrk="1" hangingPunct="1">
              <a:defRPr sz="1200">
                <a:solidFill>
                  <a:srgbClr val="898989"/>
                </a:solidFill>
                <a:latin typeface="Times New Roman" pitchFamily="18" charset="0"/>
                <a:cs typeface="Arial" charset="0"/>
              </a:defRPr>
            </a:lvl1pPr>
          </a:lstStyle>
          <a:p>
            <a:pPr>
              <a:defRPr/>
            </a:pPr>
            <a:fld id="{947AAAFF-8C49-42ED-9820-9E321DC3DE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23" r:id="rId1"/>
    <p:sldLayoutId id="2147486524" r:id="rId2"/>
    <p:sldLayoutId id="2147486525" r:id="rId3"/>
    <p:sldLayoutId id="2147486526" r:id="rId4"/>
    <p:sldLayoutId id="2147486527" r:id="rId5"/>
    <p:sldLayoutId id="2147486528" r:id="rId6"/>
    <p:sldLayoutId id="2147486529" r:id="rId7"/>
    <p:sldLayoutId id="2147486530" r:id="rId8"/>
    <p:sldLayoutId id="2147486531" r:id="rId9"/>
    <p:sldLayoutId id="2147486532" r:id="rId10"/>
    <p:sldLayoutId id="2147486533" r:id="rId11"/>
    <p:sldLayoutId id="2147486534" r:id="rId12"/>
    <p:sldLayoutId id="2147486535" r:id="rId13"/>
    <p:sldLayoutId id="2147486536" r:id="rId14"/>
    <p:sldLayoutId id="2147486537" r:id="rId15"/>
    <p:sldLayoutId id="2147486538" r:id="rId16"/>
    <p:sldLayoutId id="2147486539" r:id="rId17"/>
    <p:sldLayoutId id="2147486540" r:id="rId18"/>
    <p:sldLayoutId id="2147486541" r:id="rId19"/>
    <p:sldLayoutId id="2147486542" r:id="rId20"/>
    <p:sldLayoutId id="2147486543" r:id="rId21"/>
    <p:sldLayoutId id="2147486544" r:id="rId2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21" algn="ctr" rtl="0" fontAlgn="base">
        <a:spcBef>
          <a:spcPct val="0"/>
        </a:spcBef>
        <a:spcAft>
          <a:spcPct val="0"/>
        </a:spcAft>
        <a:defRPr sz="4400">
          <a:solidFill>
            <a:schemeClr val="tx1"/>
          </a:solidFill>
          <a:latin typeface="Calibri" pitchFamily="34" charset="0"/>
        </a:defRPr>
      </a:lvl6pPr>
      <a:lvl7pPr marL="913841" algn="ctr" rtl="0" fontAlgn="base">
        <a:spcBef>
          <a:spcPct val="0"/>
        </a:spcBef>
        <a:spcAft>
          <a:spcPct val="0"/>
        </a:spcAft>
        <a:defRPr sz="4400">
          <a:solidFill>
            <a:schemeClr val="tx1"/>
          </a:solidFill>
          <a:latin typeface="Calibri" pitchFamily="34" charset="0"/>
        </a:defRPr>
      </a:lvl7pPr>
      <a:lvl8pPr marL="1370756" algn="ctr" rtl="0" fontAlgn="base">
        <a:spcBef>
          <a:spcPct val="0"/>
        </a:spcBef>
        <a:spcAft>
          <a:spcPct val="0"/>
        </a:spcAft>
        <a:defRPr sz="4400">
          <a:solidFill>
            <a:schemeClr val="tx1"/>
          </a:solidFill>
          <a:latin typeface="Calibri" pitchFamily="34" charset="0"/>
        </a:defRPr>
      </a:lvl8pPr>
      <a:lvl9pPr marL="1827675"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05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7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94"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07"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1" rtl="0" eaLnBrk="1" latinLnBrk="0" hangingPunct="1">
        <a:defRPr sz="1800" kern="1200">
          <a:solidFill>
            <a:schemeClr val="tx1"/>
          </a:solidFill>
          <a:latin typeface="+mn-lt"/>
          <a:ea typeface="+mn-ea"/>
          <a:cs typeface="+mn-cs"/>
        </a:defRPr>
      </a:lvl1pPr>
      <a:lvl2pPr marL="456921" algn="l" defTabSz="913841" rtl="0" eaLnBrk="1" latinLnBrk="0" hangingPunct="1">
        <a:defRPr sz="1800" kern="1200">
          <a:solidFill>
            <a:schemeClr val="tx1"/>
          </a:solidFill>
          <a:latin typeface="+mn-lt"/>
          <a:ea typeface="+mn-ea"/>
          <a:cs typeface="+mn-cs"/>
        </a:defRPr>
      </a:lvl2pPr>
      <a:lvl3pPr marL="913841" algn="l" defTabSz="913841" rtl="0" eaLnBrk="1" latinLnBrk="0" hangingPunct="1">
        <a:defRPr sz="1800" kern="1200">
          <a:solidFill>
            <a:schemeClr val="tx1"/>
          </a:solidFill>
          <a:latin typeface="+mn-lt"/>
          <a:ea typeface="+mn-ea"/>
          <a:cs typeface="+mn-cs"/>
        </a:defRPr>
      </a:lvl3pPr>
      <a:lvl4pPr marL="1370756" algn="l" defTabSz="913841" rtl="0" eaLnBrk="1" latinLnBrk="0" hangingPunct="1">
        <a:defRPr sz="1800" kern="1200">
          <a:solidFill>
            <a:schemeClr val="tx1"/>
          </a:solidFill>
          <a:latin typeface="+mn-lt"/>
          <a:ea typeface="+mn-ea"/>
          <a:cs typeface="+mn-cs"/>
        </a:defRPr>
      </a:lvl4pPr>
      <a:lvl5pPr marL="1827675" algn="l" defTabSz="913841" rtl="0" eaLnBrk="1" latinLnBrk="0" hangingPunct="1">
        <a:defRPr sz="1800" kern="1200">
          <a:solidFill>
            <a:schemeClr val="tx1"/>
          </a:solidFill>
          <a:latin typeface="+mn-lt"/>
          <a:ea typeface="+mn-ea"/>
          <a:cs typeface="+mn-cs"/>
        </a:defRPr>
      </a:lvl5pPr>
      <a:lvl6pPr marL="2284595" algn="l" defTabSz="913841" rtl="0" eaLnBrk="1" latinLnBrk="0" hangingPunct="1">
        <a:defRPr sz="1800" kern="1200">
          <a:solidFill>
            <a:schemeClr val="tx1"/>
          </a:solidFill>
          <a:latin typeface="+mn-lt"/>
          <a:ea typeface="+mn-ea"/>
          <a:cs typeface="+mn-cs"/>
        </a:defRPr>
      </a:lvl6pPr>
      <a:lvl7pPr marL="2741512" algn="l" defTabSz="913841" rtl="0" eaLnBrk="1" latinLnBrk="0" hangingPunct="1">
        <a:defRPr sz="1800" kern="1200">
          <a:solidFill>
            <a:schemeClr val="tx1"/>
          </a:solidFill>
          <a:latin typeface="+mn-lt"/>
          <a:ea typeface="+mn-ea"/>
          <a:cs typeface="+mn-cs"/>
        </a:defRPr>
      </a:lvl7pPr>
      <a:lvl8pPr marL="3198432" algn="l" defTabSz="913841" rtl="0" eaLnBrk="1" latinLnBrk="0" hangingPunct="1">
        <a:defRPr sz="1800" kern="1200">
          <a:solidFill>
            <a:schemeClr val="tx1"/>
          </a:solidFill>
          <a:latin typeface="+mn-lt"/>
          <a:ea typeface="+mn-ea"/>
          <a:cs typeface="+mn-cs"/>
        </a:defRPr>
      </a:lvl8pPr>
      <a:lvl9pPr marL="3655350" algn="l" defTabSz="91384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384" tIns="45693" rIns="91384" bIns="45693"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CD2C182-D15C-4E00-8413-43EF27E02B5C}" type="datetimeFigureOut">
              <a:rPr lang="en-US"/>
              <a:pPr>
                <a:defRPr/>
              </a:pPr>
              <a:t>10/11/2022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384" tIns="45693" rIns="91384" bIns="45693"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384" tIns="45693" rIns="91384" bIns="45693"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A321F89-B289-49AC-A59A-0130531C14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 id="214748655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21" algn="ctr" rtl="0" fontAlgn="base">
        <a:spcBef>
          <a:spcPct val="0"/>
        </a:spcBef>
        <a:spcAft>
          <a:spcPct val="0"/>
        </a:spcAft>
        <a:defRPr sz="4400">
          <a:solidFill>
            <a:schemeClr val="tx1"/>
          </a:solidFill>
          <a:latin typeface="Calibri" pitchFamily="34" charset="0"/>
        </a:defRPr>
      </a:lvl6pPr>
      <a:lvl7pPr marL="913841" algn="ctr" rtl="0" fontAlgn="base">
        <a:spcBef>
          <a:spcPct val="0"/>
        </a:spcBef>
        <a:spcAft>
          <a:spcPct val="0"/>
        </a:spcAft>
        <a:defRPr sz="4400">
          <a:solidFill>
            <a:schemeClr val="tx1"/>
          </a:solidFill>
          <a:latin typeface="Calibri" pitchFamily="34" charset="0"/>
        </a:defRPr>
      </a:lvl7pPr>
      <a:lvl8pPr marL="1370756" algn="ctr" rtl="0" fontAlgn="base">
        <a:spcBef>
          <a:spcPct val="0"/>
        </a:spcBef>
        <a:spcAft>
          <a:spcPct val="0"/>
        </a:spcAft>
        <a:defRPr sz="4400">
          <a:solidFill>
            <a:schemeClr val="tx1"/>
          </a:solidFill>
          <a:latin typeface="Calibri" pitchFamily="34" charset="0"/>
        </a:defRPr>
      </a:lvl8pPr>
      <a:lvl9pPr marL="1827675"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05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7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94"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07"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1" rtl="0" eaLnBrk="1" latinLnBrk="0" hangingPunct="1">
        <a:defRPr sz="1800" kern="1200">
          <a:solidFill>
            <a:schemeClr val="tx1"/>
          </a:solidFill>
          <a:latin typeface="+mn-lt"/>
          <a:ea typeface="+mn-ea"/>
          <a:cs typeface="+mn-cs"/>
        </a:defRPr>
      </a:lvl1pPr>
      <a:lvl2pPr marL="456921" algn="l" defTabSz="913841" rtl="0" eaLnBrk="1" latinLnBrk="0" hangingPunct="1">
        <a:defRPr sz="1800" kern="1200">
          <a:solidFill>
            <a:schemeClr val="tx1"/>
          </a:solidFill>
          <a:latin typeface="+mn-lt"/>
          <a:ea typeface="+mn-ea"/>
          <a:cs typeface="+mn-cs"/>
        </a:defRPr>
      </a:lvl2pPr>
      <a:lvl3pPr marL="913841" algn="l" defTabSz="913841" rtl="0" eaLnBrk="1" latinLnBrk="0" hangingPunct="1">
        <a:defRPr sz="1800" kern="1200">
          <a:solidFill>
            <a:schemeClr val="tx1"/>
          </a:solidFill>
          <a:latin typeface="+mn-lt"/>
          <a:ea typeface="+mn-ea"/>
          <a:cs typeface="+mn-cs"/>
        </a:defRPr>
      </a:lvl3pPr>
      <a:lvl4pPr marL="1370756" algn="l" defTabSz="913841" rtl="0" eaLnBrk="1" latinLnBrk="0" hangingPunct="1">
        <a:defRPr sz="1800" kern="1200">
          <a:solidFill>
            <a:schemeClr val="tx1"/>
          </a:solidFill>
          <a:latin typeface="+mn-lt"/>
          <a:ea typeface="+mn-ea"/>
          <a:cs typeface="+mn-cs"/>
        </a:defRPr>
      </a:lvl4pPr>
      <a:lvl5pPr marL="1827675" algn="l" defTabSz="913841" rtl="0" eaLnBrk="1" latinLnBrk="0" hangingPunct="1">
        <a:defRPr sz="1800" kern="1200">
          <a:solidFill>
            <a:schemeClr val="tx1"/>
          </a:solidFill>
          <a:latin typeface="+mn-lt"/>
          <a:ea typeface="+mn-ea"/>
          <a:cs typeface="+mn-cs"/>
        </a:defRPr>
      </a:lvl5pPr>
      <a:lvl6pPr marL="2284595" algn="l" defTabSz="913841" rtl="0" eaLnBrk="1" latinLnBrk="0" hangingPunct="1">
        <a:defRPr sz="1800" kern="1200">
          <a:solidFill>
            <a:schemeClr val="tx1"/>
          </a:solidFill>
          <a:latin typeface="+mn-lt"/>
          <a:ea typeface="+mn-ea"/>
          <a:cs typeface="+mn-cs"/>
        </a:defRPr>
      </a:lvl6pPr>
      <a:lvl7pPr marL="2741512" algn="l" defTabSz="913841" rtl="0" eaLnBrk="1" latinLnBrk="0" hangingPunct="1">
        <a:defRPr sz="1800" kern="1200">
          <a:solidFill>
            <a:schemeClr val="tx1"/>
          </a:solidFill>
          <a:latin typeface="+mn-lt"/>
          <a:ea typeface="+mn-ea"/>
          <a:cs typeface="+mn-cs"/>
        </a:defRPr>
      </a:lvl7pPr>
      <a:lvl8pPr marL="3198432" algn="l" defTabSz="913841" rtl="0" eaLnBrk="1" latinLnBrk="0" hangingPunct="1">
        <a:defRPr sz="1800" kern="1200">
          <a:solidFill>
            <a:schemeClr val="tx1"/>
          </a:solidFill>
          <a:latin typeface="+mn-lt"/>
          <a:ea typeface="+mn-ea"/>
          <a:cs typeface="+mn-cs"/>
        </a:defRPr>
      </a:lvl8pPr>
      <a:lvl9pPr marL="3655350" algn="l" defTabSz="91384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384" tIns="45693" rIns="91384" bIns="45693"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920C6F77-860E-484D-8E22-8F10BE278225}" type="datetimeFigureOut">
              <a:rPr lang="en-US"/>
              <a:pPr>
                <a:defRPr/>
              </a:pPr>
              <a:t>10/11/2022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384" tIns="45693" rIns="91384" bIns="45693"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384" tIns="45693" rIns="91384" bIns="45693"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FC387B20-22E5-4A04-97E3-0B8359B84F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57" r:id="rId1"/>
    <p:sldLayoutId id="2147486558" r:id="rId2"/>
    <p:sldLayoutId id="2147486559" r:id="rId3"/>
    <p:sldLayoutId id="2147486560" r:id="rId4"/>
    <p:sldLayoutId id="2147486561" r:id="rId5"/>
    <p:sldLayoutId id="2147486562" r:id="rId6"/>
    <p:sldLayoutId id="2147486563" r:id="rId7"/>
    <p:sldLayoutId id="2147486564" r:id="rId8"/>
    <p:sldLayoutId id="2147486565" r:id="rId9"/>
    <p:sldLayoutId id="2147486566" r:id="rId10"/>
    <p:sldLayoutId id="21474865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21" algn="ctr" rtl="0" fontAlgn="base">
        <a:spcBef>
          <a:spcPct val="0"/>
        </a:spcBef>
        <a:spcAft>
          <a:spcPct val="0"/>
        </a:spcAft>
        <a:defRPr sz="4400">
          <a:solidFill>
            <a:schemeClr val="tx1"/>
          </a:solidFill>
          <a:latin typeface="Calibri" pitchFamily="34" charset="0"/>
        </a:defRPr>
      </a:lvl6pPr>
      <a:lvl7pPr marL="913841" algn="ctr" rtl="0" fontAlgn="base">
        <a:spcBef>
          <a:spcPct val="0"/>
        </a:spcBef>
        <a:spcAft>
          <a:spcPct val="0"/>
        </a:spcAft>
        <a:defRPr sz="4400">
          <a:solidFill>
            <a:schemeClr val="tx1"/>
          </a:solidFill>
          <a:latin typeface="Calibri" pitchFamily="34" charset="0"/>
        </a:defRPr>
      </a:lvl7pPr>
      <a:lvl8pPr marL="1370756" algn="ctr" rtl="0" fontAlgn="base">
        <a:spcBef>
          <a:spcPct val="0"/>
        </a:spcBef>
        <a:spcAft>
          <a:spcPct val="0"/>
        </a:spcAft>
        <a:defRPr sz="4400">
          <a:solidFill>
            <a:schemeClr val="tx1"/>
          </a:solidFill>
          <a:latin typeface="Calibri" pitchFamily="34" charset="0"/>
        </a:defRPr>
      </a:lvl8pPr>
      <a:lvl9pPr marL="1827675"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05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7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94"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07"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1" rtl="0" eaLnBrk="1" latinLnBrk="0" hangingPunct="1">
        <a:defRPr sz="1800" kern="1200">
          <a:solidFill>
            <a:schemeClr val="tx1"/>
          </a:solidFill>
          <a:latin typeface="+mn-lt"/>
          <a:ea typeface="+mn-ea"/>
          <a:cs typeface="+mn-cs"/>
        </a:defRPr>
      </a:lvl1pPr>
      <a:lvl2pPr marL="456921" algn="l" defTabSz="913841" rtl="0" eaLnBrk="1" latinLnBrk="0" hangingPunct="1">
        <a:defRPr sz="1800" kern="1200">
          <a:solidFill>
            <a:schemeClr val="tx1"/>
          </a:solidFill>
          <a:latin typeface="+mn-lt"/>
          <a:ea typeface="+mn-ea"/>
          <a:cs typeface="+mn-cs"/>
        </a:defRPr>
      </a:lvl2pPr>
      <a:lvl3pPr marL="913841" algn="l" defTabSz="913841" rtl="0" eaLnBrk="1" latinLnBrk="0" hangingPunct="1">
        <a:defRPr sz="1800" kern="1200">
          <a:solidFill>
            <a:schemeClr val="tx1"/>
          </a:solidFill>
          <a:latin typeface="+mn-lt"/>
          <a:ea typeface="+mn-ea"/>
          <a:cs typeface="+mn-cs"/>
        </a:defRPr>
      </a:lvl3pPr>
      <a:lvl4pPr marL="1370756" algn="l" defTabSz="913841" rtl="0" eaLnBrk="1" latinLnBrk="0" hangingPunct="1">
        <a:defRPr sz="1800" kern="1200">
          <a:solidFill>
            <a:schemeClr val="tx1"/>
          </a:solidFill>
          <a:latin typeface="+mn-lt"/>
          <a:ea typeface="+mn-ea"/>
          <a:cs typeface="+mn-cs"/>
        </a:defRPr>
      </a:lvl4pPr>
      <a:lvl5pPr marL="1827675" algn="l" defTabSz="913841" rtl="0" eaLnBrk="1" latinLnBrk="0" hangingPunct="1">
        <a:defRPr sz="1800" kern="1200">
          <a:solidFill>
            <a:schemeClr val="tx1"/>
          </a:solidFill>
          <a:latin typeface="+mn-lt"/>
          <a:ea typeface="+mn-ea"/>
          <a:cs typeface="+mn-cs"/>
        </a:defRPr>
      </a:lvl5pPr>
      <a:lvl6pPr marL="2284595" algn="l" defTabSz="913841" rtl="0" eaLnBrk="1" latinLnBrk="0" hangingPunct="1">
        <a:defRPr sz="1800" kern="1200">
          <a:solidFill>
            <a:schemeClr val="tx1"/>
          </a:solidFill>
          <a:latin typeface="+mn-lt"/>
          <a:ea typeface="+mn-ea"/>
          <a:cs typeface="+mn-cs"/>
        </a:defRPr>
      </a:lvl6pPr>
      <a:lvl7pPr marL="2741512" algn="l" defTabSz="913841" rtl="0" eaLnBrk="1" latinLnBrk="0" hangingPunct="1">
        <a:defRPr sz="1800" kern="1200">
          <a:solidFill>
            <a:schemeClr val="tx1"/>
          </a:solidFill>
          <a:latin typeface="+mn-lt"/>
          <a:ea typeface="+mn-ea"/>
          <a:cs typeface="+mn-cs"/>
        </a:defRPr>
      </a:lvl7pPr>
      <a:lvl8pPr marL="3198432" algn="l" defTabSz="913841" rtl="0" eaLnBrk="1" latinLnBrk="0" hangingPunct="1">
        <a:defRPr sz="1800" kern="1200">
          <a:solidFill>
            <a:schemeClr val="tx1"/>
          </a:solidFill>
          <a:latin typeface="+mn-lt"/>
          <a:ea typeface="+mn-ea"/>
          <a:cs typeface="+mn-cs"/>
        </a:defRPr>
      </a:lvl8pPr>
      <a:lvl9pPr marL="3655350" algn="l" defTabSz="91384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384" tIns="45693" rIns="91384" bIns="45693"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9E08B37-3C49-4E25-B3B6-905DC77FE3CC}" type="datetimeFigureOut">
              <a:rPr lang="en-US"/>
              <a:pPr>
                <a:defRPr/>
              </a:pPr>
              <a:t>10/11/2022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384" tIns="45693" rIns="91384" bIns="45693"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384" tIns="45693" rIns="91384" bIns="45693"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03B54C3-33C3-4A50-8A71-DB6B002672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68" r:id="rId1"/>
    <p:sldLayoutId id="2147486569" r:id="rId2"/>
    <p:sldLayoutId id="2147486570" r:id="rId3"/>
    <p:sldLayoutId id="2147486571" r:id="rId4"/>
    <p:sldLayoutId id="2147486572" r:id="rId5"/>
    <p:sldLayoutId id="2147486573" r:id="rId6"/>
    <p:sldLayoutId id="2147486574" r:id="rId7"/>
    <p:sldLayoutId id="2147486575" r:id="rId8"/>
    <p:sldLayoutId id="2147486576" r:id="rId9"/>
    <p:sldLayoutId id="2147486577" r:id="rId10"/>
    <p:sldLayoutId id="2147486578" r:id="rId11"/>
    <p:sldLayoutId id="214748657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21" algn="ctr" rtl="0" fontAlgn="base">
        <a:spcBef>
          <a:spcPct val="0"/>
        </a:spcBef>
        <a:spcAft>
          <a:spcPct val="0"/>
        </a:spcAft>
        <a:defRPr sz="4400">
          <a:solidFill>
            <a:schemeClr val="tx1"/>
          </a:solidFill>
          <a:latin typeface="Calibri" pitchFamily="34" charset="0"/>
        </a:defRPr>
      </a:lvl6pPr>
      <a:lvl7pPr marL="913841" algn="ctr" rtl="0" fontAlgn="base">
        <a:spcBef>
          <a:spcPct val="0"/>
        </a:spcBef>
        <a:spcAft>
          <a:spcPct val="0"/>
        </a:spcAft>
        <a:defRPr sz="4400">
          <a:solidFill>
            <a:schemeClr val="tx1"/>
          </a:solidFill>
          <a:latin typeface="Calibri" pitchFamily="34" charset="0"/>
        </a:defRPr>
      </a:lvl7pPr>
      <a:lvl8pPr marL="1370756" algn="ctr" rtl="0" fontAlgn="base">
        <a:spcBef>
          <a:spcPct val="0"/>
        </a:spcBef>
        <a:spcAft>
          <a:spcPct val="0"/>
        </a:spcAft>
        <a:defRPr sz="4400">
          <a:solidFill>
            <a:schemeClr val="tx1"/>
          </a:solidFill>
          <a:latin typeface="Calibri" pitchFamily="34" charset="0"/>
        </a:defRPr>
      </a:lvl8pPr>
      <a:lvl9pPr marL="1827675"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05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7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94"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07"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1" rtl="0" eaLnBrk="1" latinLnBrk="0" hangingPunct="1">
        <a:defRPr sz="1800" kern="1200">
          <a:solidFill>
            <a:schemeClr val="tx1"/>
          </a:solidFill>
          <a:latin typeface="+mn-lt"/>
          <a:ea typeface="+mn-ea"/>
          <a:cs typeface="+mn-cs"/>
        </a:defRPr>
      </a:lvl1pPr>
      <a:lvl2pPr marL="456921" algn="l" defTabSz="913841" rtl="0" eaLnBrk="1" latinLnBrk="0" hangingPunct="1">
        <a:defRPr sz="1800" kern="1200">
          <a:solidFill>
            <a:schemeClr val="tx1"/>
          </a:solidFill>
          <a:latin typeface="+mn-lt"/>
          <a:ea typeface="+mn-ea"/>
          <a:cs typeface="+mn-cs"/>
        </a:defRPr>
      </a:lvl2pPr>
      <a:lvl3pPr marL="913841" algn="l" defTabSz="913841" rtl="0" eaLnBrk="1" latinLnBrk="0" hangingPunct="1">
        <a:defRPr sz="1800" kern="1200">
          <a:solidFill>
            <a:schemeClr val="tx1"/>
          </a:solidFill>
          <a:latin typeface="+mn-lt"/>
          <a:ea typeface="+mn-ea"/>
          <a:cs typeface="+mn-cs"/>
        </a:defRPr>
      </a:lvl3pPr>
      <a:lvl4pPr marL="1370756" algn="l" defTabSz="913841" rtl="0" eaLnBrk="1" latinLnBrk="0" hangingPunct="1">
        <a:defRPr sz="1800" kern="1200">
          <a:solidFill>
            <a:schemeClr val="tx1"/>
          </a:solidFill>
          <a:latin typeface="+mn-lt"/>
          <a:ea typeface="+mn-ea"/>
          <a:cs typeface="+mn-cs"/>
        </a:defRPr>
      </a:lvl4pPr>
      <a:lvl5pPr marL="1827675" algn="l" defTabSz="913841" rtl="0" eaLnBrk="1" latinLnBrk="0" hangingPunct="1">
        <a:defRPr sz="1800" kern="1200">
          <a:solidFill>
            <a:schemeClr val="tx1"/>
          </a:solidFill>
          <a:latin typeface="+mn-lt"/>
          <a:ea typeface="+mn-ea"/>
          <a:cs typeface="+mn-cs"/>
        </a:defRPr>
      </a:lvl5pPr>
      <a:lvl6pPr marL="2284595" algn="l" defTabSz="913841" rtl="0" eaLnBrk="1" latinLnBrk="0" hangingPunct="1">
        <a:defRPr sz="1800" kern="1200">
          <a:solidFill>
            <a:schemeClr val="tx1"/>
          </a:solidFill>
          <a:latin typeface="+mn-lt"/>
          <a:ea typeface="+mn-ea"/>
          <a:cs typeface="+mn-cs"/>
        </a:defRPr>
      </a:lvl6pPr>
      <a:lvl7pPr marL="2741512" algn="l" defTabSz="913841" rtl="0" eaLnBrk="1" latinLnBrk="0" hangingPunct="1">
        <a:defRPr sz="1800" kern="1200">
          <a:solidFill>
            <a:schemeClr val="tx1"/>
          </a:solidFill>
          <a:latin typeface="+mn-lt"/>
          <a:ea typeface="+mn-ea"/>
          <a:cs typeface="+mn-cs"/>
        </a:defRPr>
      </a:lvl7pPr>
      <a:lvl8pPr marL="3198432" algn="l" defTabSz="913841" rtl="0" eaLnBrk="1" latinLnBrk="0" hangingPunct="1">
        <a:defRPr sz="1800" kern="1200">
          <a:solidFill>
            <a:schemeClr val="tx1"/>
          </a:solidFill>
          <a:latin typeface="+mn-lt"/>
          <a:ea typeface="+mn-ea"/>
          <a:cs typeface="+mn-cs"/>
        </a:defRPr>
      </a:lvl8pPr>
      <a:lvl9pPr marL="3655350" algn="l" defTabSz="91384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384" tIns="45693" rIns="91384" bIns="45693"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71A2D2F6-9472-4DEB-8483-81BCB6F6502F}" type="datetimeFigureOut">
              <a:rPr lang="en-US"/>
              <a:pPr>
                <a:defRPr/>
              </a:pPr>
              <a:t>10/11/2022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384" tIns="45693" rIns="91384" bIns="45693"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384" tIns="45693" rIns="91384" bIns="45693"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F5347630-B95B-46F5-9235-0245FA2336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80" r:id="rId1"/>
    <p:sldLayoutId id="2147486581" r:id="rId2"/>
    <p:sldLayoutId id="2147486582" r:id="rId3"/>
    <p:sldLayoutId id="2147486583" r:id="rId4"/>
    <p:sldLayoutId id="2147486584" r:id="rId5"/>
    <p:sldLayoutId id="2147486585" r:id="rId6"/>
    <p:sldLayoutId id="2147486586" r:id="rId7"/>
    <p:sldLayoutId id="2147486587" r:id="rId8"/>
    <p:sldLayoutId id="2147486588" r:id="rId9"/>
    <p:sldLayoutId id="2147486589" r:id="rId10"/>
    <p:sldLayoutId id="21474865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21" algn="ctr" rtl="0" fontAlgn="base">
        <a:spcBef>
          <a:spcPct val="0"/>
        </a:spcBef>
        <a:spcAft>
          <a:spcPct val="0"/>
        </a:spcAft>
        <a:defRPr sz="4400">
          <a:solidFill>
            <a:schemeClr val="tx1"/>
          </a:solidFill>
          <a:latin typeface="Calibri" pitchFamily="34" charset="0"/>
        </a:defRPr>
      </a:lvl6pPr>
      <a:lvl7pPr marL="913841" algn="ctr" rtl="0" fontAlgn="base">
        <a:spcBef>
          <a:spcPct val="0"/>
        </a:spcBef>
        <a:spcAft>
          <a:spcPct val="0"/>
        </a:spcAft>
        <a:defRPr sz="4400">
          <a:solidFill>
            <a:schemeClr val="tx1"/>
          </a:solidFill>
          <a:latin typeface="Calibri" pitchFamily="34" charset="0"/>
        </a:defRPr>
      </a:lvl7pPr>
      <a:lvl8pPr marL="1370756" algn="ctr" rtl="0" fontAlgn="base">
        <a:spcBef>
          <a:spcPct val="0"/>
        </a:spcBef>
        <a:spcAft>
          <a:spcPct val="0"/>
        </a:spcAft>
        <a:defRPr sz="4400">
          <a:solidFill>
            <a:schemeClr val="tx1"/>
          </a:solidFill>
          <a:latin typeface="Calibri" pitchFamily="34" charset="0"/>
        </a:defRPr>
      </a:lvl8pPr>
      <a:lvl9pPr marL="1827675"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05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73"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94"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07" indent="-228460" algn="l" defTabSz="9138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1" rtl="0" eaLnBrk="1" latinLnBrk="0" hangingPunct="1">
        <a:defRPr sz="1800" kern="1200">
          <a:solidFill>
            <a:schemeClr val="tx1"/>
          </a:solidFill>
          <a:latin typeface="+mn-lt"/>
          <a:ea typeface="+mn-ea"/>
          <a:cs typeface="+mn-cs"/>
        </a:defRPr>
      </a:lvl1pPr>
      <a:lvl2pPr marL="456921" algn="l" defTabSz="913841" rtl="0" eaLnBrk="1" latinLnBrk="0" hangingPunct="1">
        <a:defRPr sz="1800" kern="1200">
          <a:solidFill>
            <a:schemeClr val="tx1"/>
          </a:solidFill>
          <a:latin typeface="+mn-lt"/>
          <a:ea typeface="+mn-ea"/>
          <a:cs typeface="+mn-cs"/>
        </a:defRPr>
      </a:lvl2pPr>
      <a:lvl3pPr marL="913841" algn="l" defTabSz="913841" rtl="0" eaLnBrk="1" latinLnBrk="0" hangingPunct="1">
        <a:defRPr sz="1800" kern="1200">
          <a:solidFill>
            <a:schemeClr val="tx1"/>
          </a:solidFill>
          <a:latin typeface="+mn-lt"/>
          <a:ea typeface="+mn-ea"/>
          <a:cs typeface="+mn-cs"/>
        </a:defRPr>
      </a:lvl3pPr>
      <a:lvl4pPr marL="1370756" algn="l" defTabSz="913841" rtl="0" eaLnBrk="1" latinLnBrk="0" hangingPunct="1">
        <a:defRPr sz="1800" kern="1200">
          <a:solidFill>
            <a:schemeClr val="tx1"/>
          </a:solidFill>
          <a:latin typeface="+mn-lt"/>
          <a:ea typeface="+mn-ea"/>
          <a:cs typeface="+mn-cs"/>
        </a:defRPr>
      </a:lvl4pPr>
      <a:lvl5pPr marL="1827675" algn="l" defTabSz="913841" rtl="0" eaLnBrk="1" latinLnBrk="0" hangingPunct="1">
        <a:defRPr sz="1800" kern="1200">
          <a:solidFill>
            <a:schemeClr val="tx1"/>
          </a:solidFill>
          <a:latin typeface="+mn-lt"/>
          <a:ea typeface="+mn-ea"/>
          <a:cs typeface="+mn-cs"/>
        </a:defRPr>
      </a:lvl5pPr>
      <a:lvl6pPr marL="2284595" algn="l" defTabSz="913841" rtl="0" eaLnBrk="1" latinLnBrk="0" hangingPunct="1">
        <a:defRPr sz="1800" kern="1200">
          <a:solidFill>
            <a:schemeClr val="tx1"/>
          </a:solidFill>
          <a:latin typeface="+mn-lt"/>
          <a:ea typeface="+mn-ea"/>
          <a:cs typeface="+mn-cs"/>
        </a:defRPr>
      </a:lvl6pPr>
      <a:lvl7pPr marL="2741512" algn="l" defTabSz="913841" rtl="0" eaLnBrk="1" latinLnBrk="0" hangingPunct="1">
        <a:defRPr sz="1800" kern="1200">
          <a:solidFill>
            <a:schemeClr val="tx1"/>
          </a:solidFill>
          <a:latin typeface="+mn-lt"/>
          <a:ea typeface="+mn-ea"/>
          <a:cs typeface="+mn-cs"/>
        </a:defRPr>
      </a:lvl7pPr>
      <a:lvl8pPr marL="3198432" algn="l" defTabSz="913841" rtl="0" eaLnBrk="1" latinLnBrk="0" hangingPunct="1">
        <a:defRPr sz="1800" kern="1200">
          <a:solidFill>
            <a:schemeClr val="tx1"/>
          </a:solidFill>
          <a:latin typeface="+mn-lt"/>
          <a:ea typeface="+mn-ea"/>
          <a:cs typeface="+mn-cs"/>
        </a:defRPr>
      </a:lvl8pPr>
      <a:lvl9pPr marL="3655350" algn="l" defTabSz="91384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28A7FCAF-0AB8-4CBB-A8DC-619EACC7C1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591" r:id="rId1"/>
    <p:sldLayoutId id="2147486592" r:id="rId2"/>
    <p:sldLayoutId id="2147486593" r:id="rId3"/>
    <p:sldLayoutId id="2147486594" r:id="rId4"/>
    <p:sldLayoutId id="2147486595" r:id="rId5"/>
    <p:sldLayoutId id="2147486596" r:id="rId6"/>
    <p:sldLayoutId id="2147486597" r:id="rId7"/>
    <p:sldLayoutId id="2147486598" r:id="rId8"/>
    <p:sldLayoutId id="2147486599" r:id="rId9"/>
    <p:sldLayoutId id="2147486600" r:id="rId10"/>
    <p:sldLayoutId id="2147486601" r:id="rId11"/>
    <p:sldLayoutId id="2147486602" r:id="rId12"/>
    <p:sldLayoutId id="2147486603" r:id="rId13"/>
    <p:sldLayoutId id="214748660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33.gif"/><Relationship Id="rId2" Type="http://schemas.openxmlformats.org/officeDocument/2006/relationships/notesSlide" Target="../notesSlides/notesSlide9.xml"/><Relationship Id="rId16"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32.png"/><Relationship Id="rId5" Type="http://schemas.openxmlformats.org/officeDocument/2006/relationships/audio" Target="../media/audio5.wav"/><Relationship Id="rId15" Type="http://schemas.openxmlformats.org/officeDocument/2006/relationships/image" Target="../media/image35.gif"/><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image" Target="../media/image30.png"/><Relationship Id="rId14" Type="http://schemas.openxmlformats.org/officeDocument/2006/relationships/slide" Target="slide13.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7.xml"/><Relationship Id="rId7" Type="http://schemas.openxmlformats.org/officeDocument/2006/relationships/slide" Target="slide1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slide" Target="slide6.xml"/><Relationship Id="rId11" Type="http://schemas.openxmlformats.org/officeDocument/2006/relationships/image" Target="../media/image39.wmf"/><Relationship Id="rId5" Type="http://schemas.openxmlformats.org/officeDocument/2006/relationships/audio" Target="../media/audio2.wav"/><Relationship Id="rId10" Type="http://schemas.openxmlformats.org/officeDocument/2006/relationships/image" Target="../media/image38.emf"/><Relationship Id="rId4" Type="http://schemas.openxmlformats.org/officeDocument/2006/relationships/notesSlide" Target="../notesSlides/notesSlide10.xml"/><Relationship Id="rId9" Type="http://schemas.openxmlformats.org/officeDocument/2006/relationships/image" Target="../media/image37.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7.xml"/><Relationship Id="rId7" Type="http://schemas.openxmlformats.org/officeDocument/2006/relationships/slide" Target="slide1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slide" Target="slide6.xml"/><Relationship Id="rId5" Type="http://schemas.openxmlformats.org/officeDocument/2006/relationships/audio" Target="../media/audio2.wav"/><Relationship Id="rId10" Type="http://schemas.openxmlformats.org/officeDocument/2006/relationships/image" Target="../media/image42.wmf"/><Relationship Id="rId4" Type="http://schemas.openxmlformats.org/officeDocument/2006/relationships/notesSlide" Target="../notesSlides/notesSlide11.xml"/><Relationship Id="rId9" Type="http://schemas.openxmlformats.org/officeDocument/2006/relationships/image" Target="../media/image41.wmf"/></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gif"/><Relationship Id="rId5" Type="http://schemas.openxmlformats.org/officeDocument/2006/relationships/audio" Target="../media/audio8.wav"/><Relationship Id="rId15" Type="http://schemas.openxmlformats.org/officeDocument/2006/relationships/slide" Target="slide11.xml"/><Relationship Id="rId10" Type="http://schemas.openxmlformats.org/officeDocument/2006/relationships/image" Target="../media/image34.gif"/><Relationship Id="rId4" Type="http://schemas.openxmlformats.org/officeDocument/2006/relationships/audio" Target="../media/audio1.wav"/><Relationship Id="rId9" Type="http://schemas.openxmlformats.org/officeDocument/2006/relationships/image" Target="../media/image44.png"/><Relationship Id="rId14" Type="http://schemas.openxmlformats.org/officeDocument/2006/relationships/slide" Target="slide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slide" Target="slide12.xml"/><Relationship Id="rId3" Type="http://schemas.openxmlformats.org/officeDocument/2006/relationships/image" Target="../media/image5.jpeg"/><Relationship Id="rId21" Type="http://schemas.openxmlformats.org/officeDocument/2006/relationships/slide" Target="slide9.xml"/><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slide" Target="slide11.xml"/><Relationship Id="rId2" Type="http://schemas.openxmlformats.org/officeDocument/2006/relationships/notesSlide" Target="../notesSlides/notesSlide5.xml"/><Relationship Id="rId16" Type="http://schemas.openxmlformats.org/officeDocument/2006/relationships/slide" Target="slide10.xml"/><Relationship Id="rId20"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hyperlink" Target="v&#7883;%20tri%20%20T&#272;%20c&#7911;a%202%20&#272;tT%202.ppt#5. Slide 5" TargetMode="External"/><Relationship Id="rId10" Type="http://schemas.openxmlformats.org/officeDocument/2006/relationships/image" Target="../media/image11.jpeg"/><Relationship Id="rId19" Type="http://schemas.openxmlformats.org/officeDocument/2006/relationships/slide" Target="slide13.xml"/><Relationship Id="rId4" Type="http://schemas.openxmlformats.org/officeDocument/2006/relationships/slide" Target="slide8.xml"/><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hyperlink" Target="v&#7883;%20tri%20%20T&#272;%20c&#7911;a%202%20&#272;tT%202.ppt#7. Slide 7"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png"/><Relationship Id="rId9" Type="http://schemas.openxmlformats.org/officeDocument/2006/relationships/slide" Target="slide14.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 Target="slide6.xml"/><Relationship Id="rId5" Type="http://schemas.openxmlformats.org/officeDocument/2006/relationships/audio" Target="../media/audio2.wav"/><Relationship Id="rId10" Type="http://schemas.openxmlformats.org/officeDocument/2006/relationships/image" Target="../media/image28.wmf"/><Relationship Id="rId4" Type="http://schemas.openxmlformats.org/officeDocument/2006/relationships/notesSlide" Target="../notesSlides/notesSlide8.xml"/><Relationship Id="rId9"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4" name="Title 1"/>
          <p:cNvSpPr>
            <a:spLocks noGrp="1"/>
          </p:cNvSpPr>
          <p:nvPr>
            <p:ph type="ctrTitle"/>
          </p:nvPr>
        </p:nvSpPr>
        <p:spPr>
          <a:xfrm>
            <a:off x="1763713" y="407988"/>
            <a:ext cx="5791200" cy="800100"/>
          </a:xfrm>
        </p:spPr>
        <p:txBody>
          <a:bodyPr/>
          <a:lstStyle/>
          <a:p>
            <a:r>
              <a:rPr lang="vi-VN" sz="2800" b="1" smtClean="0"/>
              <a:t>TRƯỜNG THCS </a:t>
            </a:r>
            <a:r>
              <a:rPr lang="en-US" sz="2800" b="1" smtClean="0">
                <a:latin typeface="Times New Roman" pitchFamily="18" charset="0"/>
                <a:cs typeface="Times New Roman" pitchFamily="18" charset="0"/>
              </a:rPr>
              <a:t>QUANG TRUNG</a:t>
            </a:r>
            <a:endParaRPr lang="en-US" sz="2800" smtClean="0">
              <a:latin typeface="Times New Roman" pitchFamily="18" charset="0"/>
              <a:cs typeface="Times New Roman" pitchFamily="18" charset="0"/>
            </a:endParaRPr>
          </a:p>
        </p:txBody>
      </p:sp>
      <p:sp>
        <p:nvSpPr>
          <p:cNvPr id="95235" name="TextBox 4"/>
          <p:cNvSpPr txBox="1">
            <a:spLocks noChangeArrowheads="1"/>
          </p:cNvSpPr>
          <p:nvPr/>
        </p:nvSpPr>
        <p:spPr bwMode="auto">
          <a:xfrm>
            <a:off x="498475" y="3937000"/>
            <a:ext cx="7077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r">
              <a:lnSpc>
                <a:spcPct val="150000"/>
              </a:lnSpc>
            </a:pPr>
            <a:r>
              <a:rPr lang="en-US" sz="2800" b="1">
                <a:solidFill>
                  <a:srgbClr val="FF0000"/>
                </a:solidFill>
                <a:latin typeface="Times New Roman" pitchFamily="18" charset="0"/>
                <a:cs typeface="Times New Roman" pitchFamily="18" charset="0"/>
              </a:rPr>
              <a:t>Giáo viên thực hiện: TRỊNH THỊ NGA</a:t>
            </a:r>
            <a:endParaRPr lang="vi-VN" sz="2800" b="1">
              <a:solidFill>
                <a:srgbClr val="FF0000"/>
              </a:solidFill>
              <a:latin typeface="Times New Roman" pitchFamily="18" charset="0"/>
              <a:cs typeface="Times New Roman" pitchFamily="18" charset="0"/>
            </a:endParaRPr>
          </a:p>
        </p:txBody>
      </p:sp>
      <p:sp>
        <p:nvSpPr>
          <p:cNvPr id="8" name="TextBox 7"/>
          <p:cNvSpPr txBox="1"/>
          <p:nvPr/>
        </p:nvSpPr>
        <p:spPr>
          <a:xfrm>
            <a:off x="-1" y="1678698"/>
            <a:ext cx="9144000" cy="1261829"/>
          </a:xfrm>
          <a:prstGeom prst="rect">
            <a:avLst/>
          </a:prstGeom>
          <a:noFill/>
        </p:spPr>
        <p:txBody>
          <a:bodyPr lIns="91384" tIns="45693" rIns="91384" bIns="45693">
            <a:spAutoFit/>
          </a:bodyPr>
          <a:lstStyle/>
          <a:p>
            <a:pPr algn="ctr" eaLnBrk="0" hangingPunct="0">
              <a:defRPr/>
            </a:pPr>
            <a:r>
              <a:rPr lang="en-US" sz="38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Arial" pitchFamily="34" charset="0"/>
                <a:cs typeface="Arial" pitchFamily="34" charset="0"/>
              </a:rPr>
              <a:t>CHÀO MỪNG THẦY CÔ VÀ CÁC EM HỌC SINH VỀ DỰ GIỜ </a:t>
            </a:r>
          </a:p>
        </p:txBody>
      </p:sp>
      <p:sp>
        <p:nvSpPr>
          <p:cNvPr id="5" name="Text Box 9"/>
          <p:cNvSpPr txBox="1">
            <a:spLocks noChangeArrowheads="1"/>
          </p:cNvSpPr>
          <p:nvPr/>
        </p:nvSpPr>
        <p:spPr bwMode="auto">
          <a:xfrm>
            <a:off x="2455863" y="2743200"/>
            <a:ext cx="48768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altLang="en-US" sz="4400" b="1" dirty="0">
                <a:solidFill>
                  <a:srgbClr val="000000"/>
                </a:solidFill>
                <a:latin typeface="Times New Roman" pitchFamily="18" charset="0"/>
                <a:cs typeface="Times New Roman" pitchFamily="18" charset="0"/>
              </a:rPr>
              <a:t>MÔN: VẬT LÝ 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AutoShape 17"/>
          <p:cNvSpPr>
            <a:spLocks noChangeArrowheads="1"/>
          </p:cNvSpPr>
          <p:nvPr/>
        </p:nvSpPr>
        <p:spPr bwMode="gray">
          <a:xfrm>
            <a:off x="1676400" y="400050"/>
            <a:ext cx="7288213" cy="514350"/>
          </a:xfrm>
          <a:prstGeom prst="roundRect">
            <a:avLst>
              <a:gd name="adj" fmla="val 50000"/>
            </a:avLst>
          </a:prstGeom>
          <a:solidFill>
            <a:schemeClr val="bg1"/>
          </a:solidFill>
          <a:ln>
            <a:noFill/>
          </a:ln>
          <a:effectLst>
            <a:outerShdw dist="63500" dir="3187806" algn="ctr" rotWithShape="0">
              <a:srgbClr val="001D3A"/>
            </a:outerShdw>
          </a:effectLst>
          <a:extLst>
            <a:ext uri="{91240B29-F687-4F45-9708-019B960494DF}">
              <a14:hiddenLine xmlns:a14="http://schemas.microsoft.com/office/drawing/2010/main" w="9525">
                <a:solidFill>
                  <a:srgbClr val="000000"/>
                </a:solidFill>
                <a:round/>
                <a:headEnd/>
                <a:tailEnd/>
              </a14:hiddenLine>
            </a:ext>
          </a:extLst>
        </p:spPr>
        <p:txBody>
          <a:bodyPr wrap="none" lIns="91384" tIns="45693" rIns="91384" bIns="45693" anchor="ctr"/>
          <a:lstStyle/>
          <a:p>
            <a:pPr marL="455613" indent="-455613"/>
            <a:r>
              <a:rPr lang="en-US" sz="2400" b="1">
                <a:solidFill>
                  <a:srgbClr val="FF0000"/>
                </a:solidFill>
                <a:latin typeface="Times New Roman" pitchFamily="18" charset="0"/>
                <a:cs typeface="Times New Roman" pitchFamily="18" charset="0"/>
              </a:rPr>
              <a:t>Kim loại nào dẫn điện tốt nhất trong các kim loại sau? </a:t>
            </a:r>
          </a:p>
        </p:txBody>
      </p:sp>
      <p:sp>
        <p:nvSpPr>
          <p:cNvPr id="19" name="Rectangle 18"/>
          <p:cNvSpPr>
            <a:spLocks noChangeArrowheads="1"/>
          </p:cNvSpPr>
          <p:nvPr/>
        </p:nvSpPr>
        <p:spPr bwMode="auto">
          <a:xfrm>
            <a:off x="990600" y="1028700"/>
            <a:ext cx="7145338" cy="595313"/>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91384" tIns="45693" rIns="91384" bIns="45693" anchor="ctr"/>
          <a:lstStyle/>
          <a:p>
            <a:pPr algn="ctr"/>
            <a:endParaRPr lang="en-US" sz="2400">
              <a:solidFill>
                <a:srgbClr val="0000FF"/>
              </a:solidFill>
              <a:latin typeface="Arial" charset="0"/>
            </a:endParaRPr>
          </a:p>
        </p:txBody>
      </p:sp>
      <p:sp>
        <p:nvSpPr>
          <p:cNvPr id="20" name="Rectangle 20"/>
          <p:cNvSpPr>
            <a:spLocks noChangeArrowheads="1"/>
          </p:cNvSpPr>
          <p:nvPr/>
        </p:nvSpPr>
        <p:spPr bwMode="auto">
          <a:xfrm>
            <a:off x="1219200" y="1922463"/>
            <a:ext cx="7046913" cy="595312"/>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91384" tIns="45693" rIns="91384" bIns="45693" anchor="ctr"/>
          <a:lstStyle/>
          <a:p>
            <a:pPr algn="ctr"/>
            <a:endParaRPr lang="en-US" sz="2400">
              <a:solidFill>
                <a:srgbClr val="0000FF"/>
              </a:solidFill>
              <a:latin typeface="Arial" charset="0"/>
            </a:endParaRPr>
          </a:p>
        </p:txBody>
      </p:sp>
      <p:grpSp>
        <p:nvGrpSpPr>
          <p:cNvPr id="3" name="Group 20"/>
          <p:cNvGrpSpPr>
            <a:grpSpLocks/>
          </p:cNvGrpSpPr>
          <p:nvPr/>
        </p:nvGrpSpPr>
        <p:grpSpPr bwMode="auto">
          <a:xfrm>
            <a:off x="990600" y="1028700"/>
            <a:ext cx="7162800" cy="546100"/>
            <a:chOff x="881063" y="2185988"/>
            <a:chExt cx="3803867" cy="728264"/>
          </a:xfrm>
        </p:grpSpPr>
        <p:grpSp>
          <p:nvGrpSpPr>
            <p:cNvPr id="103542" name="Group 5"/>
            <p:cNvGrpSpPr>
              <a:grpSpLocks/>
            </p:cNvGrpSpPr>
            <p:nvPr/>
          </p:nvGrpSpPr>
          <p:grpSpPr bwMode="auto">
            <a:xfrm>
              <a:off x="881063" y="2185988"/>
              <a:ext cx="3762077" cy="677862"/>
              <a:chOff x="384" y="1344"/>
              <a:chExt cx="1584" cy="427"/>
            </a:xfrm>
          </p:grpSpPr>
          <p:sp>
            <p:nvSpPr>
              <p:cNvPr id="103544" name="AutoShape 6"/>
              <p:cNvSpPr>
                <a:spLocks noChangeArrowheads="1"/>
              </p:cNvSpPr>
              <p:nvPr/>
            </p:nvSpPr>
            <p:spPr bwMode="gray">
              <a:xfrm>
                <a:off x="384" y="1344"/>
                <a:ext cx="1584" cy="381"/>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sz="2400">
                  <a:latin typeface="Arial" charset="0"/>
                </a:endParaRPr>
              </a:p>
            </p:txBody>
          </p:sp>
          <p:sp>
            <p:nvSpPr>
              <p:cNvPr id="103545" name="AutoShape 7"/>
              <p:cNvSpPr>
                <a:spLocks noChangeArrowheads="1"/>
              </p:cNvSpPr>
              <p:nvPr/>
            </p:nvSpPr>
            <p:spPr bwMode="gray">
              <a:xfrm>
                <a:off x="448" y="1379"/>
                <a:ext cx="271" cy="331"/>
              </a:xfrm>
              <a:prstGeom prst="roundRect">
                <a:avLst>
                  <a:gd name="adj" fmla="val 11921"/>
                </a:avLst>
              </a:prstGeom>
              <a:solidFill>
                <a:srgbClr val="0000CC"/>
              </a:solidFill>
              <a:ln w="38100">
                <a:solidFill>
                  <a:schemeClr val="bg1"/>
                </a:solidFill>
                <a:round/>
                <a:headEnd/>
                <a:tailEnd/>
              </a:ln>
            </p:spPr>
            <p:txBody>
              <a:bodyPr wrap="none" anchor="ctr"/>
              <a:lstStyle/>
              <a:p>
                <a:endParaRPr lang="en-US" sz="2400">
                  <a:latin typeface="Arial" charset="0"/>
                </a:endParaRPr>
              </a:p>
            </p:txBody>
          </p:sp>
          <p:sp>
            <p:nvSpPr>
              <p:cNvPr id="26"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sz="2400">
                  <a:latin typeface="Arial" charset="0"/>
                </a:endParaRPr>
              </a:p>
            </p:txBody>
          </p:sp>
          <p:sp>
            <p:nvSpPr>
              <p:cNvPr id="27" name="Text Box 9"/>
              <p:cNvSpPr txBox="1">
                <a:spLocks noChangeArrowheads="1"/>
              </p:cNvSpPr>
              <p:nvPr/>
            </p:nvSpPr>
            <p:spPr bwMode="gray">
              <a:xfrm>
                <a:off x="478" y="1383"/>
                <a:ext cx="211" cy="388"/>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defRPr/>
                </a:pPr>
                <a:r>
                  <a:rPr lang="en-US" sz="2400" b="1">
                    <a:solidFill>
                      <a:srgbClr val="FF0000"/>
                    </a:solidFill>
                    <a:effectLst>
                      <a:outerShdw blurRad="38100" dist="38100" dir="2700000" algn="tl">
                        <a:srgbClr val="FFFFFF"/>
                      </a:outerShdw>
                    </a:effectLst>
                    <a:latin typeface="Calibri" pitchFamily="34" charset="0"/>
                  </a:rPr>
                  <a:t>A</a:t>
                </a:r>
              </a:p>
            </p:txBody>
          </p:sp>
        </p:grpSp>
        <p:sp>
          <p:nvSpPr>
            <p:cNvPr id="103543" name="Text Box 26"/>
            <p:cNvSpPr txBox="1">
              <a:spLocks noChangeArrowheads="1"/>
            </p:cNvSpPr>
            <p:nvPr/>
          </p:nvSpPr>
          <p:spPr bwMode="gray">
            <a:xfrm>
              <a:off x="1747724" y="2298700"/>
              <a:ext cx="2937206" cy="61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400" b="1">
                  <a:latin typeface="Times New Roman" pitchFamily="18" charset="0"/>
                  <a:cs typeface="Times New Roman" pitchFamily="18" charset="0"/>
                </a:rPr>
                <a:t>S</a:t>
              </a:r>
              <a:r>
                <a:rPr lang="en-US" sz="2200" b="1">
                  <a:latin typeface="Times New Roman" pitchFamily="18" charset="0"/>
                  <a:cs typeface="Times New Roman" pitchFamily="18" charset="0"/>
                </a:rPr>
                <a:t>ắt</a:t>
              </a:r>
            </a:p>
          </p:txBody>
        </p:sp>
      </p:grpSp>
      <p:grpSp>
        <p:nvGrpSpPr>
          <p:cNvPr id="21" name="Group 11"/>
          <p:cNvGrpSpPr>
            <a:grpSpLocks/>
          </p:cNvGrpSpPr>
          <p:nvPr/>
        </p:nvGrpSpPr>
        <p:grpSpPr bwMode="auto">
          <a:xfrm>
            <a:off x="1219200" y="1943100"/>
            <a:ext cx="7162800" cy="563563"/>
            <a:chOff x="508" y="2112"/>
            <a:chExt cx="1583" cy="473"/>
          </a:xfrm>
        </p:grpSpPr>
        <p:sp>
          <p:nvSpPr>
            <p:cNvPr id="103537" name="AutoShape 12"/>
            <p:cNvSpPr>
              <a:spLocks noChangeArrowheads="1"/>
            </p:cNvSpPr>
            <p:nvPr/>
          </p:nvSpPr>
          <p:spPr bwMode="gray">
            <a:xfrm>
              <a:off x="508" y="2112"/>
              <a:ext cx="1539" cy="381"/>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r>
                <a:rPr lang="en-US" sz="2400">
                  <a:latin typeface="Arial" charset="0"/>
                </a:rPr>
                <a:t> </a:t>
              </a:r>
            </a:p>
          </p:txBody>
        </p:sp>
        <p:sp>
          <p:nvSpPr>
            <p:cNvPr id="103538" name="AutoShape 13"/>
            <p:cNvSpPr>
              <a:spLocks noChangeArrowheads="1"/>
            </p:cNvSpPr>
            <p:nvPr/>
          </p:nvSpPr>
          <p:spPr bwMode="gray">
            <a:xfrm>
              <a:off x="514" y="2147"/>
              <a:ext cx="272" cy="352"/>
            </a:xfrm>
            <a:prstGeom prst="roundRect">
              <a:avLst>
                <a:gd name="adj" fmla="val 11921"/>
              </a:avLst>
            </a:prstGeom>
            <a:solidFill>
              <a:srgbClr val="0000CC"/>
            </a:solidFill>
            <a:ln w="38100">
              <a:solidFill>
                <a:schemeClr val="bg1"/>
              </a:solidFill>
              <a:round/>
              <a:headEnd/>
              <a:tailEnd/>
            </a:ln>
          </p:spPr>
          <p:txBody>
            <a:bodyPr wrap="none" anchor="ctr"/>
            <a:lstStyle/>
            <a:p>
              <a:endParaRPr lang="en-US" sz="2400">
                <a:latin typeface="Arial" charset="0"/>
              </a:endParaRPr>
            </a:p>
          </p:txBody>
        </p:sp>
        <p:sp>
          <p:nvSpPr>
            <p:cNvPr id="71"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en-US" sz="2400">
                <a:latin typeface="Arial" charset="0"/>
              </a:endParaRPr>
            </a:p>
          </p:txBody>
        </p:sp>
        <p:sp>
          <p:nvSpPr>
            <p:cNvPr id="72" name="Text Box 15"/>
            <p:cNvSpPr txBox="1">
              <a:spLocks noChangeArrowheads="1"/>
            </p:cNvSpPr>
            <p:nvPr/>
          </p:nvSpPr>
          <p:spPr bwMode="gray">
            <a:xfrm>
              <a:off x="619" y="2139"/>
              <a:ext cx="79" cy="388"/>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defRPr/>
              </a:pPr>
              <a:r>
                <a:rPr lang="en-US" sz="2400" b="1">
                  <a:solidFill>
                    <a:srgbClr val="FF0000"/>
                  </a:solidFill>
                  <a:effectLst>
                    <a:outerShdw blurRad="38100" dist="38100" dir="2700000" algn="tl">
                      <a:srgbClr val="FFFFFF"/>
                    </a:outerShdw>
                  </a:effectLst>
                  <a:latin typeface="Calibri" pitchFamily="34" charset="0"/>
                </a:rPr>
                <a:t>B</a:t>
              </a:r>
            </a:p>
          </p:txBody>
        </p:sp>
        <p:sp>
          <p:nvSpPr>
            <p:cNvPr id="103541" name="Text Box 16"/>
            <p:cNvSpPr txBox="1">
              <a:spLocks noChangeArrowheads="1"/>
            </p:cNvSpPr>
            <p:nvPr/>
          </p:nvSpPr>
          <p:spPr bwMode="gray">
            <a:xfrm>
              <a:off x="835" y="2197"/>
              <a:ext cx="1256"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r>
                <a:rPr lang="en-US" sz="2400" b="1">
                  <a:latin typeface="Times New Roman" pitchFamily="18" charset="0"/>
                  <a:cs typeface="Times New Roman" pitchFamily="18" charset="0"/>
                </a:rPr>
                <a:t>B</a:t>
              </a:r>
              <a:r>
                <a:rPr lang="en-US" sz="2200" b="1">
                  <a:latin typeface="Times New Roman" pitchFamily="18" charset="0"/>
                  <a:cs typeface="Times New Roman" pitchFamily="18" charset="0"/>
                </a:rPr>
                <a:t>ạc</a:t>
              </a:r>
            </a:p>
          </p:txBody>
        </p:sp>
      </p:grpSp>
      <p:grpSp>
        <p:nvGrpSpPr>
          <p:cNvPr id="25" name="Group 93"/>
          <p:cNvGrpSpPr>
            <a:grpSpLocks/>
          </p:cNvGrpSpPr>
          <p:nvPr/>
        </p:nvGrpSpPr>
        <p:grpSpPr bwMode="auto">
          <a:xfrm>
            <a:off x="1143000" y="3651250"/>
            <a:ext cx="7072313" cy="566738"/>
            <a:chOff x="508" y="2112"/>
            <a:chExt cx="1554" cy="465"/>
          </a:xfrm>
        </p:grpSpPr>
        <p:sp>
          <p:nvSpPr>
            <p:cNvPr id="103532" name="AutoShape 12"/>
            <p:cNvSpPr>
              <a:spLocks noChangeArrowheads="1"/>
            </p:cNvSpPr>
            <p:nvPr/>
          </p:nvSpPr>
          <p:spPr bwMode="gray">
            <a:xfrm>
              <a:off x="508" y="2112"/>
              <a:ext cx="1540" cy="381"/>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sz="2400">
                <a:latin typeface="Arial" charset="0"/>
              </a:endParaRPr>
            </a:p>
          </p:txBody>
        </p:sp>
        <p:sp>
          <p:nvSpPr>
            <p:cNvPr id="103533" name="AutoShape 13"/>
            <p:cNvSpPr>
              <a:spLocks noChangeArrowheads="1"/>
            </p:cNvSpPr>
            <p:nvPr/>
          </p:nvSpPr>
          <p:spPr bwMode="gray">
            <a:xfrm>
              <a:off x="514" y="2134"/>
              <a:ext cx="273" cy="360"/>
            </a:xfrm>
            <a:prstGeom prst="roundRect">
              <a:avLst>
                <a:gd name="adj" fmla="val 11921"/>
              </a:avLst>
            </a:prstGeom>
            <a:solidFill>
              <a:srgbClr val="0000CC"/>
            </a:solidFill>
            <a:ln w="38100">
              <a:solidFill>
                <a:schemeClr val="bg1"/>
              </a:solidFill>
              <a:round/>
              <a:headEnd/>
              <a:tailEnd/>
            </a:ln>
          </p:spPr>
          <p:txBody>
            <a:bodyPr wrap="none" anchor="ctr"/>
            <a:lstStyle/>
            <a:p>
              <a:endParaRPr lang="en-US" sz="2400">
                <a:latin typeface="Arial" charset="0"/>
              </a:endParaRPr>
            </a:p>
          </p:txBody>
        </p:sp>
        <p:sp>
          <p:nvSpPr>
            <p:cNvPr id="97"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en-US" sz="2400">
                <a:latin typeface="Arial" charset="0"/>
              </a:endParaRPr>
            </a:p>
          </p:txBody>
        </p:sp>
        <p:sp>
          <p:nvSpPr>
            <p:cNvPr id="98" name="Text Box 15"/>
            <p:cNvSpPr txBox="1">
              <a:spLocks noChangeArrowheads="1"/>
            </p:cNvSpPr>
            <p:nvPr/>
          </p:nvSpPr>
          <p:spPr bwMode="gray">
            <a:xfrm>
              <a:off x="622" y="2139"/>
              <a:ext cx="83" cy="378"/>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defRPr/>
              </a:pPr>
              <a:r>
                <a:rPr lang="en-US" sz="2400" b="1">
                  <a:solidFill>
                    <a:srgbClr val="FF0000"/>
                  </a:solidFill>
                  <a:effectLst>
                    <a:outerShdw blurRad="38100" dist="38100" dir="2700000" algn="tl">
                      <a:srgbClr val="FFFFFF"/>
                    </a:outerShdw>
                  </a:effectLst>
                  <a:latin typeface="Calibri" pitchFamily="34" charset="0"/>
                </a:rPr>
                <a:t>D</a:t>
              </a:r>
            </a:p>
          </p:txBody>
        </p:sp>
        <p:sp>
          <p:nvSpPr>
            <p:cNvPr id="103536" name="Text Box 16"/>
            <p:cNvSpPr txBox="1">
              <a:spLocks noChangeArrowheads="1"/>
            </p:cNvSpPr>
            <p:nvPr/>
          </p:nvSpPr>
          <p:spPr bwMode="gray">
            <a:xfrm>
              <a:off x="818" y="2199"/>
              <a:ext cx="1244"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400" b="1">
                  <a:latin typeface=".VnTime" pitchFamily="34" charset="0"/>
                </a:rPr>
                <a:t> </a:t>
              </a:r>
              <a:r>
                <a:rPr lang="en-US" sz="2200" b="1">
                  <a:latin typeface="Times New Roman" pitchFamily="18" charset="0"/>
                  <a:cs typeface="Times New Roman" pitchFamily="18" charset="0"/>
                </a:rPr>
                <a:t>Đồng</a:t>
              </a:r>
            </a:p>
          </p:txBody>
        </p:sp>
      </p:grpSp>
      <p:sp>
        <p:nvSpPr>
          <p:cNvPr id="110" name="Rectangle 20"/>
          <p:cNvSpPr>
            <a:spLocks noChangeArrowheads="1"/>
          </p:cNvSpPr>
          <p:nvPr/>
        </p:nvSpPr>
        <p:spPr bwMode="auto">
          <a:xfrm>
            <a:off x="1243013" y="2774950"/>
            <a:ext cx="7010400" cy="595313"/>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91384" tIns="45693" rIns="91384" bIns="45693" anchor="ctr"/>
          <a:lstStyle/>
          <a:p>
            <a:pPr algn="ctr"/>
            <a:endParaRPr lang="en-US" sz="2400">
              <a:solidFill>
                <a:srgbClr val="0000FF"/>
              </a:solidFill>
              <a:latin typeface="Arial" charset="0"/>
            </a:endParaRPr>
          </a:p>
        </p:txBody>
      </p:sp>
      <p:grpSp>
        <p:nvGrpSpPr>
          <p:cNvPr id="3136" name="Group 11"/>
          <p:cNvGrpSpPr>
            <a:grpSpLocks/>
          </p:cNvGrpSpPr>
          <p:nvPr/>
        </p:nvGrpSpPr>
        <p:grpSpPr bwMode="auto">
          <a:xfrm>
            <a:off x="1219200" y="2800350"/>
            <a:ext cx="7134225" cy="550863"/>
            <a:chOff x="508" y="2112"/>
            <a:chExt cx="1582" cy="462"/>
          </a:xfrm>
        </p:grpSpPr>
        <p:sp>
          <p:nvSpPr>
            <p:cNvPr id="103527" name="AutoShape 12"/>
            <p:cNvSpPr>
              <a:spLocks noChangeArrowheads="1"/>
            </p:cNvSpPr>
            <p:nvPr/>
          </p:nvSpPr>
          <p:spPr bwMode="gray">
            <a:xfrm>
              <a:off x="508" y="2112"/>
              <a:ext cx="1537" cy="381"/>
            </a:xfrm>
            <a:prstGeom prst="roundRect">
              <a:avLst>
                <a:gd name="adj" fmla="val 10889"/>
              </a:avLst>
            </a:prstGeom>
            <a:gradFill rotWithShape="1">
              <a:gsLst>
                <a:gs pos="0">
                  <a:srgbClr val="DDDDDD"/>
                </a:gs>
                <a:gs pos="50000">
                  <a:srgbClr val="F2F2F2"/>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sz="2400">
                <a:latin typeface="Arial" charset="0"/>
              </a:endParaRPr>
            </a:p>
          </p:txBody>
        </p:sp>
        <p:sp>
          <p:nvSpPr>
            <p:cNvPr id="103528" name="AutoShape 13"/>
            <p:cNvSpPr>
              <a:spLocks noChangeArrowheads="1"/>
            </p:cNvSpPr>
            <p:nvPr/>
          </p:nvSpPr>
          <p:spPr bwMode="gray">
            <a:xfrm>
              <a:off x="514" y="2147"/>
              <a:ext cx="271" cy="352"/>
            </a:xfrm>
            <a:prstGeom prst="roundRect">
              <a:avLst>
                <a:gd name="adj" fmla="val 11921"/>
              </a:avLst>
            </a:prstGeom>
            <a:solidFill>
              <a:srgbClr val="0000CC"/>
            </a:solidFill>
            <a:ln w="38100">
              <a:solidFill>
                <a:schemeClr val="bg1"/>
              </a:solidFill>
              <a:round/>
              <a:headEnd/>
              <a:tailEnd/>
            </a:ln>
          </p:spPr>
          <p:txBody>
            <a:bodyPr wrap="none" anchor="ctr"/>
            <a:lstStyle/>
            <a:p>
              <a:endParaRPr lang="en-US" sz="2400">
                <a:latin typeface="Arial" charset="0"/>
              </a:endParaRPr>
            </a:p>
          </p:txBody>
        </p:sp>
        <p:sp>
          <p:nvSpPr>
            <p:cNvPr id="114" name="Freeform 14"/>
            <p:cNvSpPr>
              <a:spLocks/>
            </p:cNvSpPr>
            <p:nvPr/>
          </p:nvSpPr>
          <p:spPr bwMode="gray">
            <a:xfrm>
              <a:off x="545" y="2184"/>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en-US" sz="2400">
                <a:latin typeface="Arial" charset="0"/>
              </a:endParaRPr>
            </a:p>
          </p:txBody>
        </p:sp>
        <p:sp>
          <p:nvSpPr>
            <p:cNvPr id="115" name="Text Box 15"/>
            <p:cNvSpPr txBox="1">
              <a:spLocks noChangeArrowheads="1"/>
            </p:cNvSpPr>
            <p:nvPr/>
          </p:nvSpPr>
          <p:spPr bwMode="gray">
            <a:xfrm>
              <a:off x="597" y="2139"/>
              <a:ext cx="77" cy="38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defRPr/>
              </a:pPr>
              <a:r>
                <a:rPr lang="en-US" sz="2400" b="1">
                  <a:solidFill>
                    <a:srgbClr val="FF0000"/>
                  </a:solidFill>
                  <a:effectLst>
                    <a:outerShdw blurRad="38100" dist="38100" dir="2700000" algn="tl">
                      <a:srgbClr val="FFFFFF"/>
                    </a:outerShdw>
                  </a:effectLst>
                  <a:latin typeface="Calibri" pitchFamily="34" charset="0"/>
                </a:rPr>
                <a:t>C</a:t>
              </a:r>
            </a:p>
          </p:txBody>
        </p:sp>
        <p:sp>
          <p:nvSpPr>
            <p:cNvPr id="103531" name="Text Box 16"/>
            <p:cNvSpPr txBox="1">
              <a:spLocks noChangeArrowheads="1"/>
            </p:cNvSpPr>
            <p:nvPr/>
          </p:nvSpPr>
          <p:spPr bwMode="gray">
            <a:xfrm>
              <a:off x="815" y="2186"/>
              <a:ext cx="127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400" b="1">
                  <a:latin typeface="Times New Roman" pitchFamily="18" charset="0"/>
                  <a:cs typeface="Times New Roman" pitchFamily="18" charset="0"/>
                </a:rPr>
                <a:t>Nh</a:t>
              </a:r>
              <a:r>
                <a:rPr lang="en-US" sz="2200" b="1">
                  <a:latin typeface="Times New Roman" pitchFamily="18" charset="0"/>
                  <a:cs typeface="Times New Roman" pitchFamily="18" charset="0"/>
                </a:rPr>
                <a:t>ôm</a:t>
              </a:r>
            </a:p>
          </p:txBody>
        </p:sp>
      </p:grpSp>
      <p:sp>
        <p:nvSpPr>
          <p:cNvPr id="117" name="Rectangle 20"/>
          <p:cNvSpPr>
            <a:spLocks noChangeArrowheads="1"/>
          </p:cNvSpPr>
          <p:nvPr/>
        </p:nvSpPr>
        <p:spPr bwMode="auto">
          <a:xfrm>
            <a:off x="1019175" y="3640138"/>
            <a:ext cx="7221538" cy="595312"/>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91384" tIns="45693" rIns="91384" bIns="45693" anchor="ctr"/>
          <a:lstStyle/>
          <a:p>
            <a:pPr algn="ctr"/>
            <a:endParaRPr lang="en-US" sz="2400">
              <a:solidFill>
                <a:srgbClr val="0000FF"/>
              </a:solidFill>
              <a:latin typeface="Arial" charset="0"/>
            </a:endParaRPr>
          </a:p>
        </p:txBody>
      </p:sp>
      <p:grpSp>
        <p:nvGrpSpPr>
          <p:cNvPr id="183328" name="Group 32"/>
          <p:cNvGrpSpPr>
            <a:grpSpLocks/>
          </p:cNvGrpSpPr>
          <p:nvPr/>
        </p:nvGrpSpPr>
        <p:grpSpPr bwMode="auto">
          <a:xfrm>
            <a:off x="600075" y="914400"/>
            <a:ext cx="533400" cy="3101975"/>
            <a:chOff x="0" y="768"/>
            <a:chExt cx="297" cy="2086"/>
          </a:xfrm>
        </p:grpSpPr>
        <p:grpSp>
          <p:nvGrpSpPr>
            <p:cNvPr id="103504" name="Group 33"/>
            <p:cNvGrpSpPr>
              <a:grpSpLocks/>
            </p:cNvGrpSpPr>
            <p:nvPr/>
          </p:nvGrpSpPr>
          <p:grpSpPr bwMode="auto">
            <a:xfrm rot="5400000">
              <a:off x="-879" y="1752"/>
              <a:ext cx="2064" cy="96"/>
              <a:chOff x="0" y="1896"/>
              <a:chExt cx="5760" cy="120"/>
            </a:xfrm>
          </p:grpSpPr>
          <p:sp>
            <p:nvSpPr>
              <p:cNvPr id="103525" name="Rectangle 34"/>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03526" name="Rectangle 35"/>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grpSp>
        <p:grpSp>
          <p:nvGrpSpPr>
            <p:cNvPr id="103505" name="Group 36"/>
            <p:cNvGrpSpPr>
              <a:grpSpLocks/>
            </p:cNvGrpSpPr>
            <p:nvPr/>
          </p:nvGrpSpPr>
          <p:grpSpPr bwMode="auto">
            <a:xfrm rot="5400000">
              <a:off x="65" y="2622"/>
              <a:ext cx="175" cy="289"/>
              <a:chOff x="1868" y="1104"/>
              <a:chExt cx="2032" cy="3053"/>
            </a:xfrm>
          </p:grpSpPr>
          <p:sp>
            <p:nvSpPr>
              <p:cNvPr id="183333" name="AutoShape 37"/>
              <p:cNvSpPr>
                <a:spLocks noChangeArrowheads="1"/>
              </p:cNvSpPr>
              <p:nvPr/>
            </p:nvSpPr>
            <p:spPr bwMode="gray">
              <a:xfrm rot="16200000" flipH="1">
                <a:off x="1818" y="2572"/>
                <a:ext cx="308"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34" name="AutoShape 38"/>
              <p:cNvSpPr>
                <a:spLocks noChangeArrowheads="1"/>
              </p:cNvSpPr>
              <p:nvPr/>
            </p:nvSpPr>
            <p:spPr bwMode="gray">
              <a:xfrm rot="5400000" flipH="1">
                <a:off x="3628" y="2544"/>
                <a:ext cx="308"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35" name="AutoShape 39"/>
              <p:cNvSpPr>
                <a:spLocks noChangeArrowheads="1"/>
              </p:cNvSpPr>
              <p:nvPr/>
            </p:nvSpPr>
            <p:spPr bwMode="gray">
              <a:xfrm rot="10800000" flipH="1">
                <a:off x="2722" y="3336"/>
                <a:ext cx="322"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03519" name="Oval 4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03520" name="Oval 4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83338" name="Oval 42"/>
              <p:cNvSpPr>
                <a:spLocks noChangeArrowheads="1"/>
              </p:cNvSpPr>
              <p:nvPr/>
            </p:nvSpPr>
            <p:spPr bwMode="gray">
              <a:xfrm>
                <a:off x="1867" y="1104"/>
                <a:ext cx="2033" cy="305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p>
            </p:txBody>
          </p:sp>
          <p:sp>
            <p:nvSpPr>
              <p:cNvPr id="103522" name="Oval 43"/>
              <p:cNvSpPr>
                <a:spLocks noChangeArrowheads="1"/>
              </p:cNvSpPr>
              <p:nvPr/>
            </p:nvSpPr>
            <p:spPr bwMode="gray">
              <a:xfrm>
                <a:off x="1871" y="1104"/>
                <a:ext cx="2028" cy="3052"/>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183340" name="Oval 44"/>
              <p:cNvSpPr>
                <a:spLocks noChangeArrowheads="1"/>
              </p:cNvSpPr>
              <p:nvPr/>
            </p:nvSpPr>
            <p:spPr bwMode="gray">
              <a:xfrm>
                <a:off x="2338" y="1104"/>
                <a:ext cx="1091" cy="305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p>
            </p:txBody>
          </p:sp>
          <p:sp>
            <p:nvSpPr>
              <p:cNvPr id="103524" name="Oval 45"/>
              <p:cNvSpPr>
                <a:spLocks noChangeArrowheads="1"/>
              </p:cNvSpPr>
              <p:nvPr/>
            </p:nvSpPr>
            <p:spPr bwMode="gray">
              <a:xfrm>
                <a:off x="2337" y="1108"/>
                <a:ext cx="1096" cy="304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grpSp>
          <p:nvGrpSpPr>
            <p:cNvPr id="103506" name="Group 46"/>
            <p:cNvGrpSpPr>
              <a:grpSpLocks/>
            </p:cNvGrpSpPr>
            <p:nvPr/>
          </p:nvGrpSpPr>
          <p:grpSpPr bwMode="auto">
            <a:xfrm rot="5400000">
              <a:off x="57" y="1675"/>
              <a:ext cx="175" cy="289"/>
              <a:chOff x="1867" y="1111"/>
              <a:chExt cx="2032" cy="3039"/>
            </a:xfrm>
          </p:grpSpPr>
          <p:sp>
            <p:nvSpPr>
              <p:cNvPr id="183343" name="AutoShape 47"/>
              <p:cNvSpPr>
                <a:spLocks noChangeArrowheads="1"/>
              </p:cNvSpPr>
              <p:nvPr/>
            </p:nvSpPr>
            <p:spPr bwMode="gray">
              <a:xfrm rot="16200000" flipH="1">
                <a:off x="1819" y="2571"/>
                <a:ext cx="307"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44" name="AutoShape 48"/>
              <p:cNvSpPr>
                <a:spLocks noChangeArrowheads="1"/>
              </p:cNvSpPr>
              <p:nvPr/>
            </p:nvSpPr>
            <p:spPr bwMode="gray">
              <a:xfrm rot="5400000" flipH="1">
                <a:off x="3629" y="2543"/>
                <a:ext cx="307"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45" name="AutoShape 49"/>
              <p:cNvSpPr>
                <a:spLocks noChangeArrowheads="1"/>
              </p:cNvSpPr>
              <p:nvPr/>
            </p:nvSpPr>
            <p:spPr bwMode="gray">
              <a:xfrm rot="10800000" flipH="1">
                <a:off x="2722" y="3341"/>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03510" name="Oval 5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03511" name="Oval 5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83348" name="Oval 52"/>
              <p:cNvSpPr>
                <a:spLocks noChangeArrowheads="1"/>
              </p:cNvSpPr>
              <p:nvPr/>
            </p:nvSpPr>
            <p:spPr bwMode="gray">
              <a:xfrm>
                <a:off x="1867" y="1111"/>
                <a:ext cx="2033" cy="3039"/>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p>
            </p:txBody>
          </p:sp>
          <p:sp>
            <p:nvSpPr>
              <p:cNvPr id="103513" name="Oval 53"/>
              <p:cNvSpPr>
                <a:spLocks noChangeArrowheads="1"/>
              </p:cNvSpPr>
              <p:nvPr/>
            </p:nvSpPr>
            <p:spPr bwMode="gray">
              <a:xfrm>
                <a:off x="1871" y="1111"/>
                <a:ext cx="2028" cy="3039"/>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183350" name="Oval 54"/>
              <p:cNvSpPr>
                <a:spLocks noChangeArrowheads="1"/>
              </p:cNvSpPr>
              <p:nvPr/>
            </p:nvSpPr>
            <p:spPr bwMode="gray">
              <a:xfrm>
                <a:off x="2338" y="1111"/>
                <a:ext cx="1091" cy="303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p>
            </p:txBody>
          </p:sp>
          <p:sp>
            <p:nvSpPr>
              <p:cNvPr id="103515" name="Oval 55"/>
              <p:cNvSpPr>
                <a:spLocks noChangeArrowheads="1"/>
              </p:cNvSpPr>
              <p:nvPr/>
            </p:nvSpPr>
            <p:spPr bwMode="gray">
              <a:xfrm>
                <a:off x="2337" y="1113"/>
                <a:ext cx="1096" cy="3035"/>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grpSp>
      <p:grpSp>
        <p:nvGrpSpPr>
          <p:cNvPr id="183352" name="Group 56"/>
          <p:cNvGrpSpPr>
            <a:grpSpLocks/>
          </p:cNvGrpSpPr>
          <p:nvPr/>
        </p:nvGrpSpPr>
        <p:grpSpPr bwMode="auto">
          <a:xfrm rot="5400000">
            <a:off x="531019" y="812006"/>
            <a:ext cx="744538" cy="930275"/>
            <a:chOff x="1872" y="1824"/>
            <a:chExt cx="2014" cy="1821"/>
          </a:xfrm>
        </p:grpSpPr>
        <p:sp>
          <p:nvSpPr>
            <p:cNvPr id="183353" name="AutoShape 57"/>
            <p:cNvSpPr>
              <a:spLocks noChangeArrowheads="1"/>
            </p:cNvSpPr>
            <p:nvPr/>
          </p:nvSpPr>
          <p:spPr bwMode="gray">
            <a:xfrm rot="16200000" flipH="1">
              <a:off x="1821" y="257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54" name="AutoShape 58"/>
            <p:cNvSpPr>
              <a:spLocks noChangeArrowheads="1"/>
            </p:cNvSpPr>
            <p:nvPr/>
          </p:nvSpPr>
          <p:spPr bwMode="gray">
            <a:xfrm rot="5400000" flipH="1">
              <a:off x="3629" y="254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55" name="AutoShape 59"/>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03498" name="Oval 6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03499" name="Oval 6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83358" name="Oval 62"/>
            <p:cNvSpPr>
              <a:spLocks noChangeArrowheads="1"/>
            </p:cNvSpPr>
            <p:nvPr/>
          </p:nvSpPr>
          <p:spPr bwMode="gray">
            <a:xfrm>
              <a:off x="2533" y="2160"/>
              <a:ext cx="704"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p>
          </p:txBody>
        </p:sp>
        <p:sp>
          <p:nvSpPr>
            <p:cNvPr id="103501" name="Oval 63"/>
            <p:cNvSpPr>
              <a:spLocks noChangeArrowheads="1"/>
            </p:cNvSpPr>
            <p:nvPr/>
          </p:nvSpPr>
          <p:spPr bwMode="gray">
            <a:xfrm>
              <a:off x="2534" y="2124"/>
              <a:ext cx="703"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183360" name="Oval 64"/>
            <p:cNvSpPr>
              <a:spLocks noChangeArrowheads="1"/>
            </p:cNvSpPr>
            <p:nvPr/>
          </p:nvSpPr>
          <p:spPr bwMode="gray">
            <a:xfrm>
              <a:off x="2336" y="2160"/>
              <a:ext cx="1095"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p>
          </p:txBody>
        </p:sp>
        <p:sp>
          <p:nvSpPr>
            <p:cNvPr id="103503" name="Oval 65"/>
            <p:cNvSpPr>
              <a:spLocks noChangeArrowheads="1"/>
            </p:cNvSpPr>
            <p:nvPr/>
          </p:nvSpPr>
          <p:spPr bwMode="gray">
            <a:xfrm>
              <a:off x="2337" y="2124"/>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grpSp>
        <p:nvGrpSpPr>
          <p:cNvPr id="183362" name="Group 66"/>
          <p:cNvGrpSpPr>
            <a:grpSpLocks/>
          </p:cNvGrpSpPr>
          <p:nvPr/>
        </p:nvGrpSpPr>
        <p:grpSpPr bwMode="auto">
          <a:xfrm rot="5400000">
            <a:off x="473869" y="2593181"/>
            <a:ext cx="744538" cy="930275"/>
            <a:chOff x="1872" y="1824"/>
            <a:chExt cx="2014" cy="1821"/>
          </a:xfrm>
        </p:grpSpPr>
        <p:sp>
          <p:nvSpPr>
            <p:cNvPr id="183363" name="AutoShape 67"/>
            <p:cNvSpPr>
              <a:spLocks noChangeArrowheads="1"/>
            </p:cNvSpPr>
            <p:nvPr/>
          </p:nvSpPr>
          <p:spPr bwMode="gray">
            <a:xfrm rot="16200000" flipH="1">
              <a:off x="1821" y="257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64" name="AutoShape 68"/>
            <p:cNvSpPr>
              <a:spLocks noChangeArrowheads="1"/>
            </p:cNvSpPr>
            <p:nvPr/>
          </p:nvSpPr>
          <p:spPr bwMode="gray">
            <a:xfrm rot="5400000" flipH="1">
              <a:off x="3629" y="254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65" name="AutoShape 69"/>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03489"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03490"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83368" name="Oval 72"/>
            <p:cNvSpPr>
              <a:spLocks noChangeArrowheads="1"/>
            </p:cNvSpPr>
            <p:nvPr/>
          </p:nvSpPr>
          <p:spPr bwMode="gray">
            <a:xfrm>
              <a:off x="2533" y="2160"/>
              <a:ext cx="704"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p>
          </p:txBody>
        </p:sp>
        <p:sp>
          <p:nvSpPr>
            <p:cNvPr id="103492" name="Oval 73"/>
            <p:cNvSpPr>
              <a:spLocks noChangeArrowheads="1"/>
            </p:cNvSpPr>
            <p:nvPr/>
          </p:nvSpPr>
          <p:spPr bwMode="gray">
            <a:xfrm>
              <a:off x="2534" y="2124"/>
              <a:ext cx="703"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183370" name="Oval 74"/>
            <p:cNvSpPr>
              <a:spLocks noChangeArrowheads="1"/>
            </p:cNvSpPr>
            <p:nvPr/>
          </p:nvSpPr>
          <p:spPr bwMode="gray">
            <a:xfrm>
              <a:off x="2336" y="2160"/>
              <a:ext cx="1095"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p>
          </p:txBody>
        </p:sp>
        <p:sp>
          <p:nvSpPr>
            <p:cNvPr id="103494" name="Oval 75"/>
            <p:cNvSpPr>
              <a:spLocks noChangeArrowheads="1"/>
            </p:cNvSpPr>
            <p:nvPr/>
          </p:nvSpPr>
          <p:spPr bwMode="gray">
            <a:xfrm>
              <a:off x="2337" y="2124"/>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grpSp>
        <p:nvGrpSpPr>
          <p:cNvPr id="183372" name="Group 76"/>
          <p:cNvGrpSpPr>
            <a:grpSpLocks/>
          </p:cNvGrpSpPr>
          <p:nvPr/>
        </p:nvGrpSpPr>
        <p:grpSpPr bwMode="auto">
          <a:xfrm rot="5400000">
            <a:off x="510382" y="3442494"/>
            <a:ext cx="744537" cy="930275"/>
            <a:chOff x="1872" y="1824"/>
            <a:chExt cx="2014" cy="1821"/>
          </a:xfrm>
        </p:grpSpPr>
        <p:sp>
          <p:nvSpPr>
            <p:cNvPr id="183373" name="AutoShape 77"/>
            <p:cNvSpPr>
              <a:spLocks noChangeArrowheads="1"/>
            </p:cNvSpPr>
            <p:nvPr/>
          </p:nvSpPr>
          <p:spPr bwMode="gray">
            <a:xfrm rot="16200000" flipH="1">
              <a:off x="1821" y="257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74" name="AutoShape 78"/>
            <p:cNvSpPr>
              <a:spLocks noChangeArrowheads="1"/>
            </p:cNvSpPr>
            <p:nvPr/>
          </p:nvSpPr>
          <p:spPr bwMode="gray">
            <a:xfrm rot="5400000" flipH="1">
              <a:off x="3629" y="254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75" name="AutoShape 79"/>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03480" name="Oval 8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03481" name="Oval 8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83378" name="Oval 82"/>
            <p:cNvSpPr>
              <a:spLocks noChangeArrowheads="1"/>
            </p:cNvSpPr>
            <p:nvPr/>
          </p:nvSpPr>
          <p:spPr bwMode="gray">
            <a:xfrm>
              <a:off x="2533" y="2160"/>
              <a:ext cx="704"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p>
          </p:txBody>
        </p:sp>
        <p:sp>
          <p:nvSpPr>
            <p:cNvPr id="103483" name="Oval 83"/>
            <p:cNvSpPr>
              <a:spLocks noChangeArrowheads="1"/>
            </p:cNvSpPr>
            <p:nvPr/>
          </p:nvSpPr>
          <p:spPr bwMode="gray">
            <a:xfrm>
              <a:off x="2534" y="2124"/>
              <a:ext cx="703"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183380" name="Oval 84"/>
            <p:cNvSpPr>
              <a:spLocks noChangeArrowheads="1"/>
            </p:cNvSpPr>
            <p:nvPr/>
          </p:nvSpPr>
          <p:spPr bwMode="gray">
            <a:xfrm>
              <a:off x="2336" y="2160"/>
              <a:ext cx="1095"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p>
          </p:txBody>
        </p:sp>
        <p:sp>
          <p:nvSpPr>
            <p:cNvPr id="103485" name="Oval 85"/>
            <p:cNvSpPr>
              <a:spLocks noChangeArrowheads="1"/>
            </p:cNvSpPr>
            <p:nvPr/>
          </p:nvSpPr>
          <p:spPr bwMode="gray">
            <a:xfrm>
              <a:off x="2337" y="2124"/>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grpSp>
        <p:nvGrpSpPr>
          <p:cNvPr id="183382" name="Group 86"/>
          <p:cNvGrpSpPr>
            <a:grpSpLocks/>
          </p:cNvGrpSpPr>
          <p:nvPr/>
        </p:nvGrpSpPr>
        <p:grpSpPr bwMode="auto">
          <a:xfrm rot="5400000">
            <a:off x="492919" y="1729581"/>
            <a:ext cx="744538" cy="930275"/>
            <a:chOff x="1872" y="1824"/>
            <a:chExt cx="2014" cy="1821"/>
          </a:xfrm>
        </p:grpSpPr>
        <p:sp>
          <p:nvSpPr>
            <p:cNvPr id="183383" name="AutoShape 87"/>
            <p:cNvSpPr>
              <a:spLocks noChangeArrowheads="1"/>
            </p:cNvSpPr>
            <p:nvPr/>
          </p:nvSpPr>
          <p:spPr bwMode="gray">
            <a:xfrm rot="16200000" flipH="1">
              <a:off x="1821" y="2577"/>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84" name="AutoShape 88"/>
            <p:cNvSpPr>
              <a:spLocks noChangeArrowheads="1"/>
            </p:cNvSpPr>
            <p:nvPr/>
          </p:nvSpPr>
          <p:spPr bwMode="gray">
            <a:xfrm rot="5400000" flipH="1">
              <a:off x="3629" y="2543"/>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83385" name="AutoShape 89"/>
            <p:cNvSpPr>
              <a:spLocks noChangeArrowheads="1"/>
            </p:cNvSpPr>
            <p:nvPr/>
          </p:nvSpPr>
          <p:spPr bwMode="gray">
            <a:xfrm rot="10800000" flipH="1">
              <a:off x="2727" y="3440"/>
              <a:ext cx="305"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defRPr/>
              </a:pPr>
              <a:endParaRPr lang="en-US"/>
            </a:p>
          </p:txBody>
        </p:sp>
        <p:sp>
          <p:nvSpPr>
            <p:cNvPr id="103471" name="Oval 9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03472" name="Oval 9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a:p>
          </p:txBody>
        </p:sp>
        <p:sp>
          <p:nvSpPr>
            <p:cNvPr id="183388" name="Oval 92"/>
            <p:cNvSpPr>
              <a:spLocks noChangeArrowheads="1"/>
            </p:cNvSpPr>
            <p:nvPr/>
          </p:nvSpPr>
          <p:spPr bwMode="gray">
            <a:xfrm>
              <a:off x="2533" y="2160"/>
              <a:ext cx="704"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defRPr/>
              </a:pPr>
              <a:endParaRPr lang="en-US"/>
            </a:p>
          </p:txBody>
        </p:sp>
        <p:sp>
          <p:nvSpPr>
            <p:cNvPr id="103474" name="Oval 93"/>
            <p:cNvSpPr>
              <a:spLocks noChangeArrowheads="1"/>
            </p:cNvSpPr>
            <p:nvPr/>
          </p:nvSpPr>
          <p:spPr bwMode="gray">
            <a:xfrm>
              <a:off x="2534" y="2124"/>
              <a:ext cx="703"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p>
          </p:txBody>
        </p:sp>
        <p:sp>
          <p:nvSpPr>
            <p:cNvPr id="183390" name="Oval 94"/>
            <p:cNvSpPr>
              <a:spLocks noChangeArrowheads="1"/>
            </p:cNvSpPr>
            <p:nvPr/>
          </p:nvSpPr>
          <p:spPr bwMode="gray">
            <a:xfrm>
              <a:off x="2336" y="2160"/>
              <a:ext cx="1095"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defRPr/>
              </a:pPr>
              <a:endParaRPr lang="en-US"/>
            </a:p>
          </p:txBody>
        </p:sp>
        <p:sp>
          <p:nvSpPr>
            <p:cNvPr id="103476" name="Oval 95"/>
            <p:cNvSpPr>
              <a:spLocks noChangeArrowheads="1"/>
            </p:cNvSpPr>
            <p:nvPr/>
          </p:nvSpPr>
          <p:spPr bwMode="gray">
            <a:xfrm>
              <a:off x="2337" y="2124"/>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grpSp>
      <p:pic>
        <p:nvPicPr>
          <p:cNvPr id="183392" name="Picture 96" descr="V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075" y="2898775"/>
            <a:ext cx="36036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93" name="Rectangle 97"/>
          <p:cNvSpPr>
            <a:spLocks noChangeArrowheads="1"/>
          </p:cNvSpPr>
          <p:nvPr/>
        </p:nvSpPr>
        <p:spPr bwMode="auto">
          <a:xfrm>
            <a:off x="2487613" y="1957388"/>
            <a:ext cx="5638800" cy="503237"/>
          </a:xfrm>
          <a:prstGeom prst="rect">
            <a:avLst/>
          </a:prstGeom>
          <a:solidFill>
            <a:srgbClr val="FFCC00">
              <a:alpha val="4588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endParaRPr lang="en-US" sz="2200" b="1">
              <a:latin typeface="Times New Roman" pitchFamily="18" charset="0"/>
              <a:cs typeface="Times New Roman" pitchFamily="18" charset="0"/>
            </a:endParaRPr>
          </a:p>
        </p:txBody>
      </p:sp>
      <p:grpSp>
        <p:nvGrpSpPr>
          <p:cNvPr id="183394" name="Group 98"/>
          <p:cNvGrpSpPr>
            <a:grpSpLocks/>
          </p:cNvGrpSpPr>
          <p:nvPr/>
        </p:nvGrpSpPr>
        <p:grpSpPr bwMode="auto">
          <a:xfrm>
            <a:off x="6300788" y="4387850"/>
            <a:ext cx="1296987" cy="874713"/>
            <a:chOff x="3832" y="3312"/>
            <a:chExt cx="908" cy="942"/>
          </a:xfrm>
        </p:grpSpPr>
        <p:pic>
          <p:nvPicPr>
            <p:cNvPr id="103466" name="Picture 99" descr="Lamla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67" name="Text Box 100"/>
            <p:cNvSpPr txBox="1">
              <a:spLocks noChangeArrowheads="1"/>
            </p:cNvSpPr>
            <p:nvPr/>
          </p:nvSpPr>
          <p:spPr bwMode="auto">
            <a:xfrm>
              <a:off x="3832" y="3757"/>
              <a:ext cx="908" cy="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400" b="1">
                  <a:solidFill>
                    <a:srgbClr val="FF0066"/>
                  </a:solidFill>
                  <a:latin typeface="Arial" charset="0"/>
                </a:rPr>
                <a:t>Làm lại</a:t>
              </a:r>
            </a:p>
          </p:txBody>
        </p:sp>
      </p:grpSp>
      <p:grpSp>
        <p:nvGrpSpPr>
          <p:cNvPr id="103443" name="Group 101"/>
          <p:cNvGrpSpPr>
            <a:grpSpLocks/>
          </p:cNvGrpSpPr>
          <p:nvPr/>
        </p:nvGrpSpPr>
        <p:grpSpPr bwMode="auto">
          <a:xfrm>
            <a:off x="7739063" y="4351338"/>
            <a:ext cx="1225550" cy="923925"/>
            <a:chOff x="4875" y="3187"/>
            <a:chExt cx="885" cy="1039"/>
          </a:xfrm>
        </p:grpSpPr>
        <p:pic>
          <p:nvPicPr>
            <p:cNvPr id="103464" name="Picture 102" descr="Ketqu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65" name="Text Box 103"/>
            <p:cNvSpPr txBox="1">
              <a:spLocks noChangeArrowheads="1"/>
            </p:cNvSpPr>
            <p:nvPr/>
          </p:nvSpPr>
          <p:spPr bwMode="auto">
            <a:xfrm>
              <a:off x="4875" y="3707"/>
              <a:ext cx="885"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400" b="1">
                  <a:solidFill>
                    <a:srgbClr val="FF0066"/>
                  </a:solidFill>
                  <a:latin typeface="Arial" charset="0"/>
                </a:rPr>
                <a:t>Đáp án</a:t>
              </a:r>
            </a:p>
          </p:txBody>
        </p:sp>
      </p:grpSp>
      <p:pic>
        <p:nvPicPr>
          <p:cNvPr id="183400" name="Picture 104" descr="V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363" y="2041525"/>
            <a:ext cx="36036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401" name="Picture 105" descr="D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2114550"/>
            <a:ext cx="142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402" name="Picture 106" descr="D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2971800"/>
            <a:ext cx="142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403" name="Picture 107" descr="V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925" y="3775075"/>
            <a:ext cx="36036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404" name="Picture 108" descr="D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2813" y="3863975"/>
            <a:ext cx="142875"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405" name="Picture 109" descr="V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225" y="1143000"/>
            <a:ext cx="36036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406" name="Picture 110" descr="D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1200150"/>
            <a:ext cx="142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407" name="Group 111"/>
          <p:cNvGrpSpPr>
            <a:grpSpLocks/>
          </p:cNvGrpSpPr>
          <p:nvPr/>
        </p:nvGrpSpPr>
        <p:grpSpPr bwMode="auto">
          <a:xfrm>
            <a:off x="250825" y="4160838"/>
            <a:ext cx="5832475" cy="881062"/>
            <a:chOff x="68" y="2614"/>
            <a:chExt cx="3674" cy="741"/>
          </a:xfrm>
        </p:grpSpPr>
        <p:pic>
          <p:nvPicPr>
            <p:cNvPr id="103462" name="Picture 112" descr="Hoacuoi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 y="2614"/>
              <a:ext cx="817"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63" name="Text Box 113"/>
            <p:cNvSpPr txBox="1">
              <a:spLocks noChangeArrowheads="1"/>
            </p:cNvSpPr>
            <p:nvPr/>
          </p:nvSpPr>
          <p:spPr bwMode="auto">
            <a:xfrm>
              <a:off x="794" y="2870"/>
              <a:ext cx="2948"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400" b="1">
                  <a:solidFill>
                    <a:srgbClr val="FF0066"/>
                  </a:solidFill>
                  <a:latin typeface="Arial" charset="0"/>
                </a:rPr>
                <a:t>Hoan hô …! Đúng rồi …!</a:t>
              </a:r>
            </a:p>
          </p:txBody>
        </p:sp>
      </p:grpSp>
      <p:grpSp>
        <p:nvGrpSpPr>
          <p:cNvPr id="183410" name="Group 114"/>
          <p:cNvGrpSpPr>
            <a:grpSpLocks/>
          </p:cNvGrpSpPr>
          <p:nvPr/>
        </p:nvGrpSpPr>
        <p:grpSpPr bwMode="auto">
          <a:xfrm>
            <a:off x="457200" y="4187825"/>
            <a:ext cx="5832475" cy="798513"/>
            <a:chOff x="204" y="3475"/>
            <a:chExt cx="3674" cy="671"/>
          </a:xfrm>
        </p:grpSpPr>
        <p:pic>
          <p:nvPicPr>
            <p:cNvPr id="103460" name="Picture 115" descr="Hoabuo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4" y="3475"/>
              <a:ext cx="60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61" name="Text Box 116"/>
            <p:cNvSpPr txBox="1">
              <a:spLocks noChangeArrowheads="1"/>
            </p:cNvSpPr>
            <p:nvPr/>
          </p:nvSpPr>
          <p:spPr bwMode="auto">
            <a:xfrm>
              <a:off x="793" y="3702"/>
              <a:ext cx="3085"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400" b="1">
                  <a:solidFill>
                    <a:srgbClr val="FF0066"/>
                  </a:solidFill>
                  <a:latin typeface="Arial" charset="0"/>
                </a:rPr>
                <a:t>Tiếc quá …! Bạn chọn sai rồi …!</a:t>
              </a:r>
            </a:p>
          </p:txBody>
        </p:sp>
      </p:grpSp>
      <p:grpSp>
        <p:nvGrpSpPr>
          <p:cNvPr id="103453" name="Group 117"/>
          <p:cNvGrpSpPr>
            <a:grpSpLocks/>
          </p:cNvGrpSpPr>
          <p:nvPr/>
        </p:nvGrpSpPr>
        <p:grpSpPr bwMode="auto">
          <a:xfrm>
            <a:off x="661988" y="342900"/>
            <a:ext cx="914400" cy="628650"/>
            <a:chOff x="3174" y="2656"/>
            <a:chExt cx="1549" cy="1351"/>
          </a:xfrm>
        </p:grpSpPr>
        <p:sp>
          <p:nvSpPr>
            <p:cNvPr id="103457" name="AutoShape 118"/>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8" name="AutoShape 11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9" name="AutoShape 120"/>
            <p:cNvSpPr>
              <a:spLocks noChangeArrowheads="1"/>
            </p:cNvSpPr>
            <p:nvPr/>
          </p:nvSpPr>
          <p:spPr bwMode="gray">
            <a:xfrm>
              <a:off x="3264" y="2736"/>
              <a:ext cx="1350" cy="1168"/>
            </a:xfrm>
            <a:prstGeom prst="hexagon">
              <a:avLst>
                <a:gd name="adj" fmla="val 28896"/>
                <a:gd name="vf" fmla="val 115470"/>
              </a:avLst>
            </a:prstGeom>
            <a:gradFill rotWithShape="1">
              <a:gsLst>
                <a:gs pos="0">
                  <a:srgbClr val="245D52"/>
                </a:gs>
                <a:gs pos="100000">
                  <a:srgbClr val="4DC9B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454" name="Rectangle 122"/>
          <p:cNvSpPr>
            <a:spLocks noChangeArrowheads="1"/>
          </p:cNvSpPr>
          <p:nvPr/>
        </p:nvSpPr>
        <p:spPr bwMode="gray">
          <a:xfrm>
            <a:off x="-179388" y="-114300"/>
            <a:ext cx="9144001" cy="457200"/>
          </a:xfrm>
          <a:prstGeom prst="rect">
            <a:avLst/>
          </a:prstGeom>
          <a:gradFill rotWithShape="1">
            <a:gsLst>
              <a:gs pos="0">
                <a:srgbClr val="CCECFF"/>
              </a:gs>
              <a:gs pos="50000">
                <a:srgbClr val="FFFFFF"/>
              </a:gs>
              <a:gs pos="100000">
                <a:srgbClr val="CCECFF"/>
              </a:gs>
            </a:gsLst>
            <a:lin ang="5400000" scaled="1"/>
          </a:gradFill>
          <a:ln w="38100" algn="ctr">
            <a:solidFill>
              <a:srgbClr val="FFFFFF"/>
            </a:solidFill>
            <a:miter lim="800000"/>
            <a:headEnd/>
            <a:tailEnd/>
          </a:ln>
          <a:effectLst>
            <a:outerShdw dist="107763" dir="2700000" algn="ctr" rotWithShape="0">
              <a:schemeClr val="bg2">
                <a:alpha val="50000"/>
              </a:schemeClr>
            </a:outerShdw>
          </a:effectLst>
        </p:spPr>
        <p:txBody>
          <a:bodyPr wrap="none" lIns="91384" tIns="45693" rIns="91384" bIns="45693" anchor="ctr"/>
          <a:lstStyle/>
          <a:p>
            <a:pPr algn="ctr"/>
            <a:r>
              <a:rPr lang="en-US" sz="2200" b="1">
                <a:latin typeface="Times New Roman" pitchFamily="18" charset="0"/>
                <a:cs typeface="Times New Roman" pitchFamily="18" charset="0"/>
              </a:rPr>
              <a:t>MIẾNG GHÉP 2</a:t>
            </a:r>
          </a:p>
        </p:txBody>
      </p:sp>
      <p:pic>
        <p:nvPicPr>
          <p:cNvPr id="103455" name="Picture 123" descr="1">
            <a:hlinkClick r:id="rId14" action="ppaction://hlinksldjump"/>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143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6" name="AutoShape 124">
            <a:hlinkClick r:id="rId16" action="ppaction://hlinksldjump" highlightClick="1"/>
          </p:cNvPr>
          <p:cNvSpPr>
            <a:spLocks noChangeArrowheads="1"/>
          </p:cNvSpPr>
          <p:nvPr/>
        </p:nvSpPr>
        <p:spPr bwMode="auto">
          <a:xfrm>
            <a:off x="157163" y="0"/>
            <a:ext cx="771525" cy="322263"/>
          </a:xfrm>
          <a:prstGeom prst="actionButtonRetur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8">
                                            <p:bg/>
                                          </p:spTgt>
                                        </p:tgtEl>
                                        <p:attrNameLst>
                                          <p:attrName>style.visibility</p:attrName>
                                        </p:attrNameLst>
                                      </p:cBhvr>
                                      <p:to>
                                        <p:strVal val="visible"/>
                                      </p:to>
                                    </p:set>
                                    <p:animEffect transition="in" filter="fade">
                                      <p:cBhvr>
                                        <p:cTn id="7" dur="1000"/>
                                        <p:tgtEl>
                                          <p:spTgt spid="18">
                                            <p:bg/>
                                          </p:spTgt>
                                        </p:tgtEl>
                                      </p:cBhvr>
                                    </p:animEffect>
                                    <p:anim calcmode="lin" valueType="num">
                                      <p:cBhvr>
                                        <p:cTn id="8" dur="1000" fill="hold"/>
                                        <p:tgtEl>
                                          <p:spTgt spid="18">
                                            <p:bg/>
                                          </p:spTgt>
                                        </p:tgtEl>
                                        <p:attrNameLst>
                                          <p:attrName>ppt_x</p:attrName>
                                        </p:attrNameLst>
                                      </p:cBhvr>
                                      <p:tavLst>
                                        <p:tav tm="0">
                                          <p:val>
                                            <p:strVal val="#ppt_x-.1"/>
                                          </p:val>
                                        </p:tav>
                                        <p:tav tm="100000">
                                          <p:val>
                                            <p:strVal val="#ppt_x"/>
                                          </p:val>
                                        </p:tav>
                                      </p:tavLst>
                                    </p:anim>
                                    <p:anim calcmode="lin" valueType="num">
                                      <p:cBhvr>
                                        <p:cTn id="9" dur="1000" fill="hold"/>
                                        <p:tgtEl>
                                          <p:spTgt spid="18">
                                            <p:bg/>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par>
                          <p:cTn id="10" fill="hold" nodeType="afterGroup">
                            <p:stCondLst>
                              <p:cond delay="1000"/>
                            </p:stCondLst>
                            <p:childTnLst>
                              <p:par>
                                <p:cTn id="11" presetID="22" presetClass="entr" presetSubtype="1" fill="hold" nodeType="afterEffect">
                                  <p:stCondLst>
                                    <p:cond delay="0"/>
                                  </p:stCondLst>
                                  <p:childTnLst>
                                    <p:set>
                                      <p:cBhvr>
                                        <p:cTn id="12" dur="1" fill="hold">
                                          <p:stCondLst>
                                            <p:cond delay="0"/>
                                          </p:stCondLst>
                                        </p:cTn>
                                        <p:tgtEl>
                                          <p:spTgt spid="183328"/>
                                        </p:tgtEl>
                                        <p:attrNameLst>
                                          <p:attrName>style.visibility</p:attrName>
                                        </p:attrNameLst>
                                      </p:cBhvr>
                                      <p:to>
                                        <p:strVal val="visible"/>
                                      </p:to>
                                    </p:set>
                                    <p:animEffect transition="in" filter="wipe(up)">
                                      <p:cBhvr>
                                        <p:cTn id="13" dur="500"/>
                                        <p:tgtEl>
                                          <p:spTgt spid="183328"/>
                                        </p:tgtEl>
                                      </p:cBhvr>
                                    </p:animEffect>
                                  </p:childTnLst>
                                </p:cTn>
                              </p:par>
                            </p:childTnLst>
                          </p:cTn>
                        </p:par>
                        <p:par>
                          <p:cTn id="14" fill="hold" nodeType="afterGroup">
                            <p:stCondLst>
                              <p:cond delay="1500"/>
                            </p:stCondLst>
                            <p:childTnLst>
                              <p:par>
                                <p:cTn id="15" presetID="49" presetClass="entr" presetSubtype="0" decel="100000" fill="hold" nodeType="afterEffect">
                                  <p:stCondLst>
                                    <p:cond delay="0"/>
                                  </p:stCondLst>
                                  <p:childTnLst>
                                    <p:set>
                                      <p:cBhvr>
                                        <p:cTn id="16" dur="1" fill="hold">
                                          <p:stCondLst>
                                            <p:cond delay="0"/>
                                          </p:stCondLst>
                                        </p:cTn>
                                        <p:tgtEl>
                                          <p:spTgt spid="183352"/>
                                        </p:tgtEl>
                                        <p:attrNameLst>
                                          <p:attrName>style.visibility</p:attrName>
                                        </p:attrNameLst>
                                      </p:cBhvr>
                                      <p:to>
                                        <p:strVal val="visible"/>
                                      </p:to>
                                    </p:set>
                                    <p:anim calcmode="lin" valueType="num">
                                      <p:cBhvr>
                                        <p:cTn id="17" dur="500" fill="hold"/>
                                        <p:tgtEl>
                                          <p:spTgt spid="183352"/>
                                        </p:tgtEl>
                                        <p:attrNameLst>
                                          <p:attrName>ppt_w</p:attrName>
                                        </p:attrNameLst>
                                      </p:cBhvr>
                                      <p:tavLst>
                                        <p:tav tm="0">
                                          <p:val>
                                            <p:fltVal val="0"/>
                                          </p:val>
                                        </p:tav>
                                        <p:tav tm="100000">
                                          <p:val>
                                            <p:strVal val="#ppt_w"/>
                                          </p:val>
                                        </p:tav>
                                      </p:tavLst>
                                    </p:anim>
                                    <p:anim calcmode="lin" valueType="num">
                                      <p:cBhvr>
                                        <p:cTn id="18" dur="500" fill="hold"/>
                                        <p:tgtEl>
                                          <p:spTgt spid="183352"/>
                                        </p:tgtEl>
                                        <p:attrNameLst>
                                          <p:attrName>ppt_h</p:attrName>
                                        </p:attrNameLst>
                                      </p:cBhvr>
                                      <p:tavLst>
                                        <p:tav tm="0">
                                          <p:val>
                                            <p:fltVal val="0"/>
                                          </p:val>
                                        </p:tav>
                                        <p:tav tm="100000">
                                          <p:val>
                                            <p:strVal val="#ppt_h"/>
                                          </p:val>
                                        </p:tav>
                                      </p:tavLst>
                                    </p:anim>
                                    <p:anim calcmode="lin" valueType="num">
                                      <p:cBhvr>
                                        <p:cTn id="19" dur="500" fill="hold"/>
                                        <p:tgtEl>
                                          <p:spTgt spid="183352"/>
                                        </p:tgtEl>
                                        <p:attrNameLst>
                                          <p:attrName>style.rotation</p:attrName>
                                        </p:attrNameLst>
                                      </p:cBhvr>
                                      <p:tavLst>
                                        <p:tav tm="0">
                                          <p:val>
                                            <p:fltVal val="360"/>
                                          </p:val>
                                        </p:tav>
                                        <p:tav tm="100000">
                                          <p:val>
                                            <p:fltVal val="0"/>
                                          </p:val>
                                        </p:tav>
                                      </p:tavLst>
                                    </p:anim>
                                    <p:animEffect transition="in" filter="fade">
                                      <p:cBhvr>
                                        <p:cTn id="20" dur="500"/>
                                        <p:tgtEl>
                                          <p:spTgt spid="183352"/>
                                        </p:tgtEl>
                                      </p:cBhvr>
                                    </p:animEffect>
                                  </p:childTnLst>
                                </p:cTn>
                              </p:par>
                            </p:childTnLst>
                          </p:cTn>
                        </p:par>
                        <p:par>
                          <p:cTn id="21" fill="hold" nodeType="afterGroup">
                            <p:stCondLst>
                              <p:cond delay="2000"/>
                            </p:stCondLst>
                            <p:childTnLst>
                              <p:par>
                                <p:cTn id="22" presetID="17"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200" fill="hold"/>
                                        <p:tgtEl>
                                          <p:spTgt spid="3"/>
                                        </p:tgtEl>
                                        <p:attrNameLst>
                                          <p:attrName>ppt_x</p:attrName>
                                        </p:attrNameLst>
                                      </p:cBhvr>
                                      <p:tavLst>
                                        <p:tav tm="0">
                                          <p:val>
                                            <p:strVal val="#ppt_x-#ppt_w/2"/>
                                          </p:val>
                                        </p:tav>
                                        <p:tav tm="100000">
                                          <p:val>
                                            <p:strVal val="#ppt_x"/>
                                          </p:val>
                                        </p:tav>
                                      </p:tavLst>
                                    </p:anim>
                                    <p:anim calcmode="lin" valueType="num">
                                      <p:cBhvr>
                                        <p:cTn id="25" dur="200" fill="hold"/>
                                        <p:tgtEl>
                                          <p:spTgt spid="3"/>
                                        </p:tgtEl>
                                        <p:attrNameLst>
                                          <p:attrName>ppt_y</p:attrName>
                                        </p:attrNameLst>
                                      </p:cBhvr>
                                      <p:tavLst>
                                        <p:tav tm="0">
                                          <p:val>
                                            <p:strVal val="#ppt_y"/>
                                          </p:val>
                                        </p:tav>
                                        <p:tav tm="100000">
                                          <p:val>
                                            <p:strVal val="#ppt_y"/>
                                          </p:val>
                                        </p:tav>
                                      </p:tavLst>
                                    </p:anim>
                                    <p:anim calcmode="lin" valueType="num">
                                      <p:cBhvr>
                                        <p:cTn id="26" dur="200" fill="hold"/>
                                        <p:tgtEl>
                                          <p:spTgt spid="3"/>
                                        </p:tgtEl>
                                        <p:attrNameLst>
                                          <p:attrName>ppt_w</p:attrName>
                                        </p:attrNameLst>
                                      </p:cBhvr>
                                      <p:tavLst>
                                        <p:tav tm="0">
                                          <p:val>
                                            <p:fltVal val="0"/>
                                          </p:val>
                                        </p:tav>
                                        <p:tav tm="100000">
                                          <p:val>
                                            <p:strVal val="#ppt_w"/>
                                          </p:val>
                                        </p:tav>
                                      </p:tavLst>
                                    </p:anim>
                                    <p:anim calcmode="lin" valueType="num">
                                      <p:cBhvr>
                                        <p:cTn id="27" dur="2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4" name="breeze.wav"/>
                                        </p:tgtEl>
                                      </p:cMediaNode>
                                    </p:audio>
                                  </p:subTnLst>
                                </p:cTn>
                              </p:par>
                            </p:childTnLst>
                          </p:cTn>
                        </p:par>
                        <p:par>
                          <p:cTn id="28" fill="hold" nodeType="afterGroup">
                            <p:stCondLst>
                              <p:cond delay="2200"/>
                            </p:stCondLst>
                            <p:childTnLst>
                              <p:par>
                                <p:cTn id="29" presetID="49" presetClass="entr" presetSubtype="0" decel="100000" fill="hold" nodeType="afterEffect">
                                  <p:stCondLst>
                                    <p:cond delay="0"/>
                                  </p:stCondLst>
                                  <p:childTnLst>
                                    <p:set>
                                      <p:cBhvr>
                                        <p:cTn id="30" dur="1" fill="hold">
                                          <p:stCondLst>
                                            <p:cond delay="0"/>
                                          </p:stCondLst>
                                        </p:cTn>
                                        <p:tgtEl>
                                          <p:spTgt spid="183382"/>
                                        </p:tgtEl>
                                        <p:attrNameLst>
                                          <p:attrName>style.visibility</p:attrName>
                                        </p:attrNameLst>
                                      </p:cBhvr>
                                      <p:to>
                                        <p:strVal val="visible"/>
                                      </p:to>
                                    </p:set>
                                    <p:anim calcmode="lin" valueType="num">
                                      <p:cBhvr>
                                        <p:cTn id="31" dur="500" fill="hold"/>
                                        <p:tgtEl>
                                          <p:spTgt spid="183382"/>
                                        </p:tgtEl>
                                        <p:attrNameLst>
                                          <p:attrName>ppt_w</p:attrName>
                                        </p:attrNameLst>
                                      </p:cBhvr>
                                      <p:tavLst>
                                        <p:tav tm="0">
                                          <p:val>
                                            <p:fltVal val="0"/>
                                          </p:val>
                                        </p:tav>
                                        <p:tav tm="100000">
                                          <p:val>
                                            <p:strVal val="#ppt_w"/>
                                          </p:val>
                                        </p:tav>
                                      </p:tavLst>
                                    </p:anim>
                                    <p:anim calcmode="lin" valueType="num">
                                      <p:cBhvr>
                                        <p:cTn id="32" dur="500" fill="hold"/>
                                        <p:tgtEl>
                                          <p:spTgt spid="183382"/>
                                        </p:tgtEl>
                                        <p:attrNameLst>
                                          <p:attrName>ppt_h</p:attrName>
                                        </p:attrNameLst>
                                      </p:cBhvr>
                                      <p:tavLst>
                                        <p:tav tm="0">
                                          <p:val>
                                            <p:fltVal val="0"/>
                                          </p:val>
                                        </p:tav>
                                        <p:tav tm="100000">
                                          <p:val>
                                            <p:strVal val="#ppt_h"/>
                                          </p:val>
                                        </p:tav>
                                      </p:tavLst>
                                    </p:anim>
                                    <p:anim calcmode="lin" valueType="num">
                                      <p:cBhvr>
                                        <p:cTn id="33" dur="500" fill="hold"/>
                                        <p:tgtEl>
                                          <p:spTgt spid="183382"/>
                                        </p:tgtEl>
                                        <p:attrNameLst>
                                          <p:attrName>style.rotation</p:attrName>
                                        </p:attrNameLst>
                                      </p:cBhvr>
                                      <p:tavLst>
                                        <p:tav tm="0">
                                          <p:val>
                                            <p:fltVal val="360"/>
                                          </p:val>
                                        </p:tav>
                                        <p:tav tm="100000">
                                          <p:val>
                                            <p:fltVal val="0"/>
                                          </p:val>
                                        </p:tav>
                                      </p:tavLst>
                                    </p:anim>
                                    <p:animEffect transition="in" filter="fade">
                                      <p:cBhvr>
                                        <p:cTn id="34" dur="500"/>
                                        <p:tgtEl>
                                          <p:spTgt spid="183382"/>
                                        </p:tgtEl>
                                      </p:cBhvr>
                                    </p:animEffect>
                                  </p:childTnLst>
                                </p:cTn>
                              </p:par>
                            </p:childTnLst>
                          </p:cTn>
                        </p:par>
                        <p:par>
                          <p:cTn id="35" fill="hold" nodeType="afterGroup">
                            <p:stCondLst>
                              <p:cond delay="2700"/>
                            </p:stCondLst>
                            <p:childTnLst>
                              <p:par>
                                <p:cTn id="36" presetID="17" presetClass="entr" presetSubtype="8"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200" fill="hold"/>
                                        <p:tgtEl>
                                          <p:spTgt spid="21"/>
                                        </p:tgtEl>
                                        <p:attrNameLst>
                                          <p:attrName>ppt_x</p:attrName>
                                        </p:attrNameLst>
                                      </p:cBhvr>
                                      <p:tavLst>
                                        <p:tav tm="0">
                                          <p:val>
                                            <p:strVal val="#ppt_x-#ppt_w/2"/>
                                          </p:val>
                                        </p:tav>
                                        <p:tav tm="100000">
                                          <p:val>
                                            <p:strVal val="#ppt_x"/>
                                          </p:val>
                                        </p:tav>
                                      </p:tavLst>
                                    </p:anim>
                                    <p:anim calcmode="lin" valueType="num">
                                      <p:cBhvr>
                                        <p:cTn id="39" dur="200" fill="hold"/>
                                        <p:tgtEl>
                                          <p:spTgt spid="21"/>
                                        </p:tgtEl>
                                        <p:attrNameLst>
                                          <p:attrName>ppt_y</p:attrName>
                                        </p:attrNameLst>
                                      </p:cBhvr>
                                      <p:tavLst>
                                        <p:tav tm="0">
                                          <p:val>
                                            <p:strVal val="#ppt_y"/>
                                          </p:val>
                                        </p:tav>
                                        <p:tav tm="100000">
                                          <p:val>
                                            <p:strVal val="#ppt_y"/>
                                          </p:val>
                                        </p:tav>
                                      </p:tavLst>
                                    </p:anim>
                                    <p:anim calcmode="lin" valueType="num">
                                      <p:cBhvr>
                                        <p:cTn id="40" dur="200" fill="hold"/>
                                        <p:tgtEl>
                                          <p:spTgt spid="21"/>
                                        </p:tgtEl>
                                        <p:attrNameLst>
                                          <p:attrName>ppt_w</p:attrName>
                                        </p:attrNameLst>
                                      </p:cBhvr>
                                      <p:tavLst>
                                        <p:tav tm="0">
                                          <p:val>
                                            <p:fltVal val="0"/>
                                          </p:val>
                                        </p:tav>
                                        <p:tav tm="100000">
                                          <p:val>
                                            <p:strVal val="#ppt_w"/>
                                          </p:val>
                                        </p:tav>
                                      </p:tavLst>
                                    </p:anim>
                                    <p:anim calcmode="lin" valueType="num">
                                      <p:cBhvr>
                                        <p:cTn id="41" dur="2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breeze.wav"/>
                                        </p:tgtEl>
                                      </p:cMediaNode>
                                    </p:audio>
                                  </p:subTnLst>
                                </p:cTn>
                              </p:par>
                            </p:childTnLst>
                          </p:cTn>
                        </p:par>
                        <p:par>
                          <p:cTn id="42" fill="hold" nodeType="afterGroup">
                            <p:stCondLst>
                              <p:cond delay="2900"/>
                            </p:stCondLst>
                            <p:childTnLst>
                              <p:par>
                                <p:cTn id="43" presetID="49" presetClass="entr" presetSubtype="0" decel="100000" fill="hold" nodeType="afterEffect">
                                  <p:stCondLst>
                                    <p:cond delay="0"/>
                                  </p:stCondLst>
                                  <p:childTnLst>
                                    <p:set>
                                      <p:cBhvr>
                                        <p:cTn id="44" dur="1" fill="hold">
                                          <p:stCondLst>
                                            <p:cond delay="0"/>
                                          </p:stCondLst>
                                        </p:cTn>
                                        <p:tgtEl>
                                          <p:spTgt spid="183362"/>
                                        </p:tgtEl>
                                        <p:attrNameLst>
                                          <p:attrName>style.visibility</p:attrName>
                                        </p:attrNameLst>
                                      </p:cBhvr>
                                      <p:to>
                                        <p:strVal val="visible"/>
                                      </p:to>
                                    </p:set>
                                    <p:anim calcmode="lin" valueType="num">
                                      <p:cBhvr>
                                        <p:cTn id="45" dur="500" fill="hold"/>
                                        <p:tgtEl>
                                          <p:spTgt spid="183362"/>
                                        </p:tgtEl>
                                        <p:attrNameLst>
                                          <p:attrName>ppt_w</p:attrName>
                                        </p:attrNameLst>
                                      </p:cBhvr>
                                      <p:tavLst>
                                        <p:tav tm="0">
                                          <p:val>
                                            <p:fltVal val="0"/>
                                          </p:val>
                                        </p:tav>
                                        <p:tav tm="100000">
                                          <p:val>
                                            <p:strVal val="#ppt_w"/>
                                          </p:val>
                                        </p:tav>
                                      </p:tavLst>
                                    </p:anim>
                                    <p:anim calcmode="lin" valueType="num">
                                      <p:cBhvr>
                                        <p:cTn id="46" dur="500" fill="hold"/>
                                        <p:tgtEl>
                                          <p:spTgt spid="183362"/>
                                        </p:tgtEl>
                                        <p:attrNameLst>
                                          <p:attrName>ppt_h</p:attrName>
                                        </p:attrNameLst>
                                      </p:cBhvr>
                                      <p:tavLst>
                                        <p:tav tm="0">
                                          <p:val>
                                            <p:fltVal val="0"/>
                                          </p:val>
                                        </p:tav>
                                        <p:tav tm="100000">
                                          <p:val>
                                            <p:strVal val="#ppt_h"/>
                                          </p:val>
                                        </p:tav>
                                      </p:tavLst>
                                    </p:anim>
                                    <p:anim calcmode="lin" valueType="num">
                                      <p:cBhvr>
                                        <p:cTn id="47" dur="500" fill="hold"/>
                                        <p:tgtEl>
                                          <p:spTgt spid="183362"/>
                                        </p:tgtEl>
                                        <p:attrNameLst>
                                          <p:attrName>style.rotation</p:attrName>
                                        </p:attrNameLst>
                                      </p:cBhvr>
                                      <p:tavLst>
                                        <p:tav tm="0">
                                          <p:val>
                                            <p:fltVal val="360"/>
                                          </p:val>
                                        </p:tav>
                                        <p:tav tm="100000">
                                          <p:val>
                                            <p:fltVal val="0"/>
                                          </p:val>
                                        </p:tav>
                                      </p:tavLst>
                                    </p:anim>
                                    <p:animEffect transition="in" filter="fade">
                                      <p:cBhvr>
                                        <p:cTn id="48" dur="500"/>
                                        <p:tgtEl>
                                          <p:spTgt spid="183362"/>
                                        </p:tgtEl>
                                      </p:cBhvr>
                                    </p:animEffect>
                                  </p:childTnLst>
                                </p:cTn>
                              </p:par>
                            </p:childTnLst>
                          </p:cTn>
                        </p:par>
                        <p:par>
                          <p:cTn id="49" fill="hold" nodeType="afterGroup">
                            <p:stCondLst>
                              <p:cond delay="3400"/>
                            </p:stCondLst>
                            <p:childTnLst>
                              <p:par>
                                <p:cTn id="50" presetID="17" presetClass="entr" presetSubtype="8" fill="hold" nodeType="afterEffect">
                                  <p:stCondLst>
                                    <p:cond delay="0"/>
                                  </p:stCondLst>
                                  <p:childTnLst>
                                    <p:set>
                                      <p:cBhvr>
                                        <p:cTn id="51" dur="1" fill="hold">
                                          <p:stCondLst>
                                            <p:cond delay="0"/>
                                          </p:stCondLst>
                                        </p:cTn>
                                        <p:tgtEl>
                                          <p:spTgt spid="3136"/>
                                        </p:tgtEl>
                                        <p:attrNameLst>
                                          <p:attrName>style.visibility</p:attrName>
                                        </p:attrNameLst>
                                      </p:cBhvr>
                                      <p:to>
                                        <p:strVal val="visible"/>
                                      </p:to>
                                    </p:set>
                                    <p:anim calcmode="lin" valueType="num">
                                      <p:cBhvr>
                                        <p:cTn id="52" dur="200" fill="hold"/>
                                        <p:tgtEl>
                                          <p:spTgt spid="3136"/>
                                        </p:tgtEl>
                                        <p:attrNameLst>
                                          <p:attrName>ppt_x</p:attrName>
                                        </p:attrNameLst>
                                      </p:cBhvr>
                                      <p:tavLst>
                                        <p:tav tm="0">
                                          <p:val>
                                            <p:strVal val="#ppt_x-#ppt_w/2"/>
                                          </p:val>
                                        </p:tav>
                                        <p:tav tm="100000">
                                          <p:val>
                                            <p:strVal val="#ppt_x"/>
                                          </p:val>
                                        </p:tav>
                                      </p:tavLst>
                                    </p:anim>
                                    <p:anim calcmode="lin" valueType="num">
                                      <p:cBhvr>
                                        <p:cTn id="53" dur="200" fill="hold"/>
                                        <p:tgtEl>
                                          <p:spTgt spid="3136"/>
                                        </p:tgtEl>
                                        <p:attrNameLst>
                                          <p:attrName>ppt_y</p:attrName>
                                        </p:attrNameLst>
                                      </p:cBhvr>
                                      <p:tavLst>
                                        <p:tav tm="0">
                                          <p:val>
                                            <p:strVal val="#ppt_y"/>
                                          </p:val>
                                        </p:tav>
                                        <p:tav tm="100000">
                                          <p:val>
                                            <p:strVal val="#ppt_y"/>
                                          </p:val>
                                        </p:tav>
                                      </p:tavLst>
                                    </p:anim>
                                    <p:anim calcmode="lin" valueType="num">
                                      <p:cBhvr>
                                        <p:cTn id="54" dur="200" fill="hold"/>
                                        <p:tgtEl>
                                          <p:spTgt spid="3136"/>
                                        </p:tgtEl>
                                        <p:attrNameLst>
                                          <p:attrName>ppt_w</p:attrName>
                                        </p:attrNameLst>
                                      </p:cBhvr>
                                      <p:tavLst>
                                        <p:tav tm="0">
                                          <p:val>
                                            <p:fltVal val="0"/>
                                          </p:val>
                                        </p:tav>
                                        <p:tav tm="100000">
                                          <p:val>
                                            <p:strVal val="#ppt_w"/>
                                          </p:val>
                                        </p:tav>
                                      </p:tavLst>
                                    </p:anim>
                                    <p:anim calcmode="lin" valueType="num">
                                      <p:cBhvr>
                                        <p:cTn id="55" dur="200" fill="hold"/>
                                        <p:tgtEl>
                                          <p:spTgt spid="313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par>
                          <p:cTn id="56" fill="hold" nodeType="afterGroup">
                            <p:stCondLst>
                              <p:cond delay="3600"/>
                            </p:stCondLst>
                            <p:childTnLst>
                              <p:par>
                                <p:cTn id="57" presetID="49" presetClass="entr" presetSubtype="0" decel="100000" fill="hold" nodeType="afterEffect">
                                  <p:stCondLst>
                                    <p:cond delay="0"/>
                                  </p:stCondLst>
                                  <p:childTnLst>
                                    <p:set>
                                      <p:cBhvr>
                                        <p:cTn id="58" dur="1" fill="hold">
                                          <p:stCondLst>
                                            <p:cond delay="0"/>
                                          </p:stCondLst>
                                        </p:cTn>
                                        <p:tgtEl>
                                          <p:spTgt spid="183372"/>
                                        </p:tgtEl>
                                        <p:attrNameLst>
                                          <p:attrName>style.visibility</p:attrName>
                                        </p:attrNameLst>
                                      </p:cBhvr>
                                      <p:to>
                                        <p:strVal val="visible"/>
                                      </p:to>
                                    </p:set>
                                    <p:anim calcmode="lin" valueType="num">
                                      <p:cBhvr>
                                        <p:cTn id="59" dur="500" fill="hold"/>
                                        <p:tgtEl>
                                          <p:spTgt spid="183372"/>
                                        </p:tgtEl>
                                        <p:attrNameLst>
                                          <p:attrName>ppt_w</p:attrName>
                                        </p:attrNameLst>
                                      </p:cBhvr>
                                      <p:tavLst>
                                        <p:tav tm="0">
                                          <p:val>
                                            <p:fltVal val="0"/>
                                          </p:val>
                                        </p:tav>
                                        <p:tav tm="100000">
                                          <p:val>
                                            <p:strVal val="#ppt_w"/>
                                          </p:val>
                                        </p:tav>
                                      </p:tavLst>
                                    </p:anim>
                                    <p:anim calcmode="lin" valueType="num">
                                      <p:cBhvr>
                                        <p:cTn id="60" dur="500" fill="hold"/>
                                        <p:tgtEl>
                                          <p:spTgt spid="183372"/>
                                        </p:tgtEl>
                                        <p:attrNameLst>
                                          <p:attrName>ppt_h</p:attrName>
                                        </p:attrNameLst>
                                      </p:cBhvr>
                                      <p:tavLst>
                                        <p:tav tm="0">
                                          <p:val>
                                            <p:fltVal val="0"/>
                                          </p:val>
                                        </p:tav>
                                        <p:tav tm="100000">
                                          <p:val>
                                            <p:strVal val="#ppt_h"/>
                                          </p:val>
                                        </p:tav>
                                      </p:tavLst>
                                    </p:anim>
                                    <p:anim calcmode="lin" valueType="num">
                                      <p:cBhvr>
                                        <p:cTn id="61" dur="500" fill="hold"/>
                                        <p:tgtEl>
                                          <p:spTgt spid="183372"/>
                                        </p:tgtEl>
                                        <p:attrNameLst>
                                          <p:attrName>style.rotation</p:attrName>
                                        </p:attrNameLst>
                                      </p:cBhvr>
                                      <p:tavLst>
                                        <p:tav tm="0">
                                          <p:val>
                                            <p:fltVal val="360"/>
                                          </p:val>
                                        </p:tav>
                                        <p:tav tm="100000">
                                          <p:val>
                                            <p:fltVal val="0"/>
                                          </p:val>
                                        </p:tav>
                                      </p:tavLst>
                                    </p:anim>
                                    <p:animEffect transition="in" filter="fade">
                                      <p:cBhvr>
                                        <p:cTn id="62" dur="500"/>
                                        <p:tgtEl>
                                          <p:spTgt spid="183372"/>
                                        </p:tgtEl>
                                      </p:cBhvr>
                                    </p:animEffect>
                                  </p:childTnLst>
                                </p:cTn>
                              </p:par>
                            </p:childTnLst>
                          </p:cTn>
                        </p:par>
                        <p:par>
                          <p:cTn id="63" fill="hold" nodeType="afterGroup">
                            <p:stCondLst>
                              <p:cond delay="4100"/>
                            </p:stCondLst>
                            <p:childTnLst>
                              <p:par>
                                <p:cTn id="64" presetID="17" presetClass="entr" presetSubtype="8"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200" fill="hold"/>
                                        <p:tgtEl>
                                          <p:spTgt spid="25"/>
                                        </p:tgtEl>
                                        <p:attrNameLst>
                                          <p:attrName>ppt_x</p:attrName>
                                        </p:attrNameLst>
                                      </p:cBhvr>
                                      <p:tavLst>
                                        <p:tav tm="0">
                                          <p:val>
                                            <p:strVal val="#ppt_x-#ppt_w/2"/>
                                          </p:val>
                                        </p:tav>
                                        <p:tav tm="100000">
                                          <p:val>
                                            <p:strVal val="#ppt_x"/>
                                          </p:val>
                                        </p:tav>
                                      </p:tavLst>
                                    </p:anim>
                                    <p:anim calcmode="lin" valueType="num">
                                      <p:cBhvr>
                                        <p:cTn id="67" dur="200" fill="hold"/>
                                        <p:tgtEl>
                                          <p:spTgt spid="25"/>
                                        </p:tgtEl>
                                        <p:attrNameLst>
                                          <p:attrName>ppt_y</p:attrName>
                                        </p:attrNameLst>
                                      </p:cBhvr>
                                      <p:tavLst>
                                        <p:tav tm="0">
                                          <p:val>
                                            <p:strVal val="#ppt_y"/>
                                          </p:val>
                                        </p:tav>
                                        <p:tav tm="100000">
                                          <p:val>
                                            <p:strVal val="#ppt_y"/>
                                          </p:val>
                                        </p:tav>
                                      </p:tavLst>
                                    </p:anim>
                                    <p:anim calcmode="lin" valueType="num">
                                      <p:cBhvr>
                                        <p:cTn id="68" dur="200" fill="hold"/>
                                        <p:tgtEl>
                                          <p:spTgt spid="25"/>
                                        </p:tgtEl>
                                        <p:attrNameLst>
                                          <p:attrName>ppt_w</p:attrName>
                                        </p:attrNameLst>
                                      </p:cBhvr>
                                      <p:tavLst>
                                        <p:tav tm="0">
                                          <p:val>
                                            <p:fltVal val="0"/>
                                          </p:val>
                                        </p:tav>
                                        <p:tav tm="100000">
                                          <p:val>
                                            <p:strVal val="#ppt_w"/>
                                          </p:val>
                                        </p:tav>
                                      </p:tavLst>
                                    </p:anim>
                                    <p:anim calcmode="lin" valueType="num">
                                      <p:cBhvr>
                                        <p:cTn id="69" dur="2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breeze.wav"/>
                                        </p:tgtEl>
                                      </p:cMediaNode>
                                    </p:audio>
                                  </p:subTnLst>
                                </p:cTn>
                              </p:par>
                              <p:par>
                                <p:cTn id="70" presetID="19" presetClass="entr" presetSubtype="10" fill="hold" nodeType="withEffect">
                                  <p:stCondLst>
                                    <p:cond delay="0"/>
                                  </p:stCondLst>
                                  <p:childTnLst>
                                    <p:set>
                                      <p:cBhvr>
                                        <p:cTn id="71" dur="1" fill="hold">
                                          <p:stCondLst>
                                            <p:cond delay="0"/>
                                          </p:stCondLst>
                                        </p:cTn>
                                        <p:tgtEl>
                                          <p:spTgt spid="183392"/>
                                        </p:tgtEl>
                                        <p:attrNameLst>
                                          <p:attrName>style.visibility</p:attrName>
                                        </p:attrNameLst>
                                      </p:cBhvr>
                                      <p:to>
                                        <p:strVal val="visible"/>
                                      </p:to>
                                    </p:set>
                                    <p:anim calcmode="lin" valueType="num">
                                      <p:cBhvr>
                                        <p:cTn id="72" dur="5000" fill="hold"/>
                                        <p:tgtEl>
                                          <p:spTgt spid="183392"/>
                                        </p:tgtEl>
                                        <p:attrNameLst>
                                          <p:attrName>ppt_w</p:attrName>
                                        </p:attrNameLst>
                                      </p:cBhvr>
                                      <p:tavLst>
                                        <p:tav tm="0" fmla="#ppt_w*sin(2.5*pi*$)">
                                          <p:val>
                                            <p:fltVal val="0"/>
                                          </p:val>
                                        </p:tav>
                                        <p:tav tm="100000">
                                          <p:val>
                                            <p:fltVal val="1"/>
                                          </p:val>
                                        </p:tav>
                                      </p:tavLst>
                                    </p:anim>
                                    <p:anim calcmode="lin" valueType="num">
                                      <p:cBhvr>
                                        <p:cTn id="73" dur="5000" fill="hold"/>
                                        <p:tgtEl>
                                          <p:spTgt spid="183392"/>
                                        </p:tgtEl>
                                        <p:attrNameLst>
                                          <p:attrName>ppt_h</p:attrName>
                                        </p:attrNameLst>
                                      </p:cBhvr>
                                      <p:tavLst>
                                        <p:tav tm="0">
                                          <p:val>
                                            <p:strVal val="#ppt_h"/>
                                          </p:val>
                                        </p:tav>
                                        <p:tav tm="100000">
                                          <p:val>
                                            <p:strVal val="#ppt_h"/>
                                          </p:val>
                                        </p:tav>
                                      </p:tavLst>
                                    </p:anim>
                                  </p:childTnLst>
                                </p:cTn>
                              </p:par>
                              <p:par>
                                <p:cTn id="74" presetID="19" presetClass="entr" presetSubtype="10" fill="hold" nodeType="withEffect">
                                  <p:stCondLst>
                                    <p:cond delay="0"/>
                                  </p:stCondLst>
                                  <p:childTnLst>
                                    <p:set>
                                      <p:cBhvr>
                                        <p:cTn id="75" dur="1" fill="hold">
                                          <p:stCondLst>
                                            <p:cond delay="0"/>
                                          </p:stCondLst>
                                        </p:cTn>
                                        <p:tgtEl>
                                          <p:spTgt spid="183405"/>
                                        </p:tgtEl>
                                        <p:attrNameLst>
                                          <p:attrName>style.visibility</p:attrName>
                                        </p:attrNameLst>
                                      </p:cBhvr>
                                      <p:to>
                                        <p:strVal val="visible"/>
                                      </p:to>
                                    </p:set>
                                    <p:anim calcmode="lin" valueType="num">
                                      <p:cBhvr>
                                        <p:cTn id="76" dur="5000" fill="hold"/>
                                        <p:tgtEl>
                                          <p:spTgt spid="183405"/>
                                        </p:tgtEl>
                                        <p:attrNameLst>
                                          <p:attrName>ppt_w</p:attrName>
                                        </p:attrNameLst>
                                      </p:cBhvr>
                                      <p:tavLst>
                                        <p:tav tm="0" fmla="#ppt_w*sin(2.5*pi*$)">
                                          <p:val>
                                            <p:fltVal val="0"/>
                                          </p:val>
                                        </p:tav>
                                        <p:tav tm="100000">
                                          <p:val>
                                            <p:fltVal val="1"/>
                                          </p:val>
                                        </p:tav>
                                      </p:tavLst>
                                    </p:anim>
                                    <p:anim calcmode="lin" valueType="num">
                                      <p:cBhvr>
                                        <p:cTn id="77" dur="5000" fill="hold"/>
                                        <p:tgtEl>
                                          <p:spTgt spid="183405"/>
                                        </p:tgtEl>
                                        <p:attrNameLst>
                                          <p:attrName>ppt_h</p:attrName>
                                        </p:attrNameLst>
                                      </p:cBhvr>
                                      <p:tavLst>
                                        <p:tav tm="0">
                                          <p:val>
                                            <p:strVal val="#ppt_h"/>
                                          </p:val>
                                        </p:tav>
                                        <p:tav tm="100000">
                                          <p:val>
                                            <p:strVal val="#ppt_h"/>
                                          </p:val>
                                        </p:tav>
                                      </p:tavLst>
                                    </p:anim>
                                  </p:childTnLst>
                                </p:cTn>
                              </p:par>
                              <p:par>
                                <p:cTn id="78" presetID="19" presetClass="entr" presetSubtype="10" fill="hold" nodeType="withEffect">
                                  <p:stCondLst>
                                    <p:cond delay="0"/>
                                  </p:stCondLst>
                                  <p:childTnLst>
                                    <p:set>
                                      <p:cBhvr>
                                        <p:cTn id="79" dur="1" fill="hold">
                                          <p:stCondLst>
                                            <p:cond delay="0"/>
                                          </p:stCondLst>
                                        </p:cTn>
                                        <p:tgtEl>
                                          <p:spTgt spid="183400"/>
                                        </p:tgtEl>
                                        <p:attrNameLst>
                                          <p:attrName>style.visibility</p:attrName>
                                        </p:attrNameLst>
                                      </p:cBhvr>
                                      <p:to>
                                        <p:strVal val="visible"/>
                                      </p:to>
                                    </p:set>
                                    <p:anim calcmode="lin" valueType="num">
                                      <p:cBhvr>
                                        <p:cTn id="80" dur="5000" fill="hold"/>
                                        <p:tgtEl>
                                          <p:spTgt spid="183400"/>
                                        </p:tgtEl>
                                        <p:attrNameLst>
                                          <p:attrName>ppt_w</p:attrName>
                                        </p:attrNameLst>
                                      </p:cBhvr>
                                      <p:tavLst>
                                        <p:tav tm="0" fmla="#ppt_w*sin(2.5*pi*$)">
                                          <p:val>
                                            <p:fltVal val="0"/>
                                          </p:val>
                                        </p:tav>
                                        <p:tav tm="100000">
                                          <p:val>
                                            <p:fltVal val="1"/>
                                          </p:val>
                                        </p:tav>
                                      </p:tavLst>
                                    </p:anim>
                                    <p:anim calcmode="lin" valueType="num">
                                      <p:cBhvr>
                                        <p:cTn id="81" dur="5000" fill="hold"/>
                                        <p:tgtEl>
                                          <p:spTgt spid="183400"/>
                                        </p:tgtEl>
                                        <p:attrNameLst>
                                          <p:attrName>ppt_h</p:attrName>
                                        </p:attrNameLst>
                                      </p:cBhvr>
                                      <p:tavLst>
                                        <p:tav tm="0">
                                          <p:val>
                                            <p:strVal val="#ppt_h"/>
                                          </p:val>
                                        </p:tav>
                                        <p:tav tm="100000">
                                          <p:val>
                                            <p:strVal val="#ppt_h"/>
                                          </p:val>
                                        </p:tav>
                                      </p:tavLst>
                                    </p:anim>
                                  </p:childTnLst>
                                </p:cTn>
                              </p:par>
                              <p:par>
                                <p:cTn id="82" presetID="19" presetClass="entr" presetSubtype="10" fill="hold" nodeType="withEffect">
                                  <p:stCondLst>
                                    <p:cond delay="0"/>
                                  </p:stCondLst>
                                  <p:childTnLst>
                                    <p:set>
                                      <p:cBhvr>
                                        <p:cTn id="83" dur="1" fill="hold">
                                          <p:stCondLst>
                                            <p:cond delay="0"/>
                                          </p:stCondLst>
                                        </p:cTn>
                                        <p:tgtEl>
                                          <p:spTgt spid="183403"/>
                                        </p:tgtEl>
                                        <p:attrNameLst>
                                          <p:attrName>style.visibility</p:attrName>
                                        </p:attrNameLst>
                                      </p:cBhvr>
                                      <p:to>
                                        <p:strVal val="visible"/>
                                      </p:to>
                                    </p:set>
                                    <p:anim calcmode="lin" valueType="num">
                                      <p:cBhvr>
                                        <p:cTn id="84" dur="5000" fill="hold"/>
                                        <p:tgtEl>
                                          <p:spTgt spid="183403"/>
                                        </p:tgtEl>
                                        <p:attrNameLst>
                                          <p:attrName>ppt_w</p:attrName>
                                        </p:attrNameLst>
                                      </p:cBhvr>
                                      <p:tavLst>
                                        <p:tav tm="0" fmla="#ppt_w*sin(2.5*pi*$)">
                                          <p:val>
                                            <p:fltVal val="0"/>
                                          </p:val>
                                        </p:tav>
                                        <p:tav tm="100000">
                                          <p:val>
                                            <p:fltVal val="1"/>
                                          </p:val>
                                        </p:tav>
                                      </p:tavLst>
                                    </p:anim>
                                    <p:anim calcmode="lin" valueType="num">
                                      <p:cBhvr>
                                        <p:cTn id="85" dur="5000" fill="hold"/>
                                        <p:tgtEl>
                                          <p:spTgt spid="183403"/>
                                        </p:tgtEl>
                                        <p:attrNameLst>
                                          <p:attrName>ppt_h</p:attrName>
                                        </p:attrNameLst>
                                      </p:cBhvr>
                                      <p:tavLst>
                                        <p:tav tm="0">
                                          <p:val>
                                            <p:strVal val="#ppt_h"/>
                                          </p:val>
                                        </p:tav>
                                        <p:tav tm="100000">
                                          <p:val>
                                            <p:strVal val="#ppt_h"/>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83393"/>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nodeType="clickEffect">
                                  <p:stCondLst>
                                    <p:cond delay="0"/>
                                  </p:stCondLst>
                                  <p:childTnLst>
                                    <p:set>
                                      <p:cBhvr>
                                        <p:cTn id="93" dur="1" fill="hold">
                                          <p:stCondLst>
                                            <p:cond delay="0"/>
                                          </p:stCondLst>
                                        </p:cTn>
                                        <p:tgtEl>
                                          <p:spTgt spid="183401"/>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83402"/>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ieng vo tay.WAV"/>
                                        </p:tgtEl>
                                      </p:cMediaNode>
                                    </p:audio>
                                  </p:subTnLst>
                                </p:cTn>
                              </p:par>
                              <p:par>
                                <p:cTn id="96" presetID="1" presetClass="entr" presetSubtype="0" fill="hold" nodeType="withEffect">
                                  <p:stCondLst>
                                    <p:cond delay="0"/>
                                  </p:stCondLst>
                                  <p:childTnLst>
                                    <p:set>
                                      <p:cBhvr>
                                        <p:cTn id="97" dur="1" fill="hold">
                                          <p:stCondLst>
                                            <p:cond delay="0"/>
                                          </p:stCondLst>
                                        </p:cTn>
                                        <p:tgtEl>
                                          <p:spTgt spid="18340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83406"/>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83410"/>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83407"/>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8" presetClass="entr" presetSubtype="6" repeatCount="indefinite" fill="hold" grpId="1" nodeType="clickEffect">
                                  <p:stCondLst>
                                    <p:cond delay="0"/>
                                  </p:stCondLst>
                                  <p:childTnLst>
                                    <p:set>
                                      <p:cBhvr>
                                        <p:cTn id="107" dur="1" fill="hold">
                                          <p:stCondLst>
                                            <p:cond delay="0"/>
                                          </p:stCondLst>
                                        </p:cTn>
                                        <p:tgtEl>
                                          <p:spTgt spid="183393"/>
                                        </p:tgtEl>
                                        <p:attrNameLst>
                                          <p:attrName>style.visibility</p:attrName>
                                        </p:attrNameLst>
                                      </p:cBhvr>
                                      <p:to>
                                        <p:strVal val="visible"/>
                                      </p:to>
                                    </p:set>
                                    <p:animEffect transition="in" filter="strips(downRight)">
                                      <p:cBhvr>
                                        <p:cTn id="108" dur="500"/>
                                        <p:tgtEl>
                                          <p:spTgt spid="1833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21"/>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3" presetClass="entr" presetSubtype="10" fill="hold" nodeType="click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blinds(horizontal)">
                                      <p:cBhvr>
                                        <p:cTn id="114" dur="500"/>
                                        <p:tgtEl>
                                          <p:spTgt spid="20"/>
                                        </p:tgtEl>
                                      </p:cBhvr>
                                    </p:animEffect>
                                  </p:childTnLst>
                                  <p:subTnLst>
                                    <p:audio>
                                      <p:cMediaNode>
                                        <p:cTn display="0" masterRel="sameClick">
                                          <p:stCondLst>
                                            <p:cond evt="begin" delay="0">
                                              <p:tn val="11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21"/>
                  </p:tgtEl>
                </p:cond>
              </p:nextCondLst>
            </p:seq>
            <p:seq concurrent="1" nextAc="seek">
              <p:cTn id="115" restart="whenNotActive" fill="hold" evtFilter="cancelBubble" nodeType="interactiveSeq">
                <p:stCondLst>
                  <p:cond evt="onClick" delay="0">
                    <p:tgtEl>
                      <p:spTgt spid="313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3" presetClass="entr" presetSubtype="10" fill="hold" nodeType="clickEffect">
                                  <p:stCondLst>
                                    <p:cond delay="0"/>
                                  </p:stCondLst>
                                  <p:childTnLst>
                                    <p:set>
                                      <p:cBhvr>
                                        <p:cTn id="119" dur="1" fill="hold">
                                          <p:stCondLst>
                                            <p:cond delay="0"/>
                                          </p:stCondLst>
                                        </p:cTn>
                                        <p:tgtEl>
                                          <p:spTgt spid="110"/>
                                        </p:tgtEl>
                                        <p:attrNameLst>
                                          <p:attrName>style.visibility</p:attrName>
                                        </p:attrNameLst>
                                      </p:cBhvr>
                                      <p:to>
                                        <p:strVal val="visible"/>
                                      </p:to>
                                    </p:set>
                                    <p:animEffect transition="in" filter="blinds(horizontal)">
                                      <p:cBhvr>
                                        <p:cTn id="120" dur="500"/>
                                        <p:tgtEl>
                                          <p:spTgt spid="110"/>
                                        </p:tgtEl>
                                      </p:cBhvr>
                                    </p:animEffect>
                                  </p:childTnLst>
                                  <p:subTnLst>
                                    <p:audio>
                                      <p:cMediaNode>
                                        <p:cTn display="0" masterRel="sameClick">
                                          <p:stCondLst>
                                            <p:cond evt="begin" delay="0">
                                              <p:tn val="118"/>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3136"/>
                  </p:tgtEl>
                </p:cond>
              </p:nextCondLst>
            </p:seq>
            <p:seq concurrent="1" nextAc="seek">
              <p:cTn id="121" restart="whenNotActive" fill="hold" evtFilter="cancelBubble" nodeType="interactiveSeq">
                <p:stCondLst>
                  <p:cond evt="onClick" delay="0">
                    <p:tgtEl>
                      <p:spTgt spid="25"/>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4" presetClass="entr" presetSubtype="16" fill="hold" nodeType="clickEffect">
                                  <p:stCondLst>
                                    <p:cond delay="0"/>
                                  </p:stCondLst>
                                  <p:childTnLst>
                                    <p:set>
                                      <p:cBhvr>
                                        <p:cTn id="125" dur="1" fill="hold">
                                          <p:stCondLst>
                                            <p:cond delay="0"/>
                                          </p:stCondLst>
                                        </p:cTn>
                                        <p:tgtEl>
                                          <p:spTgt spid="117"/>
                                        </p:tgtEl>
                                        <p:attrNameLst>
                                          <p:attrName>style.visibility</p:attrName>
                                        </p:attrNameLst>
                                      </p:cBhvr>
                                      <p:to>
                                        <p:strVal val="visible"/>
                                      </p:to>
                                    </p:set>
                                    <p:animEffect transition="in" filter="box(in)">
                                      <p:cBhvr>
                                        <p:cTn id="126" dur="500"/>
                                        <p:tgtEl>
                                          <p:spTgt spid="117"/>
                                        </p:tgtEl>
                                      </p:cBhvr>
                                    </p:animEffect>
                                  </p:childTnLst>
                                </p:cTn>
                              </p:par>
                            </p:childTnLst>
                          </p:cTn>
                        </p:par>
                      </p:childTnLst>
                    </p:cTn>
                  </p:par>
                </p:childTnLst>
              </p:cTn>
              <p:nextCondLst>
                <p:cond evt="onClick" delay="0">
                  <p:tgtEl>
                    <p:spTgt spid="25"/>
                  </p:tgtEl>
                </p:cond>
              </p:nextCondLst>
            </p:seq>
            <p:seq concurrent="1" nextAc="seek">
              <p:cTn id="127" restart="whenNotActive" fill="hold" evtFilter="cancelBubble" nodeType="interactiveSeq">
                <p:stCondLst>
                  <p:cond evt="onClick" delay="0">
                    <p:tgtEl>
                      <p:spTgt spid="3"/>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19"/>
                                        </p:tgtEl>
                                        <p:attrNameLst>
                                          <p:attrName>style.visibility</p:attrName>
                                        </p:attrNameLst>
                                      </p:cBhvr>
                                      <p:to>
                                        <p:strVal val="visible"/>
                                      </p:to>
                                    </p:set>
                                    <p:animEffect transition="in" filter="blinds(horizontal)">
                                      <p:cBhvr>
                                        <p:cTn id="132" dur="500"/>
                                        <p:tgtEl>
                                          <p:spTgt spid="19"/>
                                        </p:tgtEl>
                                      </p:cBhvr>
                                    </p:animEffect>
                                  </p:childTnLst>
                                  <p:subTnLst>
                                    <p:audio>
                                      <p:cMediaNode>
                                        <p:cTn display="0" masterRel="sameClick">
                                          <p:stCondLst>
                                            <p:cond evt="begin" delay="0">
                                              <p:tn val="130"/>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3"/>
                  </p:tgtEl>
                </p:cond>
              </p:nextCondLst>
            </p:seq>
            <p:seq concurrent="1" nextAc="seek">
              <p:cTn id="133" restart="whenNotActive" fill="hold" evtFilter="cancelBubble" nodeType="interactiveSeq">
                <p:stCondLst>
                  <p:cond evt="onClick" delay="0">
                    <p:tgtEl>
                      <p:spTgt spid="183400"/>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0"/>
                                          </p:stCondLst>
                                        </p:cTn>
                                        <p:tgtEl>
                                          <p:spTgt spid="183401"/>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183407"/>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7" name="Tieng vo tay.WAV"/>
                                        </p:tgtEl>
                                      </p:cMediaNode>
                                    </p:audio>
                                  </p:subTnLst>
                                </p:cTn>
                              </p:par>
                              <p:par>
                                <p:cTn id="140" presetID="1" presetClass="exit" presetSubtype="0" fill="hold" nodeType="withEffect">
                                  <p:stCondLst>
                                    <p:cond delay="0"/>
                                  </p:stCondLst>
                                  <p:childTnLst>
                                    <p:set>
                                      <p:cBhvr>
                                        <p:cTn id="141" dur="1" fill="hold">
                                          <p:stCondLst>
                                            <p:cond delay="0"/>
                                          </p:stCondLst>
                                        </p:cTn>
                                        <p:tgtEl>
                                          <p:spTgt spid="183402"/>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183404"/>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183406"/>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183410"/>
                                        </p:tgtEl>
                                        <p:attrNameLst>
                                          <p:attrName>style.visibility</p:attrName>
                                        </p:attrNameLst>
                                      </p:cBhvr>
                                      <p:to>
                                        <p:strVal val="hidden"/>
                                      </p:to>
                                    </p:set>
                                  </p:childTnLst>
                                </p:cTn>
                              </p:par>
                            </p:childTnLst>
                          </p:cTn>
                        </p:par>
                      </p:childTnLst>
                    </p:cTn>
                  </p:par>
                </p:childTnLst>
              </p:cTn>
              <p:nextCondLst>
                <p:cond evt="onClick" delay="0">
                  <p:tgtEl>
                    <p:spTgt spid="183400"/>
                  </p:tgtEl>
                </p:cond>
              </p:nextCondLst>
            </p:seq>
            <p:seq concurrent="1" nextAc="seek">
              <p:cTn id="148" restart="whenNotActive" fill="hold" evtFilter="cancelBubble" nodeType="interactiveSeq">
                <p:stCondLst>
                  <p:cond evt="onClick" delay="0">
                    <p:tgtEl>
                      <p:spTgt spid="183392"/>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1" presetClass="entr" presetSubtype="0" fill="hold" nodeType="clickEffect">
                                  <p:stCondLst>
                                    <p:cond delay="0"/>
                                  </p:stCondLst>
                                  <p:childTnLst>
                                    <p:set>
                                      <p:cBhvr>
                                        <p:cTn id="152" dur="1" fill="hold">
                                          <p:stCondLst>
                                            <p:cond delay="0"/>
                                          </p:stCondLst>
                                        </p:cTn>
                                        <p:tgtEl>
                                          <p:spTgt spid="18340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83410"/>
                                        </p:tgtEl>
                                        <p:attrNameLst>
                                          <p:attrName>style.visibility</p:attrName>
                                        </p:attrNameLst>
                                      </p:cBhvr>
                                      <p:to>
                                        <p:strVal val="visible"/>
                                      </p:to>
                                    </p:set>
                                  </p:childTnLst>
                                </p:cTn>
                              </p:par>
                              <p:par>
                                <p:cTn id="155" presetID="1" presetClass="exit" presetSubtype="0" fill="hold" nodeType="withEffect">
                                  <p:stCondLst>
                                    <p:cond delay="0"/>
                                  </p:stCondLst>
                                  <p:childTnLst>
                                    <p:set>
                                      <p:cBhvr>
                                        <p:cTn id="156" dur="1" fill="hold">
                                          <p:stCondLst>
                                            <p:cond delay="0"/>
                                          </p:stCondLst>
                                        </p:cTn>
                                        <p:tgtEl>
                                          <p:spTgt spid="183404"/>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183406"/>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183407"/>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183401"/>
                                        </p:tgtEl>
                                        <p:attrNameLst>
                                          <p:attrName>style.visibility</p:attrName>
                                        </p:attrNameLst>
                                      </p:cBhvr>
                                      <p:to>
                                        <p:strVal val="hidden"/>
                                      </p:to>
                                    </p:set>
                                  </p:childTnLst>
                                </p:cTn>
                              </p:par>
                            </p:childTnLst>
                          </p:cTn>
                        </p:par>
                      </p:childTnLst>
                    </p:cTn>
                  </p:par>
                </p:childTnLst>
              </p:cTn>
              <p:nextCondLst>
                <p:cond evt="onClick" delay="0">
                  <p:tgtEl>
                    <p:spTgt spid="183392"/>
                  </p:tgtEl>
                </p:cond>
              </p:nextCondLst>
            </p:seq>
            <p:seq concurrent="1" nextAc="seek">
              <p:cTn id="163" restart="whenNotActive" fill="hold" evtFilter="cancelBubble" nodeType="interactiveSeq">
                <p:stCondLst>
                  <p:cond evt="onClick" delay="0">
                    <p:tgtEl>
                      <p:spTgt spid="183403"/>
                    </p:tgtEl>
                  </p:cond>
                </p:stCondLst>
                <p:endSync evt="end" delay="0">
                  <p:rtn val="all"/>
                </p:endSync>
                <p:childTnLst>
                  <p:par>
                    <p:cTn id="164" fill="hold" nodeType="clickPar">
                      <p:stCondLst>
                        <p:cond delay="0"/>
                      </p:stCondLst>
                      <p:childTnLst>
                        <p:par>
                          <p:cTn id="165" fill="hold" nodeType="withGroup">
                            <p:stCondLst>
                              <p:cond delay="0"/>
                            </p:stCondLst>
                            <p:childTnLst>
                              <p:par>
                                <p:cTn id="166" presetID="1" presetClass="entr" presetSubtype="0" fill="hold" nodeType="clickEffect">
                                  <p:stCondLst>
                                    <p:cond delay="0"/>
                                  </p:stCondLst>
                                  <p:childTnLst>
                                    <p:set>
                                      <p:cBhvr>
                                        <p:cTn id="167" dur="1" fill="hold">
                                          <p:stCondLst>
                                            <p:cond delay="0"/>
                                          </p:stCondLst>
                                        </p:cTn>
                                        <p:tgtEl>
                                          <p:spTgt spid="183404"/>
                                        </p:tgtEl>
                                        <p:attrNameLst>
                                          <p:attrName>style.visibility</p:attrName>
                                        </p:attrNameLst>
                                      </p:cBhvr>
                                      <p:to>
                                        <p:strVal val="visible"/>
                                      </p:to>
                                    </p:set>
                                  </p:childTnLst>
                                </p:cTn>
                              </p:par>
                              <p:par>
                                <p:cTn id="168" presetID="1" presetClass="entr" presetSubtype="0" fill="hold" nodeType="withEffect">
                                  <p:stCondLst>
                                    <p:cond delay="0"/>
                                  </p:stCondLst>
                                  <p:childTnLst>
                                    <p:set>
                                      <p:cBhvr>
                                        <p:cTn id="169" dur="1" fill="hold">
                                          <p:stCondLst>
                                            <p:cond delay="0"/>
                                          </p:stCondLst>
                                        </p:cTn>
                                        <p:tgtEl>
                                          <p:spTgt spid="183410"/>
                                        </p:tgtEl>
                                        <p:attrNameLst>
                                          <p:attrName>style.visibility</p:attrName>
                                        </p:attrNameLst>
                                      </p:cBhvr>
                                      <p:to>
                                        <p:strVal val="visible"/>
                                      </p:to>
                                    </p:set>
                                  </p:childTnLst>
                                </p:cTn>
                              </p:par>
                              <p:par>
                                <p:cTn id="170" presetID="1" presetClass="exit" presetSubtype="0" fill="hold" nodeType="withEffect">
                                  <p:stCondLst>
                                    <p:cond delay="0"/>
                                  </p:stCondLst>
                                  <p:childTnLst>
                                    <p:set>
                                      <p:cBhvr>
                                        <p:cTn id="171" dur="1" fill="hold">
                                          <p:stCondLst>
                                            <p:cond delay="0"/>
                                          </p:stCondLst>
                                        </p:cTn>
                                        <p:tgtEl>
                                          <p:spTgt spid="183402"/>
                                        </p:tgtEl>
                                        <p:attrNameLst>
                                          <p:attrName>style.visibility</p:attrName>
                                        </p:attrNameLst>
                                      </p:cBhvr>
                                      <p:to>
                                        <p:strVal val="hidden"/>
                                      </p:to>
                                    </p:set>
                                  </p:childTnLst>
                                </p:cTn>
                              </p:par>
                              <p:par>
                                <p:cTn id="172" presetID="1" presetClass="exit" presetSubtype="0" fill="hold" nodeType="withEffect">
                                  <p:stCondLst>
                                    <p:cond delay="0"/>
                                  </p:stCondLst>
                                  <p:childTnLst>
                                    <p:set>
                                      <p:cBhvr>
                                        <p:cTn id="173" dur="1" fill="hold">
                                          <p:stCondLst>
                                            <p:cond delay="0"/>
                                          </p:stCondLst>
                                        </p:cTn>
                                        <p:tgtEl>
                                          <p:spTgt spid="183406"/>
                                        </p:tgtEl>
                                        <p:attrNameLst>
                                          <p:attrName>style.visibility</p:attrName>
                                        </p:attrNameLst>
                                      </p:cBhvr>
                                      <p:to>
                                        <p:strVal val="hidden"/>
                                      </p:to>
                                    </p:set>
                                  </p:childTnLst>
                                </p:cTn>
                              </p:par>
                              <p:par>
                                <p:cTn id="174" presetID="1" presetClass="exit" presetSubtype="0" fill="hold" nodeType="withEffect">
                                  <p:stCondLst>
                                    <p:cond delay="0"/>
                                  </p:stCondLst>
                                  <p:childTnLst>
                                    <p:set>
                                      <p:cBhvr>
                                        <p:cTn id="175" dur="1" fill="hold">
                                          <p:stCondLst>
                                            <p:cond delay="0"/>
                                          </p:stCondLst>
                                        </p:cTn>
                                        <p:tgtEl>
                                          <p:spTgt spid="183407"/>
                                        </p:tgtEl>
                                        <p:attrNameLst>
                                          <p:attrName>style.visibility</p:attrName>
                                        </p:attrNameLst>
                                      </p:cBhvr>
                                      <p:to>
                                        <p:strVal val="hidden"/>
                                      </p:to>
                                    </p:set>
                                  </p:childTnLst>
                                </p:cTn>
                              </p:par>
                              <p:par>
                                <p:cTn id="176" presetID="1" presetClass="exit" presetSubtype="0" fill="hold" nodeType="withEffect">
                                  <p:stCondLst>
                                    <p:cond delay="0"/>
                                  </p:stCondLst>
                                  <p:childTnLst>
                                    <p:set>
                                      <p:cBhvr>
                                        <p:cTn id="177" dur="1" fill="hold">
                                          <p:stCondLst>
                                            <p:cond delay="0"/>
                                          </p:stCondLst>
                                        </p:cTn>
                                        <p:tgtEl>
                                          <p:spTgt spid="183401"/>
                                        </p:tgtEl>
                                        <p:attrNameLst>
                                          <p:attrName>style.visibility</p:attrName>
                                        </p:attrNameLst>
                                      </p:cBhvr>
                                      <p:to>
                                        <p:strVal val="hidden"/>
                                      </p:to>
                                    </p:set>
                                  </p:childTnLst>
                                </p:cTn>
                              </p:par>
                            </p:childTnLst>
                          </p:cTn>
                        </p:par>
                      </p:childTnLst>
                    </p:cTn>
                  </p:par>
                </p:childTnLst>
              </p:cTn>
              <p:nextCondLst>
                <p:cond evt="onClick" delay="0">
                  <p:tgtEl>
                    <p:spTgt spid="183403"/>
                  </p:tgtEl>
                </p:cond>
              </p:nextCondLst>
            </p:seq>
            <p:seq concurrent="1" nextAc="seek">
              <p:cTn id="178" restart="whenNotActive" fill="hold" evtFilter="cancelBubble" nodeType="interactiveSeq">
                <p:stCondLst>
                  <p:cond evt="onClick" delay="0">
                    <p:tgtEl>
                      <p:spTgt spid="183405"/>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1" presetClass="entr" presetSubtype="0" fill="hold" nodeType="clickEffect">
                                  <p:stCondLst>
                                    <p:cond delay="0"/>
                                  </p:stCondLst>
                                  <p:childTnLst>
                                    <p:set>
                                      <p:cBhvr>
                                        <p:cTn id="182" dur="1" fill="hold">
                                          <p:stCondLst>
                                            <p:cond delay="0"/>
                                          </p:stCondLst>
                                        </p:cTn>
                                        <p:tgtEl>
                                          <p:spTgt spid="183406"/>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83410"/>
                                        </p:tgtEl>
                                        <p:attrNameLst>
                                          <p:attrName>style.visibility</p:attrName>
                                        </p:attrNameLst>
                                      </p:cBhvr>
                                      <p:to>
                                        <p:strVal val="visible"/>
                                      </p:to>
                                    </p:set>
                                  </p:childTnLst>
                                </p:cTn>
                              </p:par>
                              <p:par>
                                <p:cTn id="185" presetID="1" presetClass="exit" presetSubtype="0" fill="hold" nodeType="withEffect">
                                  <p:stCondLst>
                                    <p:cond delay="0"/>
                                  </p:stCondLst>
                                  <p:childTnLst>
                                    <p:set>
                                      <p:cBhvr>
                                        <p:cTn id="186" dur="1" fill="hold">
                                          <p:stCondLst>
                                            <p:cond delay="0"/>
                                          </p:stCondLst>
                                        </p:cTn>
                                        <p:tgtEl>
                                          <p:spTgt spid="183402"/>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183404"/>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183407"/>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183401"/>
                                        </p:tgtEl>
                                        <p:attrNameLst>
                                          <p:attrName>style.visibility</p:attrName>
                                        </p:attrNameLst>
                                      </p:cBhvr>
                                      <p:to>
                                        <p:strVal val="hidden"/>
                                      </p:to>
                                    </p:set>
                                  </p:childTnLst>
                                </p:cTn>
                              </p:par>
                            </p:childTnLst>
                          </p:cTn>
                        </p:par>
                      </p:childTnLst>
                    </p:cTn>
                  </p:par>
                </p:childTnLst>
              </p:cTn>
              <p:nextCondLst>
                <p:cond evt="onClick" delay="0">
                  <p:tgtEl>
                    <p:spTgt spid="183405"/>
                  </p:tgtEl>
                </p:cond>
              </p:nextCondLst>
            </p:seq>
            <p:seq concurrent="1" nextAc="seek">
              <p:cTn id="193" restart="whenNotActive" fill="hold" evtFilter="cancelBubble" nodeType="interactiveSeq">
                <p:stCondLst>
                  <p:cond evt="onClick" delay="0">
                    <p:tgtEl>
                      <p:spTgt spid="183394"/>
                    </p:tgtEl>
                  </p:cond>
                </p:stCondLst>
                <p:endSync evt="end" delay="0">
                  <p:rtn val="all"/>
                </p:endSync>
                <p:childTnLst>
                  <p:par>
                    <p:cTn id="194" fill="hold" nodeType="clickPar">
                      <p:stCondLst>
                        <p:cond delay="0"/>
                      </p:stCondLst>
                      <p:childTnLst>
                        <p:par>
                          <p:cTn id="195" fill="hold" nodeType="withGroup">
                            <p:stCondLst>
                              <p:cond delay="0"/>
                            </p:stCondLst>
                            <p:childTnLst>
                              <p:par>
                                <p:cTn id="196" presetID="1" presetClass="exit" presetSubtype="0" fill="hold" nodeType="clickEffect">
                                  <p:stCondLst>
                                    <p:cond delay="0"/>
                                  </p:stCondLst>
                                  <p:childTnLst>
                                    <p:set>
                                      <p:cBhvr>
                                        <p:cTn id="197" dur="1" fill="hold">
                                          <p:stCondLst>
                                            <p:cond delay="0"/>
                                          </p:stCondLst>
                                        </p:cTn>
                                        <p:tgtEl>
                                          <p:spTgt spid="183401"/>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183402"/>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183404"/>
                                        </p:tgtEl>
                                        <p:attrNameLst>
                                          <p:attrName>style.visibility</p:attrName>
                                        </p:attrNameLst>
                                      </p:cBhvr>
                                      <p:to>
                                        <p:strVal val="hidden"/>
                                      </p:to>
                                    </p:set>
                                  </p:childTnLst>
                                </p:cTn>
                              </p:par>
                              <p:par>
                                <p:cTn id="202" presetID="1" presetClass="exit" presetSubtype="0" fill="hold" nodeType="withEffect">
                                  <p:stCondLst>
                                    <p:cond delay="0"/>
                                  </p:stCondLst>
                                  <p:childTnLst>
                                    <p:set>
                                      <p:cBhvr>
                                        <p:cTn id="203" dur="1" fill="hold">
                                          <p:stCondLst>
                                            <p:cond delay="0"/>
                                          </p:stCondLst>
                                        </p:cTn>
                                        <p:tgtEl>
                                          <p:spTgt spid="183406"/>
                                        </p:tgtEl>
                                        <p:attrNameLst>
                                          <p:attrName>style.visibility</p:attrName>
                                        </p:attrNameLst>
                                      </p:cBhvr>
                                      <p:to>
                                        <p:strVal val="hidden"/>
                                      </p:to>
                                    </p:set>
                                  </p:childTnLst>
                                </p:cTn>
                              </p:par>
                              <p:par>
                                <p:cTn id="204" presetID="1" presetClass="exit" presetSubtype="0" fill="hold" grpId="2" nodeType="withEffect">
                                  <p:stCondLst>
                                    <p:cond delay="0"/>
                                  </p:stCondLst>
                                  <p:childTnLst>
                                    <p:set>
                                      <p:cBhvr>
                                        <p:cTn id="205" dur="1" fill="hold">
                                          <p:stCondLst>
                                            <p:cond delay="0"/>
                                          </p:stCondLst>
                                        </p:cTn>
                                        <p:tgtEl>
                                          <p:spTgt spid="183393"/>
                                        </p:tgtEl>
                                        <p:attrNameLst>
                                          <p:attrName>style.visibility</p:attrName>
                                        </p:attrNameLst>
                                      </p:cBhvr>
                                      <p:to>
                                        <p:strVal val="hidden"/>
                                      </p:to>
                                    </p:set>
                                  </p:childTnLst>
                                </p:cTn>
                              </p:par>
                              <p:par>
                                <p:cTn id="206" presetID="1" presetClass="exit" presetSubtype="0" fill="hold" nodeType="withEffect">
                                  <p:stCondLst>
                                    <p:cond delay="0"/>
                                  </p:stCondLst>
                                  <p:childTnLst>
                                    <p:set>
                                      <p:cBhvr>
                                        <p:cTn id="207" dur="1" fill="hold">
                                          <p:stCondLst>
                                            <p:cond delay="0"/>
                                          </p:stCondLst>
                                        </p:cTn>
                                        <p:tgtEl>
                                          <p:spTgt spid="183410"/>
                                        </p:tgtEl>
                                        <p:attrNameLst>
                                          <p:attrName>style.visibility</p:attrName>
                                        </p:attrNameLst>
                                      </p:cBhvr>
                                      <p:to>
                                        <p:strVal val="hidden"/>
                                      </p:to>
                                    </p:set>
                                  </p:childTnLst>
                                </p:cTn>
                              </p:par>
                              <p:par>
                                <p:cTn id="208" presetID="1" presetClass="exit" presetSubtype="0" fill="hold" nodeType="withEffect">
                                  <p:stCondLst>
                                    <p:cond delay="0"/>
                                  </p:stCondLst>
                                  <p:childTnLst>
                                    <p:set>
                                      <p:cBhvr>
                                        <p:cTn id="209" dur="1" fill="hold">
                                          <p:stCondLst>
                                            <p:cond delay="0"/>
                                          </p:stCondLst>
                                        </p:cTn>
                                        <p:tgtEl>
                                          <p:spTgt spid="183407"/>
                                        </p:tgtEl>
                                        <p:attrNameLst>
                                          <p:attrName>style.visibility</p:attrName>
                                        </p:attrNameLst>
                                      </p:cBhvr>
                                      <p:to>
                                        <p:strVal val="hidden"/>
                                      </p:to>
                                    </p:set>
                                  </p:childTnLst>
                                </p:cTn>
                              </p:par>
                            </p:childTnLst>
                          </p:cTn>
                        </p:par>
                      </p:childTnLst>
                    </p:cTn>
                  </p:par>
                </p:childTnLst>
              </p:cTn>
              <p:nextCondLst>
                <p:cond evt="onClick" delay="0">
                  <p:tgtEl>
                    <p:spTgt spid="183394"/>
                  </p:tgtEl>
                </p:cond>
              </p:nextCondLst>
            </p:seq>
            <p:seq concurrent="1" nextAc="seek">
              <p:cTn id="210" restart="whenNotActive" fill="hold" evtFilter="cancelBubble" nodeType="interactiveSeq">
                <p:stCondLst>
                  <p:cond evt="onClick" delay="0">
                    <p:tgtEl>
                      <p:spTgt spid="183401"/>
                    </p:tgtEl>
                  </p:cond>
                </p:stCondLst>
                <p:endSync evt="end" delay="0">
                  <p:rtn val="all"/>
                </p:endSync>
                <p:childTnLst>
                  <p:par>
                    <p:cTn id="211" fill="hold" nodeType="clickPar">
                      <p:stCondLst>
                        <p:cond delay="0"/>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183401"/>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183407"/>
                                        </p:tgtEl>
                                        <p:attrNameLst>
                                          <p:attrName>style.visibility</p:attrName>
                                        </p:attrNameLst>
                                      </p:cBhvr>
                                      <p:to>
                                        <p:strVal val="hidden"/>
                                      </p:to>
                                    </p:set>
                                  </p:childTnLst>
                                </p:cTn>
                              </p:par>
                            </p:childTnLst>
                          </p:cTn>
                        </p:par>
                      </p:childTnLst>
                    </p:cTn>
                  </p:par>
                </p:childTnLst>
              </p:cTn>
              <p:nextCondLst>
                <p:cond evt="onClick" delay="0">
                  <p:tgtEl>
                    <p:spTgt spid="183401"/>
                  </p:tgtEl>
                </p:cond>
              </p:nextCondLst>
            </p:seq>
            <p:seq concurrent="1" nextAc="seek">
              <p:cTn id="217" restart="whenNotActive" fill="hold" evtFilter="cancelBubble" nodeType="interactiveSeq">
                <p:stCondLst>
                  <p:cond evt="onClick" delay="0">
                    <p:tgtEl>
                      <p:spTgt spid="183402"/>
                    </p:tgtEl>
                  </p:cond>
                </p:stCondLst>
                <p:endSync evt="end" delay="0">
                  <p:rtn val="all"/>
                </p:endSync>
                <p:childTnLst>
                  <p:par>
                    <p:cTn id="218" fill="hold" nodeType="clickPar">
                      <p:stCondLst>
                        <p:cond delay="0"/>
                      </p:stCondLst>
                      <p:childTnLst>
                        <p:par>
                          <p:cTn id="219" fill="hold" nodeType="withGroup">
                            <p:stCondLst>
                              <p:cond delay="0"/>
                            </p:stCondLst>
                            <p:childTnLst>
                              <p:par>
                                <p:cTn id="220" presetID="1" presetClass="exit" presetSubtype="0" fill="hold" nodeType="clickEffect">
                                  <p:stCondLst>
                                    <p:cond delay="0"/>
                                  </p:stCondLst>
                                  <p:childTnLst>
                                    <p:set>
                                      <p:cBhvr>
                                        <p:cTn id="221" dur="1" fill="hold">
                                          <p:stCondLst>
                                            <p:cond delay="0"/>
                                          </p:stCondLst>
                                        </p:cTn>
                                        <p:tgtEl>
                                          <p:spTgt spid="183402"/>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183410"/>
                                        </p:tgtEl>
                                        <p:attrNameLst>
                                          <p:attrName>style.visibility</p:attrName>
                                        </p:attrNameLst>
                                      </p:cBhvr>
                                      <p:to>
                                        <p:strVal val="hidden"/>
                                      </p:to>
                                    </p:set>
                                  </p:childTnLst>
                                </p:cTn>
                              </p:par>
                            </p:childTnLst>
                          </p:cTn>
                        </p:par>
                      </p:childTnLst>
                    </p:cTn>
                  </p:par>
                </p:childTnLst>
              </p:cTn>
              <p:nextCondLst>
                <p:cond evt="onClick" delay="0">
                  <p:tgtEl>
                    <p:spTgt spid="183402"/>
                  </p:tgtEl>
                </p:cond>
              </p:nextCondLst>
            </p:seq>
            <p:seq concurrent="1" nextAc="seek">
              <p:cTn id="224" restart="whenNotActive" fill="hold" evtFilter="cancelBubble" nodeType="interactiveSeq">
                <p:stCondLst>
                  <p:cond evt="onClick" delay="0">
                    <p:tgtEl>
                      <p:spTgt spid="183404"/>
                    </p:tgtEl>
                  </p:cond>
                </p:stCondLst>
                <p:endSync evt="end" delay="0">
                  <p:rtn val="all"/>
                </p:endSync>
                <p:childTnLst>
                  <p:par>
                    <p:cTn id="225" fill="hold" nodeType="clickPar">
                      <p:stCondLst>
                        <p:cond delay="0"/>
                      </p:stCondLst>
                      <p:childTnLst>
                        <p:par>
                          <p:cTn id="226" fill="hold" nodeType="withGroup">
                            <p:stCondLst>
                              <p:cond delay="0"/>
                            </p:stCondLst>
                            <p:childTnLst>
                              <p:par>
                                <p:cTn id="227" presetID="1" presetClass="exit" presetSubtype="0" fill="hold" nodeType="clickEffect">
                                  <p:stCondLst>
                                    <p:cond delay="0"/>
                                  </p:stCondLst>
                                  <p:childTnLst>
                                    <p:set>
                                      <p:cBhvr>
                                        <p:cTn id="228" dur="1" fill="hold">
                                          <p:stCondLst>
                                            <p:cond delay="0"/>
                                          </p:stCondLst>
                                        </p:cTn>
                                        <p:tgtEl>
                                          <p:spTgt spid="183404"/>
                                        </p:tgtEl>
                                        <p:attrNameLst>
                                          <p:attrName>style.visibility</p:attrName>
                                        </p:attrNameLst>
                                      </p:cBhvr>
                                      <p:to>
                                        <p:strVal val="hidden"/>
                                      </p:to>
                                    </p:set>
                                  </p:childTnLst>
                                </p:cTn>
                              </p:par>
                              <p:par>
                                <p:cTn id="229" presetID="1" presetClass="exit" presetSubtype="0" fill="hold" nodeType="withEffect">
                                  <p:stCondLst>
                                    <p:cond delay="0"/>
                                  </p:stCondLst>
                                  <p:childTnLst>
                                    <p:set>
                                      <p:cBhvr>
                                        <p:cTn id="230" dur="1" fill="hold">
                                          <p:stCondLst>
                                            <p:cond delay="0"/>
                                          </p:stCondLst>
                                        </p:cTn>
                                        <p:tgtEl>
                                          <p:spTgt spid="183410"/>
                                        </p:tgtEl>
                                        <p:attrNameLst>
                                          <p:attrName>style.visibility</p:attrName>
                                        </p:attrNameLst>
                                      </p:cBhvr>
                                      <p:to>
                                        <p:strVal val="hidden"/>
                                      </p:to>
                                    </p:set>
                                  </p:childTnLst>
                                </p:cTn>
                              </p:par>
                            </p:childTnLst>
                          </p:cTn>
                        </p:par>
                      </p:childTnLst>
                    </p:cTn>
                  </p:par>
                </p:childTnLst>
              </p:cTn>
              <p:nextCondLst>
                <p:cond evt="onClick" delay="0">
                  <p:tgtEl>
                    <p:spTgt spid="183404"/>
                  </p:tgtEl>
                </p:cond>
              </p:nextCondLst>
            </p:seq>
            <p:seq concurrent="1" nextAc="seek">
              <p:cTn id="231" restart="whenNotActive" fill="hold" evtFilter="cancelBubble" nodeType="interactiveSeq">
                <p:stCondLst>
                  <p:cond evt="onClick" delay="0">
                    <p:tgtEl>
                      <p:spTgt spid="183406"/>
                    </p:tgtEl>
                  </p:cond>
                </p:stCondLst>
                <p:endSync evt="end" delay="0">
                  <p:rtn val="all"/>
                </p:endSync>
                <p:childTnLst>
                  <p:par>
                    <p:cTn id="232" fill="hold" nodeType="clickPar">
                      <p:stCondLst>
                        <p:cond delay="0"/>
                      </p:stCondLst>
                      <p:childTnLst>
                        <p:par>
                          <p:cTn id="233" fill="hold" nodeType="withGroup">
                            <p:stCondLst>
                              <p:cond delay="0"/>
                            </p:stCondLst>
                            <p:childTnLst>
                              <p:par>
                                <p:cTn id="234" presetID="1" presetClass="exit" presetSubtype="0" fill="hold" nodeType="clickEffect">
                                  <p:stCondLst>
                                    <p:cond delay="0"/>
                                  </p:stCondLst>
                                  <p:childTnLst>
                                    <p:set>
                                      <p:cBhvr>
                                        <p:cTn id="235" dur="1" fill="hold">
                                          <p:stCondLst>
                                            <p:cond delay="0"/>
                                          </p:stCondLst>
                                        </p:cTn>
                                        <p:tgtEl>
                                          <p:spTgt spid="183406"/>
                                        </p:tgtEl>
                                        <p:attrNameLst>
                                          <p:attrName>style.visibility</p:attrName>
                                        </p:attrNameLst>
                                      </p:cBhvr>
                                      <p:to>
                                        <p:strVal val="hidden"/>
                                      </p:to>
                                    </p:set>
                                  </p:childTnLst>
                                </p:cTn>
                              </p:par>
                              <p:par>
                                <p:cTn id="236" presetID="1" presetClass="exit" presetSubtype="0" fill="hold" nodeType="withEffect">
                                  <p:stCondLst>
                                    <p:cond delay="0"/>
                                  </p:stCondLst>
                                  <p:childTnLst>
                                    <p:set>
                                      <p:cBhvr>
                                        <p:cTn id="237" dur="1" fill="hold">
                                          <p:stCondLst>
                                            <p:cond delay="0"/>
                                          </p:stCondLst>
                                        </p:cTn>
                                        <p:tgtEl>
                                          <p:spTgt spid="183410"/>
                                        </p:tgtEl>
                                        <p:attrNameLst>
                                          <p:attrName>style.visibility</p:attrName>
                                        </p:attrNameLst>
                                      </p:cBhvr>
                                      <p:to>
                                        <p:strVal val="hidden"/>
                                      </p:to>
                                    </p:set>
                                  </p:childTnLst>
                                </p:cTn>
                              </p:par>
                            </p:childTnLst>
                          </p:cTn>
                        </p:par>
                      </p:childTnLst>
                    </p:cTn>
                  </p:par>
                </p:childTnLst>
              </p:cTn>
              <p:nextCondLst>
                <p:cond evt="onClick" delay="0">
                  <p:tgtEl>
                    <p:spTgt spid="183406"/>
                  </p:tgtEl>
                </p:cond>
              </p:nextCondLst>
            </p:seq>
          </p:childTnLst>
        </p:cTn>
      </p:par>
    </p:tnLst>
    <p:bldLst>
      <p:bldP spid="18" grpId="0" build="allAtOnce" animBg="1"/>
      <p:bldP spid="183393" grpId="0" animBg="1"/>
      <p:bldP spid="183393" grpId="1" animBg="1"/>
      <p:bldP spid="183393" grpId="2"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1" name="AutoShape 3">
            <a:hlinkClick r:id="rId6" action="ppaction://hlinksldjump" highlightClick="1"/>
          </p:cNvPr>
          <p:cNvSpPr>
            <a:spLocks noChangeArrowheads="1"/>
          </p:cNvSpPr>
          <p:nvPr/>
        </p:nvSpPr>
        <p:spPr bwMode="auto">
          <a:xfrm>
            <a:off x="7827963" y="4568825"/>
            <a:ext cx="771525" cy="320675"/>
          </a:xfrm>
          <a:prstGeom prst="actionButtonRetur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endParaRPr lang="en-US"/>
          </a:p>
        </p:txBody>
      </p:sp>
      <p:sp>
        <p:nvSpPr>
          <p:cNvPr id="107524" name="AutoShape 4">
            <a:hlinkClick r:id="rId7" action="ppaction://hlinksldjump"/>
          </p:cNvPr>
          <p:cNvSpPr>
            <a:spLocks noChangeArrowheads="1"/>
          </p:cNvSpPr>
          <p:nvPr/>
        </p:nvSpPr>
        <p:spPr bwMode="auto">
          <a:xfrm>
            <a:off x="0" y="3922713"/>
            <a:ext cx="2303463" cy="966787"/>
          </a:xfrm>
          <a:prstGeom prst="star5">
            <a:avLst/>
          </a:prstGeom>
          <a:solidFill>
            <a:schemeClr va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r>
              <a:rPr lang="en-US" sz="2400" b="1">
                <a:solidFill>
                  <a:srgbClr val="0000CC"/>
                </a:solidFill>
                <a:latin typeface=".VnTime" pitchFamily="34" charset="0"/>
              </a:rPr>
              <a:t>3</a:t>
            </a:r>
          </a:p>
        </p:txBody>
      </p:sp>
      <p:graphicFrame>
        <p:nvGraphicFramePr>
          <p:cNvPr id="2053" name="Object 29"/>
          <p:cNvGraphicFramePr>
            <a:graphicFrameLocks noChangeAspect="1"/>
          </p:cNvGraphicFramePr>
          <p:nvPr/>
        </p:nvGraphicFramePr>
        <p:xfrm>
          <a:off x="6427788" y="2886075"/>
          <a:ext cx="304800" cy="314325"/>
        </p:xfrm>
        <a:graphic>
          <a:graphicData uri="http://schemas.openxmlformats.org/presentationml/2006/ole">
            <mc:AlternateContent xmlns:mc="http://schemas.openxmlformats.org/markup-compatibility/2006">
              <mc:Choice xmlns:v="urn:schemas-microsoft-com:vml" Requires="v">
                <p:oleObj spid="_x0000_s2072" name="Equation" r:id="rId8" imgW="101556" imgH="139639" progId="Equation.DSMT4">
                  <p:embed/>
                </p:oleObj>
              </mc:Choice>
              <mc:Fallback>
                <p:oleObj name="Equation" r:id="rId8" imgW="101556" imgH="139639" progId="Equation.DSMT4">
                  <p:embed/>
                  <p:pic>
                    <p:nvPicPr>
                      <p:cNvPr id="0" name="Object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7788" y="2886075"/>
                        <a:ext cx="304800" cy="314325"/>
                      </a:xfrm>
                      <a:prstGeom prst="rect">
                        <a:avLst/>
                      </a:prstGeom>
                      <a:noFill/>
                      <a:ln>
                        <a:noFill/>
                      </a:ln>
                      <a:effectLst/>
                      <a:extLst>
                        <a:ext uri="{909E8E84-426E-40DD-AFC4-6F175D3DCCD1}">
                          <a14:hiddenFill xmlns:a14="http://schemas.microsoft.com/office/drawing/2010/main">
                            <a:gradFill rotWithShape="1">
                              <a:gsLst>
                                <a:gs pos="0">
                                  <a:srgbClr val="FF66FF"/>
                                </a:gs>
                                <a:gs pos="50000">
                                  <a:schemeClr val="tx2"/>
                                </a:gs>
                                <a:gs pos="100000">
                                  <a:srgbClr val="FF66FF"/>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7551" name="AutoShape 31"/>
          <p:cNvSpPr>
            <a:spLocks noChangeArrowheads="1"/>
          </p:cNvSpPr>
          <p:nvPr/>
        </p:nvSpPr>
        <p:spPr bwMode="auto">
          <a:xfrm>
            <a:off x="8534400" y="93663"/>
            <a:ext cx="457200" cy="285750"/>
          </a:xfrm>
          <a:prstGeom prst="star5">
            <a:avLst/>
          </a:prstGeom>
          <a:gradFill rotWithShape="1">
            <a:gsLst>
              <a:gs pos="0">
                <a:srgbClr val="FFFF00"/>
              </a:gs>
              <a:gs pos="100000">
                <a:srgbClr val="FF33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defRPr/>
            </a:pPr>
            <a:endParaRPr lang="en-US"/>
          </a:p>
        </p:txBody>
      </p:sp>
      <p:sp>
        <p:nvSpPr>
          <p:cNvPr id="2055" name="Text Box 55"/>
          <p:cNvSpPr txBox="1">
            <a:spLocks noChangeArrowheads="1"/>
          </p:cNvSpPr>
          <p:nvPr/>
        </p:nvSpPr>
        <p:spPr bwMode="auto">
          <a:xfrm>
            <a:off x="450850" y="457200"/>
            <a:ext cx="813911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spcBef>
                <a:spcPct val="50000"/>
              </a:spcBef>
            </a:pPr>
            <a:r>
              <a:rPr lang="en-US" sz="2800" b="1">
                <a:solidFill>
                  <a:srgbClr val="0000CC"/>
                </a:solidFill>
                <a:latin typeface="Times New Roman" pitchFamily="18" charset="0"/>
              </a:rPr>
              <a:t>Bài 7.1( SBT/tr 19): </a:t>
            </a:r>
            <a:r>
              <a:rPr lang="en-US" sz="2800" b="1">
                <a:latin typeface="Times New Roman" pitchFamily="18" charset="0"/>
              </a:rPr>
              <a:t>Hai dây dẫn bằng nhôm có cùng tiết diện, một dây dài 2m có điện trở R</a:t>
            </a:r>
            <a:r>
              <a:rPr lang="en-US" sz="2800" b="1" baseline="-25000">
                <a:latin typeface="Times New Roman" pitchFamily="18" charset="0"/>
              </a:rPr>
              <a:t>1</a:t>
            </a:r>
            <a:r>
              <a:rPr lang="en-US" sz="2800" b="1">
                <a:latin typeface="Times New Roman" pitchFamily="18" charset="0"/>
              </a:rPr>
              <a:t> và dây kia dài 6m có điện trở R</a:t>
            </a:r>
            <a:r>
              <a:rPr lang="en-US" sz="2800" b="1" baseline="-25000">
                <a:latin typeface="Times New Roman" pitchFamily="18" charset="0"/>
              </a:rPr>
              <a:t>2</a:t>
            </a:r>
            <a:r>
              <a:rPr lang="en-US" sz="2800" b="1">
                <a:latin typeface="Times New Roman" pitchFamily="18" charset="0"/>
              </a:rPr>
              <a:t>. Tính tỉ số R</a:t>
            </a:r>
            <a:r>
              <a:rPr lang="en-US" sz="2800" b="1" baseline="-25000">
                <a:latin typeface="Times New Roman" pitchFamily="18" charset="0"/>
              </a:rPr>
              <a:t>1</a:t>
            </a:r>
            <a:r>
              <a:rPr lang="en-US" sz="2800" b="1">
                <a:latin typeface="Times New Roman" pitchFamily="18" charset="0"/>
              </a:rPr>
              <a:t>/R</a:t>
            </a:r>
            <a:r>
              <a:rPr lang="en-US" sz="2800" b="1" baseline="-25000">
                <a:latin typeface="Times New Roman" pitchFamily="18" charset="0"/>
              </a:rPr>
              <a:t>2</a:t>
            </a:r>
            <a:endParaRPr lang="en-US" sz="2800" b="1">
              <a:latin typeface="Times New Roman" pitchFamily="18" charset="0"/>
            </a:endParaRPr>
          </a:p>
        </p:txBody>
      </p:sp>
      <p:sp>
        <p:nvSpPr>
          <p:cNvPr id="107577" name="Text Box 57"/>
          <p:cNvSpPr txBox="1">
            <a:spLocks noChangeArrowheads="1"/>
          </p:cNvSpPr>
          <p:nvPr/>
        </p:nvSpPr>
        <p:spPr bwMode="auto">
          <a:xfrm>
            <a:off x="788988" y="1841500"/>
            <a:ext cx="7418387"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spcBef>
                <a:spcPct val="50000"/>
              </a:spcBef>
            </a:pPr>
            <a:r>
              <a:rPr lang="en-US" sz="2800" b="1" u="sng">
                <a:solidFill>
                  <a:srgbClr val="FF0000"/>
                </a:solidFill>
                <a:latin typeface="Times New Roman" pitchFamily="18" charset="0"/>
                <a:cs typeface="Times New Roman" pitchFamily="18" charset="0"/>
              </a:rPr>
              <a:t>Đáp án</a:t>
            </a:r>
          </a:p>
          <a:p>
            <a:pPr algn="ctr">
              <a:spcBef>
                <a:spcPct val="50000"/>
              </a:spcBef>
            </a:pPr>
            <a:r>
              <a:rPr lang="en-US" sz="2800" b="1">
                <a:solidFill>
                  <a:srgbClr val="0000CC"/>
                </a:solidFill>
                <a:latin typeface="Times New Roman" pitchFamily="18" charset="0"/>
                <a:cs typeface="Times New Roman" pitchFamily="18" charset="0"/>
              </a:rPr>
              <a:t>Vì điện trở của dây dẫn tỷ lệ thuận với chiều dài của dây dẫn, nên ta có:</a:t>
            </a:r>
          </a:p>
          <a:p>
            <a:pPr algn="ctr">
              <a:spcBef>
                <a:spcPct val="50000"/>
              </a:spcBef>
            </a:pPr>
            <a:endParaRPr lang="en-US" sz="2800" b="1">
              <a:solidFill>
                <a:srgbClr val="0000CC"/>
              </a:solidFill>
              <a:latin typeface="Times New Roman" pitchFamily="18" charset="0"/>
              <a:cs typeface="Times New Roman" pitchFamily="18" charset="0"/>
            </a:endParaRPr>
          </a:p>
        </p:txBody>
      </p:sp>
      <p:sp>
        <p:nvSpPr>
          <p:cNvPr id="2057" name="Rectangle 122"/>
          <p:cNvSpPr>
            <a:spLocks noChangeArrowheads="1"/>
          </p:cNvSpPr>
          <p:nvPr/>
        </p:nvSpPr>
        <p:spPr bwMode="gray">
          <a:xfrm>
            <a:off x="22225" y="0"/>
            <a:ext cx="9144000" cy="457200"/>
          </a:xfrm>
          <a:prstGeom prst="rect">
            <a:avLst/>
          </a:prstGeom>
          <a:gradFill rotWithShape="1">
            <a:gsLst>
              <a:gs pos="0">
                <a:srgbClr val="CCECFF"/>
              </a:gs>
              <a:gs pos="50000">
                <a:srgbClr val="FFFFFF"/>
              </a:gs>
              <a:gs pos="100000">
                <a:srgbClr val="CCECFF"/>
              </a:gs>
            </a:gsLst>
            <a:lin ang="5400000" scaled="1"/>
          </a:gradFill>
          <a:ln w="38100" algn="ctr">
            <a:solidFill>
              <a:srgbClr val="FFFFFF"/>
            </a:solidFill>
            <a:miter lim="800000"/>
            <a:headEnd/>
            <a:tailEnd/>
          </a:ln>
          <a:effectLst>
            <a:outerShdw dist="107763" dir="2700000" algn="ctr" rotWithShape="0">
              <a:schemeClr val="bg2">
                <a:alpha val="50000"/>
              </a:schemeClr>
            </a:outerShdw>
          </a:effectLst>
        </p:spPr>
        <p:txBody>
          <a:bodyPr wrap="none" lIns="91384" tIns="45693" rIns="91384" bIns="45693" anchor="ctr"/>
          <a:lstStyle/>
          <a:p>
            <a:pPr algn="ctr"/>
            <a:r>
              <a:rPr lang="en-US" sz="2200" b="1">
                <a:latin typeface="Times New Roman" pitchFamily="18" charset="0"/>
                <a:cs typeface="Times New Roman" pitchFamily="18" charset="0"/>
              </a:rPr>
              <a:t>MIẾNG GHÉP 3</a:t>
            </a: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73400" y="3665538"/>
            <a:ext cx="243522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ontrols>
      <mc:AlternateContent xmlns:mc="http://schemas.openxmlformats.org/markup-compatibility/2006">
        <mc:Choice xmlns:v="urn:schemas-microsoft-com:vml" Requires="v">
          <p:control spid="2070" name="ShockwaveFlash1" r:id="rId2" imgW="9144000" imgH="5229360"/>
        </mc:Choice>
        <mc:Fallback>
          <p:control name="ShockwaveFlash1" r:id="rId2" imgW="9144000" imgH="5229360">
            <p:pic>
              <p:nvPicPr>
                <p:cNvPr id="0" name="ShockwaveFlash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9613900" y="93663"/>
                  <a:ext cx="9140825" cy="39211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107551"/>
                                        </p:tgtEl>
                                        <p:attrNameLst>
                                          <p:attrName>r</p:attrName>
                                        </p:attrNameLst>
                                      </p:cBhvr>
                                    </p:animRot>
                                  </p:childTnLst>
                                </p:cTn>
                              </p:par>
                              <p:par>
                                <p:cTn id="7" presetID="27" presetClass="emph" presetSubtype="0" fill="hold" grpId="0" nodeType="withEffect">
                                  <p:stCondLst>
                                    <p:cond delay="0"/>
                                  </p:stCondLst>
                                  <p:iterate type="lt">
                                    <p:tmPct val="0"/>
                                  </p:iterate>
                                  <p:childTnLst>
                                    <p:animClr clrSpc="rgb" dir="cw">
                                      <p:cBhvr override="childStyle">
                                        <p:cTn id="8" dur="250" autoRev="1" fill="hold"/>
                                        <p:tgtEl>
                                          <p:spTgt spid="107524"/>
                                        </p:tgtEl>
                                        <p:attrNameLst>
                                          <p:attrName>style.color</p:attrName>
                                        </p:attrNameLst>
                                      </p:cBhvr>
                                      <p:to>
                                        <a:schemeClr val="bg1"/>
                                      </p:to>
                                    </p:animClr>
                                    <p:animClr clrSpc="rgb" dir="cw">
                                      <p:cBhvr>
                                        <p:cTn id="9" dur="250" autoRev="1" fill="hold"/>
                                        <p:tgtEl>
                                          <p:spTgt spid="107524"/>
                                        </p:tgtEl>
                                        <p:attrNameLst>
                                          <p:attrName>fillcolor</p:attrName>
                                        </p:attrNameLst>
                                      </p:cBhvr>
                                      <p:to>
                                        <a:schemeClr val="bg1"/>
                                      </p:to>
                                    </p:animClr>
                                    <p:set>
                                      <p:cBhvr>
                                        <p:cTn id="10" dur="250" autoRev="1" fill="hold"/>
                                        <p:tgtEl>
                                          <p:spTgt spid="107524"/>
                                        </p:tgtEl>
                                        <p:attrNameLst>
                                          <p:attrName>fill.type</p:attrName>
                                        </p:attrNameLst>
                                      </p:cBhvr>
                                      <p:to>
                                        <p:strVal val="solid"/>
                                      </p:to>
                                    </p:set>
                                    <p:set>
                                      <p:cBhvr>
                                        <p:cTn id="11" dur="250" autoRev="1" fill="hold"/>
                                        <p:tgtEl>
                                          <p:spTgt spid="107524"/>
                                        </p:tgtEl>
                                        <p:attrNameLst>
                                          <p:attrName>fill.on</p:attrName>
                                        </p:attrNameLst>
                                      </p:cBhvr>
                                      <p:to>
                                        <p:strVal val="true"/>
                                      </p:to>
                                    </p:set>
                                  </p:childTnLst>
                                  <p:subTnLst>
                                    <p:audio>
                                      <p:cMediaNode>
                                        <p:cTn display="0" masterRel="sameClick">
                                          <p:stCondLst>
                                            <p:cond evt="begin" delay="0">
                                              <p:tn val="7"/>
                                            </p:cond>
                                          </p:stCondLst>
                                          <p:endCondLst>
                                            <p:cond evt="onStopAudio" delay="0">
                                              <p:tgtEl>
                                                <p:sldTgt/>
                                              </p:tgtEl>
                                            </p:cond>
                                          </p:endCondLst>
                                        </p:cTn>
                                        <p:tgtEl>
                                          <p:sndTgt r:embed="rId5" name="chimes.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07577"/>
                                        </p:tgtEl>
                                        <p:attrNameLst>
                                          <p:attrName>style.visibility</p:attrName>
                                        </p:attrNameLst>
                                      </p:cBhvr>
                                      <p:to>
                                        <p:strVal val="visible"/>
                                      </p:to>
                                    </p:set>
                                    <p:animEffect transition="in" filter="box(in)">
                                      <p:cBhvr>
                                        <p:cTn id="16" dur="500"/>
                                        <p:tgtEl>
                                          <p:spTgt spid="10757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p:bldP spid="10757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3076" name="AutoShape 2">
            <a:hlinkClick r:id="rId6" action="ppaction://hlinksldjump" highlightClick="1"/>
          </p:cNvPr>
          <p:cNvSpPr>
            <a:spLocks noChangeArrowheads="1"/>
          </p:cNvSpPr>
          <p:nvPr/>
        </p:nvSpPr>
        <p:spPr bwMode="auto">
          <a:xfrm>
            <a:off x="8186738" y="4651375"/>
            <a:ext cx="771525" cy="322263"/>
          </a:xfrm>
          <a:prstGeom prst="actionButtonRetur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endParaRPr lang="en-US"/>
          </a:p>
        </p:txBody>
      </p:sp>
      <p:sp>
        <p:nvSpPr>
          <p:cNvPr id="106499" name="AutoShape 3">
            <a:hlinkClick r:id="rId7" action="ppaction://hlinksldjump"/>
          </p:cNvPr>
          <p:cNvSpPr>
            <a:spLocks noChangeArrowheads="1"/>
          </p:cNvSpPr>
          <p:nvPr/>
        </p:nvSpPr>
        <p:spPr bwMode="auto">
          <a:xfrm>
            <a:off x="-144463" y="4105275"/>
            <a:ext cx="2060576" cy="1101725"/>
          </a:xfrm>
          <a:prstGeom prst="star5">
            <a:avLst/>
          </a:prstGeom>
          <a:gradFill rotWithShape="1">
            <a:gsLst>
              <a:gs pos="0">
                <a:srgbClr val="FF00FF">
                  <a:gamma/>
                  <a:shade val="46275"/>
                  <a:invGamma/>
                </a:srgbClr>
              </a:gs>
              <a:gs pos="50000">
                <a:srgbClr val="FF00FF"/>
              </a:gs>
              <a:gs pos="100000">
                <a:srgbClr val="FF00FF">
                  <a:gamma/>
                  <a:shade val="46275"/>
                  <a:invGamma/>
                </a:srgbClr>
              </a:gs>
            </a:gsLst>
            <a:lin ang="5400000" scaled="1"/>
          </a:gradFill>
          <a:ln w="9525">
            <a:solidFill>
              <a:srgbClr val="66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r>
              <a:rPr lang="en-US" sz="2400" b="1">
                <a:solidFill>
                  <a:srgbClr val="FFFF66"/>
                </a:solidFill>
                <a:latin typeface=".VnTime" pitchFamily="34" charset="0"/>
              </a:rPr>
              <a:t>4</a:t>
            </a:r>
          </a:p>
        </p:txBody>
      </p:sp>
      <p:sp>
        <p:nvSpPr>
          <p:cNvPr id="3078" name="Text Box 56"/>
          <p:cNvSpPr txBox="1">
            <a:spLocks noChangeArrowheads="1"/>
          </p:cNvSpPr>
          <p:nvPr/>
        </p:nvSpPr>
        <p:spPr bwMode="auto">
          <a:xfrm>
            <a:off x="460375" y="750888"/>
            <a:ext cx="8497888"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spcBef>
                <a:spcPct val="50000"/>
              </a:spcBef>
            </a:pPr>
            <a:r>
              <a:rPr lang="en-US" sz="2800" b="1">
                <a:latin typeface="Times New Roman" pitchFamily="18" charset="0"/>
                <a:cs typeface="Times New Roman" pitchFamily="18" charset="0"/>
              </a:rPr>
              <a:t>	Đặt hiệu điện thế 6V vào hai đầu một cuộn dây đồng thì cường độ dòng điện chạy qua cuộn dây là 1,5A. Tính điện trở của dây?</a:t>
            </a:r>
          </a:p>
        </p:txBody>
      </p:sp>
      <p:sp>
        <p:nvSpPr>
          <p:cNvPr id="3079" name="Text Box 57"/>
          <p:cNvSpPr txBox="1">
            <a:spLocks noChangeArrowheads="1"/>
          </p:cNvSpPr>
          <p:nvPr/>
        </p:nvSpPr>
        <p:spPr bwMode="auto">
          <a:xfrm>
            <a:off x="1584325" y="1735138"/>
            <a:ext cx="57594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spcBef>
                <a:spcPct val="50000"/>
              </a:spcBef>
            </a:pPr>
            <a:endParaRPr lang="en-US" sz="2000" b="1">
              <a:solidFill>
                <a:srgbClr val="0000CC"/>
              </a:solidFill>
              <a:latin typeface="Arial" charset="0"/>
            </a:endParaRPr>
          </a:p>
        </p:txBody>
      </p:sp>
      <p:grpSp>
        <p:nvGrpSpPr>
          <p:cNvPr id="106556" name="Group 60"/>
          <p:cNvGrpSpPr>
            <a:grpSpLocks/>
          </p:cNvGrpSpPr>
          <p:nvPr/>
        </p:nvGrpSpPr>
        <p:grpSpPr bwMode="auto">
          <a:xfrm>
            <a:off x="885825" y="2460625"/>
            <a:ext cx="6164263" cy="1570038"/>
            <a:chOff x="966" y="125"/>
            <a:chExt cx="3125" cy="1043"/>
          </a:xfrm>
        </p:grpSpPr>
        <p:sp>
          <p:nvSpPr>
            <p:cNvPr id="3087" name="Text Box 61"/>
            <p:cNvSpPr txBox="1">
              <a:spLocks noChangeArrowheads="1"/>
            </p:cNvSpPr>
            <p:nvPr/>
          </p:nvSpPr>
          <p:spPr bwMode="auto">
            <a:xfrm>
              <a:off x="966" y="125"/>
              <a:ext cx="2875"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marL="0" indent="0" algn="ctr">
                <a:spcBef>
                  <a:spcPct val="50000"/>
                </a:spcBef>
                <a:defRPr/>
              </a:pPr>
              <a:r>
                <a:rPr lang="en-US" sz="2400" b="1" u="sng" dirty="0" err="1" smtClean="0">
                  <a:solidFill>
                    <a:srgbClr val="FF0000"/>
                  </a:solidFill>
                  <a:latin typeface="Times New Roman" pitchFamily="18" charset="0"/>
                </a:rPr>
                <a:t>Đáp</a:t>
              </a:r>
              <a:r>
                <a:rPr lang="en-US" sz="2400" b="1" u="sng" dirty="0" smtClean="0">
                  <a:solidFill>
                    <a:srgbClr val="FF0000"/>
                  </a:solidFill>
                  <a:latin typeface="Times New Roman" pitchFamily="18" charset="0"/>
                </a:rPr>
                <a:t> </a:t>
              </a:r>
              <a:r>
                <a:rPr lang="en-US" sz="2400" b="1" u="sng" dirty="0" err="1" smtClean="0">
                  <a:solidFill>
                    <a:srgbClr val="FF0000"/>
                  </a:solidFill>
                  <a:latin typeface="Times New Roman" pitchFamily="18" charset="0"/>
                </a:rPr>
                <a:t>án</a:t>
              </a:r>
              <a:endParaRPr lang="en-US" sz="2400" dirty="0" smtClean="0">
                <a:solidFill>
                  <a:srgbClr val="FF0000"/>
                </a:solidFill>
                <a:latin typeface="Times New Roman" pitchFamily="18" charset="0"/>
              </a:endParaRPr>
            </a:p>
            <a:p>
              <a:pPr marL="0" indent="0" algn="ctr">
                <a:spcBef>
                  <a:spcPct val="50000"/>
                </a:spcBef>
                <a:defRPr/>
              </a:pPr>
              <a:r>
                <a:rPr lang="en-US" sz="2400" dirty="0" err="1" smtClean="0">
                  <a:solidFill>
                    <a:srgbClr val="0000CC"/>
                  </a:solidFill>
                  <a:latin typeface="Times New Roman" pitchFamily="18" charset="0"/>
                </a:rPr>
                <a:t>Điện</a:t>
              </a:r>
              <a:r>
                <a:rPr lang="en-US" sz="2400" dirty="0" smtClean="0">
                  <a:solidFill>
                    <a:srgbClr val="0000CC"/>
                  </a:solidFill>
                  <a:latin typeface="Times New Roman" pitchFamily="18" charset="0"/>
                </a:rPr>
                <a:t> </a:t>
              </a:r>
              <a:r>
                <a:rPr lang="en-US" sz="2400" dirty="0" err="1" smtClean="0">
                  <a:solidFill>
                    <a:srgbClr val="0000CC"/>
                  </a:solidFill>
                  <a:latin typeface="Times New Roman" pitchFamily="18" charset="0"/>
                </a:rPr>
                <a:t>trở</a:t>
              </a:r>
              <a:r>
                <a:rPr lang="en-US" sz="2400" dirty="0" smtClean="0">
                  <a:solidFill>
                    <a:srgbClr val="0000CC"/>
                  </a:solidFill>
                  <a:latin typeface="Times New Roman" pitchFamily="18" charset="0"/>
                </a:rPr>
                <a:t> </a:t>
              </a:r>
              <a:r>
                <a:rPr lang="en-US" sz="2400" dirty="0" err="1" smtClean="0">
                  <a:solidFill>
                    <a:srgbClr val="0000CC"/>
                  </a:solidFill>
                  <a:latin typeface="Times New Roman" pitchFamily="18" charset="0"/>
                </a:rPr>
                <a:t>của</a:t>
              </a:r>
              <a:r>
                <a:rPr lang="en-US" sz="2400" dirty="0" smtClean="0">
                  <a:solidFill>
                    <a:srgbClr val="0000CC"/>
                  </a:solidFill>
                  <a:latin typeface="Times New Roman" pitchFamily="18" charset="0"/>
                </a:rPr>
                <a:t> </a:t>
              </a:r>
              <a:r>
                <a:rPr lang="en-US" sz="2400" dirty="0" err="1" smtClean="0">
                  <a:solidFill>
                    <a:srgbClr val="0000CC"/>
                  </a:solidFill>
                  <a:latin typeface="Times New Roman" pitchFamily="18" charset="0"/>
                </a:rPr>
                <a:t>dây</a:t>
              </a:r>
              <a:r>
                <a:rPr lang="en-US" sz="2400" dirty="0" smtClean="0">
                  <a:solidFill>
                    <a:srgbClr val="0000CC"/>
                  </a:solidFill>
                  <a:latin typeface="Times New Roman" pitchFamily="18" charset="0"/>
                </a:rPr>
                <a:t> :</a:t>
              </a:r>
            </a:p>
            <a:p>
              <a:pPr>
                <a:spcBef>
                  <a:spcPct val="50000"/>
                </a:spcBef>
                <a:defRPr/>
              </a:pPr>
              <a:r>
                <a:rPr lang="en-US" sz="2400" b="1" u="sng" dirty="0" smtClean="0">
                  <a:solidFill>
                    <a:srgbClr val="0000CC"/>
                  </a:solidFill>
                  <a:latin typeface="Times New Roman" pitchFamily="18" charset="0"/>
                </a:rPr>
                <a:t>   </a:t>
              </a:r>
            </a:p>
          </p:txBody>
        </p:sp>
        <p:graphicFrame>
          <p:nvGraphicFramePr>
            <p:cNvPr id="3083" name="Object 62"/>
            <p:cNvGraphicFramePr>
              <a:graphicFrameLocks noChangeAspect="1"/>
            </p:cNvGraphicFramePr>
            <p:nvPr/>
          </p:nvGraphicFramePr>
          <p:xfrm>
            <a:off x="2981" y="510"/>
            <a:ext cx="1110" cy="407"/>
          </p:xfrm>
          <a:graphic>
            <a:graphicData uri="http://schemas.openxmlformats.org/presentationml/2006/ole">
              <mc:AlternateContent xmlns:mc="http://schemas.openxmlformats.org/markup-compatibility/2006">
                <mc:Choice xmlns:v="urn:schemas-microsoft-com:vml" Requires="v">
                  <p:oleObj spid="_x0000_s3097" name="Equation" r:id="rId8" imgW="1143000" imgH="419100" progId="Equation.DSMT4">
                    <p:embed/>
                  </p:oleObj>
                </mc:Choice>
                <mc:Fallback>
                  <p:oleObj name="Equation" r:id="rId8" imgW="1143000" imgH="419100" progId="Equation.DSMT4">
                    <p:embed/>
                    <p:pic>
                      <p:nvPicPr>
                        <p:cNvPr id="0" name="Object 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1" y="510"/>
                          <a:ext cx="1110" cy="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081" name="Rectangle 122"/>
          <p:cNvSpPr>
            <a:spLocks noChangeArrowheads="1"/>
          </p:cNvSpPr>
          <p:nvPr/>
        </p:nvSpPr>
        <p:spPr bwMode="gray">
          <a:xfrm>
            <a:off x="0" y="15875"/>
            <a:ext cx="9144000" cy="457200"/>
          </a:xfrm>
          <a:prstGeom prst="rect">
            <a:avLst/>
          </a:prstGeom>
          <a:gradFill rotWithShape="1">
            <a:gsLst>
              <a:gs pos="0">
                <a:srgbClr val="CCECFF"/>
              </a:gs>
              <a:gs pos="50000">
                <a:srgbClr val="FFFFFF"/>
              </a:gs>
              <a:gs pos="100000">
                <a:srgbClr val="CCECFF"/>
              </a:gs>
            </a:gsLst>
            <a:lin ang="5400000" scaled="1"/>
          </a:gradFill>
          <a:ln w="38100" algn="ctr">
            <a:solidFill>
              <a:srgbClr val="FFFFFF"/>
            </a:solidFill>
            <a:miter lim="800000"/>
            <a:headEnd/>
            <a:tailEnd/>
          </a:ln>
          <a:effectLst>
            <a:outerShdw dist="107763" dir="2700000" algn="ctr" rotWithShape="0">
              <a:schemeClr val="bg2">
                <a:alpha val="50000"/>
              </a:schemeClr>
            </a:outerShdw>
          </a:effectLst>
        </p:spPr>
        <p:txBody>
          <a:bodyPr wrap="none" lIns="91384" tIns="45693" rIns="91384" bIns="45693" anchor="ctr"/>
          <a:lstStyle/>
          <a:p>
            <a:pPr algn="ctr"/>
            <a:r>
              <a:rPr lang="en-US" sz="2200" b="1">
                <a:latin typeface="Times New Roman" pitchFamily="18" charset="0"/>
                <a:cs typeface="Times New Roman" pitchFamily="18" charset="0"/>
              </a:rPr>
              <a:t>MIẾNG GHÉP 4</a:t>
            </a:r>
          </a:p>
        </p:txBody>
      </p:sp>
    </p:spTree>
    <p:controls>
      <mc:AlternateContent xmlns:mc="http://schemas.openxmlformats.org/markup-compatibility/2006">
        <mc:Choice xmlns:v="urn:schemas-microsoft-com:vml" Requires="v">
          <p:control spid="3095" name="ShockwaveFlash1" r:id="rId2" imgW="9144000" imgH="5389560"/>
        </mc:Choice>
        <mc:Fallback>
          <p:control name="ShockwaveFlash1" r:id="rId2" imgW="9144000" imgH="5389560">
            <p:pic>
              <p:nvPicPr>
                <p:cNvPr id="0" name="ShockwaveFlash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9721850" y="0"/>
                  <a:ext cx="9140825" cy="40417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2000" fill="hold" grpId="0" nodeType="withEffect">
                                  <p:stCondLst>
                                    <p:cond delay="0"/>
                                  </p:stCondLst>
                                  <p:childTnLst>
                                    <p:set>
                                      <p:cBhvr>
                                        <p:cTn id="6" dur="1" fill="hold">
                                          <p:stCondLst>
                                            <p:cond delay="0"/>
                                          </p:stCondLst>
                                        </p:cTn>
                                        <p:tgtEl>
                                          <p:spTgt spid="106499"/>
                                        </p:tgtEl>
                                        <p:attrNameLst>
                                          <p:attrName>style.visibility</p:attrName>
                                        </p:attrNameLst>
                                      </p:cBhvr>
                                      <p:to>
                                        <p:strVal val="visible"/>
                                      </p:to>
                                    </p:set>
                                    <p:anim calcmode="lin" valueType="num">
                                      <p:cBhvr>
                                        <p:cTn id="7" dur="5000" fill="hold"/>
                                        <p:tgtEl>
                                          <p:spTgt spid="106499"/>
                                        </p:tgtEl>
                                        <p:attrNameLst>
                                          <p:attrName>ppt_w</p:attrName>
                                        </p:attrNameLst>
                                      </p:cBhvr>
                                      <p:tavLst>
                                        <p:tav tm="0" fmla="#ppt_w*sin(2.5*pi*$)">
                                          <p:val>
                                            <p:fltVal val="0"/>
                                          </p:val>
                                        </p:tav>
                                        <p:tav tm="100000">
                                          <p:val>
                                            <p:fltVal val="1"/>
                                          </p:val>
                                        </p:tav>
                                      </p:tavLst>
                                    </p:anim>
                                    <p:anim calcmode="lin" valueType="num">
                                      <p:cBhvr>
                                        <p:cTn id="8" dur="5000" fill="hold"/>
                                        <p:tgtEl>
                                          <p:spTgt spid="10649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9" fill="hold" nodeType="afterGroup">
                            <p:stCondLst>
                              <p:cond delay="10000"/>
                            </p:stCondLst>
                            <p:childTnLst>
                              <p:par>
                                <p:cTn id="10" presetID="53" presetClass="entr" presetSubtype="0" fill="hold" grpId="1" nodeType="afterEffect">
                                  <p:stCondLst>
                                    <p:cond delay="0"/>
                                  </p:stCondLst>
                                  <p:childTnLst>
                                    <p:set>
                                      <p:cBhvr>
                                        <p:cTn id="11" dur="1" fill="hold">
                                          <p:stCondLst>
                                            <p:cond delay="0"/>
                                          </p:stCondLst>
                                        </p:cTn>
                                        <p:tgtEl>
                                          <p:spTgt spid="106499"/>
                                        </p:tgtEl>
                                        <p:attrNameLst>
                                          <p:attrName>style.visibility</p:attrName>
                                        </p:attrNameLst>
                                      </p:cBhvr>
                                      <p:to>
                                        <p:strVal val="visible"/>
                                      </p:to>
                                    </p:set>
                                    <p:anim calcmode="lin" valueType="num">
                                      <p:cBhvr>
                                        <p:cTn id="12" dur="500" fill="hold"/>
                                        <p:tgtEl>
                                          <p:spTgt spid="106499"/>
                                        </p:tgtEl>
                                        <p:attrNameLst>
                                          <p:attrName>ppt_w</p:attrName>
                                        </p:attrNameLst>
                                      </p:cBhvr>
                                      <p:tavLst>
                                        <p:tav tm="0">
                                          <p:val>
                                            <p:fltVal val="0"/>
                                          </p:val>
                                        </p:tav>
                                        <p:tav tm="100000">
                                          <p:val>
                                            <p:strVal val="#ppt_w"/>
                                          </p:val>
                                        </p:tav>
                                      </p:tavLst>
                                    </p:anim>
                                    <p:anim calcmode="lin" valueType="num">
                                      <p:cBhvr>
                                        <p:cTn id="13" dur="500" fill="hold"/>
                                        <p:tgtEl>
                                          <p:spTgt spid="106499"/>
                                        </p:tgtEl>
                                        <p:attrNameLst>
                                          <p:attrName>ppt_h</p:attrName>
                                        </p:attrNameLst>
                                      </p:cBhvr>
                                      <p:tavLst>
                                        <p:tav tm="0">
                                          <p:val>
                                            <p:fltVal val="0"/>
                                          </p:val>
                                        </p:tav>
                                        <p:tav tm="100000">
                                          <p:val>
                                            <p:strVal val="#ppt_h"/>
                                          </p:val>
                                        </p:tav>
                                      </p:tavLst>
                                    </p:anim>
                                    <p:animEffect transition="in" filter="fade">
                                      <p:cBhvr>
                                        <p:cTn id="14" dur="500"/>
                                        <p:tgtEl>
                                          <p:spTgt spid="1064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6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nimBg="1"/>
      <p:bldP spid="106499"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6374" name="Picture 6" descr="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375" y="2706688"/>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7" desc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4388" y="2757488"/>
            <a:ext cx="150812"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376" name="Group 8"/>
          <p:cNvGrpSpPr>
            <a:grpSpLocks/>
          </p:cNvGrpSpPr>
          <p:nvPr/>
        </p:nvGrpSpPr>
        <p:grpSpPr bwMode="auto">
          <a:xfrm>
            <a:off x="6365875" y="3800475"/>
            <a:ext cx="1520825" cy="827088"/>
            <a:chOff x="3832" y="3312"/>
            <a:chExt cx="1154" cy="1211"/>
          </a:xfrm>
        </p:grpSpPr>
        <p:pic>
          <p:nvPicPr>
            <p:cNvPr id="104481" name="Picture 9" descr="Laml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2" name="Text Box 10"/>
            <p:cNvSpPr txBox="1">
              <a:spLocks noChangeArrowheads="1"/>
            </p:cNvSpPr>
            <p:nvPr/>
          </p:nvSpPr>
          <p:spPr bwMode="auto">
            <a:xfrm>
              <a:off x="3832" y="3757"/>
              <a:ext cx="1154" cy="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eaLnBrk="1" hangingPunct="1">
                <a:spcBef>
                  <a:spcPct val="50000"/>
                </a:spcBef>
              </a:pPr>
              <a:r>
                <a:rPr lang="en-US" sz="2800" b="1">
                  <a:latin typeface="Times New Roman" pitchFamily="18" charset="0"/>
                  <a:cs typeface="Times New Roman" pitchFamily="18" charset="0"/>
                </a:rPr>
                <a:t>Làm lại</a:t>
              </a:r>
            </a:p>
          </p:txBody>
        </p:sp>
      </p:grpSp>
      <p:grpSp>
        <p:nvGrpSpPr>
          <p:cNvPr id="186379" name="Group 11"/>
          <p:cNvGrpSpPr>
            <a:grpSpLocks/>
          </p:cNvGrpSpPr>
          <p:nvPr/>
        </p:nvGrpSpPr>
        <p:grpSpPr bwMode="auto">
          <a:xfrm>
            <a:off x="7827963" y="3703638"/>
            <a:ext cx="1447800" cy="898525"/>
            <a:chOff x="4875" y="3187"/>
            <a:chExt cx="1334" cy="1065"/>
          </a:xfrm>
        </p:grpSpPr>
        <p:pic>
          <p:nvPicPr>
            <p:cNvPr id="104479" name="Picture 12" descr="Ketq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0" name="Text Box 13"/>
            <p:cNvSpPr txBox="1">
              <a:spLocks noChangeArrowheads="1"/>
            </p:cNvSpPr>
            <p:nvPr/>
          </p:nvSpPr>
          <p:spPr bwMode="auto">
            <a:xfrm>
              <a:off x="4875" y="3704"/>
              <a:ext cx="1334"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400" b="1">
                  <a:latin typeface="Times New Roman" pitchFamily="18" charset="0"/>
                  <a:cs typeface="Times New Roman" pitchFamily="18" charset="0"/>
                </a:rPr>
                <a:t>Kết quả</a:t>
              </a:r>
            </a:p>
          </p:txBody>
        </p:sp>
      </p:grpSp>
      <p:pic>
        <p:nvPicPr>
          <p:cNvPr id="186382" name="Picture 14" descr="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375" y="2324100"/>
            <a:ext cx="327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3" name="Picture 15" descr="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7563" y="2384425"/>
            <a:ext cx="150812"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4" name="Picture 16"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375" y="3182938"/>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5" name="Picture 17"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0263" y="3268663"/>
            <a:ext cx="14922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6" name="Picture 18"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8188" y="3589338"/>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7" name="Picture 19" descr="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0263" y="3640138"/>
            <a:ext cx="14922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6388" name="Group 20"/>
          <p:cNvGrpSpPr>
            <a:grpSpLocks/>
          </p:cNvGrpSpPr>
          <p:nvPr/>
        </p:nvGrpSpPr>
        <p:grpSpPr bwMode="auto">
          <a:xfrm>
            <a:off x="544513" y="3836988"/>
            <a:ext cx="5434012" cy="727075"/>
            <a:chOff x="-222" y="3902"/>
            <a:chExt cx="3700" cy="671"/>
          </a:xfrm>
        </p:grpSpPr>
        <p:pic>
          <p:nvPicPr>
            <p:cNvPr id="104477" name="Picture 21" descr="Hoabu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 y="3902"/>
              <a:ext cx="60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8" name="Text Box 22"/>
            <p:cNvSpPr txBox="1">
              <a:spLocks noChangeArrowheads="1"/>
            </p:cNvSpPr>
            <p:nvPr/>
          </p:nvSpPr>
          <p:spPr bwMode="auto">
            <a:xfrm>
              <a:off x="393" y="4130"/>
              <a:ext cx="3085"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400" b="1">
                  <a:latin typeface="Arial" charset="0"/>
                </a:rPr>
                <a:t>Rất tiếc, bạn đã sai rồi</a:t>
              </a:r>
            </a:p>
          </p:txBody>
        </p:sp>
      </p:grpSp>
      <p:grpSp>
        <p:nvGrpSpPr>
          <p:cNvPr id="186391" name="Group 23" descr="D"/>
          <p:cNvGrpSpPr>
            <a:grpSpLocks/>
          </p:cNvGrpSpPr>
          <p:nvPr/>
        </p:nvGrpSpPr>
        <p:grpSpPr bwMode="auto">
          <a:xfrm>
            <a:off x="328613" y="3792538"/>
            <a:ext cx="6151562" cy="803275"/>
            <a:chOff x="240" y="3531"/>
            <a:chExt cx="4604" cy="741"/>
          </a:xfrm>
        </p:grpSpPr>
        <p:pic>
          <p:nvPicPr>
            <p:cNvPr id="104475" name="Picture 24" descr="Hoacuoi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531"/>
              <a:ext cx="817"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6" name="Text Box 25"/>
            <p:cNvSpPr txBox="1">
              <a:spLocks noChangeArrowheads="1"/>
            </p:cNvSpPr>
            <p:nvPr/>
          </p:nvSpPr>
          <p:spPr bwMode="auto">
            <a:xfrm>
              <a:off x="966" y="3787"/>
              <a:ext cx="3878"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800" b="1">
                  <a:solidFill>
                    <a:srgbClr val="CC0000"/>
                  </a:solidFill>
                  <a:latin typeface="Arial" charset="0"/>
                </a:rPr>
                <a:t>Hoan hô, bạn đã trả lời đúng</a:t>
              </a:r>
            </a:p>
          </p:txBody>
        </p:sp>
      </p:grpSp>
      <p:pic>
        <p:nvPicPr>
          <p:cNvPr id="186394" name="Picture 26" descr="tn_t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613" y="3808413"/>
            <a:ext cx="812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3" name="Picture 34">
            <a:hlinkClick r:id="" action="ppaction://noaction"/>
          </p:cNvPr>
          <p:cNvPicPr>
            <a:picLocks noChangeAspect="1" noChangeArrowheads="1"/>
          </p:cNvPicPr>
          <p:nvPr/>
        </p:nvPicPr>
        <p:blipFill>
          <a:blip r:embed="rId13">
            <a:extLst>
              <a:ext uri="{28A0092B-C50C-407E-A947-70E740481C1C}">
                <a14:useLocalDpi xmlns:a14="http://schemas.microsoft.com/office/drawing/2010/main" val="0"/>
              </a:ext>
            </a:extLst>
          </a:blip>
          <a:srcRect l="83125" t="-1001" r="8751" b="96001"/>
          <a:stretch>
            <a:fillRect/>
          </a:stretch>
        </p:blipFill>
        <p:spPr bwMode="auto">
          <a:xfrm>
            <a:off x="7620000" y="0"/>
            <a:ext cx="9906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64" name="Picture 35">
            <a:hlinkClick r:id="" action="ppaction://noaction"/>
          </p:cNvPr>
          <p:cNvPicPr>
            <a:picLocks noChangeAspect="1" noChangeArrowheads="1"/>
          </p:cNvPicPr>
          <p:nvPr/>
        </p:nvPicPr>
        <p:blipFill>
          <a:blip r:embed="rId13">
            <a:extLst>
              <a:ext uri="{28A0092B-C50C-407E-A947-70E740481C1C}">
                <a14:useLocalDpi xmlns:a14="http://schemas.microsoft.com/office/drawing/2010/main" val="0"/>
              </a:ext>
            </a:extLst>
          </a:blip>
          <a:srcRect l="83125" t="-1413" r="8640" b="96001"/>
          <a:stretch>
            <a:fillRect/>
          </a:stretch>
        </p:blipFill>
        <p:spPr bwMode="auto">
          <a:xfrm>
            <a:off x="7681913" y="-31750"/>
            <a:ext cx="10668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65" name="Rectangle 36"/>
          <p:cNvSpPr>
            <a:spLocks noChangeArrowheads="1"/>
          </p:cNvSpPr>
          <p:nvPr/>
        </p:nvSpPr>
        <p:spPr bwMode="auto">
          <a:xfrm>
            <a:off x="2590800" y="2171700"/>
            <a:ext cx="3741738" cy="1885950"/>
          </a:xfrm>
          <a:prstGeom prst="rect">
            <a:avLst/>
          </a:prstGeom>
          <a:solidFill>
            <a:srgbClr val="F3F3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endParaRPr lang="en-US"/>
          </a:p>
        </p:txBody>
      </p:sp>
      <p:sp>
        <p:nvSpPr>
          <p:cNvPr id="104466" name="Rectangle 37"/>
          <p:cNvSpPr>
            <a:spLocks noChangeArrowheads="1"/>
          </p:cNvSpPr>
          <p:nvPr/>
        </p:nvSpPr>
        <p:spPr bwMode="auto">
          <a:xfrm>
            <a:off x="431800" y="774700"/>
            <a:ext cx="8570913" cy="141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eaLnBrk="0" hangingPunct="0">
              <a:spcBef>
                <a:spcPct val="50000"/>
              </a:spcBef>
            </a:pPr>
            <a:r>
              <a:rPr lang="vi-VN" sz="2800" b="1">
                <a:solidFill>
                  <a:srgbClr val="0000CC"/>
                </a:solidFill>
                <a:latin typeface="Times New Roman" pitchFamily="18" charset="0"/>
                <a:cs typeface="Times New Roman" pitchFamily="18" charset="0"/>
              </a:rPr>
              <a:t>Một dây cáp điện bằng đồng có lõi là 15 sợi dây đồng </a:t>
            </a:r>
            <a:endParaRPr lang="en-US" sz="2800" b="1">
              <a:solidFill>
                <a:srgbClr val="0000CC"/>
              </a:solidFill>
              <a:latin typeface="Times New Roman" pitchFamily="18" charset="0"/>
              <a:cs typeface="Times New Roman" pitchFamily="18" charset="0"/>
            </a:endParaRPr>
          </a:p>
          <a:p>
            <a:pPr eaLnBrk="0" hangingPunct="0">
              <a:spcBef>
                <a:spcPct val="50000"/>
              </a:spcBef>
            </a:pPr>
            <a:r>
              <a:rPr lang="vi-VN" sz="2800" b="1">
                <a:solidFill>
                  <a:srgbClr val="0000CC"/>
                </a:solidFill>
                <a:latin typeface="Times New Roman" pitchFamily="18" charset="0"/>
                <a:cs typeface="Times New Roman" pitchFamily="18" charset="0"/>
              </a:rPr>
              <a:t>nhỏ xoắn lại với nhau.Điện trở của mỗi sợi</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dây đồng </a:t>
            </a:r>
            <a:endParaRPr lang="en-US" sz="2800" b="1">
              <a:solidFill>
                <a:srgbClr val="0000CC"/>
              </a:solidFill>
              <a:latin typeface="Times New Roman" pitchFamily="18" charset="0"/>
              <a:cs typeface="Times New Roman" pitchFamily="18" charset="0"/>
            </a:endParaRPr>
          </a:p>
          <a:p>
            <a:pPr eaLnBrk="0" hangingPunct="0">
              <a:spcBef>
                <a:spcPct val="50000"/>
              </a:spcBef>
            </a:pPr>
            <a:r>
              <a:rPr lang="vi-VN" sz="2800" b="1">
                <a:solidFill>
                  <a:srgbClr val="0000CC"/>
                </a:solidFill>
                <a:latin typeface="Times New Roman" pitchFamily="18" charset="0"/>
                <a:cs typeface="Times New Roman" pitchFamily="18" charset="0"/>
              </a:rPr>
              <a:t>nhỏ này là 0,9 </a:t>
            </a:r>
            <a:r>
              <a:rPr lang="el-GR" sz="2800" b="1">
                <a:solidFill>
                  <a:srgbClr val="0000CC"/>
                </a:solidFill>
                <a:latin typeface="Times New Roman" pitchFamily="18" charset="0"/>
                <a:cs typeface="Times New Roman" pitchFamily="18" charset="0"/>
              </a:rPr>
              <a:t>Ω . </a:t>
            </a:r>
            <a:r>
              <a:rPr lang="vi-VN" sz="2800" b="1">
                <a:solidFill>
                  <a:srgbClr val="0000CC"/>
                </a:solidFill>
                <a:latin typeface="Times New Roman" pitchFamily="18" charset="0"/>
                <a:cs typeface="Times New Roman" pitchFamily="18" charset="0"/>
              </a:rPr>
              <a:t>Tính điện trở của dây cáp điện này.</a:t>
            </a:r>
          </a:p>
          <a:p>
            <a:endParaRPr lang="en-US" sz="2800" b="1">
              <a:solidFill>
                <a:srgbClr val="0000CC"/>
              </a:solidFill>
              <a:latin typeface="Times New Roman" pitchFamily="18" charset="0"/>
              <a:cs typeface="Times New Roman" pitchFamily="18" charset="0"/>
            </a:endParaRPr>
          </a:p>
        </p:txBody>
      </p:sp>
      <p:sp>
        <p:nvSpPr>
          <p:cNvPr id="104467" name="Text Box 38"/>
          <p:cNvSpPr txBox="1">
            <a:spLocks noChangeArrowheads="1"/>
          </p:cNvSpPr>
          <p:nvPr/>
        </p:nvSpPr>
        <p:spPr bwMode="auto">
          <a:xfrm>
            <a:off x="2601913" y="3043238"/>
            <a:ext cx="4953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800">
                <a:latin typeface="Times New Roman" pitchFamily="18" charset="0"/>
                <a:cs typeface="Times New Roman" pitchFamily="18" charset="0"/>
              </a:rPr>
              <a:t>C. 0,6Ω</a:t>
            </a:r>
          </a:p>
        </p:txBody>
      </p:sp>
      <p:sp>
        <p:nvSpPr>
          <p:cNvPr id="104468" name="Text Box 39"/>
          <p:cNvSpPr txBox="1">
            <a:spLocks noChangeArrowheads="1"/>
          </p:cNvSpPr>
          <p:nvPr/>
        </p:nvSpPr>
        <p:spPr bwMode="auto">
          <a:xfrm>
            <a:off x="2609850" y="2592388"/>
            <a:ext cx="49530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800">
                <a:latin typeface="Times New Roman" pitchFamily="18" charset="0"/>
                <a:cs typeface="Times New Roman" pitchFamily="18" charset="0"/>
              </a:rPr>
              <a:t>B. 6Ω</a:t>
            </a:r>
          </a:p>
        </p:txBody>
      </p:sp>
      <p:sp>
        <p:nvSpPr>
          <p:cNvPr id="104469" name="Text Box 40"/>
          <p:cNvSpPr txBox="1">
            <a:spLocks noChangeArrowheads="1"/>
          </p:cNvSpPr>
          <p:nvPr/>
        </p:nvSpPr>
        <p:spPr bwMode="auto">
          <a:xfrm>
            <a:off x="2628900" y="2189163"/>
            <a:ext cx="4953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800">
                <a:latin typeface="Times New Roman" pitchFamily="18" charset="0"/>
                <a:cs typeface="Times New Roman" pitchFamily="18" charset="0"/>
              </a:rPr>
              <a:t>A. 0,06Ω</a:t>
            </a:r>
          </a:p>
        </p:txBody>
      </p:sp>
      <p:sp>
        <p:nvSpPr>
          <p:cNvPr id="104470" name="Text Box 41"/>
          <p:cNvSpPr txBox="1">
            <a:spLocks noChangeArrowheads="1"/>
          </p:cNvSpPr>
          <p:nvPr/>
        </p:nvSpPr>
        <p:spPr bwMode="auto">
          <a:xfrm>
            <a:off x="2590800" y="3497263"/>
            <a:ext cx="36195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sz="2800">
                <a:latin typeface="Times New Roman" pitchFamily="18" charset="0"/>
                <a:cs typeface="Times New Roman" pitchFamily="18" charset="0"/>
              </a:rPr>
              <a:t>D. 13,5Ω</a:t>
            </a:r>
          </a:p>
        </p:txBody>
      </p:sp>
      <p:sp>
        <p:nvSpPr>
          <p:cNvPr id="104471" name="Rectangle 42"/>
          <p:cNvSpPr>
            <a:spLocks noChangeArrowheads="1"/>
          </p:cNvSpPr>
          <p:nvPr/>
        </p:nvSpPr>
        <p:spPr bwMode="gray">
          <a:xfrm>
            <a:off x="6210300" y="125413"/>
            <a:ext cx="685800" cy="171450"/>
          </a:xfrm>
          <a:prstGeom prst="rect">
            <a:avLst/>
          </a:prstGeom>
          <a:solidFill>
            <a:srgbClr val="A3D0EF"/>
          </a:solidFill>
          <a:ln>
            <a:noFill/>
          </a:ln>
          <a:effectLst/>
          <a:extLst>
            <a:ext uri="{91240B29-F687-4F45-9708-019B960494DF}">
              <a14:hiddenLine xmlns:a14="http://schemas.microsoft.com/office/drawing/2010/main" w="38100" algn="ctr">
                <a:solidFill>
                  <a:srgbClr val="FFFFFF"/>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lIns="91384" tIns="45693" rIns="91384" bIns="45693" anchor="ctr"/>
          <a:lstStyle/>
          <a:p>
            <a:endParaRPr lang="en-US"/>
          </a:p>
        </p:txBody>
      </p:sp>
      <p:sp>
        <p:nvSpPr>
          <p:cNvPr id="104472" name="Rectangle 43"/>
          <p:cNvSpPr>
            <a:spLocks noChangeArrowheads="1"/>
          </p:cNvSpPr>
          <p:nvPr/>
        </p:nvSpPr>
        <p:spPr bwMode="gray">
          <a:xfrm>
            <a:off x="304800" y="57150"/>
            <a:ext cx="8305800" cy="342900"/>
          </a:xfrm>
          <a:prstGeom prst="rect">
            <a:avLst/>
          </a:prstGeom>
          <a:gradFill rotWithShape="1">
            <a:gsLst>
              <a:gs pos="0">
                <a:srgbClr val="CCECFF"/>
              </a:gs>
              <a:gs pos="50000">
                <a:srgbClr val="FFFFFF"/>
              </a:gs>
              <a:gs pos="100000">
                <a:srgbClr val="CCECFF"/>
              </a:gs>
            </a:gsLst>
            <a:lin ang="5400000" scaled="1"/>
          </a:gradFill>
          <a:ln w="38100" algn="ctr">
            <a:solidFill>
              <a:srgbClr val="FFFFFF"/>
            </a:solidFill>
            <a:miter lim="800000"/>
            <a:headEnd/>
            <a:tailEnd/>
          </a:ln>
          <a:effectLst>
            <a:outerShdw dist="107763" dir="2700000" algn="ctr" rotWithShape="0">
              <a:schemeClr val="bg2">
                <a:alpha val="50000"/>
              </a:schemeClr>
            </a:outerShdw>
          </a:effectLst>
        </p:spPr>
        <p:txBody>
          <a:bodyPr wrap="none" lIns="91384" tIns="45693" rIns="91384" bIns="45693" anchor="ctr"/>
          <a:lstStyle/>
          <a:p>
            <a:pPr algn="ctr"/>
            <a:r>
              <a:rPr lang="en-US" sz="2200" b="1">
                <a:latin typeface="Times New Roman" pitchFamily="18" charset="0"/>
                <a:cs typeface="Times New Roman" pitchFamily="18" charset="0"/>
              </a:rPr>
              <a:t>MIẾNG GHÉP 5</a:t>
            </a:r>
          </a:p>
        </p:txBody>
      </p:sp>
      <p:sp>
        <p:nvSpPr>
          <p:cNvPr id="104473" name="AutoShape 44">
            <a:hlinkClick r:id="rId14" action="ppaction://hlinksldjump" highlightClick="1"/>
          </p:cNvPr>
          <p:cNvSpPr>
            <a:spLocks noChangeArrowheads="1"/>
          </p:cNvSpPr>
          <p:nvPr/>
        </p:nvSpPr>
        <p:spPr bwMode="auto">
          <a:xfrm>
            <a:off x="8166100" y="4729163"/>
            <a:ext cx="771525" cy="322262"/>
          </a:xfrm>
          <a:prstGeom prst="actionButtonRetur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endParaRPr lang="en-US"/>
          </a:p>
        </p:txBody>
      </p:sp>
      <p:sp>
        <p:nvSpPr>
          <p:cNvPr id="186413" name="AutoShape 45">
            <a:hlinkClick r:id="rId15" action="ppaction://hlinksldjump"/>
          </p:cNvPr>
          <p:cNvSpPr>
            <a:spLocks noChangeArrowheads="1"/>
          </p:cNvSpPr>
          <p:nvPr/>
        </p:nvSpPr>
        <p:spPr bwMode="auto">
          <a:xfrm>
            <a:off x="-19050" y="4627563"/>
            <a:ext cx="2016125" cy="457200"/>
          </a:xfrm>
          <a:prstGeom prst="star5">
            <a:avLst/>
          </a:prstGeom>
          <a:solidFill>
            <a:schemeClr val="hlink"/>
          </a:solidFill>
          <a:ln w="9525">
            <a:solidFill>
              <a:srgbClr val="D6009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r>
              <a:rPr lang="en-US" sz="2400" b="1">
                <a:solidFill>
                  <a:schemeClr val="bg2"/>
                </a:solidFill>
                <a:latin typeface=".VnTime" pitchFamily="34"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63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3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63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63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63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6391"/>
                                        </p:tgtEl>
                                        <p:attrNameLst>
                                          <p:attrName>style.visibility</p:attrName>
                                        </p:attrNameLst>
                                      </p:cBhvr>
                                      <p:to>
                                        <p:strVal val="visible"/>
                                      </p:to>
                                    </p:set>
                                  </p:childTnLst>
                                </p:cTn>
                              </p:par>
                              <p:par>
                                <p:cTn id="17" presetID="27" presetClass="emph" presetSubtype="0" fill="hold" grpId="0" nodeType="withEffect">
                                  <p:stCondLst>
                                    <p:cond delay="0"/>
                                  </p:stCondLst>
                                  <p:iterate type="lt">
                                    <p:tmPct val="0"/>
                                  </p:iterate>
                                  <p:childTnLst>
                                    <p:animClr clrSpc="rgb" dir="cw">
                                      <p:cBhvr override="childStyle">
                                        <p:cTn id="18" dur="250" autoRev="1" fill="hold"/>
                                        <p:tgtEl>
                                          <p:spTgt spid="186413"/>
                                        </p:tgtEl>
                                        <p:attrNameLst>
                                          <p:attrName>style.color</p:attrName>
                                        </p:attrNameLst>
                                      </p:cBhvr>
                                      <p:to>
                                        <a:schemeClr val="bg1"/>
                                      </p:to>
                                    </p:animClr>
                                    <p:animClr clrSpc="rgb" dir="cw">
                                      <p:cBhvr>
                                        <p:cTn id="19" dur="250" autoRev="1" fill="hold"/>
                                        <p:tgtEl>
                                          <p:spTgt spid="186413"/>
                                        </p:tgtEl>
                                        <p:attrNameLst>
                                          <p:attrName>fillcolor</p:attrName>
                                        </p:attrNameLst>
                                      </p:cBhvr>
                                      <p:to>
                                        <a:schemeClr val="bg1"/>
                                      </p:to>
                                    </p:animClr>
                                    <p:set>
                                      <p:cBhvr>
                                        <p:cTn id="20" dur="250" autoRev="1" fill="hold"/>
                                        <p:tgtEl>
                                          <p:spTgt spid="186413"/>
                                        </p:tgtEl>
                                        <p:attrNameLst>
                                          <p:attrName>fill.type</p:attrName>
                                        </p:attrNameLst>
                                      </p:cBhvr>
                                      <p:to>
                                        <p:strVal val="solid"/>
                                      </p:to>
                                    </p:set>
                                    <p:set>
                                      <p:cBhvr>
                                        <p:cTn id="21" dur="250" autoRev="1" fill="hold"/>
                                        <p:tgtEl>
                                          <p:spTgt spid="186413"/>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638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6383"/>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8637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8638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8638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8639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par>
                                <p:cTn id="35" presetID="1" presetClass="exit" presetSubtype="0" fill="hold" nodeType="withEffect">
                                  <p:stCondLst>
                                    <p:cond delay="0"/>
                                  </p:stCondLst>
                                  <p:childTnLst>
                                    <p:set>
                                      <p:cBhvr>
                                        <p:cTn id="36" dur="1" fill="hold">
                                          <p:stCondLst>
                                            <p:cond delay="0"/>
                                          </p:stCondLst>
                                        </p:cTn>
                                        <p:tgtEl>
                                          <p:spTgt spid="18638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6394"/>
                                        </p:tgtEl>
                                        <p:attrNameLst>
                                          <p:attrName>style.visibility</p:attrName>
                                        </p:attrNameLst>
                                      </p:cBhvr>
                                      <p:to>
                                        <p:strVal val="hidden"/>
                                      </p:to>
                                    </p:set>
                                  </p:childTnLst>
                                </p:cTn>
                              </p:par>
                            </p:childTnLst>
                          </p:cTn>
                        </p:par>
                      </p:childTnLst>
                    </p:cTn>
                  </p:par>
                </p:childTnLst>
              </p:cTn>
              <p:nextCondLst>
                <p:cond evt="onClick" delay="0">
                  <p:tgtEl>
                    <p:spTgt spid="186382"/>
                  </p:tgtEl>
                </p:cond>
              </p:nextCondLst>
            </p:seq>
            <p:seq concurrent="1" nextAc="seek">
              <p:cTn id="39" restart="whenNotActive" fill="hold" evtFilter="cancelBubble" nodeType="interactiveSeq">
                <p:stCondLst>
                  <p:cond evt="onClick" delay="0">
                    <p:tgtEl>
                      <p:spTgt spid="186374"/>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exit" presetSubtype="0" fill="hold" nodeType="clickEffect">
                                  <p:stCondLst>
                                    <p:cond delay="0"/>
                                  </p:stCondLst>
                                  <p:childTnLst>
                                    <p:set>
                                      <p:cBhvr>
                                        <p:cTn id="43" dur="1" fill="hold">
                                          <p:stCondLst>
                                            <p:cond delay="0"/>
                                          </p:stCondLst>
                                        </p:cTn>
                                        <p:tgtEl>
                                          <p:spTgt spid="186383"/>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186375"/>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186385"/>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86387"/>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86391"/>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8638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explode.wav"/>
                                        </p:tgtEl>
                                      </p:cMediaNode>
                                    </p:audio>
                                  </p:subTnLst>
                                </p:cTn>
                              </p:par>
                              <p:par>
                                <p:cTn id="54" presetID="1" presetClass="exit" presetSubtype="0" fill="hold" nodeType="withEffect">
                                  <p:stCondLst>
                                    <p:cond delay="0"/>
                                  </p:stCondLst>
                                  <p:childTnLst>
                                    <p:set>
                                      <p:cBhvr>
                                        <p:cTn id="55" dur="1" fill="hold">
                                          <p:stCondLst>
                                            <p:cond delay="0"/>
                                          </p:stCondLst>
                                        </p:cTn>
                                        <p:tgtEl>
                                          <p:spTgt spid="186394"/>
                                        </p:tgtEl>
                                        <p:attrNameLst>
                                          <p:attrName>style.visibility</p:attrName>
                                        </p:attrNameLst>
                                      </p:cBhvr>
                                      <p:to>
                                        <p:strVal val="hidden"/>
                                      </p:to>
                                    </p:set>
                                  </p:childTnLst>
                                </p:cTn>
                              </p:par>
                            </p:childTnLst>
                          </p:cTn>
                        </p:par>
                      </p:childTnLst>
                    </p:cTn>
                  </p:par>
                </p:childTnLst>
              </p:cTn>
              <p:nextCondLst>
                <p:cond evt="onClick" delay="0">
                  <p:tgtEl>
                    <p:spTgt spid="186374"/>
                  </p:tgtEl>
                </p:cond>
              </p:nextCondLst>
            </p:seq>
            <p:seq concurrent="1" nextAc="seek">
              <p:cTn id="56" restart="whenNotActive" fill="hold" evtFilter="cancelBubble" nodeType="interactiveSeq">
                <p:stCondLst>
                  <p:cond evt="onClick" delay="0">
                    <p:tgtEl>
                      <p:spTgt spid="18638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exit" presetSubtype="0" fill="hold" nodeType="clickEffect">
                                  <p:stCondLst>
                                    <p:cond delay="0"/>
                                  </p:stCondLst>
                                  <p:childTnLst>
                                    <p:set>
                                      <p:cBhvr>
                                        <p:cTn id="60" dur="1" fill="hold">
                                          <p:stCondLst>
                                            <p:cond delay="0"/>
                                          </p:stCondLst>
                                        </p:cTn>
                                        <p:tgtEl>
                                          <p:spTgt spid="186383"/>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86375"/>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86385"/>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86387"/>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86391"/>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8638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explode.wav"/>
                                        </p:tgtEl>
                                      </p:cMediaNode>
                                    </p:audio>
                                  </p:subTnLst>
                                </p:cTn>
                              </p:par>
                              <p:par>
                                <p:cTn id="71" presetID="1" presetClass="exit" presetSubtype="0" fill="hold" nodeType="withEffect">
                                  <p:stCondLst>
                                    <p:cond delay="0"/>
                                  </p:stCondLst>
                                  <p:childTnLst>
                                    <p:set>
                                      <p:cBhvr>
                                        <p:cTn id="72" dur="1" fill="hold">
                                          <p:stCondLst>
                                            <p:cond delay="0"/>
                                          </p:stCondLst>
                                        </p:cTn>
                                        <p:tgtEl>
                                          <p:spTgt spid="186394"/>
                                        </p:tgtEl>
                                        <p:attrNameLst>
                                          <p:attrName>style.visibility</p:attrName>
                                        </p:attrNameLst>
                                      </p:cBhvr>
                                      <p:to>
                                        <p:strVal val="hidden"/>
                                      </p:to>
                                    </p:set>
                                  </p:childTnLst>
                                </p:cTn>
                              </p:par>
                            </p:childTnLst>
                          </p:cTn>
                        </p:par>
                      </p:childTnLst>
                    </p:cTn>
                  </p:par>
                </p:childTnLst>
              </p:cTn>
              <p:nextCondLst>
                <p:cond evt="onClick" delay="0">
                  <p:tgtEl>
                    <p:spTgt spid="186384"/>
                  </p:tgtEl>
                </p:cond>
              </p:nextCondLst>
            </p:seq>
            <p:seq concurrent="1" nextAc="seek">
              <p:cTn id="73" restart="whenNotActive" fill="hold" evtFilter="cancelBubble" nodeType="interactiveSeq">
                <p:stCondLst>
                  <p:cond evt="onClick" delay="0">
                    <p:tgtEl>
                      <p:spTgt spid="186386"/>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 presetClass="exit" presetSubtype="0" fill="hold" nodeType="clickEffect">
                                  <p:stCondLst>
                                    <p:cond delay="0"/>
                                  </p:stCondLst>
                                  <p:childTnLst>
                                    <p:set>
                                      <p:cBhvr>
                                        <p:cTn id="77" dur="1" fill="hold">
                                          <p:stCondLst>
                                            <p:cond delay="0"/>
                                          </p:stCondLst>
                                        </p:cTn>
                                        <p:tgtEl>
                                          <p:spTgt spid="186383"/>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86375"/>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186385"/>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186387"/>
                                        </p:tgtEl>
                                        <p:attrNameLst>
                                          <p:attrName>style.visibility</p:attrName>
                                        </p:attrNameLst>
                                      </p:cBhvr>
                                      <p:to>
                                        <p:strVal val="visible"/>
                                      </p:to>
                                    </p:set>
                                  </p:childTnLst>
                                </p:cTn>
                              </p:par>
                              <p:par>
                                <p:cTn id="84" presetID="1" presetClass="exit" presetSubtype="0" fill="hold" nodeType="withEffect">
                                  <p:stCondLst>
                                    <p:cond delay="0"/>
                                  </p:stCondLst>
                                  <p:childTnLst>
                                    <p:set>
                                      <p:cBhvr>
                                        <p:cTn id="85" dur="1" fill="hold">
                                          <p:stCondLst>
                                            <p:cond delay="0"/>
                                          </p:stCondLst>
                                        </p:cTn>
                                        <p:tgtEl>
                                          <p:spTgt spid="186391"/>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186388"/>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explode.wav"/>
                                        </p:tgtEl>
                                      </p:cMediaNode>
                                    </p:audio>
                                  </p:subTnLst>
                                </p:cTn>
                              </p:par>
                              <p:par>
                                <p:cTn id="88" presetID="1" presetClass="exit" presetSubtype="0" fill="hold" nodeType="withEffect">
                                  <p:stCondLst>
                                    <p:cond delay="0"/>
                                  </p:stCondLst>
                                  <p:childTnLst>
                                    <p:set>
                                      <p:cBhvr>
                                        <p:cTn id="89" dur="1" fill="hold">
                                          <p:stCondLst>
                                            <p:cond delay="0"/>
                                          </p:stCondLst>
                                        </p:cTn>
                                        <p:tgtEl>
                                          <p:spTgt spid="186394"/>
                                        </p:tgtEl>
                                        <p:attrNameLst>
                                          <p:attrName>style.visibility</p:attrName>
                                        </p:attrNameLst>
                                      </p:cBhvr>
                                      <p:to>
                                        <p:strVal val="hidden"/>
                                      </p:to>
                                    </p:set>
                                  </p:childTnLst>
                                </p:cTn>
                              </p:par>
                            </p:childTnLst>
                          </p:cTn>
                        </p:par>
                      </p:childTnLst>
                    </p:cTn>
                  </p:par>
                </p:childTnLst>
              </p:cTn>
              <p:nextCondLst>
                <p:cond evt="onClick" delay="0">
                  <p:tgtEl>
                    <p:spTgt spid="186386"/>
                  </p:tgtEl>
                </p:cond>
              </p:nextCondLst>
            </p:seq>
            <p:seq concurrent="1" nextAc="seek">
              <p:cTn id="90" restart="whenNotActive" fill="hold" evtFilter="cancelBubble" nodeType="interactiveSeq">
                <p:stCondLst>
                  <p:cond evt="onClick" delay="0">
                    <p:tgtEl>
                      <p:spTgt spid="18637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xit" presetSubtype="0" fill="hold" nodeType="clickEffect">
                                  <p:stCondLst>
                                    <p:cond delay="0"/>
                                  </p:stCondLst>
                                  <p:childTnLst>
                                    <p:set>
                                      <p:cBhvr>
                                        <p:cTn id="94" dur="1" fill="hold">
                                          <p:stCondLst>
                                            <p:cond delay="0"/>
                                          </p:stCondLst>
                                        </p:cTn>
                                        <p:tgtEl>
                                          <p:spTgt spid="186383"/>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863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86385"/>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86387"/>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8639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86388"/>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86394"/>
                                        </p:tgtEl>
                                        <p:attrNameLst>
                                          <p:attrName>style.visibility</p:attrName>
                                        </p:attrNameLst>
                                      </p:cBhvr>
                                      <p:to>
                                        <p:strVal val="visible"/>
                                      </p:to>
                                    </p:set>
                                  </p:childTnLst>
                                </p:cTn>
                              </p:par>
                            </p:childTnLst>
                          </p:cTn>
                        </p:par>
                      </p:childTnLst>
                    </p:cTn>
                  </p:par>
                </p:childTnLst>
              </p:cTn>
              <p:nextCondLst>
                <p:cond evt="onClick" delay="0">
                  <p:tgtEl>
                    <p:spTgt spid="186376"/>
                  </p:tgtEl>
                </p:cond>
              </p:nextCondLst>
            </p:seq>
            <p:seq concurrent="1" nextAc="seek">
              <p:cTn id="107" restart="whenNotActive" fill="hold" evtFilter="cancelBubble" nodeType="interactiveSeq">
                <p:stCondLst>
                  <p:cond evt="onClick" delay="0">
                    <p:tgtEl>
                      <p:spTgt spid="186379"/>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186383"/>
                                        </p:tgtEl>
                                        <p:attrNameLst>
                                          <p:attrName>style.visibility</p:attrName>
                                        </p:attrNameLst>
                                      </p:cBhvr>
                                      <p:to>
                                        <p:strVal val="visible"/>
                                      </p:to>
                                    </p:set>
                                  </p:childTnLst>
                                </p:cTn>
                              </p:par>
                              <p:par>
                                <p:cTn id="112" presetID="1" presetClass="exit" presetSubtype="0" fill="hold" nodeType="withEffect">
                                  <p:stCondLst>
                                    <p:cond delay="0"/>
                                  </p:stCondLst>
                                  <p:childTnLst>
                                    <p:set>
                                      <p:cBhvr>
                                        <p:cTn id="113" dur="1" fill="hold">
                                          <p:stCondLst>
                                            <p:cond delay="0"/>
                                          </p:stCondLst>
                                        </p:cTn>
                                        <p:tgtEl>
                                          <p:spTgt spid="186375"/>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186385"/>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186387"/>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186391"/>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186388"/>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86394"/>
                                        </p:tgtEl>
                                        <p:attrNameLst>
                                          <p:attrName>style.visibility</p:attrName>
                                        </p:attrNameLst>
                                      </p:cBhvr>
                                      <p:to>
                                        <p:strVal val="visible"/>
                                      </p:to>
                                    </p:set>
                                  </p:childTnLst>
                                </p:cTn>
                              </p:par>
                            </p:childTnLst>
                          </p:cTn>
                        </p:par>
                      </p:childTnLst>
                    </p:cTn>
                  </p:par>
                </p:childTnLst>
              </p:cTn>
              <p:nextCondLst>
                <p:cond evt="onClick" delay="0">
                  <p:tgtEl>
                    <p:spTgt spid="186379"/>
                  </p:tgtEl>
                </p:cond>
              </p:nextCondLst>
            </p:seq>
            <p:seq concurrent="1" nextAc="seek">
              <p:cTn id="124" restart="whenNotActive" fill="hold" evtFilter="cancelBubble" nodeType="interactiveSeq">
                <p:stCondLst>
                  <p:cond evt="onClick" delay="0">
                    <p:tgtEl>
                      <p:spTgt spid="186383"/>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 presetClass="exit" presetSubtype="0" fill="hold" nodeType="clickEffect">
                                  <p:stCondLst>
                                    <p:cond delay="0"/>
                                  </p:stCondLst>
                                  <p:childTnLst>
                                    <p:set>
                                      <p:cBhvr>
                                        <p:cTn id="128" dur="1" fill="hold">
                                          <p:stCondLst>
                                            <p:cond delay="0"/>
                                          </p:stCondLst>
                                        </p:cTn>
                                        <p:tgtEl>
                                          <p:spTgt spid="186383"/>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186391"/>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186394"/>
                                        </p:tgtEl>
                                        <p:attrNameLst>
                                          <p:attrName>style.visibility</p:attrName>
                                        </p:attrNameLst>
                                      </p:cBhvr>
                                      <p:to>
                                        <p:strVal val="visible"/>
                                      </p:to>
                                    </p:set>
                                  </p:childTnLst>
                                </p:cTn>
                              </p:par>
                            </p:childTnLst>
                          </p:cTn>
                        </p:par>
                      </p:childTnLst>
                    </p:cTn>
                  </p:par>
                </p:childTnLst>
              </p:cTn>
              <p:nextCondLst>
                <p:cond evt="onClick" delay="0">
                  <p:tgtEl>
                    <p:spTgt spid="186383"/>
                  </p:tgtEl>
                </p:cond>
              </p:nextCondLst>
            </p:seq>
            <p:seq concurrent="1" nextAc="seek">
              <p:cTn id="133" restart="whenNotActive" fill="hold" evtFilter="cancelBubble" nodeType="interactiveSeq">
                <p:stCondLst>
                  <p:cond evt="onClick" delay="0">
                    <p:tgtEl>
                      <p:spTgt spid="186375"/>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1" presetClass="exit" presetSubtype="0" fill="hold" nodeType="clickEffect">
                                  <p:stCondLst>
                                    <p:cond delay="0"/>
                                  </p:stCondLst>
                                  <p:childTnLst>
                                    <p:set>
                                      <p:cBhvr>
                                        <p:cTn id="137" dur="1" fill="hold">
                                          <p:stCondLst>
                                            <p:cond delay="0"/>
                                          </p:stCondLst>
                                        </p:cTn>
                                        <p:tgtEl>
                                          <p:spTgt spid="186375"/>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186388"/>
                                        </p:tgtEl>
                                        <p:attrNameLst>
                                          <p:attrName>style.visibility</p:attrName>
                                        </p:attrNameLst>
                                      </p:cBhvr>
                                      <p:to>
                                        <p:strVal val="hidden"/>
                                      </p:to>
                                    </p:set>
                                  </p:childTnLst>
                                </p:cTn>
                              </p:par>
                              <p:par>
                                <p:cTn id="140" presetID="1" presetClass="entr" presetSubtype="0" fill="hold" nodeType="withEffect">
                                  <p:stCondLst>
                                    <p:cond delay="0"/>
                                  </p:stCondLst>
                                  <p:childTnLst>
                                    <p:set>
                                      <p:cBhvr>
                                        <p:cTn id="141" dur="1" fill="hold">
                                          <p:stCondLst>
                                            <p:cond delay="0"/>
                                          </p:stCondLst>
                                        </p:cTn>
                                        <p:tgtEl>
                                          <p:spTgt spid="186394"/>
                                        </p:tgtEl>
                                        <p:attrNameLst>
                                          <p:attrName>style.visibility</p:attrName>
                                        </p:attrNameLst>
                                      </p:cBhvr>
                                      <p:to>
                                        <p:strVal val="visible"/>
                                      </p:to>
                                    </p:set>
                                  </p:childTnLst>
                                </p:cTn>
                              </p:par>
                            </p:childTnLst>
                          </p:cTn>
                        </p:par>
                      </p:childTnLst>
                    </p:cTn>
                  </p:par>
                </p:childTnLst>
              </p:cTn>
              <p:nextCondLst>
                <p:cond evt="onClick" delay="0">
                  <p:tgtEl>
                    <p:spTgt spid="186375"/>
                  </p:tgtEl>
                </p:cond>
              </p:nextCondLst>
            </p:seq>
            <p:seq concurrent="1" nextAc="seek">
              <p:cTn id="142" restart="whenNotActive" fill="hold" evtFilter="cancelBubble" nodeType="interactiveSeq">
                <p:stCondLst>
                  <p:cond evt="onClick" delay="0">
                    <p:tgtEl>
                      <p:spTgt spid="186385"/>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0"/>
                                          </p:stCondLst>
                                        </p:cTn>
                                        <p:tgtEl>
                                          <p:spTgt spid="186385"/>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86388"/>
                                        </p:tgtEl>
                                        <p:attrNameLst>
                                          <p:attrName>style.visibility</p:attrName>
                                        </p:attrNameLst>
                                      </p:cBhvr>
                                      <p:to>
                                        <p:strVal val="hidden"/>
                                      </p:to>
                                    </p:set>
                                  </p:childTnLst>
                                </p:cTn>
                              </p:par>
                              <p:par>
                                <p:cTn id="149" presetID="1" presetClass="entr" presetSubtype="0" fill="hold" nodeType="withEffect">
                                  <p:stCondLst>
                                    <p:cond delay="0"/>
                                  </p:stCondLst>
                                  <p:childTnLst>
                                    <p:set>
                                      <p:cBhvr>
                                        <p:cTn id="150" dur="1" fill="hold">
                                          <p:stCondLst>
                                            <p:cond delay="0"/>
                                          </p:stCondLst>
                                        </p:cTn>
                                        <p:tgtEl>
                                          <p:spTgt spid="186394"/>
                                        </p:tgtEl>
                                        <p:attrNameLst>
                                          <p:attrName>style.visibility</p:attrName>
                                        </p:attrNameLst>
                                      </p:cBhvr>
                                      <p:to>
                                        <p:strVal val="visible"/>
                                      </p:to>
                                    </p:set>
                                  </p:childTnLst>
                                </p:cTn>
                              </p:par>
                            </p:childTnLst>
                          </p:cTn>
                        </p:par>
                      </p:childTnLst>
                    </p:cTn>
                  </p:par>
                </p:childTnLst>
              </p:cTn>
              <p:nextCondLst>
                <p:cond evt="onClick" delay="0">
                  <p:tgtEl>
                    <p:spTgt spid="186385"/>
                  </p:tgtEl>
                </p:cond>
              </p:nextCondLst>
            </p:seq>
            <p:seq concurrent="1" nextAc="seek">
              <p:cTn id="151" restart="whenNotActive" fill="hold" evtFilter="cancelBubble" nodeType="interactiveSeq">
                <p:stCondLst>
                  <p:cond evt="onClick" delay="0">
                    <p:tgtEl>
                      <p:spTgt spid="186387"/>
                    </p:tgtEl>
                  </p:cond>
                </p:stCondLst>
                <p:endSync evt="end" delay="0">
                  <p:rtn val="all"/>
                </p:endSync>
                <p:childTnLst>
                  <p:par>
                    <p:cTn id="152" fill="hold" nodeType="clickPar">
                      <p:stCondLst>
                        <p:cond delay="0"/>
                      </p:stCondLst>
                      <p:childTnLst>
                        <p:par>
                          <p:cTn id="153" fill="hold" nodeType="withGroup">
                            <p:stCondLst>
                              <p:cond delay="0"/>
                            </p:stCondLst>
                            <p:childTnLst>
                              <p:par>
                                <p:cTn id="154" presetID="1" presetClass="exit" presetSubtype="0" fill="hold" nodeType="clickEffect">
                                  <p:stCondLst>
                                    <p:cond delay="0"/>
                                  </p:stCondLst>
                                  <p:childTnLst>
                                    <p:set>
                                      <p:cBhvr>
                                        <p:cTn id="155" dur="1" fill="hold">
                                          <p:stCondLst>
                                            <p:cond delay="0"/>
                                          </p:stCondLst>
                                        </p:cTn>
                                        <p:tgtEl>
                                          <p:spTgt spid="186387"/>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186388"/>
                                        </p:tgtEl>
                                        <p:attrNameLst>
                                          <p:attrName>style.visibility</p:attrName>
                                        </p:attrNameLst>
                                      </p:cBhvr>
                                      <p:to>
                                        <p:strVal val="hidden"/>
                                      </p:to>
                                    </p:set>
                                  </p:childTnLst>
                                </p:cTn>
                              </p:par>
                              <p:par>
                                <p:cTn id="158" presetID="1" presetClass="entr" presetSubtype="0" fill="hold" nodeType="withEffect">
                                  <p:stCondLst>
                                    <p:cond delay="0"/>
                                  </p:stCondLst>
                                  <p:childTnLst>
                                    <p:set>
                                      <p:cBhvr>
                                        <p:cTn id="159" dur="1" fill="hold">
                                          <p:stCondLst>
                                            <p:cond delay="0"/>
                                          </p:stCondLst>
                                        </p:cTn>
                                        <p:tgtEl>
                                          <p:spTgt spid="186394"/>
                                        </p:tgtEl>
                                        <p:attrNameLst>
                                          <p:attrName>style.visibility</p:attrName>
                                        </p:attrNameLst>
                                      </p:cBhvr>
                                      <p:to>
                                        <p:strVal val="visible"/>
                                      </p:to>
                                    </p:set>
                                  </p:childTnLst>
                                </p:cTn>
                              </p:par>
                            </p:childTnLst>
                          </p:cTn>
                        </p:par>
                      </p:childTnLst>
                    </p:cTn>
                  </p:par>
                </p:childTnLst>
              </p:cTn>
              <p:nextCondLst>
                <p:cond evt="onClick" delay="0">
                  <p:tgtEl>
                    <p:spTgt spid="186387"/>
                  </p:tgtEl>
                </p:cond>
              </p:nextCondLst>
            </p:seq>
          </p:childTnLst>
        </p:cTn>
      </p:par>
    </p:tnLst>
    <p:bldLst>
      <p:bldP spid="1864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61913" y="1588"/>
            <a:ext cx="9144000" cy="3108325"/>
          </a:xfrm>
          <a:prstGeom prst="rect">
            <a:avLst/>
          </a:prstGeom>
          <a:noFill/>
          <a:ln w="9525">
            <a:noFill/>
            <a:miter lim="800000"/>
            <a:headEnd/>
            <a:tailEnd/>
          </a:ln>
        </p:spPr>
        <p:txBody>
          <a:bodyPr lIns="91384" tIns="45693" rIns="91384" bIns="45693" anchor="ctr">
            <a:spAutoFit/>
          </a:bodyPr>
          <a:lstStyle/>
          <a:p>
            <a:pPr algn="ctr" eaLnBrk="0" fontAlgn="auto" hangingPunct="0">
              <a:spcBef>
                <a:spcPts val="0"/>
              </a:spcBef>
              <a:spcAft>
                <a:spcPts val="0"/>
              </a:spcAft>
              <a:defRPr/>
            </a:pPr>
            <a:r>
              <a:rPr lang="en-US" sz="2800" b="1" dirty="0">
                <a:solidFill>
                  <a:srgbClr val="FF0000"/>
                </a:solidFill>
                <a:latin typeface="Times New Roman" pitchFamily="18" charset="0"/>
                <a:cs typeface="Times New Roman" pitchFamily="18" charset="0"/>
              </a:rPr>
              <a:t>GIÁO DỤC MÔI TRƯỜNG</a:t>
            </a:r>
          </a:p>
          <a:p>
            <a:pPr algn="just" eaLnBrk="0" fontAlgn="auto" hangingPunct="0">
              <a:spcBef>
                <a:spcPts val="0"/>
              </a:spcBef>
              <a:spcAft>
                <a:spcPts val="0"/>
              </a:spcAft>
              <a:defRPr/>
            </a:pPr>
            <a:r>
              <a:rPr lang="de-DE" sz="2800" b="1" dirty="0">
                <a:latin typeface="Times New Roman" pitchFamily="18" charset="0"/>
                <a:cs typeface="Times New Roman" pitchFamily="18" charset="0"/>
              </a:rPr>
              <a:t>+ Điện trở là nguyên nhân gây ra sự tỏa nhiệt trên dây, nhiệt lượng tỏa ra trên dây là vô ích, làm hao phí điện năng.</a:t>
            </a:r>
            <a:endParaRPr lang="en-US" sz="2800" b="1" dirty="0">
              <a:latin typeface="Times New Roman" pitchFamily="18" charset="0"/>
              <a:cs typeface="+mn-cs"/>
            </a:endParaRPr>
          </a:p>
          <a:p>
            <a:pPr algn="just" eaLnBrk="0" fontAlgn="auto" hangingPunct="0">
              <a:spcBef>
                <a:spcPts val="0"/>
              </a:spcBef>
              <a:spcAft>
                <a:spcPts val="0"/>
              </a:spcAft>
              <a:defRPr/>
            </a:pPr>
            <a:r>
              <a:rPr lang="de-DE" sz="2800" b="1" dirty="0">
                <a:latin typeface="Times New Roman" pitchFamily="18" charset="0"/>
                <a:cs typeface="Times New Roman" pitchFamily="18" charset="0"/>
              </a:rPr>
              <a:t>+ Mỗi dây dẫn chịu được một cường độ dòng điện xác định.</a:t>
            </a:r>
          </a:p>
          <a:p>
            <a:pPr algn="just" eaLnBrk="0" fontAlgn="auto" hangingPunct="0">
              <a:spcBef>
                <a:spcPts val="0"/>
              </a:spcBef>
              <a:spcAft>
                <a:spcPts val="0"/>
              </a:spcAft>
              <a:defRPr/>
            </a:pPr>
            <a:endParaRPr lang="de-DE" sz="2800" b="1" dirty="0">
              <a:latin typeface="Times New Roman" pitchFamily="18" charset="0"/>
              <a:cs typeface="+mn-cs"/>
            </a:endParaRPr>
          </a:p>
        </p:txBody>
      </p:sp>
      <p:sp>
        <p:nvSpPr>
          <p:cNvPr id="16387" name="Rectangle 2"/>
          <p:cNvSpPr>
            <a:spLocks noChangeArrowheads="1"/>
          </p:cNvSpPr>
          <p:nvPr/>
        </p:nvSpPr>
        <p:spPr bwMode="auto">
          <a:xfrm>
            <a:off x="74613" y="2771775"/>
            <a:ext cx="8991600" cy="1385888"/>
          </a:xfrm>
          <a:prstGeom prst="rect">
            <a:avLst/>
          </a:prstGeom>
          <a:noFill/>
          <a:ln w="9525">
            <a:noFill/>
            <a:miter lim="800000"/>
            <a:headEnd/>
            <a:tailEnd/>
          </a:ln>
        </p:spPr>
        <p:txBody>
          <a:bodyPr lIns="91384" tIns="45693" rIns="91384" bIns="45693" anchor="ctr">
            <a:spAutoFit/>
          </a:bodyPr>
          <a:lstStyle/>
          <a:p>
            <a:pPr algn="just" eaLnBrk="0" fontAlgn="auto" hangingPunct="0">
              <a:spcBef>
                <a:spcPts val="0"/>
              </a:spcBef>
              <a:spcAft>
                <a:spcPts val="0"/>
              </a:spcAft>
              <a:defRPr/>
            </a:pPr>
            <a:r>
              <a:rPr lang="de-DE" sz="2800" i="1" dirty="0">
                <a:solidFill>
                  <a:srgbClr val="FF0000"/>
                </a:solidFill>
                <a:latin typeface="Times New Roman" pitchFamily="18" charset="0"/>
                <a:cs typeface="Times New Roman" pitchFamily="18" charset="0"/>
              </a:rPr>
              <a:t>+</a:t>
            </a:r>
            <a:r>
              <a:rPr lang="de-DE" sz="2800" b="1" dirty="0">
                <a:latin typeface="Times New Roman" pitchFamily="18" charset="0"/>
                <a:cs typeface="Times New Roman" pitchFamily="18" charset="0"/>
              </a:rPr>
              <a:t>Nếu sử dụng dây không đúng cường độ dòng điện cho phép thì gây ra hiện tượng </a:t>
            </a:r>
            <a:r>
              <a:rPr lang="de-DE" sz="2800" b="1" i="1" dirty="0">
                <a:solidFill>
                  <a:srgbClr val="FF0000"/>
                </a:solidFill>
                <a:latin typeface="Times New Roman" pitchFamily="18" charset="0"/>
                <a:cs typeface="Times New Roman" pitchFamily="18" charset="0"/>
              </a:rPr>
              <a:t>làm dây dẫn nóng chảy, gây ra hỏa hoạn</a:t>
            </a:r>
            <a:endParaRPr lang="en-US" sz="2800" b="1" i="1" dirty="0">
              <a:solidFill>
                <a:srgbClr val="FF0000"/>
              </a:solidFill>
              <a:latin typeface="Times New Roman" pitchFamily="18" charset="0"/>
              <a:cs typeface="+mn-cs"/>
            </a:endParaRPr>
          </a:p>
        </p:txBody>
      </p:sp>
      <p:sp>
        <p:nvSpPr>
          <p:cNvPr id="5" name="Rectangle 1"/>
          <p:cNvSpPr>
            <a:spLocks noChangeArrowheads="1"/>
          </p:cNvSpPr>
          <p:nvPr/>
        </p:nvSpPr>
        <p:spPr bwMode="auto">
          <a:xfrm>
            <a:off x="11113" y="4127500"/>
            <a:ext cx="9144000" cy="954088"/>
          </a:xfrm>
          <a:prstGeom prst="rect">
            <a:avLst/>
          </a:prstGeom>
          <a:noFill/>
          <a:ln w="9525">
            <a:noFill/>
            <a:miter lim="800000"/>
            <a:headEnd/>
            <a:tailEnd/>
          </a:ln>
        </p:spPr>
        <p:txBody>
          <a:bodyPr lIns="91384" tIns="45693" rIns="91384" bIns="45693" anchor="ctr">
            <a:spAutoFit/>
          </a:bodyPr>
          <a:lstStyle/>
          <a:p>
            <a:pPr eaLnBrk="0" fontAlgn="auto" hangingPunct="0">
              <a:spcBef>
                <a:spcPts val="0"/>
              </a:spcBef>
              <a:spcAft>
                <a:spcPts val="0"/>
              </a:spcAft>
              <a:tabLst>
                <a:tab pos="456921" algn="l"/>
              </a:tabLst>
              <a:defRPr/>
            </a:pPr>
            <a:r>
              <a:rPr lang="de-DE" sz="2800" i="1" dirty="0">
                <a:solidFill>
                  <a:srgbClr val="FF0000"/>
                </a:solidFill>
                <a:latin typeface="Times New Roman" pitchFamily="18" charset="0"/>
                <a:cs typeface="Times New Roman" pitchFamily="18" charset="0"/>
              </a:rPr>
              <a:t>+</a:t>
            </a:r>
            <a:r>
              <a:rPr lang="de-DE" sz="2800" b="1" dirty="0">
                <a:latin typeface="Times New Roman" pitchFamily="18" charset="0"/>
                <a:cs typeface="Times New Roman" pitchFamily="18" charset="0"/>
              </a:rPr>
              <a:t>Để tiết kiệm điện năng ta cần sử dụng </a:t>
            </a:r>
            <a:r>
              <a:rPr lang="de-DE" sz="2800" b="1" i="1" dirty="0">
                <a:solidFill>
                  <a:srgbClr val="FF0000"/>
                </a:solidFill>
                <a:latin typeface="Times New Roman" pitchFamily="18" charset="0"/>
                <a:cs typeface="Times New Roman" pitchFamily="18" charset="0"/>
              </a:rPr>
              <a:t>dây dẫn có điện trở nhỏ</a:t>
            </a:r>
            <a:endParaRPr lang="en-US" sz="2800" b="1" dirty="0">
              <a:solidFill>
                <a:srgbClr val="FF0000"/>
              </a:solidFill>
              <a:latin typeface="Times New Roman"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6386">
                                            <p:txEl>
                                              <p:pRg st="1" end="1"/>
                                            </p:txEl>
                                          </p:spTgt>
                                        </p:tgtEl>
                                        <p:attrNameLst>
                                          <p:attrName>style.visibility</p:attrName>
                                        </p:attrNameLst>
                                      </p:cBhvr>
                                      <p:to>
                                        <p:strVal val="visible"/>
                                      </p:to>
                                    </p:set>
                                    <p:animEffect transition="in" filter="checkerboard(across)">
                                      <p:cBhvr>
                                        <p:cTn id="12" dur="500"/>
                                        <p:tgtEl>
                                          <p:spTgt spid="163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6386">
                                            <p:txEl>
                                              <p:pRg st="2" end="2"/>
                                            </p:txEl>
                                          </p:spTgt>
                                        </p:tgtEl>
                                        <p:attrNameLst>
                                          <p:attrName>style.visibility</p:attrName>
                                        </p:attrNameLst>
                                      </p:cBhvr>
                                      <p:to>
                                        <p:strVal val="visible"/>
                                      </p:to>
                                    </p:set>
                                    <p:animEffect transition="in" filter="circle(in)">
                                      <p:cBhvr>
                                        <p:cTn id="17" dur="2000"/>
                                        <p:tgtEl>
                                          <p:spTgt spid="1638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22" dur="500"/>
                                        <p:tgtEl>
                                          <p:spTgt spid="1638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3" presetClass="entr" presetSubtype="16"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plus(in)">
                                      <p:cBhvr>
                                        <p:cTn id="2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1295636" y="56716"/>
            <a:ext cx="7239000" cy="646276"/>
          </a:xfrm>
          <a:prstGeom prst="rect">
            <a:avLst/>
          </a:prstGeom>
        </p:spPr>
        <p:style>
          <a:lnRef idx="1">
            <a:schemeClr val="accent3"/>
          </a:lnRef>
          <a:fillRef idx="2">
            <a:schemeClr val="accent3"/>
          </a:fillRef>
          <a:effectRef idx="1">
            <a:schemeClr val="accent3"/>
          </a:effectRef>
          <a:fontRef idx="minor">
            <a:schemeClr val="dk1"/>
          </a:fontRef>
        </p:style>
        <p:txBody>
          <a:bodyPr lIns="91384" tIns="45693" rIns="91384" bIns="45693">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HƯỚNG DẪN VỀ NHÀ</a:t>
            </a:r>
          </a:p>
        </p:txBody>
      </p:sp>
      <p:sp>
        <p:nvSpPr>
          <p:cNvPr id="24" name="Text Box 148"/>
          <p:cNvSpPr txBox="1">
            <a:spLocks noChangeArrowheads="1"/>
          </p:cNvSpPr>
          <p:nvPr/>
        </p:nvSpPr>
        <p:spPr bwMode="auto">
          <a:xfrm>
            <a:off x="95250" y="842963"/>
            <a:ext cx="8915400" cy="3970337"/>
          </a:xfrm>
          <a:prstGeom prst="rect">
            <a:avLst/>
          </a:prstGeom>
          <a:noFill/>
          <a:ln>
            <a:headEnd/>
            <a:tailEnd/>
          </a:ln>
        </p:spPr>
        <p:style>
          <a:lnRef idx="1">
            <a:schemeClr val="accent5"/>
          </a:lnRef>
          <a:fillRef idx="2">
            <a:schemeClr val="accent5"/>
          </a:fillRef>
          <a:effectRef idx="1">
            <a:schemeClr val="accent5"/>
          </a:effectRef>
          <a:fontRef idx="minor">
            <a:schemeClr val="dk1"/>
          </a:fontRef>
        </p:style>
        <p:txBody>
          <a:bodyPr lIns="91384" tIns="45693" rIns="91384" bIns="45693">
            <a:spAutoFit/>
          </a:bodyPr>
          <a:lstStyle/>
          <a:p>
            <a:pPr algn="just">
              <a:buClr>
                <a:srgbClr val="FF0000"/>
              </a:buClr>
              <a:defRPr/>
            </a:pPr>
            <a:r>
              <a:rPr lang="en-US" sz="2800" b="1" dirty="0">
                <a:solidFill>
                  <a:srgbClr val="0000FF"/>
                </a:solidFill>
                <a:latin typeface="Times New Roman" pitchFamily="18" charset="0"/>
                <a:cs typeface="Times New Roman" pitchFamily="18" charset="0"/>
              </a:rPr>
              <a:t>*</a:t>
            </a:r>
            <a:r>
              <a:rPr lang="en-US" sz="2800" b="1" dirty="0" err="1">
                <a:solidFill>
                  <a:srgbClr val="FF0000"/>
                </a:solidFill>
                <a:latin typeface="Times New Roman" pitchFamily="18" charset="0"/>
                <a:cs typeface="Times New Roman" pitchFamily="18" charset="0"/>
              </a:rPr>
              <a:t>Đối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ở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này</a:t>
            </a:r>
            <a:r>
              <a:rPr lang="en-US" sz="2800" b="1" dirty="0">
                <a:solidFill>
                  <a:srgbClr val="FF0000"/>
                </a:solidFill>
                <a:latin typeface="Times New Roman" pitchFamily="18" charset="0"/>
                <a:cs typeface="Times New Roman" pitchFamily="18" charset="0"/>
              </a:rPr>
              <a:t>:</a:t>
            </a:r>
          </a:p>
          <a:p>
            <a:pPr algn="just">
              <a:buClr>
                <a:srgbClr val="FF0000"/>
              </a:buClr>
              <a:buFont typeface="Wingdings" pitchFamily="2" charset="2"/>
              <a:buChar char="Ø"/>
              <a:defRPr/>
            </a:pP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thể</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chưa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biết</a:t>
            </a:r>
            <a:r>
              <a:rPr lang="en-US" sz="2800" b="1" dirty="0">
                <a:solidFill>
                  <a:srgbClr val="0000FF"/>
                </a:solidFill>
                <a:latin typeface="Times New Roman" pitchFamily="18" charset="0"/>
                <a:cs typeface="Times New Roman" pitchFamily="18" charset="0"/>
              </a:rPr>
              <a:t>”</a:t>
            </a:r>
          </a:p>
          <a:p>
            <a:pPr algn="just">
              <a:buClr>
                <a:srgbClr val="FF0000"/>
              </a:buClr>
              <a:buFont typeface="Wingdings" pitchFamily="2" charset="2"/>
              <a:buChar char="Ø"/>
              <a:defRPr/>
            </a:pPr>
            <a:r>
              <a:rPr lang="en-US" sz="2800" b="1" dirty="0" err="1">
                <a:solidFill>
                  <a:srgbClr val="0000FF"/>
                </a:solidFill>
                <a:latin typeface="Times New Roman" pitchFamily="18" charset="0"/>
                <a:cs typeface="Times New Roman" pitchFamily="18" charset="0"/>
              </a:rPr>
              <a:t>Học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thuộc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r>
              <a:rPr lang="en-US" sz="2800" b="1" dirty="0">
                <a:solidFill>
                  <a:srgbClr val="0000FF"/>
                </a:solidFill>
                <a:latin typeface="Times New Roman" pitchFamily="18" charset="0"/>
                <a:cs typeface="Times New Roman" pitchFamily="18" charset="0"/>
              </a:rPr>
              <a:t> </a:t>
            </a:r>
          </a:p>
          <a:p>
            <a:pPr algn="just">
              <a:buClr>
                <a:srgbClr val="FF0000"/>
              </a:buClr>
              <a:buFont typeface="Wingdings" pitchFamily="2" charset="2"/>
              <a:buChar char="Ø"/>
              <a:defRPr/>
            </a:pPr>
            <a:r>
              <a:rPr lang="en-US" sz="2800" b="1" dirty="0" err="1">
                <a:solidFill>
                  <a:srgbClr val="0000FF"/>
                </a:solidFill>
                <a:latin typeface="Times New Roman" pitchFamily="18" charset="0"/>
                <a:cs typeface="Times New Roman" pitchFamily="18" charset="0"/>
              </a:rPr>
              <a:t>Làm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tập</a:t>
            </a:r>
            <a:r>
              <a:rPr lang="en-US" sz="2800" b="1" dirty="0">
                <a:solidFill>
                  <a:srgbClr val="0000FF"/>
                </a:solidFill>
                <a:latin typeface="Times New Roman" pitchFamily="18" charset="0"/>
                <a:cs typeface="Times New Roman" pitchFamily="18" charset="0"/>
              </a:rPr>
              <a:t>:  C6/</a:t>
            </a:r>
            <a:r>
              <a:rPr lang="en-US" sz="2800" b="1" dirty="0" err="1">
                <a:solidFill>
                  <a:srgbClr val="0000FF"/>
                </a:solidFill>
                <a:latin typeface="Times New Roman" pitchFamily="18" charset="0"/>
                <a:cs typeface="Times New Roman" pitchFamily="18" charset="0"/>
              </a:rPr>
              <a:t>sgk</a:t>
            </a:r>
            <a:r>
              <a:rPr lang="en-US" sz="2800" b="1" dirty="0">
                <a:solidFill>
                  <a:srgbClr val="0000FF"/>
                </a:solidFill>
                <a:latin typeface="Times New Roman" pitchFamily="18" charset="0"/>
                <a:cs typeface="Times New Roman" pitchFamily="18" charset="0"/>
              </a:rPr>
              <a:t>/ trang27</a:t>
            </a:r>
          </a:p>
          <a:p>
            <a:pPr algn="just">
              <a:buClr>
                <a:srgbClr val="FF0000"/>
              </a:buClr>
              <a:buFont typeface="Wingdings" pitchFamily="2" charset="2"/>
              <a:buNone/>
              <a:defRPr/>
            </a:pPr>
            <a:r>
              <a:rPr lang="en-US" sz="2800" b="1" dirty="0">
                <a:solidFill>
                  <a:srgbClr val="0000FF"/>
                </a:solidFill>
                <a:latin typeface="Times New Roman" pitchFamily="18" charset="0"/>
                <a:cs typeface="Times New Roman" pitchFamily="18" charset="0"/>
              </a:rPr>
              <a:t>                       9.10 </a:t>
            </a:r>
            <a:r>
              <a:rPr lang="en-US" sz="2800" b="1" dirty="0">
                <a:solidFill>
                  <a:srgbClr val="0000FF"/>
                </a:solidFill>
                <a:latin typeface="Times New Roman" pitchFamily="18" charset="0"/>
                <a:cs typeface="Times New Roman" pitchFamily="18" charset="0"/>
                <a:sym typeface="Wingdings" pitchFamily="2" charset="2"/>
              </a:rPr>
              <a:t> 9.12 </a:t>
            </a:r>
            <a:r>
              <a:rPr lang="en-US" sz="2800" b="1" dirty="0" err="1">
                <a:solidFill>
                  <a:srgbClr val="0000FF"/>
                </a:solidFill>
                <a:latin typeface="Times New Roman" pitchFamily="18" charset="0"/>
                <a:cs typeface="Times New Roman" pitchFamily="18" charset="0"/>
                <a:sym typeface="Wingdings" pitchFamily="2" charset="2"/>
              </a:rPr>
              <a:t>sách</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bài</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tập</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trang</a:t>
            </a:r>
            <a:r>
              <a:rPr lang="en-US" sz="2800" b="1" dirty="0">
                <a:solidFill>
                  <a:srgbClr val="0000FF"/>
                </a:solidFill>
                <a:latin typeface="Times New Roman" pitchFamily="18" charset="0"/>
                <a:cs typeface="Times New Roman" pitchFamily="18" charset="0"/>
                <a:sym typeface="Wingdings" pitchFamily="2" charset="2"/>
              </a:rPr>
              <a:t> 26</a:t>
            </a:r>
          </a:p>
          <a:p>
            <a:pPr algn="just">
              <a:buClr>
                <a:srgbClr val="FF0000"/>
              </a:buClr>
              <a:defRPr/>
            </a:pP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FF0000"/>
                </a:solidFill>
                <a:latin typeface="Times New Roman" pitchFamily="18" charset="0"/>
                <a:cs typeface="Times New Roman" pitchFamily="18" charset="0"/>
                <a:sym typeface="Wingdings" pitchFamily="2" charset="2"/>
              </a:rPr>
              <a:t>Đối</a:t>
            </a:r>
            <a:r>
              <a:rPr lang="en-US" sz="2800" b="1" dirty="0">
                <a:solidFill>
                  <a:srgbClr val="FF0000"/>
                </a:solidFill>
                <a:latin typeface="Times New Roman" pitchFamily="18" charset="0"/>
                <a:cs typeface="Times New Roman" pitchFamily="18" charset="0"/>
                <a:sym typeface="Wingdings" pitchFamily="2" charset="2"/>
              </a:rPr>
              <a:t> </a:t>
            </a:r>
            <a:r>
              <a:rPr lang="en-US" sz="2800" b="1" dirty="0" err="1">
                <a:solidFill>
                  <a:srgbClr val="FF0000"/>
                </a:solidFill>
                <a:latin typeface="Times New Roman" pitchFamily="18" charset="0"/>
                <a:cs typeface="Times New Roman" pitchFamily="18" charset="0"/>
                <a:sym typeface="Wingdings" pitchFamily="2" charset="2"/>
              </a:rPr>
              <a:t>với</a:t>
            </a:r>
            <a:r>
              <a:rPr lang="en-US" sz="2800" b="1" dirty="0">
                <a:solidFill>
                  <a:srgbClr val="FF0000"/>
                </a:solidFill>
                <a:latin typeface="Times New Roman" pitchFamily="18" charset="0"/>
                <a:cs typeface="Times New Roman" pitchFamily="18" charset="0"/>
                <a:sym typeface="Wingdings" pitchFamily="2" charset="2"/>
              </a:rPr>
              <a:t> </a:t>
            </a:r>
            <a:r>
              <a:rPr lang="en-US" sz="2800" b="1" dirty="0" err="1">
                <a:solidFill>
                  <a:srgbClr val="FF0000"/>
                </a:solidFill>
                <a:latin typeface="Times New Roman" pitchFamily="18" charset="0"/>
                <a:cs typeface="Times New Roman" pitchFamily="18" charset="0"/>
                <a:sym typeface="Wingdings" pitchFamily="2" charset="2"/>
              </a:rPr>
              <a:t>bài</a:t>
            </a:r>
            <a:r>
              <a:rPr lang="en-US" sz="2800" b="1" dirty="0">
                <a:solidFill>
                  <a:srgbClr val="FF0000"/>
                </a:solidFill>
                <a:latin typeface="Times New Roman" pitchFamily="18" charset="0"/>
                <a:cs typeface="Times New Roman" pitchFamily="18" charset="0"/>
                <a:sym typeface="Wingdings" pitchFamily="2" charset="2"/>
              </a:rPr>
              <a:t> </a:t>
            </a:r>
            <a:r>
              <a:rPr lang="en-US" sz="2800" b="1" dirty="0" err="1">
                <a:solidFill>
                  <a:srgbClr val="FF0000"/>
                </a:solidFill>
                <a:latin typeface="Times New Roman" pitchFamily="18" charset="0"/>
                <a:cs typeface="Times New Roman" pitchFamily="18" charset="0"/>
                <a:sym typeface="Wingdings" pitchFamily="2" charset="2"/>
              </a:rPr>
              <a:t>học</a:t>
            </a:r>
            <a:r>
              <a:rPr lang="en-US" sz="2800" b="1" dirty="0">
                <a:solidFill>
                  <a:srgbClr val="FF0000"/>
                </a:solidFill>
                <a:latin typeface="Times New Roman" pitchFamily="18" charset="0"/>
                <a:cs typeface="Times New Roman" pitchFamily="18" charset="0"/>
                <a:sym typeface="Wingdings" pitchFamily="2" charset="2"/>
              </a:rPr>
              <a:t> ở </a:t>
            </a:r>
            <a:r>
              <a:rPr lang="en-US" sz="2800" b="1" dirty="0" err="1">
                <a:solidFill>
                  <a:srgbClr val="FF0000"/>
                </a:solidFill>
                <a:latin typeface="Times New Roman" pitchFamily="18" charset="0"/>
                <a:cs typeface="Times New Roman" pitchFamily="18" charset="0"/>
                <a:sym typeface="Wingdings" pitchFamily="2" charset="2"/>
              </a:rPr>
              <a:t>tiết</a:t>
            </a:r>
            <a:r>
              <a:rPr lang="en-US" sz="2800" b="1" dirty="0">
                <a:solidFill>
                  <a:srgbClr val="FF0000"/>
                </a:solidFill>
                <a:latin typeface="Times New Roman" pitchFamily="18" charset="0"/>
                <a:cs typeface="Times New Roman" pitchFamily="18" charset="0"/>
                <a:sym typeface="Wingdings" pitchFamily="2" charset="2"/>
              </a:rPr>
              <a:t> </a:t>
            </a:r>
            <a:r>
              <a:rPr lang="en-US" sz="2800" b="1" dirty="0" err="1">
                <a:solidFill>
                  <a:srgbClr val="FF0000"/>
                </a:solidFill>
                <a:latin typeface="Times New Roman" pitchFamily="18" charset="0"/>
                <a:cs typeface="Times New Roman" pitchFamily="18" charset="0"/>
                <a:sym typeface="Wingdings" pitchFamily="2" charset="2"/>
              </a:rPr>
              <a:t>sau</a:t>
            </a:r>
            <a:r>
              <a:rPr lang="en-US" sz="2800" b="1" dirty="0">
                <a:solidFill>
                  <a:srgbClr val="FF0000"/>
                </a:solidFill>
                <a:latin typeface="Times New Roman" pitchFamily="18" charset="0"/>
                <a:cs typeface="Times New Roman" pitchFamily="18" charset="0"/>
                <a:sym typeface="Wingdings" pitchFamily="2" charset="2"/>
              </a:rPr>
              <a:t>:</a:t>
            </a:r>
          </a:p>
          <a:p>
            <a:pPr algn="just">
              <a:buClr>
                <a:srgbClr val="FF0000"/>
              </a:buClr>
              <a:buFont typeface="Wingdings" pitchFamily="2" charset="2"/>
              <a:buChar char="Ø"/>
              <a:defRPr/>
            </a:pPr>
            <a:r>
              <a:rPr lang="en-US" sz="2800" b="1" dirty="0" err="1">
                <a:solidFill>
                  <a:srgbClr val="0000FF"/>
                </a:solidFill>
                <a:latin typeface="Times New Roman" pitchFamily="18" charset="0"/>
                <a:cs typeface="Times New Roman" pitchFamily="18" charset="0"/>
                <a:sym typeface="Wingdings" pitchFamily="2" charset="2"/>
              </a:rPr>
              <a:t>Chuẩn</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bị</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bài</a:t>
            </a:r>
            <a:r>
              <a:rPr lang="en-US" sz="2800" b="1" dirty="0">
                <a:solidFill>
                  <a:srgbClr val="0000FF"/>
                </a:solidFill>
                <a:latin typeface="Times New Roman" pitchFamily="18" charset="0"/>
                <a:cs typeface="Times New Roman" pitchFamily="18" charset="0"/>
                <a:sym typeface="Wingdings" pitchFamily="2" charset="2"/>
              </a:rPr>
              <a:t> 10 “ BIẾN TRỞ - ĐIỆN TRỞ DÙNG TRONG KĨ THUẬT” </a:t>
            </a:r>
            <a:r>
              <a:rPr lang="en-US" sz="2800" b="1" dirty="0" err="1">
                <a:solidFill>
                  <a:srgbClr val="0000FF"/>
                </a:solidFill>
                <a:latin typeface="Times New Roman" pitchFamily="18" charset="0"/>
                <a:cs typeface="Times New Roman" pitchFamily="18" charset="0"/>
                <a:sym typeface="Wingdings" pitchFamily="2" charset="2"/>
              </a:rPr>
              <a:t>Tìm</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hiểu</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trước</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phần</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cấu</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tạo</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và</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hoạt</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động</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của</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biến</a:t>
            </a:r>
            <a:r>
              <a:rPr lang="en-US" sz="2800" b="1" dirty="0">
                <a:solidFill>
                  <a:srgbClr val="0000FF"/>
                </a:solidFill>
                <a:latin typeface="Times New Roman" pitchFamily="18" charset="0"/>
                <a:cs typeface="Times New Roman" pitchFamily="18" charset="0"/>
                <a:sym typeface="Wingdings" pitchFamily="2" charset="2"/>
              </a:rPr>
              <a:t> </a:t>
            </a:r>
            <a:r>
              <a:rPr lang="en-US" sz="2800" b="1" dirty="0" err="1">
                <a:solidFill>
                  <a:srgbClr val="0000FF"/>
                </a:solidFill>
                <a:latin typeface="Times New Roman" pitchFamily="18" charset="0"/>
                <a:cs typeface="Times New Roman" pitchFamily="18" charset="0"/>
                <a:sym typeface="Wingdings" pitchFamily="2" charset="2"/>
              </a:rPr>
              <a:t>trở</a:t>
            </a:r>
            <a:endParaRPr lang="vi-VN"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7"/>
          <p:cNvSpPr>
            <a:spLocks noChangeArrowheads="1"/>
          </p:cNvSpPr>
          <p:nvPr/>
        </p:nvSpPr>
        <p:spPr bwMode="auto">
          <a:xfrm>
            <a:off x="3732213" y="342900"/>
            <a:ext cx="1677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4" tIns="45693" rIns="91384" bIns="45693">
            <a:spAutoFit/>
          </a:bodyPr>
          <a:lstStyle/>
          <a:p>
            <a:pPr algn="ctr"/>
            <a:r>
              <a:rPr lang="en-US" sz="2400" b="1">
                <a:solidFill>
                  <a:srgbClr val="FF0000"/>
                </a:solidFill>
                <a:latin typeface="Times New Roman" pitchFamily="18" charset="0"/>
                <a:cs typeface="Times New Roman" pitchFamily="18" charset="0"/>
              </a:rPr>
              <a:t>Hướng dẫn</a:t>
            </a:r>
          </a:p>
        </p:txBody>
      </p:sp>
      <p:sp>
        <p:nvSpPr>
          <p:cNvPr id="17" name="Rectangle 16"/>
          <p:cNvSpPr/>
          <p:nvPr/>
        </p:nvSpPr>
        <p:spPr>
          <a:xfrm>
            <a:off x="228600" y="800100"/>
            <a:ext cx="8686800" cy="1200150"/>
          </a:xfrm>
          <a:prstGeom prst="rect">
            <a:avLst/>
          </a:prstGeom>
        </p:spPr>
        <p:txBody>
          <a:bodyPr lIns="91384" tIns="45693" rIns="91384" bIns="45693">
            <a:spAutoFit/>
          </a:bodyPr>
          <a:lstStyle/>
          <a:p>
            <a:pPr algn="just">
              <a:defRPr/>
            </a:pPr>
            <a:r>
              <a:rPr lang="vi-VN" sz="2400" b="1" dirty="0">
                <a:solidFill>
                  <a:srgbClr val="C00000"/>
                </a:solidFill>
                <a:latin typeface="Times New Roman"/>
                <a:cs typeface="+mn-cs"/>
              </a:rPr>
              <a:t>C6</a:t>
            </a:r>
            <a:r>
              <a:rPr lang="en-US" sz="2400" b="1" dirty="0">
                <a:solidFill>
                  <a:srgbClr val="C00000"/>
                </a:solidFill>
                <a:latin typeface="Times New Roman"/>
                <a:cs typeface="+mn-cs"/>
              </a:rPr>
              <a:t>:</a:t>
            </a:r>
            <a:r>
              <a:rPr lang="vi-VN" sz="2400" b="1" dirty="0">
                <a:solidFill>
                  <a:prstClr val="black"/>
                </a:solidFill>
                <a:latin typeface="Times New Roman"/>
                <a:cs typeface="+mn-cs"/>
              </a:rPr>
              <a:t> Một sợi dây tóc bóng đèn làm bằng vonfam ở 20</a:t>
            </a:r>
            <a:r>
              <a:rPr lang="vi-VN" sz="2400" b="1" baseline="30000" dirty="0">
                <a:solidFill>
                  <a:prstClr val="black"/>
                </a:solidFill>
                <a:latin typeface="Times New Roman"/>
                <a:cs typeface="+mn-cs"/>
              </a:rPr>
              <a:t>0</a:t>
            </a:r>
            <a:r>
              <a:rPr lang="vi-VN" sz="2400" b="1" dirty="0">
                <a:solidFill>
                  <a:prstClr val="black"/>
                </a:solidFill>
                <a:latin typeface="Times New Roman"/>
                <a:cs typeface="+mn-cs"/>
              </a:rPr>
              <a:t>C  có điện trở 25 </a:t>
            </a:r>
            <a:r>
              <a:rPr lang="vi-VN" sz="2400" b="1" dirty="0">
                <a:solidFill>
                  <a:prstClr val="black"/>
                </a:solidFill>
                <a:latin typeface="Times New Roman"/>
                <a:cs typeface="+mn-cs"/>
                <a:sym typeface="Symbol"/>
              </a:rPr>
              <a:t></a:t>
            </a:r>
            <a:r>
              <a:rPr lang="vi-VN" sz="2400" b="1" dirty="0">
                <a:solidFill>
                  <a:prstClr val="black"/>
                </a:solidFill>
                <a:latin typeface="Times New Roman"/>
                <a:cs typeface="+mn-cs"/>
              </a:rPr>
              <a:t>, có tiết diện tròn bán kính 0,01mm. Hãy tí</a:t>
            </a:r>
            <a:r>
              <a:rPr lang="en-US" sz="2400" b="1" dirty="0">
                <a:solidFill>
                  <a:prstClr val="black"/>
                </a:solidFill>
                <a:latin typeface="Calibri"/>
                <a:cs typeface="+mn-cs"/>
              </a:rPr>
              <a:t>n</a:t>
            </a:r>
            <a:r>
              <a:rPr lang="vi-VN" sz="2400" b="1" dirty="0">
                <a:solidFill>
                  <a:prstClr val="black"/>
                </a:solidFill>
                <a:latin typeface="Times New Roman"/>
                <a:cs typeface="+mn-cs"/>
              </a:rPr>
              <a:t>h chiều dài của dây tóc này (lấy</a:t>
            </a:r>
            <a:r>
              <a:rPr lang="en-US" sz="2400" b="1" dirty="0">
                <a:solidFill>
                  <a:prstClr val="black"/>
                </a:solidFill>
                <a:latin typeface="Calibri"/>
                <a:cs typeface="+mn-cs"/>
              </a:rPr>
              <a:t> </a:t>
            </a:r>
            <a:r>
              <a:rPr lang="en-US" sz="2400" b="1" dirty="0">
                <a:solidFill>
                  <a:prstClr val="black"/>
                </a:solidFill>
                <a:latin typeface="Calibri"/>
                <a:cs typeface="+mn-cs"/>
                <a:sym typeface="Symbol"/>
              </a:rPr>
              <a:t>=3,14</a:t>
            </a:r>
            <a:r>
              <a:rPr lang="vi-VN" sz="2400" b="1" dirty="0">
                <a:solidFill>
                  <a:prstClr val="black"/>
                </a:solidFill>
                <a:latin typeface="Times New Roman"/>
                <a:cs typeface="+mn-cs"/>
              </a:rPr>
              <a:t>)</a:t>
            </a:r>
          </a:p>
        </p:txBody>
      </p:sp>
      <p:sp>
        <p:nvSpPr>
          <p:cNvPr id="23" name="Rectangle 22"/>
          <p:cNvSpPr>
            <a:spLocks noChangeArrowheads="1"/>
          </p:cNvSpPr>
          <p:nvPr/>
        </p:nvSpPr>
        <p:spPr bwMode="auto">
          <a:xfrm>
            <a:off x="304800" y="2319338"/>
            <a:ext cx="3200400" cy="19399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1384" tIns="45693" rIns="91384" bIns="45693">
            <a:spAutoFit/>
          </a:bodyPr>
          <a:lstStyle/>
          <a:p>
            <a:pPr algn="ctr"/>
            <a:r>
              <a:rPr lang="en-US" sz="2400" b="1" u="sng">
                <a:solidFill>
                  <a:srgbClr val="0000FF"/>
                </a:solidFill>
                <a:latin typeface="Times New Roman" pitchFamily="18" charset="0"/>
                <a:cs typeface="Times New Roman" pitchFamily="18" charset="0"/>
              </a:rPr>
              <a:t>Tóm tắt</a:t>
            </a:r>
          </a:p>
          <a:p>
            <a:pPr algn="just"/>
            <a:r>
              <a:rPr lang="en-US" sz="2400" b="1">
                <a:solidFill>
                  <a:srgbClr val="0000FF"/>
                </a:solidFill>
                <a:latin typeface="Times New Roman" pitchFamily="18" charset="0"/>
                <a:cs typeface="Times New Roman" pitchFamily="18" charset="0"/>
                <a:sym typeface="Symbol" pitchFamily="18" charset="2"/>
              </a:rPr>
              <a:t>R=25</a:t>
            </a:r>
            <a:endParaRPr lang="vi-VN" sz="2400" b="1">
              <a:solidFill>
                <a:srgbClr val="0000FF"/>
              </a:solidFill>
              <a:latin typeface="Times New Roman" pitchFamily="18" charset="0"/>
              <a:cs typeface="Times New Roman" pitchFamily="18" charset="0"/>
            </a:endParaRPr>
          </a:p>
          <a:p>
            <a:pPr algn="just"/>
            <a:r>
              <a:rPr lang="en-US" sz="2400" b="1">
                <a:solidFill>
                  <a:srgbClr val="0000FF"/>
                </a:solidFill>
                <a:latin typeface="Times New Roman" pitchFamily="18" charset="0"/>
                <a:cs typeface="Times New Roman" pitchFamily="18" charset="0"/>
              </a:rPr>
              <a:t>r=0,01mm=0,01.10</a:t>
            </a:r>
            <a:r>
              <a:rPr lang="en-US" sz="2400" b="1" baseline="30000">
                <a:solidFill>
                  <a:srgbClr val="0000FF"/>
                </a:solidFill>
                <a:latin typeface="Times New Roman" pitchFamily="18" charset="0"/>
                <a:cs typeface="Times New Roman" pitchFamily="18" charset="0"/>
              </a:rPr>
              <a:t>-3 </a:t>
            </a:r>
            <a:r>
              <a:rPr lang="en-US" sz="2400" b="1">
                <a:solidFill>
                  <a:srgbClr val="0000FF"/>
                </a:solidFill>
                <a:latin typeface="Times New Roman" pitchFamily="18" charset="0"/>
                <a:cs typeface="Times New Roman" pitchFamily="18" charset="0"/>
              </a:rPr>
              <a:t> m</a:t>
            </a:r>
          </a:p>
          <a:p>
            <a:pPr algn="just"/>
            <a:r>
              <a:rPr lang="vi-VN" sz="2400" b="1">
                <a:solidFill>
                  <a:srgbClr val="0000FF"/>
                </a:solidFill>
                <a:latin typeface="Times New Roman" pitchFamily="18" charset="0"/>
                <a:cs typeface="Times New Roman" pitchFamily="18" charset="0"/>
                <a:sym typeface="Symbol" pitchFamily="18" charset="2"/>
              </a:rPr>
              <a:t></a:t>
            </a:r>
            <a:r>
              <a:rPr lang="en-US" sz="2400" b="1">
                <a:solidFill>
                  <a:srgbClr val="0000FF"/>
                </a:solidFill>
                <a:latin typeface="Times New Roman" pitchFamily="18" charset="0"/>
                <a:cs typeface="Times New Roman" pitchFamily="18" charset="0"/>
                <a:sym typeface="Symbol" pitchFamily="18" charset="2"/>
              </a:rPr>
              <a:t>=5,5.10</a:t>
            </a:r>
            <a:r>
              <a:rPr lang="en-US" sz="2400" b="1" baseline="30000">
                <a:solidFill>
                  <a:srgbClr val="0000FF"/>
                </a:solidFill>
                <a:latin typeface="Times New Roman" pitchFamily="18" charset="0"/>
                <a:cs typeface="Times New Roman" pitchFamily="18" charset="0"/>
                <a:sym typeface="Symbol" pitchFamily="18" charset="2"/>
              </a:rPr>
              <a:t>-8 </a:t>
            </a:r>
            <a:r>
              <a:rPr lang="en-US" sz="2400" b="1">
                <a:solidFill>
                  <a:srgbClr val="0000FF"/>
                </a:solidFill>
                <a:latin typeface="Times New Roman" pitchFamily="18" charset="0"/>
                <a:cs typeface="Times New Roman" pitchFamily="18" charset="0"/>
                <a:sym typeface="Symbol" pitchFamily="18" charset="2"/>
              </a:rPr>
              <a:t> m</a:t>
            </a:r>
          </a:p>
          <a:p>
            <a:pPr algn="just"/>
            <a:r>
              <a:rPr lang="vi-VN" sz="2400" b="1">
                <a:solidFill>
                  <a:srgbClr val="0000FF"/>
                </a:solidFill>
                <a:latin typeface="Times New Roman" pitchFamily="18" charset="0"/>
                <a:cs typeface="Times New Roman" pitchFamily="18" charset="0"/>
              </a:rPr>
              <a:t>l = </a:t>
            </a:r>
            <a:r>
              <a:rPr lang="en-US" sz="2400" b="1">
                <a:solidFill>
                  <a:srgbClr val="0000FF"/>
                </a:solidFill>
                <a:latin typeface="Times New Roman" pitchFamily="18" charset="0"/>
                <a:cs typeface="Times New Roman" pitchFamily="18" charset="0"/>
              </a:rPr>
              <a:t>?</a:t>
            </a:r>
            <a:r>
              <a:rPr lang="vi-VN" sz="2400" b="1">
                <a:solidFill>
                  <a:srgbClr val="0000FF"/>
                </a:solidFill>
                <a:latin typeface="Times New Roman" pitchFamily="18" charset="0"/>
                <a:cs typeface="Times New Roman" pitchFamily="18" charset="0"/>
              </a:rPr>
              <a:t>m </a:t>
            </a:r>
            <a:endParaRPr lang="en-US" sz="2400" b="1">
              <a:solidFill>
                <a:srgbClr val="0000FF"/>
              </a:solidFill>
              <a:latin typeface="Times New Roman" pitchFamily="18" charset="0"/>
              <a:cs typeface="Times New Roman" pitchFamily="18" charset="0"/>
            </a:endParaRPr>
          </a:p>
        </p:txBody>
      </p:sp>
      <p:sp>
        <p:nvSpPr>
          <p:cNvPr id="9" name="Rectangle 8"/>
          <p:cNvSpPr>
            <a:spLocks noChangeArrowheads="1"/>
          </p:cNvSpPr>
          <p:nvPr/>
        </p:nvSpPr>
        <p:spPr bwMode="auto">
          <a:xfrm>
            <a:off x="4211638" y="2341563"/>
            <a:ext cx="3276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3" rIns="91384" bIns="45693">
            <a:spAutoFit/>
          </a:bodyPr>
          <a:lstStyle/>
          <a:p>
            <a:pPr algn="just"/>
            <a:r>
              <a:rPr lang="en-US" sz="2400" b="1">
                <a:solidFill>
                  <a:srgbClr val="0000FF"/>
                </a:solidFill>
                <a:latin typeface="Times New Roman" pitchFamily="18" charset="0"/>
                <a:cs typeface="Times New Roman" pitchFamily="18" charset="0"/>
              </a:rPr>
              <a:t>Tiết diện dây dẫn:….</a:t>
            </a:r>
            <a:endParaRPr lang="vi-VN" b="1">
              <a:solidFill>
                <a:srgbClr val="0000FF"/>
              </a:solidFill>
              <a:latin typeface="Times New Roman" pitchFamily="18" charset="0"/>
              <a:cs typeface="Times New Roman" pitchFamily="18" charset="0"/>
            </a:endParaRPr>
          </a:p>
        </p:txBody>
      </p:sp>
      <p:sp>
        <p:nvSpPr>
          <p:cNvPr id="10" name="Rectangle 9"/>
          <p:cNvSpPr>
            <a:spLocks noChangeArrowheads="1"/>
          </p:cNvSpPr>
          <p:nvPr/>
        </p:nvSpPr>
        <p:spPr bwMode="auto">
          <a:xfrm>
            <a:off x="4248150" y="2801938"/>
            <a:ext cx="327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3" rIns="91384" bIns="45693">
            <a:spAutoFit/>
          </a:bodyPr>
          <a:lstStyle/>
          <a:p>
            <a:pPr algn="just"/>
            <a:r>
              <a:rPr lang="en-US" sz="2400" b="1">
                <a:solidFill>
                  <a:srgbClr val="0000FF"/>
                </a:solidFill>
                <a:latin typeface="Times New Roman" pitchFamily="18" charset="0"/>
                <a:cs typeface="Times New Roman" pitchFamily="18" charset="0"/>
              </a:rPr>
              <a:t>Điện trở dây dẫn:…..</a:t>
            </a:r>
            <a:endParaRPr lang="vi-VN" b="1">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strips(downLeft)">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0"/>
            <a:ext cx="9144000" cy="5143500"/>
            <a:chOff x="0" y="0"/>
            <a:chExt cx="5760" cy="4320"/>
          </a:xfrm>
        </p:grpSpPr>
        <p:pic>
          <p:nvPicPr>
            <p:cNvPr id="1086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619" name="Group 4"/>
            <p:cNvGrpSpPr>
              <a:grpSpLocks/>
            </p:cNvGrpSpPr>
            <p:nvPr/>
          </p:nvGrpSpPr>
          <p:grpSpPr bwMode="auto">
            <a:xfrm>
              <a:off x="96" y="3272"/>
              <a:ext cx="859" cy="952"/>
              <a:chOff x="2794" y="2160"/>
              <a:chExt cx="1154" cy="1279"/>
            </a:xfrm>
          </p:grpSpPr>
          <p:sp>
            <p:nvSpPr>
              <p:cNvPr id="108761" name="AutoShape 5"/>
              <p:cNvSpPr>
                <a:spLocks noChangeAspect="1" noChangeArrowheads="1" noTextEdit="1"/>
              </p:cNvSpPr>
              <p:nvPr/>
            </p:nvSpPr>
            <p:spPr bwMode="auto">
              <a:xfrm>
                <a:off x="2832" y="2160"/>
                <a:ext cx="1116" cy="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762" name="Freeform 6"/>
              <p:cNvSpPr>
                <a:spLocks/>
              </p:cNvSpPr>
              <p:nvPr/>
            </p:nvSpPr>
            <p:spPr bwMode="auto">
              <a:xfrm>
                <a:off x="2912" y="2780"/>
                <a:ext cx="30" cy="30"/>
              </a:xfrm>
              <a:custGeom>
                <a:avLst/>
                <a:gdLst>
                  <a:gd name="T0" fmla="*/ 0 w 61"/>
                  <a:gd name="T1" fmla="*/ 1 h 60"/>
                  <a:gd name="T2" fmla="*/ 0 w 61"/>
                  <a:gd name="T3" fmla="*/ 1 h 60"/>
                  <a:gd name="T4" fmla="*/ 0 w 61"/>
                  <a:gd name="T5" fmla="*/ 1 h 60"/>
                  <a:gd name="T6" fmla="*/ 0 w 61"/>
                  <a:gd name="T7" fmla="*/ 1 h 60"/>
                  <a:gd name="T8" fmla="*/ 0 w 61"/>
                  <a:gd name="T9" fmla="*/ 1 h 60"/>
                  <a:gd name="T10" fmla="*/ 0 w 61"/>
                  <a:gd name="T11" fmla="*/ 1 h 60"/>
                  <a:gd name="T12" fmla="*/ 0 w 61"/>
                  <a:gd name="T13" fmla="*/ 1 h 60"/>
                  <a:gd name="T14" fmla="*/ 0 w 61"/>
                  <a:gd name="T15" fmla="*/ 1 h 60"/>
                  <a:gd name="T16" fmla="*/ 0 w 61"/>
                  <a:gd name="T17" fmla="*/ 0 h 60"/>
                  <a:gd name="T18" fmla="*/ 0 w 61"/>
                  <a:gd name="T19" fmla="*/ 1 h 60"/>
                  <a:gd name="T20" fmla="*/ 0 w 61"/>
                  <a:gd name="T21" fmla="*/ 1 h 60"/>
                  <a:gd name="T22" fmla="*/ 0 w 61"/>
                  <a:gd name="T23" fmla="*/ 1 h 60"/>
                  <a:gd name="T24" fmla="*/ 0 w 61"/>
                  <a:gd name="T25" fmla="*/ 1 h 60"/>
                  <a:gd name="T26" fmla="*/ 0 w 61"/>
                  <a:gd name="T27" fmla="*/ 1 h 60"/>
                  <a:gd name="T28" fmla="*/ 0 w 61"/>
                  <a:gd name="T29" fmla="*/ 1 h 60"/>
                  <a:gd name="T30" fmla="*/ 0 w 61"/>
                  <a:gd name="T31" fmla="*/ 1 h 60"/>
                  <a:gd name="T32" fmla="*/ 0 w 61"/>
                  <a:gd name="T33" fmla="*/ 1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60">
                    <a:moveTo>
                      <a:pt x="31" y="60"/>
                    </a:moveTo>
                    <a:lnTo>
                      <a:pt x="18" y="57"/>
                    </a:lnTo>
                    <a:lnTo>
                      <a:pt x="9" y="50"/>
                    </a:lnTo>
                    <a:lnTo>
                      <a:pt x="2" y="41"/>
                    </a:lnTo>
                    <a:lnTo>
                      <a:pt x="0" y="30"/>
                    </a:lnTo>
                    <a:lnTo>
                      <a:pt x="2" y="18"/>
                    </a:lnTo>
                    <a:lnTo>
                      <a:pt x="9" y="8"/>
                    </a:lnTo>
                    <a:lnTo>
                      <a:pt x="18" y="2"/>
                    </a:lnTo>
                    <a:lnTo>
                      <a:pt x="31" y="0"/>
                    </a:lnTo>
                    <a:lnTo>
                      <a:pt x="42" y="2"/>
                    </a:lnTo>
                    <a:lnTo>
                      <a:pt x="52" y="8"/>
                    </a:lnTo>
                    <a:lnTo>
                      <a:pt x="58" y="18"/>
                    </a:lnTo>
                    <a:lnTo>
                      <a:pt x="61" y="30"/>
                    </a:lnTo>
                    <a:lnTo>
                      <a:pt x="58" y="41"/>
                    </a:lnTo>
                    <a:lnTo>
                      <a:pt x="52" y="50"/>
                    </a:lnTo>
                    <a:lnTo>
                      <a:pt x="42" y="57"/>
                    </a:lnTo>
                    <a:lnTo>
                      <a:pt x="31" y="6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63" name="Freeform 7"/>
              <p:cNvSpPr>
                <a:spLocks/>
              </p:cNvSpPr>
              <p:nvPr/>
            </p:nvSpPr>
            <p:spPr bwMode="auto">
              <a:xfrm>
                <a:off x="2893" y="2680"/>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64" name="Freeform 8"/>
              <p:cNvSpPr>
                <a:spLocks/>
              </p:cNvSpPr>
              <p:nvPr/>
            </p:nvSpPr>
            <p:spPr bwMode="auto">
              <a:xfrm>
                <a:off x="2893" y="2680"/>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65" name="Freeform 9"/>
              <p:cNvSpPr>
                <a:spLocks/>
              </p:cNvSpPr>
              <p:nvPr/>
            </p:nvSpPr>
            <p:spPr bwMode="auto">
              <a:xfrm>
                <a:off x="2821" y="2718"/>
                <a:ext cx="89" cy="73"/>
              </a:xfrm>
              <a:custGeom>
                <a:avLst/>
                <a:gdLst>
                  <a:gd name="T0" fmla="*/ 1 w 177"/>
                  <a:gd name="T1" fmla="*/ 1 h 146"/>
                  <a:gd name="T2" fmla="*/ 1 w 177"/>
                  <a:gd name="T3" fmla="*/ 1 h 146"/>
                  <a:gd name="T4" fmla="*/ 1 w 177"/>
                  <a:gd name="T5" fmla="*/ 1 h 146"/>
                  <a:gd name="T6" fmla="*/ 1 w 177"/>
                  <a:gd name="T7" fmla="*/ 1 h 146"/>
                  <a:gd name="T8" fmla="*/ 1 w 177"/>
                  <a:gd name="T9" fmla="*/ 1 h 146"/>
                  <a:gd name="T10" fmla="*/ 1 w 177"/>
                  <a:gd name="T11" fmla="*/ 1 h 146"/>
                  <a:gd name="T12" fmla="*/ 1 w 177"/>
                  <a:gd name="T13" fmla="*/ 1 h 146"/>
                  <a:gd name="T14" fmla="*/ 1 w 177"/>
                  <a:gd name="T15" fmla="*/ 0 h 146"/>
                  <a:gd name="T16" fmla="*/ 1 w 177"/>
                  <a:gd name="T17" fmla="*/ 1 h 146"/>
                  <a:gd name="T18" fmla="*/ 1 w 177"/>
                  <a:gd name="T19" fmla="*/ 1 h 146"/>
                  <a:gd name="T20" fmla="*/ 1 w 177"/>
                  <a:gd name="T21" fmla="*/ 1 h 146"/>
                  <a:gd name="T22" fmla="*/ 0 w 177"/>
                  <a:gd name="T23" fmla="*/ 1 h 146"/>
                  <a:gd name="T24" fmla="*/ 1 w 177"/>
                  <a:gd name="T25" fmla="*/ 1 h 146"/>
                  <a:gd name="T26" fmla="*/ 1 w 177"/>
                  <a:gd name="T27" fmla="*/ 1 h 146"/>
                  <a:gd name="T28" fmla="*/ 1 w 177"/>
                  <a:gd name="T29" fmla="*/ 1 h 146"/>
                  <a:gd name="T30" fmla="*/ 1 w 177"/>
                  <a:gd name="T31" fmla="*/ 1 h 146"/>
                  <a:gd name="T32" fmla="*/ 1 w 177"/>
                  <a:gd name="T33" fmla="*/ 1 h 146"/>
                  <a:gd name="T34" fmla="*/ 1 w 177"/>
                  <a:gd name="T35" fmla="*/ 1 h 146"/>
                  <a:gd name="T36" fmla="*/ 1 w 177"/>
                  <a:gd name="T37" fmla="*/ 1 h 146"/>
                  <a:gd name="T38" fmla="*/ 1 w 177"/>
                  <a:gd name="T39" fmla="*/ 1 h 146"/>
                  <a:gd name="T40" fmla="*/ 1 w 177"/>
                  <a:gd name="T41" fmla="*/ 1 h 146"/>
                  <a:gd name="T42" fmla="*/ 1 w 177"/>
                  <a:gd name="T43" fmla="*/ 1 h 146"/>
                  <a:gd name="T44" fmla="*/ 1 w 177"/>
                  <a:gd name="T45" fmla="*/ 1 h 146"/>
                  <a:gd name="T46" fmla="*/ 1 w 177"/>
                  <a:gd name="T47" fmla="*/ 1 h 146"/>
                  <a:gd name="T48" fmla="*/ 1 w 177"/>
                  <a:gd name="T49" fmla="*/ 1 h 146"/>
                  <a:gd name="T50" fmla="*/ 1 w 177"/>
                  <a:gd name="T51" fmla="*/ 1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7" h="146">
                    <a:moveTo>
                      <a:pt x="163" y="144"/>
                    </a:moveTo>
                    <a:lnTo>
                      <a:pt x="177" y="118"/>
                    </a:lnTo>
                    <a:lnTo>
                      <a:pt x="172" y="110"/>
                    </a:lnTo>
                    <a:lnTo>
                      <a:pt x="161" y="89"/>
                    </a:lnTo>
                    <a:lnTo>
                      <a:pt x="144" y="62"/>
                    </a:lnTo>
                    <a:lnTo>
                      <a:pt x="122" y="33"/>
                    </a:lnTo>
                    <a:lnTo>
                      <a:pt x="95" y="11"/>
                    </a:lnTo>
                    <a:lnTo>
                      <a:pt x="69" y="0"/>
                    </a:lnTo>
                    <a:lnTo>
                      <a:pt x="40" y="7"/>
                    </a:lnTo>
                    <a:lnTo>
                      <a:pt x="14" y="38"/>
                    </a:lnTo>
                    <a:lnTo>
                      <a:pt x="3" y="60"/>
                    </a:lnTo>
                    <a:lnTo>
                      <a:pt x="0" y="78"/>
                    </a:lnTo>
                    <a:lnTo>
                      <a:pt x="1" y="94"/>
                    </a:lnTo>
                    <a:lnTo>
                      <a:pt x="8" y="106"/>
                    </a:lnTo>
                    <a:lnTo>
                      <a:pt x="17" y="117"/>
                    </a:lnTo>
                    <a:lnTo>
                      <a:pt x="30" y="126"/>
                    </a:lnTo>
                    <a:lnTo>
                      <a:pt x="46" y="132"/>
                    </a:lnTo>
                    <a:lnTo>
                      <a:pt x="62" y="138"/>
                    </a:lnTo>
                    <a:lnTo>
                      <a:pt x="79" y="141"/>
                    </a:lnTo>
                    <a:lnTo>
                      <a:pt x="98" y="143"/>
                    </a:lnTo>
                    <a:lnTo>
                      <a:pt x="115" y="144"/>
                    </a:lnTo>
                    <a:lnTo>
                      <a:pt x="130" y="146"/>
                    </a:lnTo>
                    <a:lnTo>
                      <a:pt x="144" y="146"/>
                    </a:lnTo>
                    <a:lnTo>
                      <a:pt x="154" y="144"/>
                    </a:lnTo>
                    <a:lnTo>
                      <a:pt x="161" y="144"/>
                    </a:lnTo>
                    <a:lnTo>
                      <a:pt x="163" y="14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66" name="Freeform 10"/>
              <p:cNvSpPr>
                <a:spLocks/>
              </p:cNvSpPr>
              <p:nvPr/>
            </p:nvSpPr>
            <p:spPr bwMode="auto">
              <a:xfrm>
                <a:off x="2821" y="2800"/>
                <a:ext cx="89" cy="71"/>
              </a:xfrm>
              <a:custGeom>
                <a:avLst/>
                <a:gdLst>
                  <a:gd name="T0" fmla="*/ 1 w 178"/>
                  <a:gd name="T1" fmla="*/ 0 h 143"/>
                  <a:gd name="T2" fmla="*/ 1 w 178"/>
                  <a:gd name="T3" fmla="*/ 0 h 143"/>
                  <a:gd name="T4" fmla="*/ 1 w 178"/>
                  <a:gd name="T5" fmla="*/ 0 h 143"/>
                  <a:gd name="T6" fmla="*/ 1 w 178"/>
                  <a:gd name="T7" fmla="*/ 0 h 143"/>
                  <a:gd name="T8" fmla="*/ 1 w 178"/>
                  <a:gd name="T9" fmla="*/ 0 h 143"/>
                  <a:gd name="T10" fmla="*/ 1 w 178"/>
                  <a:gd name="T11" fmla="*/ 0 h 143"/>
                  <a:gd name="T12" fmla="*/ 1 w 178"/>
                  <a:gd name="T13" fmla="*/ 0 h 143"/>
                  <a:gd name="T14" fmla="*/ 1 w 178"/>
                  <a:gd name="T15" fmla="*/ 0 h 143"/>
                  <a:gd name="T16" fmla="*/ 1 w 178"/>
                  <a:gd name="T17" fmla="*/ 0 h 143"/>
                  <a:gd name="T18" fmla="*/ 1 w 178"/>
                  <a:gd name="T19" fmla="*/ 0 h 143"/>
                  <a:gd name="T20" fmla="*/ 1 w 178"/>
                  <a:gd name="T21" fmla="*/ 0 h 143"/>
                  <a:gd name="T22" fmla="*/ 1 w 178"/>
                  <a:gd name="T23" fmla="*/ 0 h 143"/>
                  <a:gd name="T24" fmla="*/ 1 w 178"/>
                  <a:gd name="T25" fmla="*/ 0 h 143"/>
                  <a:gd name="T26" fmla="*/ 1 w 178"/>
                  <a:gd name="T27" fmla="*/ 0 h 143"/>
                  <a:gd name="T28" fmla="*/ 1 w 178"/>
                  <a:gd name="T29" fmla="*/ 0 h 143"/>
                  <a:gd name="T30" fmla="*/ 0 w 178"/>
                  <a:gd name="T31" fmla="*/ 0 h 143"/>
                  <a:gd name="T32" fmla="*/ 1 w 178"/>
                  <a:gd name="T33" fmla="*/ 0 h 143"/>
                  <a:gd name="T34" fmla="*/ 1 w 178"/>
                  <a:gd name="T35" fmla="*/ 0 h 143"/>
                  <a:gd name="T36" fmla="*/ 1 w 178"/>
                  <a:gd name="T37" fmla="*/ 0 h 143"/>
                  <a:gd name="T38" fmla="*/ 1 w 178"/>
                  <a:gd name="T39" fmla="*/ 0 h 143"/>
                  <a:gd name="T40" fmla="*/ 1 w 178"/>
                  <a:gd name="T41" fmla="*/ 0 h 143"/>
                  <a:gd name="T42" fmla="*/ 1 w 178"/>
                  <a:gd name="T43" fmla="*/ 0 h 143"/>
                  <a:gd name="T44" fmla="*/ 1 w 178"/>
                  <a:gd name="T45" fmla="*/ 0 h 143"/>
                  <a:gd name="T46" fmla="*/ 1 w 178"/>
                  <a:gd name="T47" fmla="*/ 0 h 143"/>
                  <a:gd name="T48" fmla="*/ 1 w 178"/>
                  <a:gd name="T49" fmla="*/ 0 h 143"/>
                  <a:gd name="T50" fmla="*/ 1 w 178"/>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8" h="143">
                    <a:moveTo>
                      <a:pt x="178" y="27"/>
                    </a:moveTo>
                    <a:lnTo>
                      <a:pt x="164" y="1"/>
                    </a:lnTo>
                    <a:lnTo>
                      <a:pt x="162" y="1"/>
                    </a:lnTo>
                    <a:lnTo>
                      <a:pt x="155" y="1"/>
                    </a:lnTo>
                    <a:lnTo>
                      <a:pt x="145" y="0"/>
                    </a:lnTo>
                    <a:lnTo>
                      <a:pt x="131" y="0"/>
                    </a:lnTo>
                    <a:lnTo>
                      <a:pt x="116" y="1"/>
                    </a:lnTo>
                    <a:lnTo>
                      <a:pt x="99" y="2"/>
                    </a:lnTo>
                    <a:lnTo>
                      <a:pt x="80" y="5"/>
                    </a:lnTo>
                    <a:lnTo>
                      <a:pt x="63" y="7"/>
                    </a:lnTo>
                    <a:lnTo>
                      <a:pt x="46" y="13"/>
                    </a:lnTo>
                    <a:lnTo>
                      <a:pt x="31" y="18"/>
                    </a:lnTo>
                    <a:lnTo>
                      <a:pt x="18" y="27"/>
                    </a:lnTo>
                    <a:lnTo>
                      <a:pt x="8" y="37"/>
                    </a:lnTo>
                    <a:lnTo>
                      <a:pt x="2" y="50"/>
                    </a:lnTo>
                    <a:lnTo>
                      <a:pt x="0" y="65"/>
                    </a:lnTo>
                    <a:lnTo>
                      <a:pt x="4" y="83"/>
                    </a:lnTo>
                    <a:lnTo>
                      <a:pt x="14" y="104"/>
                    </a:lnTo>
                    <a:lnTo>
                      <a:pt x="41" y="135"/>
                    </a:lnTo>
                    <a:lnTo>
                      <a:pt x="69" y="143"/>
                    </a:lnTo>
                    <a:lnTo>
                      <a:pt x="96" y="132"/>
                    </a:lnTo>
                    <a:lnTo>
                      <a:pt x="122" y="111"/>
                    </a:lnTo>
                    <a:lnTo>
                      <a:pt x="145" y="83"/>
                    </a:lnTo>
                    <a:lnTo>
                      <a:pt x="162" y="55"/>
                    </a:lnTo>
                    <a:lnTo>
                      <a:pt x="174" y="35"/>
                    </a:lnTo>
                    <a:lnTo>
                      <a:pt x="178" y="2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67" name="Freeform 11"/>
              <p:cNvSpPr>
                <a:spLocks/>
              </p:cNvSpPr>
              <p:nvPr/>
            </p:nvSpPr>
            <p:spPr bwMode="auto">
              <a:xfrm>
                <a:off x="2894" y="2818"/>
                <a:ext cx="66" cy="90"/>
              </a:xfrm>
              <a:custGeom>
                <a:avLst/>
                <a:gdLst>
                  <a:gd name="T0" fmla="*/ 1 w 132"/>
                  <a:gd name="T1" fmla="*/ 0 h 181"/>
                  <a:gd name="T2" fmla="*/ 1 w 132"/>
                  <a:gd name="T3" fmla="*/ 0 h 181"/>
                  <a:gd name="T4" fmla="*/ 1 w 132"/>
                  <a:gd name="T5" fmla="*/ 0 h 181"/>
                  <a:gd name="T6" fmla="*/ 1 w 132"/>
                  <a:gd name="T7" fmla="*/ 0 h 181"/>
                  <a:gd name="T8" fmla="*/ 1 w 132"/>
                  <a:gd name="T9" fmla="*/ 0 h 181"/>
                  <a:gd name="T10" fmla="*/ 1 w 132"/>
                  <a:gd name="T11" fmla="*/ 0 h 181"/>
                  <a:gd name="T12" fmla="*/ 0 w 132"/>
                  <a:gd name="T13" fmla="*/ 0 h 181"/>
                  <a:gd name="T14" fmla="*/ 1 w 132"/>
                  <a:gd name="T15" fmla="*/ 0 h 181"/>
                  <a:gd name="T16" fmla="*/ 1 w 132"/>
                  <a:gd name="T17" fmla="*/ 0 h 181"/>
                  <a:gd name="T18" fmla="*/ 1 w 132"/>
                  <a:gd name="T19" fmla="*/ 0 h 181"/>
                  <a:gd name="T20" fmla="*/ 1 w 132"/>
                  <a:gd name="T21" fmla="*/ 0 h 181"/>
                  <a:gd name="T22" fmla="*/ 1 w 132"/>
                  <a:gd name="T23" fmla="*/ 0 h 181"/>
                  <a:gd name="T24" fmla="*/ 1 w 132"/>
                  <a:gd name="T25" fmla="*/ 0 h 181"/>
                  <a:gd name="T26" fmla="*/ 1 w 132"/>
                  <a:gd name="T27" fmla="*/ 0 h 181"/>
                  <a:gd name="T28" fmla="*/ 1 w 132"/>
                  <a:gd name="T29" fmla="*/ 0 h 181"/>
                  <a:gd name="T30" fmla="*/ 1 w 132"/>
                  <a:gd name="T31" fmla="*/ 0 h 181"/>
                  <a:gd name="T32" fmla="*/ 1 w 132"/>
                  <a:gd name="T33" fmla="*/ 0 h 181"/>
                  <a:gd name="T34" fmla="*/ 1 w 132"/>
                  <a:gd name="T35" fmla="*/ 0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2" h="181">
                    <a:moveTo>
                      <a:pt x="82" y="0"/>
                    </a:moveTo>
                    <a:lnTo>
                      <a:pt x="52" y="0"/>
                    </a:lnTo>
                    <a:lnTo>
                      <a:pt x="47" y="8"/>
                    </a:lnTo>
                    <a:lnTo>
                      <a:pt x="35" y="29"/>
                    </a:lnTo>
                    <a:lnTo>
                      <a:pt x="20" y="57"/>
                    </a:lnTo>
                    <a:lnTo>
                      <a:pt x="7" y="90"/>
                    </a:lnTo>
                    <a:lnTo>
                      <a:pt x="0" y="123"/>
                    </a:lnTo>
                    <a:lnTo>
                      <a:pt x="5" y="152"/>
                    </a:lnTo>
                    <a:lnTo>
                      <a:pt x="24" y="172"/>
                    </a:lnTo>
                    <a:lnTo>
                      <a:pt x="64" y="181"/>
                    </a:lnTo>
                    <a:lnTo>
                      <a:pt x="106" y="172"/>
                    </a:lnTo>
                    <a:lnTo>
                      <a:pt x="127" y="152"/>
                    </a:lnTo>
                    <a:lnTo>
                      <a:pt x="132" y="123"/>
                    </a:lnTo>
                    <a:lnTo>
                      <a:pt x="127" y="90"/>
                    </a:lnTo>
                    <a:lnTo>
                      <a:pt x="114" y="57"/>
                    </a:lnTo>
                    <a:lnTo>
                      <a:pt x="99" y="29"/>
                    </a:lnTo>
                    <a:lnTo>
                      <a:pt x="86" y="8"/>
                    </a:lnTo>
                    <a:lnTo>
                      <a:pt x="8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68" name="Freeform 12"/>
              <p:cNvSpPr>
                <a:spLocks/>
              </p:cNvSpPr>
              <p:nvPr/>
            </p:nvSpPr>
            <p:spPr bwMode="auto">
              <a:xfrm>
                <a:off x="2944" y="2799"/>
                <a:ext cx="88" cy="72"/>
              </a:xfrm>
              <a:custGeom>
                <a:avLst/>
                <a:gdLst>
                  <a:gd name="T0" fmla="*/ 0 w 177"/>
                  <a:gd name="T1" fmla="*/ 1 h 144"/>
                  <a:gd name="T2" fmla="*/ 0 w 177"/>
                  <a:gd name="T3" fmla="*/ 1 h 144"/>
                  <a:gd name="T4" fmla="*/ 0 w 177"/>
                  <a:gd name="T5" fmla="*/ 1 h 144"/>
                  <a:gd name="T6" fmla="*/ 0 w 177"/>
                  <a:gd name="T7" fmla="*/ 1 h 144"/>
                  <a:gd name="T8" fmla="*/ 0 w 177"/>
                  <a:gd name="T9" fmla="*/ 1 h 144"/>
                  <a:gd name="T10" fmla="*/ 0 w 177"/>
                  <a:gd name="T11" fmla="*/ 1 h 144"/>
                  <a:gd name="T12" fmla="*/ 0 w 177"/>
                  <a:gd name="T13" fmla="*/ 1 h 144"/>
                  <a:gd name="T14" fmla="*/ 0 w 177"/>
                  <a:gd name="T15" fmla="*/ 1 h 144"/>
                  <a:gd name="T16" fmla="*/ 0 w 177"/>
                  <a:gd name="T17" fmla="*/ 1 h 144"/>
                  <a:gd name="T18" fmla="*/ 0 w 177"/>
                  <a:gd name="T19" fmla="*/ 1 h 144"/>
                  <a:gd name="T20" fmla="*/ 0 w 177"/>
                  <a:gd name="T21" fmla="*/ 1 h 144"/>
                  <a:gd name="T22" fmla="*/ 0 w 177"/>
                  <a:gd name="T23" fmla="*/ 1 h 144"/>
                  <a:gd name="T24" fmla="*/ 0 w 177"/>
                  <a:gd name="T25" fmla="*/ 1 h 144"/>
                  <a:gd name="T26" fmla="*/ 0 w 177"/>
                  <a:gd name="T27" fmla="*/ 1 h 144"/>
                  <a:gd name="T28" fmla="*/ 0 w 177"/>
                  <a:gd name="T29" fmla="*/ 1 h 144"/>
                  <a:gd name="T30" fmla="*/ 0 w 177"/>
                  <a:gd name="T31" fmla="*/ 1 h 144"/>
                  <a:gd name="T32" fmla="*/ 0 w 177"/>
                  <a:gd name="T33" fmla="*/ 1 h 144"/>
                  <a:gd name="T34" fmla="*/ 0 w 177"/>
                  <a:gd name="T35" fmla="*/ 1 h 144"/>
                  <a:gd name="T36" fmla="*/ 0 w 177"/>
                  <a:gd name="T37" fmla="*/ 1 h 144"/>
                  <a:gd name="T38" fmla="*/ 0 w 177"/>
                  <a:gd name="T39" fmla="*/ 1 h 144"/>
                  <a:gd name="T40" fmla="*/ 0 w 177"/>
                  <a:gd name="T41" fmla="*/ 1 h 144"/>
                  <a:gd name="T42" fmla="*/ 0 w 177"/>
                  <a:gd name="T43" fmla="*/ 0 h 144"/>
                  <a:gd name="T44" fmla="*/ 0 w 177"/>
                  <a:gd name="T45" fmla="*/ 0 h 144"/>
                  <a:gd name="T46" fmla="*/ 0 w 177"/>
                  <a:gd name="T47" fmla="*/ 1 h 144"/>
                  <a:gd name="T48" fmla="*/ 0 w 177"/>
                  <a:gd name="T49" fmla="*/ 1 h 144"/>
                  <a:gd name="T50" fmla="*/ 0 w 177"/>
                  <a:gd name="T51" fmla="*/ 1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7" h="144">
                    <a:moveTo>
                      <a:pt x="15" y="1"/>
                    </a:moveTo>
                    <a:lnTo>
                      <a:pt x="0" y="26"/>
                    </a:lnTo>
                    <a:lnTo>
                      <a:pt x="5" y="34"/>
                    </a:lnTo>
                    <a:lnTo>
                      <a:pt x="16" y="55"/>
                    </a:lnTo>
                    <a:lnTo>
                      <a:pt x="33" y="83"/>
                    </a:lnTo>
                    <a:lnTo>
                      <a:pt x="56" y="110"/>
                    </a:lnTo>
                    <a:lnTo>
                      <a:pt x="82" y="132"/>
                    </a:lnTo>
                    <a:lnTo>
                      <a:pt x="109" y="144"/>
                    </a:lnTo>
                    <a:lnTo>
                      <a:pt x="137" y="137"/>
                    </a:lnTo>
                    <a:lnTo>
                      <a:pt x="164" y="106"/>
                    </a:lnTo>
                    <a:lnTo>
                      <a:pt x="174" y="85"/>
                    </a:lnTo>
                    <a:lnTo>
                      <a:pt x="177" y="67"/>
                    </a:lnTo>
                    <a:lnTo>
                      <a:pt x="176" y="50"/>
                    </a:lnTo>
                    <a:lnTo>
                      <a:pt x="170" y="38"/>
                    </a:lnTo>
                    <a:lnTo>
                      <a:pt x="161" y="27"/>
                    </a:lnTo>
                    <a:lnTo>
                      <a:pt x="147" y="19"/>
                    </a:lnTo>
                    <a:lnTo>
                      <a:pt x="132" y="12"/>
                    </a:lnTo>
                    <a:lnTo>
                      <a:pt x="116" y="8"/>
                    </a:lnTo>
                    <a:lnTo>
                      <a:pt x="98" y="4"/>
                    </a:lnTo>
                    <a:lnTo>
                      <a:pt x="81" y="2"/>
                    </a:lnTo>
                    <a:lnTo>
                      <a:pt x="63" y="1"/>
                    </a:lnTo>
                    <a:lnTo>
                      <a:pt x="48" y="0"/>
                    </a:lnTo>
                    <a:lnTo>
                      <a:pt x="35" y="0"/>
                    </a:lnTo>
                    <a:lnTo>
                      <a:pt x="24" y="1"/>
                    </a:lnTo>
                    <a:lnTo>
                      <a:pt x="17" y="1"/>
                    </a:lnTo>
                    <a:lnTo>
                      <a:pt x="15"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69" name="Freeform 13"/>
              <p:cNvSpPr>
                <a:spLocks/>
              </p:cNvSpPr>
              <p:nvPr/>
            </p:nvSpPr>
            <p:spPr bwMode="auto">
              <a:xfrm>
                <a:off x="2943" y="2718"/>
                <a:ext cx="90" cy="72"/>
              </a:xfrm>
              <a:custGeom>
                <a:avLst/>
                <a:gdLst>
                  <a:gd name="T0" fmla="*/ 0 w 180"/>
                  <a:gd name="T1" fmla="*/ 1 h 143"/>
                  <a:gd name="T2" fmla="*/ 1 w 180"/>
                  <a:gd name="T3" fmla="*/ 1 h 143"/>
                  <a:gd name="T4" fmla="*/ 1 w 180"/>
                  <a:gd name="T5" fmla="*/ 1 h 143"/>
                  <a:gd name="T6" fmla="*/ 1 w 180"/>
                  <a:gd name="T7" fmla="*/ 1 h 143"/>
                  <a:gd name="T8" fmla="*/ 1 w 180"/>
                  <a:gd name="T9" fmla="*/ 1 h 143"/>
                  <a:gd name="T10" fmla="*/ 1 w 180"/>
                  <a:gd name="T11" fmla="*/ 1 h 143"/>
                  <a:gd name="T12" fmla="*/ 1 w 180"/>
                  <a:gd name="T13" fmla="*/ 1 h 143"/>
                  <a:gd name="T14" fmla="*/ 1 w 180"/>
                  <a:gd name="T15" fmla="*/ 1 h 143"/>
                  <a:gd name="T16" fmla="*/ 1 w 180"/>
                  <a:gd name="T17" fmla="*/ 1 h 143"/>
                  <a:gd name="T18" fmla="*/ 1 w 180"/>
                  <a:gd name="T19" fmla="*/ 1 h 143"/>
                  <a:gd name="T20" fmla="*/ 1 w 180"/>
                  <a:gd name="T21" fmla="*/ 1 h 143"/>
                  <a:gd name="T22" fmla="*/ 1 w 180"/>
                  <a:gd name="T23" fmla="*/ 1 h 143"/>
                  <a:gd name="T24" fmla="*/ 1 w 180"/>
                  <a:gd name="T25" fmla="*/ 1 h 143"/>
                  <a:gd name="T26" fmla="*/ 1 w 180"/>
                  <a:gd name="T27" fmla="*/ 1 h 143"/>
                  <a:gd name="T28" fmla="*/ 1 w 180"/>
                  <a:gd name="T29" fmla="*/ 1 h 143"/>
                  <a:gd name="T30" fmla="*/ 1 w 180"/>
                  <a:gd name="T31" fmla="*/ 1 h 143"/>
                  <a:gd name="T32" fmla="*/ 1 w 180"/>
                  <a:gd name="T33" fmla="*/ 1 h 143"/>
                  <a:gd name="T34" fmla="*/ 1 w 180"/>
                  <a:gd name="T35" fmla="*/ 1 h 143"/>
                  <a:gd name="T36" fmla="*/ 1 w 180"/>
                  <a:gd name="T37" fmla="*/ 1 h 143"/>
                  <a:gd name="T38" fmla="*/ 1 w 180"/>
                  <a:gd name="T39" fmla="*/ 0 h 143"/>
                  <a:gd name="T40" fmla="*/ 1 w 180"/>
                  <a:gd name="T41" fmla="*/ 1 h 143"/>
                  <a:gd name="T42" fmla="*/ 1 w 180"/>
                  <a:gd name="T43" fmla="*/ 1 h 143"/>
                  <a:gd name="T44" fmla="*/ 1 w 180"/>
                  <a:gd name="T45" fmla="*/ 1 h 143"/>
                  <a:gd name="T46" fmla="*/ 1 w 180"/>
                  <a:gd name="T47" fmla="*/ 1 h 143"/>
                  <a:gd name="T48" fmla="*/ 1 w 180"/>
                  <a:gd name="T49" fmla="*/ 1 h 143"/>
                  <a:gd name="T50" fmla="*/ 0 w 180"/>
                  <a:gd name="T51" fmla="*/ 1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0" h="143">
                    <a:moveTo>
                      <a:pt x="0" y="116"/>
                    </a:moveTo>
                    <a:lnTo>
                      <a:pt x="15" y="142"/>
                    </a:lnTo>
                    <a:lnTo>
                      <a:pt x="17" y="142"/>
                    </a:lnTo>
                    <a:lnTo>
                      <a:pt x="24" y="142"/>
                    </a:lnTo>
                    <a:lnTo>
                      <a:pt x="34" y="143"/>
                    </a:lnTo>
                    <a:lnTo>
                      <a:pt x="48" y="143"/>
                    </a:lnTo>
                    <a:lnTo>
                      <a:pt x="63" y="142"/>
                    </a:lnTo>
                    <a:lnTo>
                      <a:pt x="80" y="141"/>
                    </a:lnTo>
                    <a:lnTo>
                      <a:pt x="99" y="139"/>
                    </a:lnTo>
                    <a:lnTo>
                      <a:pt x="116" y="135"/>
                    </a:lnTo>
                    <a:lnTo>
                      <a:pt x="133" y="131"/>
                    </a:lnTo>
                    <a:lnTo>
                      <a:pt x="148" y="125"/>
                    </a:lnTo>
                    <a:lnTo>
                      <a:pt x="161" y="117"/>
                    </a:lnTo>
                    <a:lnTo>
                      <a:pt x="171" y="106"/>
                    </a:lnTo>
                    <a:lnTo>
                      <a:pt x="177" y="94"/>
                    </a:lnTo>
                    <a:lnTo>
                      <a:pt x="180" y="79"/>
                    </a:lnTo>
                    <a:lnTo>
                      <a:pt x="175" y="60"/>
                    </a:lnTo>
                    <a:lnTo>
                      <a:pt x="166" y="40"/>
                    </a:lnTo>
                    <a:lnTo>
                      <a:pt x="138" y="7"/>
                    </a:lnTo>
                    <a:lnTo>
                      <a:pt x="109" y="0"/>
                    </a:lnTo>
                    <a:lnTo>
                      <a:pt x="82" y="10"/>
                    </a:lnTo>
                    <a:lnTo>
                      <a:pt x="56" y="32"/>
                    </a:lnTo>
                    <a:lnTo>
                      <a:pt x="33" y="59"/>
                    </a:lnTo>
                    <a:lnTo>
                      <a:pt x="16" y="87"/>
                    </a:lnTo>
                    <a:lnTo>
                      <a:pt x="4" y="108"/>
                    </a:lnTo>
                    <a:lnTo>
                      <a:pt x="0" y="11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0" name="Freeform 14"/>
              <p:cNvSpPr>
                <a:spLocks/>
              </p:cNvSpPr>
              <p:nvPr/>
            </p:nvSpPr>
            <p:spPr bwMode="auto">
              <a:xfrm>
                <a:off x="3116" y="2261"/>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4">
                    <a:moveTo>
                      <a:pt x="12" y="24"/>
                    </a:moveTo>
                    <a:lnTo>
                      <a:pt x="8" y="23"/>
                    </a:lnTo>
                    <a:lnTo>
                      <a:pt x="3" y="21"/>
                    </a:lnTo>
                    <a:lnTo>
                      <a:pt x="1" y="16"/>
                    </a:lnTo>
                    <a:lnTo>
                      <a:pt x="0" y="11"/>
                    </a:lnTo>
                    <a:lnTo>
                      <a:pt x="1" y="7"/>
                    </a:lnTo>
                    <a:lnTo>
                      <a:pt x="3" y="3"/>
                    </a:lnTo>
                    <a:lnTo>
                      <a:pt x="8" y="1"/>
                    </a:lnTo>
                    <a:lnTo>
                      <a:pt x="12" y="0"/>
                    </a:lnTo>
                    <a:lnTo>
                      <a:pt x="17" y="1"/>
                    </a:lnTo>
                    <a:lnTo>
                      <a:pt x="20" y="3"/>
                    </a:lnTo>
                    <a:lnTo>
                      <a:pt x="23" y="7"/>
                    </a:lnTo>
                    <a:lnTo>
                      <a:pt x="24" y="11"/>
                    </a:lnTo>
                    <a:lnTo>
                      <a:pt x="23" y="16"/>
                    </a:lnTo>
                    <a:lnTo>
                      <a:pt x="20" y="21"/>
                    </a:lnTo>
                    <a:lnTo>
                      <a:pt x="17"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1" name="Freeform 15"/>
              <p:cNvSpPr>
                <a:spLocks/>
              </p:cNvSpPr>
              <p:nvPr/>
            </p:nvSpPr>
            <p:spPr bwMode="auto">
              <a:xfrm>
                <a:off x="3109" y="2221"/>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2" name="Freeform 16"/>
              <p:cNvSpPr>
                <a:spLocks/>
              </p:cNvSpPr>
              <p:nvPr/>
            </p:nvSpPr>
            <p:spPr bwMode="auto">
              <a:xfrm>
                <a:off x="3109" y="2221"/>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3" name="Freeform 17"/>
              <p:cNvSpPr>
                <a:spLocks/>
              </p:cNvSpPr>
              <p:nvPr/>
            </p:nvSpPr>
            <p:spPr bwMode="auto">
              <a:xfrm>
                <a:off x="3080" y="2236"/>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8">
                    <a:moveTo>
                      <a:pt x="66" y="58"/>
                    </a:moveTo>
                    <a:lnTo>
                      <a:pt x="71" y="48"/>
                    </a:lnTo>
                    <a:lnTo>
                      <a:pt x="70" y="44"/>
                    </a:lnTo>
                    <a:lnTo>
                      <a:pt x="64" y="36"/>
                    </a:lnTo>
                    <a:lnTo>
                      <a:pt x="58" y="25"/>
                    </a:lnTo>
                    <a:lnTo>
                      <a:pt x="49" y="14"/>
                    </a:lnTo>
                    <a:lnTo>
                      <a:pt x="39" y="5"/>
                    </a:lnTo>
                    <a:lnTo>
                      <a:pt x="28" y="0"/>
                    </a:lnTo>
                    <a:lnTo>
                      <a:pt x="16" y="4"/>
                    </a:lnTo>
                    <a:lnTo>
                      <a:pt x="6" y="17"/>
                    </a:lnTo>
                    <a:lnTo>
                      <a:pt x="0" y="33"/>
                    </a:lnTo>
                    <a:lnTo>
                      <a:pt x="3" y="43"/>
                    </a:lnTo>
                    <a:lnTo>
                      <a:pt x="11" y="51"/>
                    </a:lnTo>
                    <a:lnTo>
                      <a:pt x="25" y="56"/>
                    </a:lnTo>
                    <a:lnTo>
                      <a:pt x="39" y="58"/>
                    </a:lnTo>
                    <a:lnTo>
                      <a:pt x="52"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4" name="Freeform 18"/>
              <p:cNvSpPr>
                <a:spLocks/>
              </p:cNvSpPr>
              <p:nvPr/>
            </p:nvSpPr>
            <p:spPr bwMode="auto">
              <a:xfrm>
                <a:off x="3080" y="2269"/>
                <a:ext cx="36" cy="28"/>
              </a:xfrm>
              <a:custGeom>
                <a:avLst/>
                <a:gdLst>
                  <a:gd name="T0" fmla="*/ 1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0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7">
                    <a:moveTo>
                      <a:pt x="71" y="10"/>
                    </a:moveTo>
                    <a:lnTo>
                      <a:pt x="66" y="0"/>
                    </a:lnTo>
                    <a:lnTo>
                      <a:pt x="62" y="0"/>
                    </a:lnTo>
                    <a:lnTo>
                      <a:pt x="53" y="0"/>
                    </a:lnTo>
                    <a:lnTo>
                      <a:pt x="39" y="0"/>
                    </a:lnTo>
                    <a:lnTo>
                      <a:pt x="25" y="2"/>
                    </a:lnTo>
                    <a:lnTo>
                      <a:pt x="13" y="7"/>
                    </a:lnTo>
                    <a:lnTo>
                      <a:pt x="3" y="15"/>
                    </a:lnTo>
                    <a:lnTo>
                      <a:pt x="0" y="25"/>
                    </a:lnTo>
                    <a:lnTo>
                      <a:pt x="6" y="42"/>
                    </a:lnTo>
                    <a:lnTo>
                      <a:pt x="16" y="54"/>
                    </a:lnTo>
                    <a:lnTo>
                      <a:pt x="28" y="57"/>
                    </a:lnTo>
                    <a:lnTo>
                      <a:pt x="39" y="53"/>
                    </a:lnTo>
                    <a:lnTo>
                      <a:pt x="49" y="44"/>
                    </a:lnTo>
                    <a:lnTo>
                      <a:pt x="58" y="33"/>
                    </a:lnTo>
                    <a:lnTo>
                      <a:pt x="64" y="22"/>
                    </a:lnTo>
                    <a:lnTo>
                      <a:pt x="70" y="14"/>
                    </a:lnTo>
                    <a:lnTo>
                      <a:pt x="71"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5" name="Freeform 19"/>
              <p:cNvSpPr>
                <a:spLocks/>
              </p:cNvSpPr>
              <p:nvPr/>
            </p:nvSpPr>
            <p:spPr bwMode="auto">
              <a:xfrm>
                <a:off x="3109" y="2277"/>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0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1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32" y="0"/>
                    </a:moveTo>
                    <a:lnTo>
                      <a:pt x="20" y="0"/>
                    </a:lnTo>
                    <a:lnTo>
                      <a:pt x="18" y="4"/>
                    </a:lnTo>
                    <a:lnTo>
                      <a:pt x="14" y="12"/>
                    </a:lnTo>
                    <a:lnTo>
                      <a:pt x="8" y="23"/>
                    </a:lnTo>
                    <a:lnTo>
                      <a:pt x="2" y="36"/>
                    </a:lnTo>
                    <a:lnTo>
                      <a:pt x="0" y="50"/>
                    </a:lnTo>
                    <a:lnTo>
                      <a:pt x="1" y="61"/>
                    </a:lnTo>
                    <a:lnTo>
                      <a:pt x="9" y="69"/>
                    </a:lnTo>
                    <a:lnTo>
                      <a:pt x="25" y="73"/>
                    </a:lnTo>
                    <a:lnTo>
                      <a:pt x="41" y="69"/>
                    </a:lnTo>
                    <a:lnTo>
                      <a:pt x="50" y="61"/>
                    </a:lnTo>
                    <a:lnTo>
                      <a:pt x="52" y="50"/>
                    </a:lnTo>
                    <a:lnTo>
                      <a:pt x="49" y="36"/>
                    </a:lnTo>
                    <a:lnTo>
                      <a:pt x="45" y="23"/>
                    </a:lnTo>
                    <a:lnTo>
                      <a:pt x="39" y="12"/>
                    </a:lnTo>
                    <a:lnTo>
                      <a:pt x="34" y="4"/>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6" name="Freeform 20"/>
              <p:cNvSpPr>
                <a:spLocks/>
              </p:cNvSpPr>
              <p:nvPr/>
            </p:nvSpPr>
            <p:spPr bwMode="auto">
              <a:xfrm>
                <a:off x="3129" y="2269"/>
                <a:ext cx="36" cy="28"/>
              </a:xfrm>
              <a:custGeom>
                <a:avLst/>
                <a:gdLst>
                  <a:gd name="T0" fmla="*/ 1 w 71"/>
                  <a:gd name="T1" fmla="*/ 0 h 57"/>
                  <a:gd name="T2" fmla="*/ 0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7">
                    <a:moveTo>
                      <a:pt x="6" y="0"/>
                    </a:moveTo>
                    <a:lnTo>
                      <a:pt x="0" y="10"/>
                    </a:lnTo>
                    <a:lnTo>
                      <a:pt x="1" y="14"/>
                    </a:lnTo>
                    <a:lnTo>
                      <a:pt x="7" y="22"/>
                    </a:lnTo>
                    <a:lnTo>
                      <a:pt x="14" y="33"/>
                    </a:lnTo>
                    <a:lnTo>
                      <a:pt x="23" y="44"/>
                    </a:lnTo>
                    <a:lnTo>
                      <a:pt x="32" y="53"/>
                    </a:lnTo>
                    <a:lnTo>
                      <a:pt x="44" y="57"/>
                    </a:lnTo>
                    <a:lnTo>
                      <a:pt x="55" y="54"/>
                    </a:lnTo>
                    <a:lnTo>
                      <a:pt x="66" y="42"/>
                    </a:lnTo>
                    <a:lnTo>
                      <a:pt x="71" y="25"/>
                    </a:lnTo>
                    <a:lnTo>
                      <a:pt x="68" y="15"/>
                    </a:lnTo>
                    <a:lnTo>
                      <a:pt x="60" y="7"/>
                    </a:lnTo>
                    <a:lnTo>
                      <a:pt x="46" y="2"/>
                    </a:lnTo>
                    <a:lnTo>
                      <a:pt x="32" y="0"/>
                    </a:lnTo>
                    <a:lnTo>
                      <a:pt x="19"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7" name="Freeform 21"/>
              <p:cNvSpPr>
                <a:spLocks/>
              </p:cNvSpPr>
              <p:nvPr/>
            </p:nvSpPr>
            <p:spPr bwMode="auto">
              <a:xfrm>
                <a:off x="3129" y="2236"/>
                <a:ext cx="36" cy="28"/>
              </a:xfrm>
              <a:custGeom>
                <a:avLst/>
                <a:gdLst>
                  <a:gd name="T0" fmla="*/ 0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0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7">
                    <a:moveTo>
                      <a:pt x="0" y="47"/>
                    </a:moveTo>
                    <a:lnTo>
                      <a:pt x="6" y="57"/>
                    </a:lnTo>
                    <a:lnTo>
                      <a:pt x="9" y="57"/>
                    </a:lnTo>
                    <a:lnTo>
                      <a:pt x="19" y="57"/>
                    </a:lnTo>
                    <a:lnTo>
                      <a:pt x="32" y="57"/>
                    </a:lnTo>
                    <a:lnTo>
                      <a:pt x="46" y="55"/>
                    </a:lnTo>
                    <a:lnTo>
                      <a:pt x="59" y="50"/>
                    </a:lnTo>
                    <a:lnTo>
                      <a:pt x="68" y="43"/>
                    </a:lnTo>
                    <a:lnTo>
                      <a:pt x="71" y="32"/>
                    </a:lnTo>
                    <a:lnTo>
                      <a:pt x="66" y="17"/>
                    </a:lnTo>
                    <a:lnTo>
                      <a:pt x="55" y="4"/>
                    </a:lnTo>
                    <a:lnTo>
                      <a:pt x="44" y="0"/>
                    </a:lnTo>
                    <a:lnTo>
                      <a:pt x="32" y="4"/>
                    </a:lnTo>
                    <a:lnTo>
                      <a:pt x="23" y="13"/>
                    </a:lnTo>
                    <a:lnTo>
                      <a:pt x="14" y="23"/>
                    </a:lnTo>
                    <a:lnTo>
                      <a:pt x="7" y="35"/>
                    </a:lnTo>
                    <a:lnTo>
                      <a:pt x="1" y="43"/>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8" name="Freeform 22"/>
              <p:cNvSpPr>
                <a:spLocks/>
              </p:cNvSpPr>
              <p:nvPr/>
            </p:nvSpPr>
            <p:spPr bwMode="auto">
              <a:xfrm>
                <a:off x="3830" y="3106"/>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4">
                    <a:moveTo>
                      <a:pt x="11" y="24"/>
                    </a:moveTo>
                    <a:lnTo>
                      <a:pt x="7" y="23"/>
                    </a:lnTo>
                    <a:lnTo>
                      <a:pt x="3" y="20"/>
                    </a:lnTo>
                    <a:lnTo>
                      <a:pt x="1" y="16"/>
                    </a:lnTo>
                    <a:lnTo>
                      <a:pt x="0" y="11"/>
                    </a:lnTo>
                    <a:lnTo>
                      <a:pt x="1" y="7"/>
                    </a:lnTo>
                    <a:lnTo>
                      <a:pt x="3" y="3"/>
                    </a:lnTo>
                    <a:lnTo>
                      <a:pt x="7" y="1"/>
                    </a:lnTo>
                    <a:lnTo>
                      <a:pt x="11" y="0"/>
                    </a:lnTo>
                    <a:lnTo>
                      <a:pt x="16" y="1"/>
                    </a:lnTo>
                    <a:lnTo>
                      <a:pt x="20" y="3"/>
                    </a:lnTo>
                    <a:lnTo>
                      <a:pt x="23" y="7"/>
                    </a:lnTo>
                    <a:lnTo>
                      <a:pt x="24" y="11"/>
                    </a:lnTo>
                    <a:lnTo>
                      <a:pt x="23" y="16"/>
                    </a:lnTo>
                    <a:lnTo>
                      <a:pt x="20" y="20"/>
                    </a:lnTo>
                    <a:lnTo>
                      <a:pt x="16" y="23"/>
                    </a:lnTo>
                    <a:lnTo>
                      <a:pt x="11"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79" name="Freeform 23"/>
              <p:cNvSpPr>
                <a:spLocks/>
              </p:cNvSpPr>
              <p:nvPr/>
            </p:nvSpPr>
            <p:spPr bwMode="auto">
              <a:xfrm>
                <a:off x="3823" y="3066"/>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0" name="Freeform 24"/>
              <p:cNvSpPr>
                <a:spLocks/>
              </p:cNvSpPr>
              <p:nvPr/>
            </p:nvSpPr>
            <p:spPr bwMode="auto">
              <a:xfrm>
                <a:off x="3823" y="3066"/>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1" name="Freeform 25"/>
              <p:cNvSpPr>
                <a:spLocks/>
              </p:cNvSpPr>
              <p:nvPr/>
            </p:nvSpPr>
            <p:spPr bwMode="auto">
              <a:xfrm>
                <a:off x="3793" y="3081"/>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8">
                    <a:moveTo>
                      <a:pt x="66" y="58"/>
                    </a:moveTo>
                    <a:lnTo>
                      <a:pt x="71" y="47"/>
                    </a:lnTo>
                    <a:lnTo>
                      <a:pt x="70" y="44"/>
                    </a:lnTo>
                    <a:lnTo>
                      <a:pt x="64" y="36"/>
                    </a:lnTo>
                    <a:lnTo>
                      <a:pt x="58" y="24"/>
                    </a:lnTo>
                    <a:lnTo>
                      <a:pt x="49" y="14"/>
                    </a:lnTo>
                    <a:lnTo>
                      <a:pt x="39" y="5"/>
                    </a:lnTo>
                    <a:lnTo>
                      <a:pt x="28" y="0"/>
                    </a:lnTo>
                    <a:lnTo>
                      <a:pt x="16" y="4"/>
                    </a:lnTo>
                    <a:lnTo>
                      <a:pt x="6" y="16"/>
                    </a:lnTo>
                    <a:lnTo>
                      <a:pt x="0" y="32"/>
                    </a:lnTo>
                    <a:lnTo>
                      <a:pt x="3" y="43"/>
                    </a:lnTo>
                    <a:lnTo>
                      <a:pt x="13" y="51"/>
                    </a:lnTo>
                    <a:lnTo>
                      <a:pt x="25" y="55"/>
                    </a:lnTo>
                    <a:lnTo>
                      <a:pt x="39" y="58"/>
                    </a:lnTo>
                    <a:lnTo>
                      <a:pt x="53"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2" name="Freeform 26"/>
              <p:cNvSpPr>
                <a:spLocks/>
              </p:cNvSpPr>
              <p:nvPr/>
            </p:nvSpPr>
            <p:spPr bwMode="auto">
              <a:xfrm>
                <a:off x="3793" y="3114"/>
                <a:ext cx="37" cy="28"/>
              </a:xfrm>
              <a:custGeom>
                <a:avLst/>
                <a:gdLst>
                  <a:gd name="T0" fmla="*/ 1 w 72"/>
                  <a:gd name="T1" fmla="*/ 1 h 56"/>
                  <a:gd name="T2" fmla="*/ 1 w 72"/>
                  <a:gd name="T3" fmla="*/ 0 h 56"/>
                  <a:gd name="T4" fmla="*/ 1 w 72"/>
                  <a:gd name="T5" fmla="*/ 0 h 56"/>
                  <a:gd name="T6" fmla="*/ 1 w 72"/>
                  <a:gd name="T7" fmla="*/ 0 h 56"/>
                  <a:gd name="T8" fmla="*/ 1 w 72"/>
                  <a:gd name="T9" fmla="*/ 0 h 56"/>
                  <a:gd name="T10" fmla="*/ 1 w 72"/>
                  <a:gd name="T11" fmla="*/ 1 h 56"/>
                  <a:gd name="T12" fmla="*/ 1 w 72"/>
                  <a:gd name="T13" fmla="*/ 1 h 56"/>
                  <a:gd name="T14" fmla="*/ 1 w 72"/>
                  <a:gd name="T15" fmla="*/ 1 h 56"/>
                  <a:gd name="T16" fmla="*/ 0 w 72"/>
                  <a:gd name="T17" fmla="*/ 1 h 56"/>
                  <a:gd name="T18" fmla="*/ 1 w 72"/>
                  <a:gd name="T19" fmla="*/ 1 h 56"/>
                  <a:gd name="T20" fmla="*/ 1 w 72"/>
                  <a:gd name="T21" fmla="*/ 1 h 56"/>
                  <a:gd name="T22" fmla="*/ 1 w 72"/>
                  <a:gd name="T23" fmla="*/ 1 h 56"/>
                  <a:gd name="T24" fmla="*/ 1 w 72"/>
                  <a:gd name="T25" fmla="*/ 1 h 56"/>
                  <a:gd name="T26" fmla="*/ 1 w 72"/>
                  <a:gd name="T27" fmla="*/ 1 h 56"/>
                  <a:gd name="T28" fmla="*/ 1 w 72"/>
                  <a:gd name="T29" fmla="*/ 1 h 56"/>
                  <a:gd name="T30" fmla="*/ 1 w 72"/>
                  <a:gd name="T31" fmla="*/ 1 h 56"/>
                  <a:gd name="T32" fmla="*/ 1 w 72"/>
                  <a:gd name="T33" fmla="*/ 1 h 56"/>
                  <a:gd name="T34" fmla="*/ 1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6">
                    <a:moveTo>
                      <a:pt x="72" y="10"/>
                    </a:moveTo>
                    <a:lnTo>
                      <a:pt x="67" y="0"/>
                    </a:lnTo>
                    <a:lnTo>
                      <a:pt x="63" y="0"/>
                    </a:lnTo>
                    <a:lnTo>
                      <a:pt x="53" y="0"/>
                    </a:lnTo>
                    <a:lnTo>
                      <a:pt x="40" y="0"/>
                    </a:lnTo>
                    <a:lnTo>
                      <a:pt x="26" y="2"/>
                    </a:lnTo>
                    <a:lnTo>
                      <a:pt x="13" y="7"/>
                    </a:lnTo>
                    <a:lnTo>
                      <a:pt x="3" y="15"/>
                    </a:lnTo>
                    <a:lnTo>
                      <a:pt x="0" y="25"/>
                    </a:lnTo>
                    <a:lnTo>
                      <a:pt x="6" y="41"/>
                    </a:lnTo>
                    <a:lnTo>
                      <a:pt x="17" y="54"/>
                    </a:lnTo>
                    <a:lnTo>
                      <a:pt x="29" y="56"/>
                    </a:lnTo>
                    <a:lnTo>
                      <a:pt x="39" y="53"/>
                    </a:lnTo>
                    <a:lnTo>
                      <a:pt x="49" y="44"/>
                    </a:lnTo>
                    <a:lnTo>
                      <a:pt x="59" y="33"/>
                    </a:lnTo>
                    <a:lnTo>
                      <a:pt x="66"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3" name="Freeform 27"/>
              <p:cNvSpPr>
                <a:spLocks/>
              </p:cNvSpPr>
              <p:nvPr/>
            </p:nvSpPr>
            <p:spPr bwMode="auto">
              <a:xfrm>
                <a:off x="3823" y="3121"/>
                <a:ext cx="26" cy="37"/>
              </a:xfrm>
              <a:custGeom>
                <a:avLst/>
                <a:gdLst>
                  <a:gd name="T0" fmla="*/ 0 w 53"/>
                  <a:gd name="T1" fmla="*/ 0 h 72"/>
                  <a:gd name="T2" fmla="*/ 0 w 53"/>
                  <a:gd name="T3" fmla="*/ 0 h 72"/>
                  <a:gd name="T4" fmla="*/ 0 w 53"/>
                  <a:gd name="T5" fmla="*/ 1 h 72"/>
                  <a:gd name="T6" fmla="*/ 0 w 53"/>
                  <a:gd name="T7" fmla="*/ 1 h 72"/>
                  <a:gd name="T8" fmla="*/ 0 w 53"/>
                  <a:gd name="T9" fmla="*/ 1 h 72"/>
                  <a:gd name="T10" fmla="*/ 0 w 53"/>
                  <a:gd name="T11" fmla="*/ 1 h 72"/>
                  <a:gd name="T12" fmla="*/ 0 w 53"/>
                  <a:gd name="T13" fmla="*/ 1 h 72"/>
                  <a:gd name="T14" fmla="*/ 0 w 53"/>
                  <a:gd name="T15" fmla="*/ 1 h 72"/>
                  <a:gd name="T16" fmla="*/ 0 w 53"/>
                  <a:gd name="T17" fmla="*/ 1 h 72"/>
                  <a:gd name="T18" fmla="*/ 0 w 53"/>
                  <a:gd name="T19" fmla="*/ 1 h 72"/>
                  <a:gd name="T20" fmla="*/ 0 w 53"/>
                  <a:gd name="T21" fmla="*/ 1 h 72"/>
                  <a:gd name="T22" fmla="*/ 0 w 53"/>
                  <a:gd name="T23" fmla="*/ 1 h 72"/>
                  <a:gd name="T24" fmla="*/ 0 w 53"/>
                  <a:gd name="T25" fmla="*/ 1 h 72"/>
                  <a:gd name="T26" fmla="*/ 0 w 53"/>
                  <a:gd name="T27" fmla="*/ 1 h 72"/>
                  <a:gd name="T28" fmla="*/ 0 w 53"/>
                  <a:gd name="T29" fmla="*/ 1 h 72"/>
                  <a:gd name="T30" fmla="*/ 0 w 53"/>
                  <a:gd name="T31" fmla="*/ 1 h 72"/>
                  <a:gd name="T32" fmla="*/ 0 w 53"/>
                  <a:gd name="T33" fmla="*/ 1 h 72"/>
                  <a:gd name="T34" fmla="*/ 0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72">
                    <a:moveTo>
                      <a:pt x="33" y="0"/>
                    </a:moveTo>
                    <a:lnTo>
                      <a:pt x="20" y="0"/>
                    </a:lnTo>
                    <a:lnTo>
                      <a:pt x="18" y="3"/>
                    </a:lnTo>
                    <a:lnTo>
                      <a:pt x="13" y="11"/>
                    </a:lnTo>
                    <a:lnTo>
                      <a:pt x="8" y="23"/>
                    </a:lnTo>
                    <a:lnTo>
                      <a:pt x="3" y="35"/>
                    </a:lnTo>
                    <a:lnTo>
                      <a:pt x="0" y="49"/>
                    </a:lnTo>
                    <a:lnTo>
                      <a:pt x="2" y="61"/>
                    </a:lnTo>
                    <a:lnTo>
                      <a:pt x="10" y="69"/>
                    </a:lnTo>
                    <a:lnTo>
                      <a:pt x="26" y="72"/>
                    </a:lnTo>
                    <a:lnTo>
                      <a:pt x="42" y="69"/>
                    </a:lnTo>
                    <a:lnTo>
                      <a:pt x="51" y="61"/>
                    </a:lnTo>
                    <a:lnTo>
                      <a:pt x="53" y="49"/>
                    </a:lnTo>
                    <a:lnTo>
                      <a:pt x="50" y="35"/>
                    </a:lnTo>
                    <a:lnTo>
                      <a:pt x="46" y="23"/>
                    </a:lnTo>
                    <a:lnTo>
                      <a:pt x="40" y="11"/>
                    </a:lnTo>
                    <a:lnTo>
                      <a:pt x="35" y="3"/>
                    </a:lnTo>
                    <a:lnTo>
                      <a:pt x="3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4" name="Freeform 28"/>
              <p:cNvSpPr>
                <a:spLocks/>
              </p:cNvSpPr>
              <p:nvPr/>
            </p:nvSpPr>
            <p:spPr bwMode="auto">
              <a:xfrm>
                <a:off x="3843" y="3114"/>
                <a:ext cx="36" cy="28"/>
              </a:xfrm>
              <a:custGeom>
                <a:avLst/>
                <a:gdLst>
                  <a:gd name="T0" fmla="*/ 1 w 71"/>
                  <a:gd name="T1" fmla="*/ 0 h 56"/>
                  <a:gd name="T2" fmla="*/ 0 w 71"/>
                  <a:gd name="T3" fmla="*/ 1 h 56"/>
                  <a:gd name="T4" fmla="*/ 1 w 71"/>
                  <a:gd name="T5" fmla="*/ 1 h 56"/>
                  <a:gd name="T6" fmla="*/ 1 w 71"/>
                  <a:gd name="T7" fmla="*/ 1 h 56"/>
                  <a:gd name="T8" fmla="*/ 1 w 71"/>
                  <a:gd name="T9" fmla="*/ 1 h 56"/>
                  <a:gd name="T10" fmla="*/ 1 w 71"/>
                  <a:gd name="T11" fmla="*/ 1 h 56"/>
                  <a:gd name="T12" fmla="*/ 1 w 71"/>
                  <a:gd name="T13" fmla="*/ 1 h 56"/>
                  <a:gd name="T14" fmla="*/ 1 w 71"/>
                  <a:gd name="T15" fmla="*/ 1 h 56"/>
                  <a:gd name="T16" fmla="*/ 1 w 71"/>
                  <a:gd name="T17" fmla="*/ 1 h 56"/>
                  <a:gd name="T18" fmla="*/ 1 w 71"/>
                  <a:gd name="T19" fmla="*/ 1 h 56"/>
                  <a:gd name="T20" fmla="*/ 1 w 71"/>
                  <a:gd name="T21" fmla="*/ 1 h 56"/>
                  <a:gd name="T22" fmla="*/ 1 w 71"/>
                  <a:gd name="T23" fmla="*/ 1 h 56"/>
                  <a:gd name="T24" fmla="*/ 1 w 71"/>
                  <a:gd name="T25" fmla="*/ 1 h 56"/>
                  <a:gd name="T26" fmla="*/ 1 w 71"/>
                  <a:gd name="T27" fmla="*/ 1 h 56"/>
                  <a:gd name="T28" fmla="*/ 1 w 71"/>
                  <a:gd name="T29" fmla="*/ 0 h 56"/>
                  <a:gd name="T30" fmla="*/ 1 w 71"/>
                  <a:gd name="T31" fmla="*/ 0 h 56"/>
                  <a:gd name="T32" fmla="*/ 1 w 71"/>
                  <a:gd name="T33" fmla="*/ 0 h 56"/>
                  <a:gd name="T34" fmla="*/ 1 w 71"/>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6">
                    <a:moveTo>
                      <a:pt x="6" y="0"/>
                    </a:moveTo>
                    <a:lnTo>
                      <a:pt x="0" y="10"/>
                    </a:lnTo>
                    <a:lnTo>
                      <a:pt x="1" y="14"/>
                    </a:lnTo>
                    <a:lnTo>
                      <a:pt x="7" y="22"/>
                    </a:lnTo>
                    <a:lnTo>
                      <a:pt x="14" y="33"/>
                    </a:lnTo>
                    <a:lnTo>
                      <a:pt x="23" y="44"/>
                    </a:lnTo>
                    <a:lnTo>
                      <a:pt x="32" y="53"/>
                    </a:lnTo>
                    <a:lnTo>
                      <a:pt x="44" y="56"/>
                    </a:lnTo>
                    <a:lnTo>
                      <a:pt x="55" y="54"/>
                    </a:lnTo>
                    <a:lnTo>
                      <a:pt x="66" y="41"/>
                    </a:lnTo>
                    <a:lnTo>
                      <a:pt x="71" y="25"/>
                    </a:lnTo>
                    <a:lnTo>
                      <a:pt x="68" y="15"/>
                    </a:lnTo>
                    <a:lnTo>
                      <a:pt x="59" y="7"/>
                    </a:lnTo>
                    <a:lnTo>
                      <a:pt x="46" y="2"/>
                    </a:lnTo>
                    <a:lnTo>
                      <a:pt x="32"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5" name="Freeform 29"/>
              <p:cNvSpPr>
                <a:spLocks/>
              </p:cNvSpPr>
              <p:nvPr/>
            </p:nvSpPr>
            <p:spPr bwMode="auto">
              <a:xfrm>
                <a:off x="3842" y="3081"/>
                <a:ext cx="37" cy="28"/>
              </a:xfrm>
              <a:custGeom>
                <a:avLst/>
                <a:gdLst>
                  <a:gd name="T0" fmla="*/ 0 w 72"/>
                  <a:gd name="T1" fmla="*/ 0 h 57"/>
                  <a:gd name="T2" fmla="*/ 1 w 72"/>
                  <a:gd name="T3" fmla="*/ 0 h 57"/>
                  <a:gd name="T4" fmla="*/ 1 w 72"/>
                  <a:gd name="T5" fmla="*/ 0 h 57"/>
                  <a:gd name="T6" fmla="*/ 1 w 72"/>
                  <a:gd name="T7" fmla="*/ 0 h 57"/>
                  <a:gd name="T8" fmla="*/ 1 w 72"/>
                  <a:gd name="T9" fmla="*/ 0 h 57"/>
                  <a:gd name="T10" fmla="*/ 1 w 72"/>
                  <a:gd name="T11" fmla="*/ 0 h 57"/>
                  <a:gd name="T12" fmla="*/ 1 w 72"/>
                  <a:gd name="T13" fmla="*/ 0 h 57"/>
                  <a:gd name="T14" fmla="*/ 1 w 72"/>
                  <a:gd name="T15" fmla="*/ 0 h 57"/>
                  <a:gd name="T16" fmla="*/ 1 w 72"/>
                  <a:gd name="T17" fmla="*/ 0 h 57"/>
                  <a:gd name="T18" fmla="*/ 1 w 72"/>
                  <a:gd name="T19" fmla="*/ 0 h 57"/>
                  <a:gd name="T20" fmla="*/ 1 w 72"/>
                  <a:gd name="T21" fmla="*/ 0 h 57"/>
                  <a:gd name="T22" fmla="*/ 1 w 72"/>
                  <a:gd name="T23" fmla="*/ 0 h 57"/>
                  <a:gd name="T24" fmla="*/ 1 w 72"/>
                  <a:gd name="T25" fmla="*/ 0 h 57"/>
                  <a:gd name="T26" fmla="*/ 1 w 72"/>
                  <a:gd name="T27" fmla="*/ 0 h 57"/>
                  <a:gd name="T28" fmla="*/ 1 w 72"/>
                  <a:gd name="T29" fmla="*/ 0 h 57"/>
                  <a:gd name="T30" fmla="*/ 1 w 72"/>
                  <a:gd name="T31" fmla="*/ 0 h 57"/>
                  <a:gd name="T32" fmla="*/ 1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7">
                    <a:moveTo>
                      <a:pt x="0" y="46"/>
                    </a:moveTo>
                    <a:lnTo>
                      <a:pt x="6" y="57"/>
                    </a:lnTo>
                    <a:lnTo>
                      <a:pt x="9" y="57"/>
                    </a:lnTo>
                    <a:lnTo>
                      <a:pt x="19" y="57"/>
                    </a:lnTo>
                    <a:lnTo>
                      <a:pt x="32" y="57"/>
                    </a:lnTo>
                    <a:lnTo>
                      <a:pt x="47" y="54"/>
                    </a:lnTo>
                    <a:lnTo>
                      <a:pt x="60" y="50"/>
                    </a:lnTo>
                    <a:lnTo>
                      <a:pt x="69" y="43"/>
                    </a:lnTo>
                    <a:lnTo>
                      <a:pt x="72" y="31"/>
                    </a:lnTo>
                    <a:lnTo>
                      <a:pt x="67" y="16"/>
                    </a:lnTo>
                    <a:lnTo>
                      <a:pt x="55" y="4"/>
                    </a:lnTo>
                    <a:lnTo>
                      <a:pt x="44" y="0"/>
                    </a:lnTo>
                    <a:lnTo>
                      <a:pt x="33" y="4"/>
                    </a:lnTo>
                    <a:lnTo>
                      <a:pt x="23" y="13"/>
                    </a:lnTo>
                    <a:lnTo>
                      <a:pt x="14" y="23"/>
                    </a:lnTo>
                    <a:lnTo>
                      <a:pt x="7" y="35"/>
                    </a:lnTo>
                    <a:lnTo>
                      <a:pt x="1" y="43"/>
                    </a:lnTo>
                    <a:lnTo>
                      <a:pt x="0" y="4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6" name="Freeform 30"/>
              <p:cNvSpPr>
                <a:spLocks/>
              </p:cNvSpPr>
              <p:nvPr/>
            </p:nvSpPr>
            <p:spPr bwMode="auto">
              <a:xfrm>
                <a:off x="3134" y="3087"/>
                <a:ext cx="11" cy="12"/>
              </a:xfrm>
              <a:custGeom>
                <a:avLst/>
                <a:gdLst>
                  <a:gd name="T0" fmla="*/ 0 w 23"/>
                  <a:gd name="T1" fmla="*/ 1 h 24"/>
                  <a:gd name="T2" fmla="*/ 0 w 23"/>
                  <a:gd name="T3" fmla="*/ 1 h 24"/>
                  <a:gd name="T4" fmla="*/ 0 w 23"/>
                  <a:gd name="T5" fmla="*/ 1 h 24"/>
                  <a:gd name="T6" fmla="*/ 0 w 23"/>
                  <a:gd name="T7" fmla="*/ 1 h 24"/>
                  <a:gd name="T8" fmla="*/ 0 w 23"/>
                  <a:gd name="T9" fmla="*/ 1 h 24"/>
                  <a:gd name="T10" fmla="*/ 0 w 23"/>
                  <a:gd name="T11" fmla="*/ 1 h 24"/>
                  <a:gd name="T12" fmla="*/ 0 w 23"/>
                  <a:gd name="T13" fmla="*/ 1 h 24"/>
                  <a:gd name="T14" fmla="*/ 0 w 23"/>
                  <a:gd name="T15" fmla="*/ 1 h 24"/>
                  <a:gd name="T16" fmla="*/ 0 w 23"/>
                  <a:gd name="T17" fmla="*/ 0 h 24"/>
                  <a:gd name="T18" fmla="*/ 0 w 23"/>
                  <a:gd name="T19" fmla="*/ 1 h 24"/>
                  <a:gd name="T20" fmla="*/ 0 w 23"/>
                  <a:gd name="T21" fmla="*/ 1 h 24"/>
                  <a:gd name="T22" fmla="*/ 0 w 23"/>
                  <a:gd name="T23" fmla="*/ 1 h 24"/>
                  <a:gd name="T24" fmla="*/ 0 w 23"/>
                  <a:gd name="T25" fmla="*/ 1 h 24"/>
                  <a:gd name="T26" fmla="*/ 0 w 23"/>
                  <a:gd name="T27" fmla="*/ 1 h 24"/>
                  <a:gd name="T28" fmla="*/ 0 w 23"/>
                  <a:gd name="T29" fmla="*/ 1 h 24"/>
                  <a:gd name="T30" fmla="*/ 0 w 23"/>
                  <a:gd name="T31" fmla="*/ 1 h 24"/>
                  <a:gd name="T32" fmla="*/ 0 w 2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4">
                    <a:moveTo>
                      <a:pt x="12" y="24"/>
                    </a:moveTo>
                    <a:lnTo>
                      <a:pt x="7" y="23"/>
                    </a:lnTo>
                    <a:lnTo>
                      <a:pt x="4" y="20"/>
                    </a:lnTo>
                    <a:lnTo>
                      <a:pt x="1" y="17"/>
                    </a:lnTo>
                    <a:lnTo>
                      <a:pt x="0" y="12"/>
                    </a:lnTo>
                    <a:lnTo>
                      <a:pt x="1" y="8"/>
                    </a:lnTo>
                    <a:lnTo>
                      <a:pt x="4" y="3"/>
                    </a:lnTo>
                    <a:lnTo>
                      <a:pt x="7" y="1"/>
                    </a:lnTo>
                    <a:lnTo>
                      <a:pt x="12" y="0"/>
                    </a:lnTo>
                    <a:lnTo>
                      <a:pt x="16" y="1"/>
                    </a:lnTo>
                    <a:lnTo>
                      <a:pt x="20" y="3"/>
                    </a:lnTo>
                    <a:lnTo>
                      <a:pt x="22" y="8"/>
                    </a:lnTo>
                    <a:lnTo>
                      <a:pt x="23" y="12"/>
                    </a:lnTo>
                    <a:lnTo>
                      <a:pt x="22" y="17"/>
                    </a:lnTo>
                    <a:lnTo>
                      <a:pt x="20" y="20"/>
                    </a:lnTo>
                    <a:lnTo>
                      <a:pt x="16"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7" name="Freeform 31"/>
              <p:cNvSpPr>
                <a:spLocks/>
              </p:cNvSpPr>
              <p:nvPr/>
            </p:nvSpPr>
            <p:spPr bwMode="auto">
              <a:xfrm>
                <a:off x="3126" y="3048"/>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8" name="Freeform 32"/>
              <p:cNvSpPr>
                <a:spLocks/>
              </p:cNvSpPr>
              <p:nvPr/>
            </p:nvSpPr>
            <p:spPr bwMode="auto">
              <a:xfrm>
                <a:off x="3126" y="3048"/>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89" name="Freeform 33"/>
              <p:cNvSpPr>
                <a:spLocks/>
              </p:cNvSpPr>
              <p:nvPr/>
            </p:nvSpPr>
            <p:spPr bwMode="auto">
              <a:xfrm>
                <a:off x="3097" y="3063"/>
                <a:ext cx="35" cy="28"/>
              </a:xfrm>
              <a:custGeom>
                <a:avLst/>
                <a:gdLst>
                  <a:gd name="T0" fmla="*/ 0 w 72"/>
                  <a:gd name="T1" fmla="*/ 0 h 58"/>
                  <a:gd name="T2" fmla="*/ 0 w 72"/>
                  <a:gd name="T3" fmla="*/ 0 h 58"/>
                  <a:gd name="T4" fmla="*/ 0 w 72"/>
                  <a:gd name="T5" fmla="*/ 0 h 58"/>
                  <a:gd name="T6" fmla="*/ 0 w 72"/>
                  <a:gd name="T7" fmla="*/ 0 h 58"/>
                  <a:gd name="T8" fmla="*/ 0 w 72"/>
                  <a:gd name="T9" fmla="*/ 0 h 58"/>
                  <a:gd name="T10" fmla="*/ 0 w 72"/>
                  <a:gd name="T11" fmla="*/ 0 h 58"/>
                  <a:gd name="T12" fmla="*/ 0 w 72"/>
                  <a:gd name="T13" fmla="*/ 0 h 58"/>
                  <a:gd name="T14" fmla="*/ 0 w 72"/>
                  <a:gd name="T15" fmla="*/ 0 h 58"/>
                  <a:gd name="T16" fmla="*/ 0 w 72"/>
                  <a:gd name="T17" fmla="*/ 0 h 58"/>
                  <a:gd name="T18" fmla="*/ 0 w 72"/>
                  <a:gd name="T19" fmla="*/ 0 h 58"/>
                  <a:gd name="T20" fmla="*/ 0 w 72"/>
                  <a:gd name="T21" fmla="*/ 0 h 58"/>
                  <a:gd name="T22" fmla="*/ 0 w 72"/>
                  <a:gd name="T23" fmla="*/ 0 h 58"/>
                  <a:gd name="T24" fmla="*/ 0 w 72"/>
                  <a:gd name="T25" fmla="*/ 0 h 58"/>
                  <a:gd name="T26" fmla="*/ 0 w 72"/>
                  <a:gd name="T27" fmla="*/ 0 h 58"/>
                  <a:gd name="T28" fmla="*/ 0 w 72"/>
                  <a:gd name="T29" fmla="*/ 0 h 58"/>
                  <a:gd name="T30" fmla="*/ 0 w 72"/>
                  <a:gd name="T31" fmla="*/ 0 h 58"/>
                  <a:gd name="T32" fmla="*/ 0 w 72"/>
                  <a:gd name="T33" fmla="*/ 0 h 58"/>
                  <a:gd name="T34" fmla="*/ 0 w 72"/>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8">
                    <a:moveTo>
                      <a:pt x="66" y="58"/>
                    </a:moveTo>
                    <a:lnTo>
                      <a:pt x="72" y="47"/>
                    </a:lnTo>
                    <a:lnTo>
                      <a:pt x="71" y="44"/>
                    </a:lnTo>
                    <a:lnTo>
                      <a:pt x="65" y="36"/>
                    </a:lnTo>
                    <a:lnTo>
                      <a:pt x="58" y="24"/>
                    </a:lnTo>
                    <a:lnTo>
                      <a:pt x="50" y="14"/>
                    </a:lnTo>
                    <a:lnTo>
                      <a:pt x="40" y="5"/>
                    </a:lnTo>
                    <a:lnTo>
                      <a:pt x="28" y="0"/>
                    </a:lnTo>
                    <a:lnTo>
                      <a:pt x="16" y="3"/>
                    </a:lnTo>
                    <a:lnTo>
                      <a:pt x="6" y="15"/>
                    </a:lnTo>
                    <a:lnTo>
                      <a:pt x="0" y="31"/>
                    </a:lnTo>
                    <a:lnTo>
                      <a:pt x="4" y="43"/>
                    </a:lnTo>
                    <a:lnTo>
                      <a:pt x="12" y="51"/>
                    </a:lnTo>
                    <a:lnTo>
                      <a:pt x="26" y="56"/>
                    </a:lnTo>
                    <a:lnTo>
                      <a:pt x="40" y="58"/>
                    </a:lnTo>
                    <a:lnTo>
                      <a:pt x="52" y="58"/>
                    </a:lnTo>
                    <a:lnTo>
                      <a:pt x="63"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0" name="Freeform 34"/>
              <p:cNvSpPr>
                <a:spLocks/>
              </p:cNvSpPr>
              <p:nvPr/>
            </p:nvSpPr>
            <p:spPr bwMode="auto">
              <a:xfrm>
                <a:off x="3097" y="3095"/>
                <a:ext cx="35" cy="29"/>
              </a:xfrm>
              <a:custGeom>
                <a:avLst/>
                <a:gdLst>
                  <a:gd name="T0" fmla="*/ 0 w 72"/>
                  <a:gd name="T1" fmla="*/ 1 h 56"/>
                  <a:gd name="T2" fmla="*/ 0 w 72"/>
                  <a:gd name="T3" fmla="*/ 0 h 56"/>
                  <a:gd name="T4" fmla="*/ 0 w 72"/>
                  <a:gd name="T5" fmla="*/ 0 h 56"/>
                  <a:gd name="T6" fmla="*/ 0 w 72"/>
                  <a:gd name="T7" fmla="*/ 0 h 56"/>
                  <a:gd name="T8" fmla="*/ 0 w 72"/>
                  <a:gd name="T9" fmla="*/ 0 h 56"/>
                  <a:gd name="T10" fmla="*/ 0 w 72"/>
                  <a:gd name="T11" fmla="*/ 1 h 56"/>
                  <a:gd name="T12" fmla="*/ 0 w 72"/>
                  <a:gd name="T13" fmla="*/ 1 h 56"/>
                  <a:gd name="T14" fmla="*/ 0 w 72"/>
                  <a:gd name="T15" fmla="*/ 1 h 56"/>
                  <a:gd name="T16" fmla="*/ 0 w 72"/>
                  <a:gd name="T17" fmla="*/ 1 h 56"/>
                  <a:gd name="T18" fmla="*/ 0 w 72"/>
                  <a:gd name="T19" fmla="*/ 1 h 56"/>
                  <a:gd name="T20" fmla="*/ 0 w 72"/>
                  <a:gd name="T21" fmla="*/ 1 h 56"/>
                  <a:gd name="T22" fmla="*/ 0 w 72"/>
                  <a:gd name="T23" fmla="*/ 1 h 56"/>
                  <a:gd name="T24" fmla="*/ 0 w 72"/>
                  <a:gd name="T25" fmla="*/ 1 h 56"/>
                  <a:gd name="T26" fmla="*/ 0 w 72"/>
                  <a:gd name="T27" fmla="*/ 1 h 56"/>
                  <a:gd name="T28" fmla="*/ 0 w 72"/>
                  <a:gd name="T29" fmla="*/ 1 h 56"/>
                  <a:gd name="T30" fmla="*/ 0 w 72"/>
                  <a:gd name="T31" fmla="*/ 1 h 56"/>
                  <a:gd name="T32" fmla="*/ 0 w 72"/>
                  <a:gd name="T33" fmla="*/ 1 h 56"/>
                  <a:gd name="T34" fmla="*/ 0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6">
                    <a:moveTo>
                      <a:pt x="72" y="10"/>
                    </a:moveTo>
                    <a:lnTo>
                      <a:pt x="66" y="0"/>
                    </a:lnTo>
                    <a:lnTo>
                      <a:pt x="63" y="0"/>
                    </a:lnTo>
                    <a:lnTo>
                      <a:pt x="53" y="0"/>
                    </a:lnTo>
                    <a:lnTo>
                      <a:pt x="40" y="0"/>
                    </a:lnTo>
                    <a:lnTo>
                      <a:pt x="26" y="2"/>
                    </a:lnTo>
                    <a:lnTo>
                      <a:pt x="13" y="7"/>
                    </a:lnTo>
                    <a:lnTo>
                      <a:pt x="4" y="14"/>
                    </a:lnTo>
                    <a:lnTo>
                      <a:pt x="0" y="25"/>
                    </a:lnTo>
                    <a:lnTo>
                      <a:pt x="6" y="40"/>
                    </a:lnTo>
                    <a:lnTo>
                      <a:pt x="16" y="53"/>
                    </a:lnTo>
                    <a:lnTo>
                      <a:pt x="28" y="56"/>
                    </a:lnTo>
                    <a:lnTo>
                      <a:pt x="40" y="53"/>
                    </a:lnTo>
                    <a:lnTo>
                      <a:pt x="50" y="44"/>
                    </a:lnTo>
                    <a:lnTo>
                      <a:pt x="58" y="33"/>
                    </a:lnTo>
                    <a:lnTo>
                      <a:pt x="65"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1" name="Freeform 35"/>
              <p:cNvSpPr>
                <a:spLocks/>
              </p:cNvSpPr>
              <p:nvPr/>
            </p:nvSpPr>
            <p:spPr bwMode="auto">
              <a:xfrm>
                <a:off x="3126" y="3102"/>
                <a:ext cx="27" cy="37"/>
              </a:xfrm>
              <a:custGeom>
                <a:avLst/>
                <a:gdLst>
                  <a:gd name="T0" fmla="*/ 1 w 53"/>
                  <a:gd name="T1" fmla="*/ 0 h 72"/>
                  <a:gd name="T2" fmla="*/ 1 w 53"/>
                  <a:gd name="T3" fmla="*/ 0 h 72"/>
                  <a:gd name="T4" fmla="*/ 1 w 53"/>
                  <a:gd name="T5" fmla="*/ 1 h 72"/>
                  <a:gd name="T6" fmla="*/ 1 w 53"/>
                  <a:gd name="T7" fmla="*/ 1 h 72"/>
                  <a:gd name="T8" fmla="*/ 1 w 53"/>
                  <a:gd name="T9" fmla="*/ 1 h 72"/>
                  <a:gd name="T10" fmla="*/ 1 w 53"/>
                  <a:gd name="T11" fmla="*/ 1 h 72"/>
                  <a:gd name="T12" fmla="*/ 0 w 53"/>
                  <a:gd name="T13" fmla="*/ 1 h 72"/>
                  <a:gd name="T14" fmla="*/ 1 w 53"/>
                  <a:gd name="T15" fmla="*/ 1 h 72"/>
                  <a:gd name="T16" fmla="*/ 1 w 53"/>
                  <a:gd name="T17" fmla="*/ 1 h 72"/>
                  <a:gd name="T18" fmla="*/ 1 w 53"/>
                  <a:gd name="T19" fmla="*/ 1 h 72"/>
                  <a:gd name="T20" fmla="*/ 1 w 53"/>
                  <a:gd name="T21" fmla="*/ 1 h 72"/>
                  <a:gd name="T22" fmla="*/ 1 w 53"/>
                  <a:gd name="T23" fmla="*/ 1 h 72"/>
                  <a:gd name="T24" fmla="*/ 1 w 53"/>
                  <a:gd name="T25" fmla="*/ 1 h 72"/>
                  <a:gd name="T26" fmla="*/ 1 w 53"/>
                  <a:gd name="T27" fmla="*/ 1 h 72"/>
                  <a:gd name="T28" fmla="*/ 1 w 53"/>
                  <a:gd name="T29" fmla="*/ 1 h 72"/>
                  <a:gd name="T30" fmla="*/ 1 w 53"/>
                  <a:gd name="T31" fmla="*/ 1 h 72"/>
                  <a:gd name="T32" fmla="*/ 1 w 53"/>
                  <a:gd name="T33" fmla="*/ 1 h 72"/>
                  <a:gd name="T34" fmla="*/ 1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72">
                    <a:moveTo>
                      <a:pt x="32" y="0"/>
                    </a:moveTo>
                    <a:lnTo>
                      <a:pt x="21" y="0"/>
                    </a:lnTo>
                    <a:lnTo>
                      <a:pt x="19" y="3"/>
                    </a:lnTo>
                    <a:lnTo>
                      <a:pt x="14" y="11"/>
                    </a:lnTo>
                    <a:lnTo>
                      <a:pt x="8" y="23"/>
                    </a:lnTo>
                    <a:lnTo>
                      <a:pt x="2" y="35"/>
                    </a:lnTo>
                    <a:lnTo>
                      <a:pt x="0" y="49"/>
                    </a:lnTo>
                    <a:lnTo>
                      <a:pt x="2" y="61"/>
                    </a:lnTo>
                    <a:lnTo>
                      <a:pt x="10" y="69"/>
                    </a:lnTo>
                    <a:lnTo>
                      <a:pt x="27" y="72"/>
                    </a:lnTo>
                    <a:lnTo>
                      <a:pt x="43" y="69"/>
                    </a:lnTo>
                    <a:lnTo>
                      <a:pt x="51" y="61"/>
                    </a:lnTo>
                    <a:lnTo>
                      <a:pt x="53" y="49"/>
                    </a:lnTo>
                    <a:lnTo>
                      <a:pt x="51" y="35"/>
                    </a:lnTo>
                    <a:lnTo>
                      <a:pt x="45" y="23"/>
                    </a:lnTo>
                    <a:lnTo>
                      <a:pt x="39" y="11"/>
                    </a:lnTo>
                    <a:lnTo>
                      <a:pt x="35" y="3"/>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2" name="Freeform 36"/>
              <p:cNvSpPr>
                <a:spLocks/>
              </p:cNvSpPr>
              <p:nvPr/>
            </p:nvSpPr>
            <p:spPr bwMode="auto">
              <a:xfrm>
                <a:off x="3146" y="3095"/>
                <a:ext cx="35" cy="29"/>
              </a:xfrm>
              <a:custGeom>
                <a:avLst/>
                <a:gdLst>
                  <a:gd name="T0" fmla="*/ 0 w 72"/>
                  <a:gd name="T1" fmla="*/ 0 h 57"/>
                  <a:gd name="T2" fmla="*/ 0 w 72"/>
                  <a:gd name="T3" fmla="*/ 1 h 57"/>
                  <a:gd name="T4" fmla="*/ 0 w 72"/>
                  <a:gd name="T5" fmla="*/ 1 h 57"/>
                  <a:gd name="T6" fmla="*/ 0 w 72"/>
                  <a:gd name="T7" fmla="*/ 1 h 57"/>
                  <a:gd name="T8" fmla="*/ 0 w 72"/>
                  <a:gd name="T9" fmla="*/ 1 h 57"/>
                  <a:gd name="T10" fmla="*/ 0 w 72"/>
                  <a:gd name="T11" fmla="*/ 1 h 57"/>
                  <a:gd name="T12" fmla="*/ 0 w 72"/>
                  <a:gd name="T13" fmla="*/ 1 h 57"/>
                  <a:gd name="T14" fmla="*/ 0 w 72"/>
                  <a:gd name="T15" fmla="*/ 1 h 57"/>
                  <a:gd name="T16" fmla="*/ 0 w 72"/>
                  <a:gd name="T17" fmla="*/ 1 h 57"/>
                  <a:gd name="T18" fmla="*/ 0 w 72"/>
                  <a:gd name="T19" fmla="*/ 1 h 57"/>
                  <a:gd name="T20" fmla="*/ 0 w 72"/>
                  <a:gd name="T21" fmla="*/ 1 h 57"/>
                  <a:gd name="T22" fmla="*/ 0 w 72"/>
                  <a:gd name="T23" fmla="*/ 1 h 57"/>
                  <a:gd name="T24" fmla="*/ 0 w 72"/>
                  <a:gd name="T25" fmla="*/ 1 h 57"/>
                  <a:gd name="T26" fmla="*/ 0 w 72"/>
                  <a:gd name="T27" fmla="*/ 1 h 57"/>
                  <a:gd name="T28" fmla="*/ 0 w 72"/>
                  <a:gd name="T29" fmla="*/ 0 h 57"/>
                  <a:gd name="T30" fmla="*/ 0 w 72"/>
                  <a:gd name="T31" fmla="*/ 0 h 57"/>
                  <a:gd name="T32" fmla="*/ 0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7">
                    <a:moveTo>
                      <a:pt x="6" y="0"/>
                    </a:moveTo>
                    <a:lnTo>
                      <a:pt x="0" y="10"/>
                    </a:lnTo>
                    <a:lnTo>
                      <a:pt x="1" y="14"/>
                    </a:lnTo>
                    <a:lnTo>
                      <a:pt x="7" y="22"/>
                    </a:lnTo>
                    <a:lnTo>
                      <a:pt x="14" y="33"/>
                    </a:lnTo>
                    <a:lnTo>
                      <a:pt x="23" y="43"/>
                    </a:lnTo>
                    <a:lnTo>
                      <a:pt x="33" y="53"/>
                    </a:lnTo>
                    <a:lnTo>
                      <a:pt x="44" y="57"/>
                    </a:lnTo>
                    <a:lnTo>
                      <a:pt x="56" y="55"/>
                    </a:lnTo>
                    <a:lnTo>
                      <a:pt x="66" y="42"/>
                    </a:lnTo>
                    <a:lnTo>
                      <a:pt x="72" y="26"/>
                    </a:lnTo>
                    <a:lnTo>
                      <a:pt x="68" y="15"/>
                    </a:lnTo>
                    <a:lnTo>
                      <a:pt x="60" y="7"/>
                    </a:lnTo>
                    <a:lnTo>
                      <a:pt x="46" y="2"/>
                    </a:lnTo>
                    <a:lnTo>
                      <a:pt x="33"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3" name="Freeform 37"/>
              <p:cNvSpPr>
                <a:spLocks/>
              </p:cNvSpPr>
              <p:nvPr/>
            </p:nvSpPr>
            <p:spPr bwMode="auto">
              <a:xfrm>
                <a:off x="3146" y="3062"/>
                <a:ext cx="35" cy="29"/>
              </a:xfrm>
              <a:custGeom>
                <a:avLst/>
                <a:gdLst>
                  <a:gd name="T0" fmla="*/ 0 w 72"/>
                  <a:gd name="T1" fmla="*/ 1 h 58"/>
                  <a:gd name="T2" fmla="*/ 0 w 72"/>
                  <a:gd name="T3" fmla="*/ 1 h 58"/>
                  <a:gd name="T4" fmla="*/ 0 w 72"/>
                  <a:gd name="T5" fmla="*/ 1 h 58"/>
                  <a:gd name="T6" fmla="*/ 0 w 72"/>
                  <a:gd name="T7" fmla="*/ 1 h 58"/>
                  <a:gd name="T8" fmla="*/ 0 w 72"/>
                  <a:gd name="T9" fmla="*/ 1 h 58"/>
                  <a:gd name="T10" fmla="*/ 0 w 72"/>
                  <a:gd name="T11" fmla="*/ 1 h 58"/>
                  <a:gd name="T12" fmla="*/ 0 w 72"/>
                  <a:gd name="T13" fmla="*/ 1 h 58"/>
                  <a:gd name="T14" fmla="*/ 0 w 72"/>
                  <a:gd name="T15" fmla="*/ 1 h 58"/>
                  <a:gd name="T16" fmla="*/ 0 w 72"/>
                  <a:gd name="T17" fmla="*/ 1 h 58"/>
                  <a:gd name="T18" fmla="*/ 0 w 72"/>
                  <a:gd name="T19" fmla="*/ 1 h 58"/>
                  <a:gd name="T20" fmla="*/ 0 w 72"/>
                  <a:gd name="T21" fmla="*/ 1 h 58"/>
                  <a:gd name="T22" fmla="*/ 0 w 72"/>
                  <a:gd name="T23" fmla="*/ 0 h 58"/>
                  <a:gd name="T24" fmla="*/ 0 w 72"/>
                  <a:gd name="T25" fmla="*/ 1 h 58"/>
                  <a:gd name="T26" fmla="*/ 0 w 72"/>
                  <a:gd name="T27" fmla="*/ 1 h 58"/>
                  <a:gd name="T28" fmla="*/ 0 w 72"/>
                  <a:gd name="T29" fmla="*/ 1 h 58"/>
                  <a:gd name="T30" fmla="*/ 0 w 72"/>
                  <a:gd name="T31" fmla="*/ 1 h 58"/>
                  <a:gd name="T32" fmla="*/ 0 w 72"/>
                  <a:gd name="T33" fmla="*/ 1 h 58"/>
                  <a:gd name="T34" fmla="*/ 0 w 72"/>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8">
                    <a:moveTo>
                      <a:pt x="0" y="47"/>
                    </a:moveTo>
                    <a:lnTo>
                      <a:pt x="6" y="58"/>
                    </a:lnTo>
                    <a:lnTo>
                      <a:pt x="9" y="58"/>
                    </a:lnTo>
                    <a:lnTo>
                      <a:pt x="20" y="58"/>
                    </a:lnTo>
                    <a:lnTo>
                      <a:pt x="33" y="58"/>
                    </a:lnTo>
                    <a:lnTo>
                      <a:pt x="46" y="55"/>
                    </a:lnTo>
                    <a:lnTo>
                      <a:pt x="59" y="51"/>
                    </a:lnTo>
                    <a:lnTo>
                      <a:pt x="68" y="43"/>
                    </a:lnTo>
                    <a:lnTo>
                      <a:pt x="72" y="32"/>
                    </a:lnTo>
                    <a:lnTo>
                      <a:pt x="66" y="16"/>
                    </a:lnTo>
                    <a:lnTo>
                      <a:pt x="56" y="4"/>
                    </a:lnTo>
                    <a:lnTo>
                      <a:pt x="44" y="0"/>
                    </a:lnTo>
                    <a:lnTo>
                      <a:pt x="33" y="5"/>
                    </a:lnTo>
                    <a:lnTo>
                      <a:pt x="23" y="14"/>
                    </a:lnTo>
                    <a:lnTo>
                      <a:pt x="14" y="24"/>
                    </a:lnTo>
                    <a:lnTo>
                      <a:pt x="7" y="36"/>
                    </a:lnTo>
                    <a:lnTo>
                      <a:pt x="1" y="44"/>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4" name="Freeform 38"/>
              <p:cNvSpPr>
                <a:spLocks/>
              </p:cNvSpPr>
              <p:nvPr/>
            </p:nvSpPr>
            <p:spPr bwMode="auto">
              <a:xfrm>
                <a:off x="2933" y="2482"/>
                <a:ext cx="72" cy="84"/>
              </a:xfrm>
              <a:custGeom>
                <a:avLst/>
                <a:gdLst>
                  <a:gd name="T0" fmla="*/ 1 w 144"/>
                  <a:gd name="T1" fmla="*/ 0 h 167"/>
                  <a:gd name="T2" fmla="*/ 1 w 144"/>
                  <a:gd name="T3" fmla="*/ 1 h 167"/>
                  <a:gd name="T4" fmla="*/ 1 w 144"/>
                  <a:gd name="T5" fmla="*/ 1 h 167"/>
                  <a:gd name="T6" fmla="*/ 1 w 144"/>
                  <a:gd name="T7" fmla="*/ 1 h 167"/>
                  <a:gd name="T8" fmla="*/ 1 w 144"/>
                  <a:gd name="T9" fmla="*/ 1 h 167"/>
                  <a:gd name="T10" fmla="*/ 1 w 144"/>
                  <a:gd name="T11" fmla="*/ 1 h 167"/>
                  <a:gd name="T12" fmla="*/ 1 w 144"/>
                  <a:gd name="T13" fmla="*/ 1 h 167"/>
                  <a:gd name="T14" fmla="*/ 1 w 144"/>
                  <a:gd name="T15" fmla="*/ 1 h 167"/>
                  <a:gd name="T16" fmla="*/ 1 w 144"/>
                  <a:gd name="T17" fmla="*/ 1 h 167"/>
                  <a:gd name="T18" fmla="*/ 1 w 144"/>
                  <a:gd name="T19" fmla="*/ 1 h 167"/>
                  <a:gd name="T20" fmla="*/ 1 w 144"/>
                  <a:gd name="T21" fmla="*/ 1 h 167"/>
                  <a:gd name="T22" fmla="*/ 0 w 144"/>
                  <a:gd name="T23" fmla="*/ 1 h 167"/>
                  <a:gd name="T24" fmla="*/ 1 w 144"/>
                  <a:gd name="T25" fmla="*/ 1 h 167"/>
                  <a:gd name="T26" fmla="*/ 1 w 144"/>
                  <a:gd name="T27" fmla="*/ 1 h 167"/>
                  <a:gd name="T28" fmla="*/ 1 w 144"/>
                  <a:gd name="T29" fmla="*/ 1 h 167"/>
                  <a:gd name="T30" fmla="*/ 1 w 144"/>
                  <a:gd name="T31" fmla="*/ 1 h 167"/>
                  <a:gd name="T32" fmla="*/ 1 w 144"/>
                  <a:gd name="T33" fmla="*/ 1 h 167"/>
                  <a:gd name="T34" fmla="*/ 1 w 144"/>
                  <a:gd name="T35" fmla="*/ 1 h 167"/>
                  <a:gd name="T36" fmla="*/ 1 w 144"/>
                  <a:gd name="T37" fmla="*/ 1 h 167"/>
                  <a:gd name="T38" fmla="*/ 1 w 144"/>
                  <a:gd name="T39" fmla="*/ 1 h 167"/>
                  <a:gd name="T40" fmla="*/ 1 w 144"/>
                  <a:gd name="T41" fmla="*/ 1 h 167"/>
                  <a:gd name="T42" fmla="*/ 1 w 144"/>
                  <a:gd name="T43" fmla="*/ 1 h 167"/>
                  <a:gd name="T44" fmla="*/ 1 w 144"/>
                  <a:gd name="T45" fmla="*/ 1 h 167"/>
                  <a:gd name="T46" fmla="*/ 1 w 144"/>
                  <a:gd name="T47" fmla="*/ 1 h 167"/>
                  <a:gd name="T48" fmla="*/ 1 w 144"/>
                  <a:gd name="T49" fmla="*/ 0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4" h="167">
                    <a:moveTo>
                      <a:pt x="144" y="0"/>
                    </a:moveTo>
                    <a:lnTo>
                      <a:pt x="143" y="28"/>
                    </a:lnTo>
                    <a:lnTo>
                      <a:pt x="138" y="57"/>
                    </a:lnTo>
                    <a:lnTo>
                      <a:pt x="129" y="84"/>
                    </a:lnTo>
                    <a:lnTo>
                      <a:pt x="116" y="111"/>
                    </a:lnTo>
                    <a:lnTo>
                      <a:pt x="100" y="135"/>
                    </a:lnTo>
                    <a:lnTo>
                      <a:pt x="82" y="152"/>
                    </a:lnTo>
                    <a:lnTo>
                      <a:pt x="60" y="164"/>
                    </a:lnTo>
                    <a:lnTo>
                      <a:pt x="36" y="167"/>
                    </a:lnTo>
                    <a:lnTo>
                      <a:pt x="16" y="163"/>
                    </a:lnTo>
                    <a:lnTo>
                      <a:pt x="5" y="152"/>
                    </a:lnTo>
                    <a:lnTo>
                      <a:pt x="0" y="140"/>
                    </a:lnTo>
                    <a:lnTo>
                      <a:pt x="2" y="123"/>
                    </a:lnTo>
                    <a:lnTo>
                      <a:pt x="12" y="109"/>
                    </a:lnTo>
                    <a:lnTo>
                      <a:pt x="24" y="96"/>
                    </a:lnTo>
                    <a:lnTo>
                      <a:pt x="42" y="85"/>
                    </a:lnTo>
                    <a:lnTo>
                      <a:pt x="62" y="82"/>
                    </a:lnTo>
                    <a:lnTo>
                      <a:pt x="80" y="79"/>
                    </a:lnTo>
                    <a:lnTo>
                      <a:pt x="95" y="69"/>
                    </a:lnTo>
                    <a:lnTo>
                      <a:pt x="108" y="57"/>
                    </a:lnTo>
                    <a:lnTo>
                      <a:pt x="121" y="41"/>
                    </a:lnTo>
                    <a:lnTo>
                      <a:pt x="130" y="26"/>
                    </a:lnTo>
                    <a:lnTo>
                      <a:pt x="138" y="13"/>
                    </a:lnTo>
                    <a:lnTo>
                      <a:pt x="143" y="4"/>
                    </a:lnTo>
                    <a:lnTo>
                      <a:pt x="14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5" name="Freeform 39"/>
              <p:cNvSpPr>
                <a:spLocks/>
              </p:cNvSpPr>
              <p:nvPr/>
            </p:nvSpPr>
            <p:spPr bwMode="auto">
              <a:xfrm>
                <a:off x="2898" y="2478"/>
                <a:ext cx="102" cy="40"/>
              </a:xfrm>
              <a:custGeom>
                <a:avLst/>
                <a:gdLst>
                  <a:gd name="T0" fmla="*/ 1 w 204"/>
                  <a:gd name="T1" fmla="*/ 0 h 82"/>
                  <a:gd name="T2" fmla="*/ 1 w 204"/>
                  <a:gd name="T3" fmla="*/ 0 h 82"/>
                  <a:gd name="T4" fmla="*/ 1 w 204"/>
                  <a:gd name="T5" fmla="*/ 0 h 82"/>
                  <a:gd name="T6" fmla="*/ 1 w 204"/>
                  <a:gd name="T7" fmla="*/ 0 h 82"/>
                  <a:gd name="T8" fmla="*/ 1 w 204"/>
                  <a:gd name="T9" fmla="*/ 0 h 82"/>
                  <a:gd name="T10" fmla="*/ 1 w 204"/>
                  <a:gd name="T11" fmla="*/ 0 h 82"/>
                  <a:gd name="T12" fmla="*/ 1 w 204"/>
                  <a:gd name="T13" fmla="*/ 0 h 82"/>
                  <a:gd name="T14" fmla="*/ 1 w 204"/>
                  <a:gd name="T15" fmla="*/ 0 h 82"/>
                  <a:gd name="T16" fmla="*/ 1 w 204"/>
                  <a:gd name="T17" fmla="*/ 0 h 82"/>
                  <a:gd name="T18" fmla="*/ 1 w 204"/>
                  <a:gd name="T19" fmla="*/ 0 h 82"/>
                  <a:gd name="T20" fmla="*/ 1 w 204"/>
                  <a:gd name="T21" fmla="*/ 0 h 82"/>
                  <a:gd name="T22" fmla="*/ 1 w 204"/>
                  <a:gd name="T23" fmla="*/ 0 h 82"/>
                  <a:gd name="T24" fmla="*/ 1 w 204"/>
                  <a:gd name="T25" fmla="*/ 0 h 82"/>
                  <a:gd name="T26" fmla="*/ 1 w 204"/>
                  <a:gd name="T27" fmla="*/ 0 h 82"/>
                  <a:gd name="T28" fmla="*/ 1 w 204"/>
                  <a:gd name="T29" fmla="*/ 0 h 82"/>
                  <a:gd name="T30" fmla="*/ 1 w 204"/>
                  <a:gd name="T31" fmla="*/ 0 h 82"/>
                  <a:gd name="T32" fmla="*/ 1 w 204"/>
                  <a:gd name="T33" fmla="*/ 0 h 82"/>
                  <a:gd name="T34" fmla="*/ 1 w 204"/>
                  <a:gd name="T35" fmla="*/ 0 h 82"/>
                  <a:gd name="T36" fmla="*/ 0 w 204"/>
                  <a:gd name="T37" fmla="*/ 0 h 82"/>
                  <a:gd name="T38" fmla="*/ 1 w 204"/>
                  <a:gd name="T39" fmla="*/ 0 h 82"/>
                  <a:gd name="T40" fmla="*/ 1 w 204"/>
                  <a:gd name="T41" fmla="*/ 0 h 82"/>
                  <a:gd name="T42" fmla="*/ 1 w 204"/>
                  <a:gd name="T43" fmla="*/ 0 h 82"/>
                  <a:gd name="T44" fmla="*/ 1 w 204"/>
                  <a:gd name="T45" fmla="*/ 0 h 82"/>
                  <a:gd name="T46" fmla="*/ 1 w 204"/>
                  <a:gd name="T47" fmla="*/ 0 h 82"/>
                  <a:gd name="T48" fmla="*/ 1 w 204"/>
                  <a:gd name="T49" fmla="*/ 0 h 82"/>
                  <a:gd name="T50" fmla="*/ 1 w 204"/>
                  <a:gd name="T51" fmla="*/ 0 h 82"/>
                  <a:gd name="T52" fmla="*/ 1 w 204"/>
                  <a:gd name="T53" fmla="*/ 0 h 82"/>
                  <a:gd name="T54" fmla="*/ 1 w 204"/>
                  <a:gd name="T55" fmla="*/ 0 h 82"/>
                  <a:gd name="T56" fmla="*/ 1 w 204"/>
                  <a:gd name="T57" fmla="*/ 0 h 82"/>
                  <a:gd name="T58" fmla="*/ 1 w 204"/>
                  <a:gd name="T59" fmla="*/ 0 h 82"/>
                  <a:gd name="T60" fmla="*/ 1 w 204"/>
                  <a:gd name="T61" fmla="*/ 0 h 82"/>
                  <a:gd name="T62" fmla="*/ 1 w 204"/>
                  <a:gd name="T63" fmla="*/ 0 h 82"/>
                  <a:gd name="T64" fmla="*/ 1 w 204"/>
                  <a:gd name="T65" fmla="*/ 0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4" h="82">
                    <a:moveTo>
                      <a:pt x="204" y="0"/>
                    </a:moveTo>
                    <a:lnTo>
                      <a:pt x="196" y="10"/>
                    </a:lnTo>
                    <a:lnTo>
                      <a:pt x="187" y="21"/>
                    </a:lnTo>
                    <a:lnTo>
                      <a:pt x="175" y="31"/>
                    </a:lnTo>
                    <a:lnTo>
                      <a:pt x="165" y="40"/>
                    </a:lnTo>
                    <a:lnTo>
                      <a:pt x="152" y="50"/>
                    </a:lnTo>
                    <a:lnTo>
                      <a:pt x="139" y="58"/>
                    </a:lnTo>
                    <a:lnTo>
                      <a:pt x="127" y="65"/>
                    </a:lnTo>
                    <a:lnTo>
                      <a:pt x="114" y="70"/>
                    </a:lnTo>
                    <a:lnTo>
                      <a:pt x="100" y="76"/>
                    </a:lnTo>
                    <a:lnTo>
                      <a:pt x="88" y="80"/>
                    </a:lnTo>
                    <a:lnTo>
                      <a:pt x="74" y="81"/>
                    </a:lnTo>
                    <a:lnTo>
                      <a:pt x="61" y="82"/>
                    </a:lnTo>
                    <a:lnTo>
                      <a:pt x="48" y="81"/>
                    </a:lnTo>
                    <a:lnTo>
                      <a:pt x="37" y="77"/>
                    </a:lnTo>
                    <a:lnTo>
                      <a:pt x="25" y="71"/>
                    </a:lnTo>
                    <a:lnTo>
                      <a:pt x="15" y="65"/>
                    </a:lnTo>
                    <a:lnTo>
                      <a:pt x="2" y="48"/>
                    </a:lnTo>
                    <a:lnTo>
                      <a:pt x="0" y="33"/>
                    </a:lnTo>
                    <a:lnTo>
                      <a:pt x="6" y="21"/>
                    </a:lnTo>
                    <a:lnTo>
                      <a:pt x="17" y="10"/>
                    </a:lnTo>
                    <a:lnTo>
                      <a:pt x="33" y="3"/>
                    </a:lnTo>
                    <a:lnTo>
                      <a:pt x="52" y="1"/>
                    </a:lnTo>
                    <a:lnTo>
                      <a:pt x="71" y="5"/>
                    </a:lnTo>
                    <a:lnTo>
                      <a:pt x="90" y="15"/>
                    </a:lnTo>
                    <a:lnTo>
                      <a:pt x="105" y="22"/>
                    </a:lnTo>
                    <a:lnTo>
                      <a:pt x="123" y="24"/>
                    </a:lnTo>
                    <a:lnTo>
                      <a:pt x="142" y="22"/>
                    </a:lnTo>
                    <a:lnTo>
                      <a:pt x="160" y="17"/>
                    </a:lnTo>
                    <a:lnTo>
                      <a:pt x="177" y="12"/>
                    </a:lnTo>
                    <a:lnTo>
                      <a:pt x="191" y="6"/>
                    </a:lnTo>
                    <a:lnTo>
                      <a:pt x="200" y="2"/>
                    </a:lnTo>
                    <a:lnTo>
                      <a:pt x="20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6" name="Freeform 40"/>
              <p:cNvSpPr>
                <a:spLocks/>
              </p:cNvSpPr>
              <p:nvPr/>
            </p:nvSpPr>
            <p:spPr bwMode="auto">
              <a:xfrm>
                <a:off x="2996" y="2482"/>
                <a:ext cx="42" cy="104"/>
              </a:xfrm>
              <a:custGeom>
                <a:avLst/>
                <a:gdLst>
                  <a:gd name="T0" fmla="*/ 1 w 84"/>
                  <a:gd name="T1" fmla="*/ 0 h 208"/>
                  <a:gd name="T2" fmla="*/ 1 w 84"/>
                  <a:gd name="T3" fmla="*/ 1 h 208"/>
                  <a:gd name="T4" fmla="*/ 1 w 84"/>
                  <a:gd name="T5" fmla="*/ 1 h 208"/>
                  <a:gd name="T6" fmla="*/ 1 w 84"/>
                  <a:gd name="T7" fmla="*/ 1 h 208"/>
                  <a:gd name="T8" fmla="*/ 1 w 84"/>
                  <a:gd name="T9" fmla="*/ 1 h 208"/>
                  <a:gd name="T10" fmla="*/ 1 w 84"/>
                  <a:gd name="T11" fmla="*/ 1 h 208"/>
                  <a:gd name="T12" fmla="*/ 1 w 84"/>
                  <a:gd name="T13" fmla="*/ 1 h 208"/>
                  <a:gd name="T14" fmla="*/ 1 w 84"/>
                  <a:gd name="T15" fmla="*/ 1 h 208"/>
                  <a:gd name="T16" fmla="*/ 1 w 84"/>
                  <a:gd name="T17" fmla="*/ 1 h 208"/>
                  <a:gd name="T18" fmla="*/ 1 w 84"/>
                  <a:gd name="T19" fmla="*/ 1 h 208"/>
                  <a:gd name="T20" fmla="*/ 1 w 84"/>
                  <a:gd name="T21" fmla="*/ 1 h 208"/>
                  <a:gd name="T22" fmla="*/ 1 w 84"/>
                  <a:gd name="T23" fmla="*/ 1 h 208"/>
                  <a:gd name="T24" fmla="*/ 1 w 84"/>
                  <a:gd name="T25" fmla="*/ 1 h 208"/>
                  <a:gd name="T26" fmla="*/ 0 w 84"/>
                  <a:gd name="T27" fmla="*/ 1 h 208"/>
                  <a:gd name="T28" fmla="*/ 1 w 84"/>
                  <a:gd name="T29" fmla="*/ 1 h 208"/>
                  <a:gd name="T30" fmla="*/ 1 w 84"/>
                  <a:gd name="T31" fmla="*/ 1 h 208"/>
                  <a:gd name="T32" fmla="*/ 1 w 84"/>
                  <a:gd name="T33" fmla="*/ 1 h 208"/>
                  <a:gd name="T34" fmla="*/ 1 w 84"/>
                  <a:gd name="T35" fmla="*/ 1 h 208"/>
                  <a:gd name="T36" fmla="*/ 1 w 84"/>
                  <a:gd name="T37" fmla="*/ 1 h 208"/>
                  <a:gd name="T38" fmla="*/ 1 w 84"/>
                  <a:gd name="T39" fmla="*/ 1 h 208"/>
                  <a:gd name="T40" fmla="*/ 1 w 84"/>
                  <a:gd name="T41" fmla="*/ 0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208">
                    <a:moveTo>
                      <a:pt x="24" y="0"/>
                    </a:moveTo>
                    <a:lnTo>
                      <a:pt x="42" y="21"/>
                    </a:lnTo>
                    <a:lnTo>
                      <a:pt x="59" y="45"/>
                    </a:lnTo>
                    <a:lnTo>
                      <a:pt x="71" y="73"/>
                    </a:lnTo>
                    <a:lnTo>
                      <a:pt x="79" y="100"/>
                    </a:lnTo>
                    <a:lnTo>
                      <a:pt x="84" y="128"/>
                    </a:lnTo>
                    <a:lnTo>
                      <a:pt x="82" y="155"/>
                    </a:lnTo>
                    <a:lnTo>
                      <a:pt x="74" y="178"/>
                    </a:lnTo>
                    <a:lnTo>
                      <a:pt x="57" y="197"/>
                    </a:lnTo>
                    <a:lnTo>
                      <a:pt x="40" y="208"/>
                    </a:lnTo>
                    <a:lnTo>
                      <a:pt x="25" y="208"/>
                    </a:lnTo>
                    <a:lnTo>
                      <a:pt x="12" y="201"/>
                    </a:lnTo>
                    <a:lnTo>
                      <a:pt x="4" y="187"/>
                    </a:lnTo>
                    <a:lnTo>
                      <a:pt x="0" y="170"/>
                    </a:lnTo>
                    <a:lnTo>
                      <a:pt x="1" y="151"/>
                    </a:lnTo>
                    <a:lnTo>
                      <a:pt x="7" y="133"/>
                    </a:lnTo>
                    <a:lnTo>
                      <a:pt x="19" y="115"/>
                    </a:lnTo>
                    <a:lnTo>
                      <a:pt x="34" y="84"/>
                    </a:lnTo>
                    <a:lnTo>
                      <a:pt x="34" y="46"/>
                    </a:lnTo>
                    <a:lnTo>
                      <a:pt x="27" y="14"/>
                    </a:lnTo>
                    <a:lnTo>
                      <a:pt x="2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7" name="Freeform 41"/>
              <p:cNvSpPr>
                <a:spLocks/>
              </p:cNvSpPr>
              <p:nvPr/>
            </p:nvSpPr>
            <p:spPr bwMode="auto">
              <a:xfrm>
                <a:off x="3013" y="2479"/>
                <a:ext cx="72" cy="84"/>
              </a:xfrm>
              <a:custGeom>
                <a:avLst/>
                <a:gdLst>
                  <a:gd name="T0" fmla="*/ 0 w 144"/>
                  <a:gd name="T1" fmla="*/ 0 h 170"/>
                  <a:gd name="T2" fmla="*/ 1 w 144"/>
                  <a:gd name="T3" fmla="*/ 0 h 170"/>
                  <a:gd name="T4" fmla="*/ 1 w 144"/>
                  <a:gd name="T5" fmla="*/ 0 h 170"/>
                  <a:gd name="T6" fmla="*/ 1 w 144"/>
                  <a:gd name="T7" fmla="*/ 0 h 170"/>
                  <a:gd name="T8" fmla="*/ 1 w 144"/>
                  <a:gd name="T9" fmla="*/ 0 h 170"/>
                  <a:gd name="T10" fmla="*/ 1 w 144"/>
                  <a:gd name="T11" fmla="*/ 0 h 170"/>
                  <a:gd name="T12" fmla="*/ 1 w 144"/>
                  <a:gd name="T13" fmla="*/ 0 h 170"/>
                  <a:gd name="T14" fmla="*/ 1 w 144"/>
                  <a:gd name="T15" fmla="*/ 0 h 170"/>
                  <a:gd name="T16" fmla="*/ 1 w 144"/>
                  <a:gd name="T17" fmla="*/ 0 h 170"/>
                  <a:gd name="T18" fmla="*/ 1 w 144"/>
                  <a:gd name="T19" fmla="*/ 0 h 170"/>
                  <a:gd name="T20" fmla="*/ 1 w 144"/>
                  <a:gd name="T21" fmla="*/ 0 h 170"/>
                  <a:gd name="T22" fmla="*/ 1 w 144"/>
                  <a:gd name="T23" fmla="*/ 0 h 170"/>
                  <a:gd name="T24" fmla="*/ 1 w 144"/>
                  <a:gd name="T25" fmla="*/ 0 h 170"/>
                  <a:gd name="T26" fmla="*/ 1 w 144"/>
                  <a:gd name="T27" fmla="*/ 0 h 170"/>
                  <a:gd name="T28" fmla="*/ 1 w 144"/>
                  <a:gd name="T29" fmla="*/ 0 h 170"/>
                  <a:gd name="T30" fmla="*/ 1 w 144"/>
                  <a:gd name="T31" fmla="*/ 0 h 170"/>
                  <a:gd name="T32" fmla="*/ 1 w 144"/>
                  <a:gd name="T33" fmla="*/ 0 h 170"/>
                  <a:gd name="T34" fmla="*/ 1 w 144"/>
                  <a:gd name="T35" fmla="*/ 0 h 170"/>
                  <a:gd name="T36" fmla="*/ 1 w 144"/>
                  <a:gd name="T37" fmla="*/ 0 h 170"/>
                  <a:gd name="T38" fmla="*/ 1 w 144"/>
                  <a:gd name="T39" fmla="*/ 0 h 170"/>
                  <a:gd name="T40" fmla="*/ 1 w 144"/>
                  <a:gd name="T41" fmla="*/ 0 h 170"/>
                  <a:gd name="T42" fmla="*/ 1 w 144"/>
                  <a:gd name="T43" fmla="*/ 0 h 170"/>
                  <a:gd name="T44" fmla="*/ 1 w 144"/>
                  <a:gd name="T45" fmla="*/ 0 h 170"/>
                  <a:gd name="T46" fmla="*/ 1 w 144"/>
                  <a:gd name="T47" fmla="*/ 0 h 170"/>
                  <a:gd name="T48" fmla="*/ 0 w 144"/>
                  <a:gd name="T49" fmla="*/ 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4" h="170">
                    <a:moveTo>
                      <a:pt x="0" y="0"/>
                    </a:moveTo>
                    <a:lnTo>
                      <a:pt x="27" y="7"/>
                    </a:lnTo>
                    <a:lnTo>
                      <a:pt x="54" y="18"/>
                    </a:lnTo>
                    <a:lnTo>
                      <a:pt x="81" y="33"/>
                    </a:lnTo>
                    <a:lnTo>
                      <a:pt x="104" y="50"/>
                    </a:lnTo>
                    <a:lnTo>
                      <a:pt x="123" y="71"/>
                    </a:lnTo>
                    <a:lnTo>
                      <a:pt x="137" y="92"/>
                    </a:lnTo>
                    <a:lnTo>
                      <a:pt x="144" y="117"/>
                    </a:lnTo>
                    <a:lnTo>
                      <a:pt x="142" y="141"/>
                    </a:lnTo>
                    <a:lnTo>
                      <a:pt x="134" y="159"/>
                    </a:lnTo>
                    <a:lnTo>
                      <a:pt x="121" y="168"/>
                    </a:lnTo>
                    <a:lnTo>
                      <a:pt x="107" y="170"/>
                    </a:lnTo>
                    <a:lnTo>
                      <a:pt x="94" y="164"/>
                    </a:lnTo>
                    <a:lnTo>
                      <a:pt x="80" y="152"/>
                    </a:lnTo>
                    <a:lnTo>
                      <a:pt x="69" y="136"/>
                    </a:lnTo>
                    <a:lnTo>
                      <a:pt x="64" y="118"/>
                    </a:lnTo>
                    <a:lnTo>
                      <a:pt x="65" y="97"/>
                    </a:lnTo>
                    <a:lnTo>
                      <a:pt x="65" y="80"/>
                    </a:lnTo>
                    <a:lnTo>
                      <a:pt x="59" y="63"/>
                    </a:lnTo>
                    <a:lnTo>
                      <a:pt x="49" y="46"/>
                    </a:lnTo>
                    <a:lnTo>
                      <a:pt x="36" y="31"/>
                    </a:lnTo>
                    <a:lnTo>
                      <a:pt x="23" y="19"/>
                    </a:lnTo>
                    <a:lnTo>
                      <a:pt x="12" y="10"/>
                    </a:lnTo>
                    <a:lnTo>
                      <a:pt x="4"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8" name="Freeform 42"/>
              <p:cNvSpPr>
                <a:spLocks/>
              </p:cNvSpPr>
              <p:nvPr/>
            </p:nvSpPr>
            <p:spPr bwMode="auto">
              <a:xfrm>
                <a:off x="3020" y="2460"/>
                <a:ext cx="99" cy="51"/>
              </a:xfrm>
              <a:custGeom>
                <a:avLst/>
                <a:gdLst>
                  <a:gd name="T0" fmla="*/ 0 w 199"/>
                  <a:gd name="T1" fmla="*/ 0 h 103"/>
                  <a:gd name="T2" fmla="*/ 0 w 199"/>
                  <a:gd name="T3" fmla="*/ 0 h 103"/>
                  <a:gd name="T4" fmla="*/ 0 w 199"/>
                  <a:gd name="T5" fmla="*/ 0 h 103"/>
                  <a:gd name="T6" fmla="*/ 0 w 199"/>
                  <a:gd name="T7" fmla="*/ 0 h 103"/>
                  <a:gd name="T8" fmla="*/ 0 w 199"/>
                  <a:gd name="T9" fmla="*/ 0 h 103"/>
                  <a:gd name="T10" fmla="*/ 0 w 199"/>
                  <a:gd name="T11" fmla="*/ 0 h 103"/>
                  <a:gd name="T12" fmla="*/ 0 w 199"/>
                  <a:gd name="T13" fmla="*/ 0 h 103"/>
                  <a:gd name="T14" fmla="*/ 0 w 199"/>
                  <a:gd name="T15" fmla="*/ 0 h 103"/>
                  <a:gd name="T16" fmla="*/ 0 w 199"/>
                  <a:gd name="T17" fmla="*/ 0 h 103"/>
                  <a:gd name="T18" fmla="*/ 0 w 199"/>
                  <a:gd name="T19" fmla="*/ 0 h 103"/>
                  <a:gd name="T20" fmla="*/ 0 w 199"/>
                  <a:gd name="T21" fmla="*/ 0 h 103"/>
                  <a:gd name="T22" fmla="*/ 0 w 199"/>
                  <a:gd name="T23" fmla="*/ 0 h 103"/>
                  <a:gd name="T24" fmla="*/ 0 w 199"/>
                  <a:gd name="T25" fmla="*/ 0 h 103"/>
                  <a:gd name="T26" fmla="*/ 0 w 199"/>
                  <a:gd name="T27" fmla="*/ 0 h 103"/>
                  <a:gd name="T28" fmla="*/ 0 w 199"/>
                  <a:gd name="T29" fmla="*/ 0 h 103"/>
                  <a:gd name="T30" fmla="*/ 0 w 199"/>
                  <a:gd name="T31" fmla="*/ 0 h 103"/>
                  <a:gd name="T32" fmla="*/ 0 w 199"/>
                  <a:gd name="T33" fmla="*/ 0 h 103"/>
                  <a:gd name="T34" fmla="*/ 0 w 199"/>
                  <a:gd name="T35" fmla="*/ 0 h 103"/>
                  <a:gd name="T36" fmla="*/ 0 w 199"/>
                  <a:gd name="T37" fmla="*/ 0 h 103"/>
                  <a:gd name="T38" fmla="*/ 0 w 199"/>
                  <a:gd name="T39" fmla="*/ 0 h 103"/>
                  <a:gd name="T40" fmla="*/ 0 w 199"/>
                  <a:gd name="T41" fmla="*/ 0 h 103"/>
                  <a:gd name="T42" fmla="*/ 0 w 199"/>
                  <a:gd name="T43" fmla="*/ 0 h 103"/>
                  <a:gd name="T44" fmla="*/ 0 w 199"/>
                  <a:gd name="T45" fmla="*/ 0 h 103"/>
                  <a:gd name="T46" fmla="*/ 0 w 199"/>
                  <a:gd name="T47" fmla="*/ 0 h 103"/>
                  <a:gd name="T48" fmla="*/ 0 w 199"/>
                  <a:gd name="T49" fmla="*/ 0 h 103"/>
                  <a:gd name="T50" fmla="*/ 0 w 199"/>
                  <a:gd name="T51" fmla="*/ 0 h 103"/>
                  <a:gd name="T52" fmla="*/ 0 w 199"/>
                  <a:gd name="T53" fmla="*/ 0 h 103"/>
                  <a:gd name="T54" fmla="*/ 0 w 199"/>
                  <a:gd name="T55" fmla="*/ 0 h 103"/>
                  <a:gd name="T56" fmla="*/ 0 w 199"/>
                  <a:gd name="T57" fmla="*/ 0 h 103"/>
                  <a:gd name="T58" fmla="*/ 0 w 199"/>
                  <a:gd name="T59" fmla="*/ 0 h 103"/>
                  <a:gd name="T60" fmla="*/ 0 w 199"/>
                  <a:gd name="T61" fmla="*/ 0 h 103"/>
                  <a:gd name="T62" fmla="*/ 0 w 199"/>
                  <a:gd name="T63" fmla="*/ 0 h 103"/>
                  <a:gd name="T64" fmla="*/ 0 w 199"/>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9" h="103">
                    <a:moveTo>
                      <a:pt x="0" y="18"/>
                    </a:moveTo>
                    <a:lnTo>
                      <a:pt x="13" y="13"/>
                    </a:lnTo>
                    <a:lnTo>
                      <a:pt x="27" y="8"/>
                    </a:lnTo>
                    <a:lnTo>
                      <a:pt x="40" y="5"/>
                    </a:lnTo>
                    <a:lnTo>
                      <a:pt x="54" y="3"/>
                    </a:lnTo>
                    <a:lnTo>
                      <a:pt x="69" y="0"/>
                    </a:lnTo>
                    <a:lnTo>
                      <a:pt x="84" y="0"/>
                    </a:lnTo>
                    <a:lnTo>
                      <a:pt x="99" y="0"/>
                    </a:lnTo>
                    <a:lnTo>
                      <a:pt x="114" y="1"/>
                    </a:lnTo>
                    <a:lnTo>
                      <a:pt x="128" y="4"/>
                    </a:lnTo>
                    <a:lnTo>
                      <a:pt x="141" y="8"/>
                    </a:lnTo>
                    <a:lnTo>
                      <a:pt x="153" y="13"/>
                    </a:lnTo>
                    <a:lnTo>
                      <a:pt x="165" y="19"/>
                    </a:lnTo>
                    <a:lnTo>
                      <a:pt x="175" y="27"/>
                    </a:lnTo>
                    <a:lnTo>
                      <a:pt x="183" y="35"/>
                    </a:lnTo>
                    <a:lnTo>
                      <a:pt x="190" y="45"/>
                    </a:lnTo>
                    <a:lnTo>
                      <a:pt x="196" y="57"/>
                    </a:lnTo>
                    <a:lnTo>
                      <a:pt x="199" y="76"/>
                    </a:lnTo>
                    <a:lnTo>
                      <a:pt x="194" y="91"/>
                    </a:lnTo>
                    <a:lnTo>
                      <a:pt x="182" y="99"/>
                    </a:lnTo>
                    <a:lnTo>
                      <a:pt x="167" y="103"/>
                    </a:lnTo>
                    <a:lnTo>
                      <a:pt x="150" y="101"/>
                    </a:lnTo>
                    <a:lnTo>
                      <a:pt x="132" y="92"/>
                    </a:lnTo>
                    <a:lnTo>
                      <a:pt x="118" y="80"/>
                    </a:lnTo>
                    <a:lnTo>
                      <a:pt x="106" y="63"/>
                    </a:lnTo>
                    <a:lnTo>
                      <a:pt x="97" y="49"/>
                    </a:lnTo>
                    <a:lnTo>
                      <a:pt x="82" y="37"/>
                    </a:lnTo>
                    <a:lnTo>
                      <a:pt x="65" y="29"/>
                    </a:lnTo>
                    <a:lnTo>
                      <a:pt x="46" y="25"/>
                    </a:lnTo>
                    <a:lnTo>
                      <a:pt x="29" y="21"/>
                    </a:lnTo>
                    <a:lnTo>
                      <a:pt x="14" y="19"/>
                    </a:lnTo>
                    <a:lnTo>
                      <a:pt x="4" y="18"/>
                    </a:lnTo>
                    <a:lnTo>
                      <a:pt x="0" y="1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99" name="Freeform 43"/>
              <p:cNvSpPr>
                <a:spLocks/>
              </p:cNvSpPr>
              <p:nvPr/>
            </p:nvSpPr>
            <p:spPr bwMode="auto">
              <a:xfrm>
                <a:off x="3093" y="3326"/>
                <a:ext cx="53" cy="98"/>
              </a:xfrm>
              <a:custGeom>
                <a:avLst/>
                <a:gdLst>
                  <a:gd name="T0" fmla="*/ 0 w 107"/>
                  <a:gd name="T1" fmla="*/ 0 h 195"/>
                  <a:gd name="T2" fmla="*/ 0 w 107"/>
                  <a:gd name="T3" fmla="*/ 1 h 195"/>
                  <a:gd name="T4" fmla="*/ 0 w 107"/>
                  <a:gd name="T5" fmla="*/ 1 h 195"/>
                  <a:gd name="T6" fmla="*/ 0 w 107"/>
                  <a:gd name="T7" fmla="*/ 1 h 195"/>
                  <a:gd name="T8" fmla="*/ 0 w 107"/>
                  <a:gd name="T9" fmla="*/ 1 h 195"/>
                  <a:gd name="T10" fmla="*/ 0 w 107"/>
                  <a:gd name="T11" fmla="*/ 1 h 195"/>
                  <a:gd name="T12" fmla="*/ 0 w 107"/>
                  <a:gd name="T13" fmla="*/ 1 h 195"/>
                  <a:gd name="T14" fmla="*/ 0 w 107"/>
                  <a:gd name="T15" fmla="*/ 1 h 195"/>
                  <a:gd name="T16" fmla="*/ 0 w 107"/>
                  <a:gd name="T17" fmla="*/ 1 h 195"/>
                  <a:gd name="T18" fmla="*/ 0 w 107"/>
                  <a:gd name="T19" fmla="*/ 1 h 195"/>
                  <a:gd name="T20" fmla="*/ 0 w 107"/>
                  <a:gd name="T21" fmla="*/ 1 h 195"/>
                  <a:gd name="T22" fmla="*/ 0 w 107"/>
                  <a:gd name="T23" fmla="*/ 1 h 195"/>
                  <a:gd name="T24" fmla="*/ 0 w 107"/>
                  <a:gd name="T25" fmla="*/ 1 h 195"/>
                  <a:gd name="T26" fmla="*/ 0 w 107"/>
                  <a:gd name="T27" fmla="*/ 1 h 195"/>
                  <a:gd name="T28" fmla="*/ 0 w 107"/>
                  <a:gd name="T29" fmla="*/ 1 h 195"/>
                  <a:gd name="T30" fmla="*/ 0 w 107"/>
                  <a:gd name="T31" fmla="*/ 1 h 195"/>
                  <a:gd name="T32" fmla="*/ 0 w 107"/>
                  <a:gd name="T33" fmla="*/ 1 h 195"/>
                  <a:gd name="T34" fmla="*/ 0 w 107"/>
                  <a:gd name="T35" fmla="*/ 1 h 195"/>
                  <a:gd name="T36" fmla="*/ 0 w 107"/>
                  <a:gd name="T37" fmla="*/ 1 h 195"/>
                  <a:gd name="T38" fmla="*/ 0 w 107"/>
                  <a:gd name="T39" fmla="*/ 1 h 195"/>
                  <a:gd name="T40" fmla="*/ 0 w 107"/>
                  <a:gd name="T41" fmla="*/ 1 h 195"/>
                  <a:gd name="T42" fmla="*/ 0 w 107"/>
                  <a:gd name="T43" fmla="*/ 1 h 195"/>
                  <a:gd name="T44" fmla="*/ 0 w 107"/>
                  <a:gd name="T45" fmla="*/ 1 h 195"/>
                  <a:gd name="T46" fmla="*/ 0 w 107"/>
                  <a:gd name="T47" fmla="*/ 1 h 195"/>
                  <a:gd name="T48" fmla="*/ 0 w 107"/>
                  <a:gd name="T49" fmla="*/ 0 h 1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7" h="195">
                    <a:moveTo>
                      <a:pt x="95" y="0"/>
                    </a:moveTo>
                    <a:lnTo>
                      <a:pt x="103" y="26"/>
                    </a:lnTo>
                    <a:lnTo>
                      <a:pt x="107" y="55"/>
                    </a:lnTo>
                    <a:lnTo>
                      <a:pt x="107" y="85"/>
                    </a:lnTo>
                    <a:lnTo>
                      <a:pt x="104" y="114"/>
                    </a:lnTo>
                    <a:lnTo>
                      <a:pt x="96" y="141"/>
                    </a:lnTo>
                    <a:lnTo>
                      <a:pt x="83" y="164"/>
                    </a:lnTo>
                    <a:lnTo>
                      <a:pt x="66" y="183"/>
                    </a:lnTo>
                    <a:lnTo>
                      <a:pt x="44" y="193"/>
                    </a:lnTo>
                    <a:lnTo>
                      <a:pt x="24" y="195"/>
                    </a:lnTo>
                    <a:lnTo>
                      <a:pt x="10" y="190"/>
                    </a:lnTo>
                    <a:lnTo>
                      <a:pt x="3" y="177"/>
                    </a:lnTo>
                    <a:lnTo>
                      <a:pt x="0" y="162"/>
                    </a:lnTo>
                    <a:lnTo>
                      <a:pt x="3" y="145"/>
                    </a:lnTo>
                    <a:lnTo>
                      <a:pt x="12" y="127"/>
                    </a:lnTo>
                    <a:lnTo>
                      <a:pt x="24" y="114"/>
                    </a:lnTo>
                    <a:lnTo>
                      <a:pt x="43" y="103"/>
                    </a:lnTo>
                    <a:lnTo>
                      <a:pt x="58" y="94"/>
                    </a:lnTo>
                    <a:lnTo>
                      <a:pt x="69" y="80"/>
                    </a:lnTo>
                    <a:lnTo>
                      <a:pt x="79" y="64"/>
                    </a:lnTo>
                    <a:lnTo>
                      <a:pt x="86" y="46"/>
                    </a:lnTo>
                    <a:lnTo>
                      <a:pt x="90" y="28"/>
                    </a:lnTo>
                    <a:lnTo>
                      <a:pt x="92" y="13"/>
                    </a:lnTo>
                    <a:lnTo>
                      <a:pt x="95" y="3"/>
                    </a:lnTo>
                    <a:lnTo>
                      <a:pt x="9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0" name="Freeform 44"/>
              <p:cNvSpPr>
                <a:spLocks/>
              </p:cNvSpPr>
              <p:nvPr/>
            </p:nvSpPr>
            <p:spPr bwMode="auto">
              <a:xfrm>
                <a:off x="3043" y="3323"/>
                <a:ext cx="91" cy="63"/>
              </a:xfrm>
              <a:custGeom>
                <a:avLst/>
                <a:gdLst>
                  <a:gd name="T0" fmla="*/ 0 w 183"/>
                  <a:gd name="T1" fmla="*/ 0 h 126"/>
                  <a:gd name="T2" fmla="*/ 0 w 183"/>
                  <a:gd name="T3" fmla="*/ 1 h 126"/>
                  <a:gd name="T4" fmla="*/ 0 w 183"/>
                  <a:gd name="T5" fmla="*/ 1 h 126"/>
                  <a:gd name="T6" fmla="*/ 0 w 183"/>
                  <a:gd name="T7" fmla="*/ 1 h 126"/>
                  <a:gd name="T8" fmla="*/ 0 w 183"/>
                  <a:gd name="T9" fmla="*/ 1 h 126"/>
                  <a:gd name="T10" fmla="*/ 0 w 183"/>
                  <a:gd name="T11" fmla="*/ 1 h 126"/>
                  <a:gd name="T12" fmla="*/ 0 w 183"/>
                  <a:gd name="T13" fmla="*/ 1 h 126"/>
                  <a:gd name="T14" fmla="*/ 0 w 183"/>
                  <a:gd name="T15" fmla="*/ 1 h 126"/>
                  <a:gd name="T16" fmla="*/ 0 w 183"/>
                  <a:gd name="T17" fmla="*/ 1 h 126"/>
                  <a:gd name="T18" fmla="*/ 0 w 183"/>
                  <a:gd name="T19" fmla="*/ 1 h 126"/>
                  <a:gd name="T20" fmla="*/ 0 w 183"/>
                  <a:gd name="T21" fmla="*/ 1 h 126"/>
                  <a:gd name="T22" fmla="*/ 0 w 183"/>
                  <a:gd name="T23" fmla="*/ 1 h 126"/>
                  <a:gd name="T24" fmla="*/ 0 w 183"/>
                  <a:gd name="T25" fmla="*/ 1 h 126"/>
                  <a:gd name="T26" fmla="*/ 0 w 183"/>
                  <a:gd name="T27" fmla="*/ 1 h 126"/>
                  <a:gd name="T28" fmla="*/ 0 w 183"/>
                  <a:gd name="T29" fmla="*/ 1 h 126"/>
                  <a:gd name="T30" fmla="*/ 0 w 183"/>
                  <a:gd name="T31" fmla="*/ 1 h 126"/>
                  <a:gd name="T32" fmla="*/ 0 w 183"/>
                  <a:gd name="T33" fmla="*/ 1 h 126"/>
                  <a:gd name="T34" fmla="*/ 0 w 183"/>
                  <a:gd name="T35" fmla="*/ 1 h 126"/>
                  <a:gd name="T36" fmla="*/ 0 w 183"/>
                  <a:gd name="T37" fmla="*/ 1 h 126"/>
                  <a:gd name="T38" fmla="*/ 0 w 183"/>
                  <a:gd name="T39" fmla="*/ 1 h 126"/>
                  <a:gd name="T40" fmla="*/ 0 w 183"/>
                  <a:gd name="T41" fmla="*/ 1 h 126"/>
                  <a:gd name="T42" fmla="*/ 0 w 183"/>
                  <a:gd name="T43" fmla="*/ 1 h 126"/>
                  <a:gd name="T44" fmla="*/ 0 w 183"/>
                  <a:gd name="T45" fmla="*/ 1 h 126"/>
                  <a:gd name="T46" fmla="*/ 0 w 183"/>
                  <a:gd name="T47" fmla="*/ 1 h 126"/>
                  <a:gd name="T48" fmla="*/ 0 w 183"/>
                  <a:gd name="T49" fmla="*/ 0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3" h="126">
                    <a:moveTo>
                      <a:pt x="183" y="0"/>
                    </a:moveTo>
                    <a:lnTo>
                      <a:pt x="173" y="25"/>
                    </a:lnTo>
                    <a:lnTo>
                      <a:pt x="159" y="51"/>
                    </a:lnTo>
                    <a:lnTo>
                      <a:pt x="141" y="74"/>
                    </a:lnTo>
                    <a:lnTo>
                      <a:pt x="120" y="94"/>
                    </a:lnTo>
                    <a:lnTo>
                      <a:pt x="97" y="111"/>
                    </a:lnTo>
                    <a:lnTo>
                      <a:pt x="73" y="122"/>
                    </a:lnTo>
                    <a:lnTo>
                      <a:pt x="48" y="126"/>
                    </a:lnTo>
                    <a:lnTo>
                      <a:pt x="24" y="120"/>
                    </a:lnTo>
                    <a:lnTo>
                      <a:pt x="7" y="109"/>
                    </a:lnTo>
                    <a:lnTo>
                      <a:pt x="0" y="96"/>
                    </a:lnTo>
                    <a:lnTo>
                      <a:pt x="1" y="82"/>
                    </a:lnTo>
                    <a:lnTo>
                      <a:pt x="8" y="69"/>
                    </a:lnTo>
                    <a:lnTo>
                      <a:pt x="22" y="58"/>
                    </a:lnTo>
                    <a:lnTo>
                      <a:pt x="39" y="50"/>
                    </a:lnTo>
                    <a:lnTo>
                      <a:pt x="58" y="46"/>
                    </a:lnTo>
                    <a:lnTo>
                      <a:pt x="78" y="50"/>
                    </a:lnTo>
                    <a:lnTo>
                      <a:pt x="96" y="52"/>
                    </a:lnTo>
                    <a:lnTo>
                      <a:pt x="113" y="48"/>
                    </a:lnTo>
                    <a:lnTo>
                      <a:pt x="130" y="40"/>
                    </a:lnTo>
                    <a:lnTo>
                      <a:pt x="148" y="30"/>
                    </a:lnTo>
                    <a:lnTo>
                      <a:pt x="161" y="20"/>
                    </a:lnTo>
                    <a:lnTo>
                      <a:pt x="173" y="10"/>
                    </a:lnTo>
                    <a:lnTo>
                      <a:pt x="181" y="2"/>
                    </a:lnTo>
                    <a:lnTo>
                      <a:pt x="18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1" name="Freeform 45"/>
              <p:cNvSpPr>
                <a:spLocks/>
              </p:cNvSpPr>
              <p:nvPr/>
            </p:nvSpPr>
            <p:spPr bwMode="auto">
              <a:xfrm>
                <a:off x="3143" y="3325"/>
                <a:ext cx="52" cy="98"/>
              </a:xfrm>
              <a:custGeom>
                <a:avLst/>
                <a:gdLst>
                  <a:gd name="T0" fmla="*/ 0 w 102"/>
                  <a:gd name="T1" fmla="*/ 0 h 197"/>
                  <a:gd name="T2" fmla="*/ 1 w 102"/>
                  <a:gd name="T3" fmla="*/ 0 h 197"/>
                  <a:gd name="T4" fmla="*/ 1 w 102"/>
                  <a:gd name="T5" fmla="*/ 0 h 197"/>
                  <a:gd name="T6" fmla="*/ 1 w 102"/>
                  <a:gd name="T7" fmla="*/ 0 h 197"/>
                  <a:gd name="T8" fmla="*/ 1 w 102"/>
                  <a:gd name="T9" fmla="*/ 0 h 197"/>
                  <a:gd name="T10" fmla="*/ 1 w 102"/>
                  <a:gd name="T11" fmla="*/ 0 h 197"/>
                  <a:gd name="T12" fmla="*/ 1 w 102"/>
                  <a:gd name="T13" fmla="*/ 0 h 197"/>
                  <a:gd name="T14" fmla="*/ 1 w 102"/>
                  <a:gd name="T15" fmla="*/ 0 h 197"/>
                  <a:gd name="T16" fmla="*/ 1 w 102"/>
                  <a:gd name="T17" fmla="*/ 0 h 197"/>
                  <a:gd name="T18" fmla="*/ 1 w 102"/>
                  <a:gd name="T19" fmla="*/ 0 h 197"/>
                  <a:gd name="T20" fmla="*/ 1 w 102"/>
                  <a:gd name="T21" fmla="*/ 0 h 197"/>
                  <a:gd name="T22" fmla="*/ 1 w 102"/>
                  <a:gd name="T23" fmla="*/ 0 h 197"/>
                  <a:gd name="T24" fmla="*/ 1 w 102"/>
                  <a:gd name="T25" fmla="*/ 0 h 197"/>
                  <a:gd name="T26" fmla="*/ 1 w 102"/>
                  <a:gd name="T27" fmla="*/ 0 h 197"/>
                  <a:gd name="T28" fmla="*/ 1 w 102"/>
                  <a:gd name="T29" fmla="*/ 0 h 197"/>
                  <a:gd name="T30" fmla="*/ 1 w 102"/>
                  <a:gd name="T31" fmla="*/ 0 h 197"/>
                  <a:gd name="T32" fmla="*/ 1 w 102"/>
                  <a:gd name="T33" fmla="*/ 0 h 197"/>
                  <a:gd name="T34" fmla="*/ 1 w 102"/>
                  <a:gd name="T35" fmla="*/ 0 h 197"/>
                  <a:gd name="T36" fmla="*/ 1 w 102"/>
                  <a:gd name="T37" fmla="*/ 0 h 197"/>
                  <a:gd name="T38" fmla="*/ 1 w 102"/>
                  <a:gd name="T39" fmla="*/ 0 h 197"/>
                  <a:gd name="T40" fmla="*/ 1 w 102"/>
                  <a:gd name="T41" fmla="*/ 0 h 197"/>
                  <a:gd name="T42" fmla="*/ 1 w 102"/>
                  <a:gd name="T43" fmla="*/ 0 h 197"/>
                  <a:gd name="T44" fmla="*/ 1 w 102"/>
                  <a:gd name="T45" fmla="*/ 0 h 197"/>
                  <a:gd name="T46" fmla="*/ 1 w 102"/>
                  <a:gd name="T47" fmla="*/ 0 h 197"/>
                  <a:gd name="T48" fmla="*/ 0 w 102"/>
                  <a:gd name="T49" fmla="*/ 0 h 1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2" h="197">
                    <a:moveTo>
                      <a:pt x="0" y="0"/>
                    </a:moveTo>
                    <a:lnTo>
                      <a:pt x="23" y="14"/>
                    </a:lnTo>
                    <a:lnTo>
                      <a:pt x="46" y="33"/>
                    </a:lnTo>
                    <a:lnTo>
                      <a:pt x="66" y="54"/>
                    </a:lnTo>
                    <a:lnTo>
                      <a:pt x="83" y="77"/>
                    </a:lnTo>
                    <a:lnTo>
                      <a:pt x="95" y="103"/>
                    </a:lnTo>
                    <a:lnTo>
                      <a:pt x="102" y="128"/>
                    </a:lnTo>
                    <a:lnTo>
                      <a:pt x="102" y="153"/>
                    </a:lnTo>
                    <a:lnTo>
                      <a:pt x="93" y="177"/>
                    </a:lnTo>
                    <a:lnTo>
                      <a:pt x="79" y="191"/>
                    </a:lnTo>
                    <a:lnTo>
                      <a:pt x="65" y="197"/>
                    </a:lnTo>
                    <a:lnTo>
                      <a:pt x="51" y="194"/>
                    </a:lnTo>
                    <a:lnTo>
                      <a:pt x="39" y="183"/>
                    </a:lnTo>
                    <a:lnTo>
                      <a:pt x="30" y="170"/>
                    </a:lnTo>
                    <a:lnTo>
                      <a:pt x="25" y="151"/>
                    </a:lnTo>
                    <a:lnTo>
                      <a:pt x="25" y="132"/>
                    </a:lnTo>
                    <a:lnTo>
                      <a:pt x="32" y="112"/>
                    </a:lnTo>
                    <a:lnTo>
                      <a:pt x="37" y="96"/>
                    </a:lnTo>
                    <a:lnTo>
                      <a:pt x="35" y="77"/>
                    </a:lnTo>
                    <a:lnTo>
                      <a:pt x="31" y="59"/>
                    </a:lnTo>
                    <a:lnTo>
                      <a:pt x="24" y="41"/>
                    </a:lnTo>
                    <a:lnTo>
                      <a:pt x="16" y="24"/>
                    </a:lnTo>
                    <a:lnTo>
                      <a:pt x="8" y="12"/>
                    </a:lnTo>
                    <a:lnTo>
                      <a:pt x="2" y="4"/>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2" name="Freeform 46"/>
              <p:cNvSpPr>
                <a:spLocks/>
              </p:cNvSpPr>
              <p:nvPr/>
            </p:nvSpPr>
            <p:spPr bwMode="auto">
              <a:xfrm>
                <a:off x="3146" y="3319"/>
                <a:ext cx="90" cy="64"/>
              </a:xfrm>
              <a:custGeom>
                <a:avLst/>
                <a:gdLst>
                  <a:gd name="T0" fmla="*/ 0 w 180"/>
                  <a:gd name="T1" fmla="*/ 0 h 129"/>
                  <a:gd name="T2" fmla="*/ 1 w 180"/>
                  <a:gd name="T3" fmla="*/ 0 h 129"/>
                  <a:gd name="T4" fmla="*/ 1 w 180"/>
                  <a:gd name="T5" fmla="*/ 0 h 129"/>
                  <a:gd name="T6" fmla="*/ 1 w 180"/>
                  <a:gd name="T7" fmla="*/ 0 h 129"/>
                  <a:gd name="T8" fmla="*/ 1 w 180"/>
                  <a:gd name="T9" fmla="*/ 0 h 129"/>
                  <a:gd name="T10" fmla="*/ 1 w 180"/>
                  <a:gd name="T11" fmla="*/ 0 h 129"/>
                  <a:gd name="T12" fmla="*/ 1 w 180"/>
                  <a:gd name="T13" fmla="*/ 0 h 129"/>
                  <a:gd name="T14" fmla="*/ 1 w 180"/>
                  <a:gd name="T15" fmla="*/ 0 h 129"/>
                  <a:gd name="T16" fmla="*/ 1 w 180"/>
                  <a:gd name="T17" fmla="*/ 0 h 129"/>
                  <a:gd name="T18" fmla="*/ 1 w 180"/>
                  <a:gd name="T19" fmla="*/ 0 h 129"/>
                  <a:gd name="T20" fmla="*/ 1 w 180"/>
                  <a:gd name="T21" fmla="*/ 0 h 129"/>
                  <a:gd name="T22" fmla="*/ 1 w 180"/>
                  <a:gd name="T23" fmla="*/ 0 h 129"/>
                  <a:gd name="T24" fmla="*/ 1 w 180"/>
                  <a:gd name="T25" fmla="*/ 0 h 129"/>
                  <a:gd name="T26" fmla="*/ 1 w 180"/>
                  <a:gd name="T27" fmla="*/ 0 h 129"/>
                  <a:gd name="T28" fmla="*/ 1 w 180"/>
                  <a:gd name="T29" fmla="*/ 0 h 129"/>
                  <a:gd name="T30" fmla="*/ 1 w 180"/>
                  <a:gd name="T31" fmla="*/ 0 h 129"/>
                  <a:gd name="T32" fmla="*/ 1 w 180"/>
                  <a:gd name="T33" fmla="*/ 0 h 129"/>
                  <a:gd name="T34" fmla="*/ 1 w 180"/>
                  <a:gd name="T35" fmla="*/ 0 h 129"/>
                  <a:gd name="T36" fmla="*/ 1 w 180"/>
                  <a:gd name="T37" fmla="*/ 0 h 129"/>
                  <a:gd name="T38" fmla="*/ 1 w 180"/>
                  <a:gd name="T39" fmla="*/ 0 h 129"/>
                  <a:gd name="T40" fmla="*/ 1 w 180"/>
                  <a:gd name="T41" fmla="*/ 0 h 129"/>
                  <a:gd name="T42" fmla="*/ 1 w 180"/>
                  <a:gd name="T43" fmla="*/ 0 h 129"/>
                  <a:gd name="T44" fmla="*/ 1 w 180"/>
                  <a:gd name="T45" fmla="*/ 0 h 129"/>
                  <a:gd name="T46" fmla="*/ 1 w 180"/>
                  <a:gd name="T47" fmla="*/ 0 h 129"/>
                  <a:gd name="T48" fmla="*/ 0 w 180"/>
                  <a:gd name="T49" fmla="*/ 0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0" h="129">
                    <a:moveTo>
                      <a:pt x="0" y="2"/>
                    </a:moveTo>
                    <a:lnTo>
                      <a:pt x="28" y="0"/>
                    </a:lnTo>
                    <a:lnTo>
                      <a:pt x="57" y="1"/>
                    </a:lnTo>
                    <a:lnTo>
                      <a:pt x="87" y="7"/>
                    </a:lnTo>
                    <a:lnTo>
                      <a:pt x="114" y="16"/>
                    </a:lnTo>
                    <a:lnTo>
                      <a:pt x="140" y="30"/>
                    </a:lnTo>
                    <a:lnTo>
                      <a:pt x="159" y="46"/>
                    </a:lnTo>
                    <a:lnTo>
                      <a:pt x="173" y="67"/>
                    </a:lnTo>
                    <a:lnTo>
                      <a:pt x="180" y="91"/>
                    </a:lnTo>
                    <a:lnTo>
                      <a:pt x="178" y="110"/>
                    </a:lnTo>
                    <a:lnTo>
                      <a:pt x="170" y="123"/>
                    </a:lnTo>
                    <a:lnTo>
                      <a:pt x="156" y="129"/>
                    </a:lnTo>
                    <a:lnTo>
                      <a:pt x="141" y="128"/>
                    </a:lnTo>
                    <a:lnTo>
                      <a:pt x="125" y="121"/>
                    </a:lnTo>
                    <a:lnTo>
                      <a:pt x="110" y="109"/>
                    </a:lnTo>
                    <a:lnTo>
                      <a:pt x="98" y="93"/>
                    </a:lnTo>
                    <a:lnTo>
                      <a:pt x="93" y="73"/>
                    </a:lnTo>
                    <a:lnTo>
                      <a:pt x="87" y="57"/>
                    </a:lnTo>
                    <a:lnTo>
                      <a:pt x="75" y="44"/>
                    </a:lnTo>
                    <a:lnTo>
                      <a:pt x="60" y="31"/>
                    </a:lnTo>
                    <a:lnTo>
                      <a:pt x="44" y="20"/>
                    </a:lnTo>
                    <a:lnTo>
                      <a:pt x="28" y="12"/>
                    </a:lnTo>
                    <a:lnTo>
                      <a:pt x="14" y="7"/>
                    </a:lnTo>
                    <a:lnTo>
                      <a:pt x="4" y="3"/>
                    </a:lnTo>
                    <a:lnTo>
                      <a:pt x="0" y="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3" name="Freeform 47"/>
              <p:cNvSpPr>
                <a:spLocks/>
              </p:cNvSpPr>
              <p:nvPr/>
            </p:nvSpPr>
            <p:spPr bwMode="auto">
              <a:xfrm>
                <a:off x="3150" y="3281"/>
                <a:ext cx="103" cy="42"/>
              </a:xfrm>
              <a:custGeom>
                <a:avLst/>
                <a:gdLst>
                  <a:gd name="T0" fmla="*/ 0 w 206"/>
                  <a:gd name="T1" fmla="*/ 0 h 85"/>
                  <a:gd name="T2" fmla="*/ 1 w 206"/>
                  <a:gd name="T3" fmla="*/ 0 h 85"/>
                  <a:gd name="T4" fmla="*/ 1 w 206"/>
                  <a:gd name="T5" fmla="*/ 0 h 85"/>
                  <a:gd name="T6" fmla="*/ 1 w 206"/>
                  <a:gd name="T7" fmla="*/ 0 h 85"/>
                  <a:gd name="T8" fmla="*/ 1 w 206"/>
                  <a:gd name="T9" fmla="*/ 0 h 85"/>
                  <a:gd name="T10" fmla="*/ 1 w 206"/>
                  <a:gd name="T11" fmla="*/ 0 h 85"/>
                  <a:gd name="T12" fmla="*/ 1 w 206"/>
                  <a:gd name="T13" fmla="*/ 0 h 85"/>
                  <a:gd name="T14" fmla="*/ 1 w 206"/>
                  <a:gd name="T15" fmla="*/ 0 h 85"/>
                  <a:gd name="T16" fmla="*/ 1 w 206"/>
                  <a:gd name="T17" fmla="*/ 0 h 85"/>
                  <a:gd name="T18" fmla="*/ 1 w 206"/>
                  <a:gd name="T19" fmla="*/ 0 h 85"/>
                  <a:gd name="T20" fmla="*/ 1 w 206"/>
                  <a:gd name="T21" fmla="*/ 0 h 85"/>
                  <a:gd name="T22" fmla="*/ 1 w 206"/>
                  <a:gd name="T23" fmla="*/ 0 h 85"/>
                  <a:gd name="T24" fmla="*/ 1 w 206"/>
                  <a:gd name="T25" fmla="*/ 0 h 85"/>
                  <a:gd name="T26" fmla="*/ 1 w 206"/>
                  <a:gd name="T27" fmla="*/ 0 h 85"/>
                  <a:gd name="T28" fmla="*/ 1 w 206"/>
                  <a:gd name="T29" fmla="*/ 0 h 85"/>
                  <a:gd name="T30" fmla="*/ 1 w 206"/>
                  <a:gd name="T31" fmla="*/ 0 h 85"/>
                  <a:gd name="T32" fmla="*/ 1 w 206"/>
                  <a:gd name="T33" fmla="*/ 0 h 85"/>
                  <a:gd name="T34" fmla="*/ 1 w 206"/>
                  <a:gd name="T35" fmla="*/ 0 h 85"/>
                  <a:gd name="T36" fmla="*/ 1 w 206"/>
                  <a:gd name="T37" fmla="*/ 0 h 85"/>
                  <a:gd name="T38" fmla="*/ 1 w 206"/>
                  <a:gd name="T39" fmla="*/ 0 h 85"/>
                  <a:gd name="T40" fmla="*/ 1 w 206"/>
                  <a:gd name="T41" fmla="*/ 0 h 85"/>
                  <a:gd name="T42" fmla="*/ 1 w 206"/>
                  <a:gd name="T43" fmla="*/ 0 h 85"/>
                  <a:gd name="T44" fmla="*/ 1 w 206"/>
                  <a:gd name="T45" fmla="*/ 0 h 85"/>
                  <a:gd name="T46" fmla="*/ 1 w 206"/>
                  <a:gd name="T47" fmla="*/ 0 h 85"/>
                  <a:gd name="T48" fmla="*/ 1 w 206"/>
                  <a:gd name="T49" fmla="*/ 0 h 85"/>
                  <a:gd name="T50" fmla="*/ 1 w 206"/>
                  <a:gd name="T51" fmla="*/ 0 h 85"/>
                  <a:gd name="T52" fmla="*/ 1 w 206"/>
                  <a:gd name="T53" fmla="*/ 0 h 85"/>
                  <a:gd name="T54" fmla="*/ 1 w 206"/>
                  <a:gd name="T55" fmla="*/ 0 h 85"/>
                  <a:gd name="T56" fmla="*/ 1 w 206"/>
                  <a:gd name="T57" fmla="*/ 0 h 85"/>
                  <a:gd name="T58" fmla="*/ 1 w 206"/>
                  <a:gd name="T59" fmla="*/ 0 h 85"/>
                  <a:gd name="T60" fmla="*/ 1 w 206"/>
                  <a:gd name="T61" fmla="*/ 0 h 85"/>
                  <a:gd name="T62" fmla="*/ 1 w 206"/>
                  <a:gd name="T63" fmla="*/ 0 h 85"/>
                  <a:gd name="T64" fmla="*/ 0 w 206"/>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6" h="85">
                    <a:moveTo>
                      <a:pt x="0" y="54"/>
                    </a:moveTo>
                    <a:lnTo>
                      <a:pt x="11" y="45"/>
                    </a:lnTo>
                    <a:lnTo>
                      <a:pt x="22" y="37"/>
                    </a:lnTo>
                    <a:lnTo>
                      <a:pt x="34" y="30"/>
                    </a:lnTo>
                    <a:lnTo>
                      <a:pt x="46" y="23"/>
                    </a:lnTo>
                    <a:lnTo>
                      <a:pt x="60" y="16"/>
                    </a:lnTo>
                    <a:lnTo>
                      <a:pt x="74" y="11"/>
                    </a:lnTo>
                    <a:lnTo>
                      <a:pt x="88" y="7"/>
                    </a:lnTo>
                    <a:lnTo>
                      <a:pt x="103" y="3"/>
                    </a:lnTo>
                    <a:lnTo>
                      <a:pt x="117" y="1"/>
                    </a:lnTo>
                    <a:lnTo>
                      <a:pt x="130" y="0"/>
                    </a:lnTo>
                    <a:lnTo>
                      <a:pt x="143" y="1"/>
                    </a:lnTo>
                    <a:lnTo>
                      <a:pt x="156" y="3"/>
                    </a:lnTo>
                    <a:lnTo>
                      <a:pt x="168" y="7"/>
                    </a:lnTo>
                    <a:lnTo>
                      <a:pt x="179" y="12"/>
                    </a:lnTo>
                    <a:lnTo>
                      <a:pt x="189" y="19"/>
                    </a:lnTo>
                    <a:lnTo>
                      <a:pt x="197" y="29"/>
                    </a:lnTo>
                    <a:lnTo>
                      <a:pt x="206" y="47"/>
                    </a:lnTo>
                    <a:lnTo>
                      <a:pt x="206" y="62"/>
                    </a:lnTo>
                    <a:lnTo>
                      <a:pt x="198" y="73"/>
                    </a:lnTo>
                    <a:lnTo>
                      <a:pt x="185" y="82"/>
                    </a:lnTo>
                    <a:lnTo>
                      <a:pt x="167" y="85"/>
                    </a:lnTo>
                    <a:lnTo>
                      <a:pt x="149" y="84"/>
                    </a:lnTo>
                    <a:lnTo>
                      <a:pt x="132" y="76"/>
                    </a:lnTo>
                    <a:lnTo>
                      <a:pt x="116" y="63"/>
                    </a:lnTo>
                    <a:lnTo>
                      <a:pt x="102" y="53"/>
                    </a:lnTo>
                    <a:lnTo>
                      <a:pt x="84" y="47"/>
                    </a:lnTo>
                    <a:lnTo>
                      <a:pt x="66" y="45"/>
                    </a:lnTo>
                    <a:lnTo>
                      <a:pt x="46" y="46"/>
                    </a:lnTo>
                    <a:lnTo>
                      <a:pt x="29" y="48"/>
                    </a:lnTo>
                    <a:lnTo>
                      <a:pt x="14" y="50"/>
                    </a:lnTo>
                    <a:lnTo>
                      <a:pt x="4" y="53"/>
                    </a:lnTo>
                    <a:lnTo>
                      <a:pt x="0" y="5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4" name="Freeform 48"/>
              <p:cNvSpPr>
                <a:spLocks/>
              </p:cNvSpPr>
              <p:nvPr/>
            </p:nvSpPr>
            <p:spPr bwMode="auto">
              <a:xfrm>
                <a:off x="2822" y="3075"/>
                <a:ext cx="74" cy="47"/>
              </a:xfrm>
              <a:custGeom>
                <a:avLst/>
                <a:gdLst>
                  <a:gd name="T0" fmla="*/ 0 w 147"/>
                  <a:gd name="T1" fmla="*/ 0 h 95"/>
                  <a:gd name="T2" fmla="*/ 1 w 147"/>
                  <a:gd name="T3" fmla="*/ 0 h 95"/>
                  <a:gd name="T4" fmla="*/ 1 w 147"/>
                  <a:gd name="T5" fmla="*/ 0 h 95"/>
                  <a:gd name="T6" fmla="*/ 1 w 147"/>
                  <a:gd name="T7" fmla="*/ 0 h 95"/>
                  <a:gd name="T8" fmla="*/ 1 w 147"/>
                  <a:gd name="T9" fmla="*/ 0 h 95"/>
                  <a:gd name="T10" fmla="*/ 1 w 147"/>
                  <a:gd name="T11" fmla="*/ 0 h 95"/>
                  <a:gd name="T12" fmla="*/ 1 w 147"/>
                  <a:gd name="T13" fmla="*/ 0 h 95"/>
                  <a:gd name="T14" fmla="*/ 1 w 147"/>
                  <a:gd name="T15" fmla="*/ 0 h 95"/>
                  <a:gd name="T16" fmla="*/ 1 w 147"/>
                  <a:gd name="T17" fmla="*/ 0 h 95"/>
                  <a:gd name="T18" fmla="*/ 1 w 147"/>
                  <a:gd name="T19" fmla="*/ 0 h 95"/>
                  <a:gd name="T20" fmla="*/ 1 w 147"/>
                  <a:gd name="T21" fmla="*/ 0 h 95"/>
                  <a:gd name="T22" fmla="*/ 1 w 147"/>
                  <a:gd name="T23" fmla="*/ 0 h 95"/>
                  <a:gd name="T24" fmla="*/ 1 w 147"/>
                  <a:gd name="T25" fmla="*/ 0 h 95"/>
                  <a:gd name="T26" fmla="*/ 1 w 147"/>
                  <a:gd name="T27" fmla="*/ 0 h 95"/>
                  <a:gd name="T28" fmla="*/ 1 w 147"/>
                  <a:gd name="T29" fmla="*/ 0 h 95"/>
                  <a:gd name="T30" fmla="*/ 1 w 147"/>
                  <a:gd name="T31" fmla="*/ 0 h 95"/>
                  <a:gd name="T32" fmla="*/ 1 w 147"/>
                  <a:gd name="T33" fmla="*/ 0 h 95"/>
                  <a:gd name="T34" fmla="*/ 1 w 147"/>
                  <a:gd name="T35" fmla="*/ 0 h 95"/>
                  <a:gd name="T36" fmla="*/ 1 w 147"/>
                  <a:gd name="T37" fmla="*/ 0 h 95"/>
                  <a:gd name="T38" fmla="*/ 1 w 147"/>
                  <a:gd name="T39" fmla="*/ 0 h 95"/>
                  <a:gd name="T40" fmla="*/ 1 w 147"/>
                  <a:gd name="T41" fmla="*/ 0 h 95"/>
                  <a:gd name="T42" fmla="*/ 1 w 147"/>
                  <a:gd name="T43" fmla="*/ 0 h 95"/>
                  <a:gd name="T44" fmla="*/ 1 w 147"/>
                  <a:gd name="T45" fmla="*/ 0 h 95"/>
                  <a:gd name="T46" fmla="*/ 1 w 147"/>
                  <a:gd name="T47" fmla="*/ 0 h 95"/>
                  <a:gd name="T48" fmla="*/ 0 w 147"/>
                  <a:gd name="T49" fmla="*/ 0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7" h="95">
                    <a:moveTo>
                      <a:pt x="0" y="5"/>
                    </a:moveTo>
                    <a:lnTo>
                      <a:pt x="22" y="2"/>
                    </a:lnTo>
                    <a:lnTo>
                      <a:pt x="45" y="0"/>
                    </a:lnTo>
                    <a:lnTo>
                      <a:pt x="68" y="3"/>
                    </a:lnTo>
                    <a:lnTo>
                      <a:pt x="91" y="8"/>
                    </a:lnTo>
                    <a:lnTo>
                      <a:pt x="111" y="17"/>
                    </a:lnTo>
                    <a:lnTo>
                      <a:pt x="128" y="29"/>
                    </a:lnTo>
                    <a:lnTo>
                      <a:pt x="141" y="44"/>
                    </a:lnTo>
                    <a:lnTo>
                      <a:pt x="147" y="63"/>
                    </a:lnTo>
                    <a:lnTo>
                      <a:pt x="146" y="79"/>
                    </a:lnTo>
                    <a:lnTo>
                      <a:pt x="141" y="89"/>
                    </a:lnTo>
                    <a:lnTo>
                      <a:pt x="130" y="94"/>
                    </a:lnTo>
                    <a:lnTo>
                      <a:pt x="119" y="95"/>
                    </a:lnTo>
                    <a:lnTo>
                      <a:pt x="105" y="90"/>
                    </a:lnTo>
                    <a:lnTo>
                      <a:pt x="93" y="82"/>
                    </a:lnTo>
                    <a:lnTo>
                      <a:pt x="83" y="70"/>
                    </a:lnTo>
                    <a:lnTo>
                      <a:pt x="77" y="55"/>
                    </a:lnTo>
                    <a:lnTo>
                      <a:pt x="71" y="43"/>
                    </a:lnTo>
                    <a:lnTo>
                      <a:pt x="62" y="33"/>
                    </a:lnTo>
                    <a:lnTo>
                      <a:pt x="50" y="23"/>
                    </a:lnTo>
                    <a:lnTo>
                      <a:pt x="36" y="17"/>
                    </a:lnTo>
                    <a:lnTo>
                      <a:pt x="22" y="12"/>
                    </a:lnTo>
                    <a:lnTo>
                      <a:pt x="10" y="7"/>
                    </a:lnTo>
                    <a:lnTo>
                      <a:pt x="3" y="6"/>
                    </a:lnTo>
                    <a:lnTo>
                      <a:pt x="0"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5" name="Freeform 49"/>
              <p:cNvSpPr>
                <a:spLocks/>
              </p:cNvSpPr>
              <p:nvPr/>
            </p:nvSpPr>
            <p:spPr bwMode="auto">
              <a:xfrm>
                <a:off x="2819" y="3081"/>
                <a:ext cx="43" cy="77"/>
              </a:xfrm>
              <a:custGeom>
                <a:avLst/>
                <a:gdLst>
                  <a:gd name="T0" fmla="*/ 0 w 87"/>
                  <a:gd name="T1" fmla="*/ 0 h 154"/>
                  <a:gd name="T2" fmla="*/ 0 w 87"/>
                  <a:gd name="T3" fmla="*/ 1 h 154"/>
                  <a:gd name="T4" fmla="*/ 0 w 87"/>
                  <a:gd name="T5" fmla="*/ 1 h 154"/>
                  <a:gd name="T6" fmla="*/ 0 w 87"/>
                  <a:gd name="T7" fmla="*/ 1 h 154"/>
                  <a:gd name="T8" fmla="*/ 0 w 87"/>
                  <a:gd name="T9" fmla="*/ 1 h 154"/>
                  <a:gd name="T10" fmla="*/ 0 w 87"/>
                  <a:gd name="T11" fmla="*/ 1 h 154"/>
                  <a:gd name="T12" fmla="*/ 0 w 87"/>
                  <a:gd name="T13" fmla="*/ 1 h 154"/>
                  <a:gd name="T14" fmla="*/ 0 w 87"/>
                  <a:gd name="T15" fmla="*/ 1 h 154"/>
                  <a:gd name="T16" fmla="*/ 0 w 87"/>
                  <a:gd name="T17" fmla="*/ 1 h 154"/>
                  <a:gd name="T18" fmla="*/ 0 w 87"/>
                  <a:gd name="T19" fmla="*/ 1 h 154"/>
                  <a:gd name="T20" fmla="*/ 0 w 87"/>
                  <a:gd name="T21" fmla="*/ 1 h 154"/>
                  <a:gd name="T22" fmla="*/ 0 w 87"/>
                  <a:gd name="T23" fmla="*/ 1 h 154"/>
                  <a:gd name="T24" fmla="*/ 0 w 87"/>
                  <a:gd name="T25" fmla="*/ 1 h 154"/>
                  <a:gd name="T26" fmla="*/ 0 w 87"/>
                  <a:gd name="T27" fmla="*/ 1 h 154"/>
                  <a:gd name="T28" fmla="*/ 0 w 87"/>
                  <a:gd name="T29" fmla="*/ 1 h 154"/>
                  <a:gd name="T30" fmla="*/ 0 w 87"/>
                  <a:gd name="T31" fmla="*/ 1 h 154"/>
                  <a:gd name="T32" fmla="*/ 0 w 87"/>
                  <a:gd name="T33" fmla="*/ 1 h 154"/>
                  <a:gd name="T34" fmla="*/ 0 w 87"/>
                  <a:gd name="T35" fmla="*/ 1 h 154"/>
                  <a:gd name="T36" fmla="*/ 0 w 87"/>
                  <a:gd name="T37" fmla="*/ 1 h 154"/>
                  <a:gd name="T38" fmla="*/ 0 w 87"/>
                  <a:gd name="T39" fmla="*/ 1 h 154"/>
                  <a:gd name="T40" fmla="*/ 0 w 87"/>
                  <a:gd name="T41" fmla="*/ 1 h 154"/>
                  <a:gd name="T42" fmla="*/ 0 w 87"/>
                  <a:gd name="T43" fmla="*/ 1 h 154"/>
                  <a:gd name="T44" fmla="*/ 0 w 87"/>
                  <a:gd name="T45" fmla="*/ 1 h 154"/>
                  <a:gd name="T46" fmla="*/ 0 w 87"/>
                  <a:gd name="T47" fmla="*/ 1 h 154"/>
                  <a:gd name="T48" fmla="*/ 0 w 87"/>
                  <a:gd name="T49" fmla="*/ 0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154">
                    <a:moveTo>
                      <a:pt x="0" y="0"/>
                    </a:moveTo>
                    <a:lnTo>
                      <a:pt x="20" y="10"/>
                    </a:lnTo>
                    <a:lnTo>
                      <a:pt x="38" y="24"/>
                    </a:lnTo>
                    <a:lnTo>
                      <a:pt x="56" y="40"/>
                    </a:lnTo>
                    <a:lnTo>
                      <a:pt x="69" y="59"/>
                    </a:lnTo>
                    <a:lnTo>
                      <a:pt x="81" y="78"/>
                    </a:lnTo>
                    <a:lnTo>
                      <a:pt x="87" y="98"/>
                    </a:lnTo>
                    <a:lnTo>
                      <a:pt x="87" y="119"/>
                    </a:lnTo>
                    <a:lnTo>
                      <a:pt x="81" y="137"/>
                    </a:lnTo>
                    <a:lnTo>
                      <a:pt x="71" y="150"/>
                    </a:lnTo>
                    <a:lnTo>
                      <a:pt x="59" y="154"/>
                    </a:lnTo>
                    <a:lnTo>
                      <a:pt x="49" y="152"/>
                    </a:lnTo>
                    <a:lnTo>
                      <a:pt x="38" y="144"/>
                    </a:lnTo>
                    <a:lnTo>
                      <a:pt x="30" y="133"/>
                    </a:lnTo>
                    <a:lnTo>
                      <a:pt x="26" y="119"/>
                    </a:lnTo>
                    <a:lnTo>
                      <a:pt x="26" y="103"/>
                    </a:lnTo>
                    <a:lnTo>
                      <a:pt x="30" y="88"/>
                    </a:lnTo>
                    <a:lnTo>
                      <a:pt x="34" y="74"/>
                    </a:lnTo>
                    <a:lnTo>
                      <a:pt x="31" y="60"/>
                    </a:lnTo>
                    <a:lnTo>
                      <a:pt x="27" y="45"/>
                    </a:lnTo>
                    <a:lnTo>
                      <a:pt x="21" y="31"/>
                    </a:lnTo>
                    <a:lnTo>
                      <a:pt x="14" y="19"/>
                    </a:lnTo>
                    <a:lnTo>
                      <a:pt x="7" y="9"/>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6" name="Freeform 50"/>
              <p:cNvSpPr>
                <a:spLocks/>
              </p:cNvSpPr>
              <p:nvPr/>
            </p:nvSpPr>
            <p:spPr bwMode="auto">
              <a:xfrm>
                <a:off x="2821" y="3040"/>
                <a:ext cx="81" cy="34"/>
              </a:xfrm>
              <a:custGeom>
                <a:avLst/>
                <a:gdLst>
                  <a:gd name="T0" fmla="*/ 0 w 161"/>
                  <a:gd name="T1" fmla="*/ 0 h 69"/>
                  <a:gd name="T2" fmla="*/ 1 w 161"/>
                  <a:gd name="T3" fmla="*/ 0 h 69"/>
                  <a:gd name="T4" fmla="*/ 1 w 161"/>
                  <a:gd name="T5" fmla="*/ 0 h 69"/>
                  <a:gd name="T6" fmla="*/ 1 w 161"/>
                  <a:gd name="T7" fmla="*/ 0 h 69"/>
                  <a:gd name="T8" fmla="*/ 1 w 161"/>
                  <a:gd name="T9" fmla="*/ 0 h 69"/>
                  <a:gd name="T10" fmla="*/ 1 w 161"/>
                  <a:gd name="T11" fmla="*/ 0 h 69"/>
                  <a:gd name="T12" fmla="*/ 1 w 161"/>
                  <a:gd name="T13" fmla="*/ 0 h 69"/>
                  <a:gd name="T14" fmla="*/ 1 w 161"/>
                  <a:gd name="T15" fmla="*/ 0 h 69"/>
                  <a:gd name="T16" fmla="*/ 1 w 161"/>
                  <a:gd name="T17" fmla="*/ 0 h 69"/>
                  <a:gd name="T18" fmla="*/ 1 w 161"/>
                  <a:gd name="T19" fmla="*/ 0 h 69"/>
                  <a:gd name="T20" fmla="*/ 1 w 161"/>
                  <a:gd name="T21" fmla="*/ 0 h 69"/>
                  <a:gd name="T22" fmla="*/ 1 w 161"/>
                  <a:gd name="T23" fmla="*/ 0 h 69"/>
                  <a:gd name="T24" fmla="*/ 1 w 161"/>
                  <a:gd name="T25" fmla="*/ 0 h 69"/>
                  <a:gd name="T26" fmla="*/ 1 w 161"/>
                  <a:gd name="T27" fmla="*/ 0 h 69"/>
                  <a:gd name="T28" fmla="*/ 1 w 161"/>
                  <a:gd name="T29" fmla="*/ 0 h 69"/>
                  <a:gd name="T30" fmla="*/ 1 w 161"/>
                  <a:gd name="T31" fmla="*/ 0 h 69"/>
                  <a:gd name="T32" fmla="*/ 1 w 161"/>
                  <a:gd name="T33" fmla="*/ 0 h 69"/>
                  <a:gd name="T34" fmla="*/ 1 w 161"/>
                  <a:gd name="T35" fmla="*/ 0 h 69"/>
                  <a:gd name="T36" fmla="*/ 1 w 161"/>
                  <a:gd name="T37" fmla="*/ 0 h 69"/>
                  <a:gd name="T38" fmla="*/ 1 w 161"/>
                  <a:gd name="T39" fmla="*/ 0 h 69"/>
                  <a:gd name="T40" fmla="*/ 1 w 161"/>
                  <a:gd name="T41" fmla="*/ 0 h 69"/>
                  <a:gd name="T42" fmla="*/ 1 w 161"/>
                  <a:gd name="T43" fmla="*/ 0 h 69"/>
                  <a:gd name="T44" fmla="*/ 1 w 161"/>
                  <a:gd name="T45" fmla="*/ 0 h 69"/>
                  <a:gd name="T46" fmla="*/ 1 w 161"/>
                  <a:gd name="T47" fmla="*/ 0 h 69"/>
                  <a:gd name="T48" fmla="*/ 0 w 161"/>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1" h="69">
                    <a:moveTo>
                      <a:pt x="0" y="69"/>
                    </a:moveTo>
                    <a:lnTo>
                      <a:pt x="14" y="52"/>
                    </a:lnTo>
                    <a:lnTo>
                      <a:pt x="30" y="36"/>
                    </a:lnTo>
                    <a:lnTo>
                      <a:pt x="49" y="22"/>
                    </a:lnTo>
                    <a:lnTo>
                      <a:pt x="69" y="11"/>
                    </a:lnTo>
                    <a:lnTo>
                      <a:pt x="90" y="4"/>
                    </a:lnTo>
                    <a:lnTo>
                      <a:pt x="110" y="0"/>
                    </a:lnTo>
                    <a:lnTo>
                      <a:pt x="130" y="4"/>
                    </a:lnTo>
                    <a:lnTo>
                      <a:pt x="147" y="13"/>
                    </a:lnTo>
                    <a:lnTo>
                      <a:pt x="158" y="25"/>
                    </a:lnTo>
                    <a:lnTo>
                      <a:pt x="161" y="37"/>
                    </a:lnTo>
                    <a:lnTo>
                      <a:pt x="156" y="47"/>
                    </a:lnTo>
                    <a:lnTo>
                      <a:pt x="148" y="55"/>
                    </a:lnTo>
                    <a:lnTo>
                      <a:pt x="136" y="61"/>
                    </a:lnTo>
                    <a:lnTo>
                      <a:pt x="121" y="64"/>
                    </a:lnTo>
                    <a:lnTo>
                      <a:pt x="105" y="61"/>
                    </a:lnTo>
                    <a:lnTo>
                      <a:pt x="90" y="54"/>
                    </a:lnTo>
                    <a:lnTo>
                      <a:pt x="77" y="49"/>
                    </a:lnTo>
                    <a:lnTo>
                      <a:pt x="63" y="47"/>
                    </a:lnTo>
                    <a:lnTo>
                      <a:pt x="48" y="50"/>
                    </a:lnTo>
                    <a:lnTo>
                      <a:pt x="34" y="54"/>
                    </a:lnTo>
                    <a:lnTo>
                      <a:pt x="21" y="59"/>
                    </a:lnTo>
                    <a:lnTo>
                      <a:pt x="10" y="64"/>
                    </a:lnTo>
                    <a:lnTo>
                      <a:pt x="2" y="68"/>
                    </a:lnTo>
                    <a:lnTo>
                      <a:pt x="0" y="6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7" name="Freeform 51"/>
              <p:cNvSpPr>
                <a:spLocks/>
              </p:cNvSpPr>
              <p:nvPr/>
            </p:nvSpPr>
            <p:spPr bwMode="auto">
              <a:xfrm>
                <a:off x="2818" y="3005"/>
                <a:ext cx="57" cy="66"/>
              </a:xfrm>
              <a:custGeom>
                <a:avLst/>
                <a:gdLst>
                  <a:gd name="T0" fmla="*/ 0 w 114"/>
                  <a:gd name="T1" fmla="*/ 0 h 133"/>
                  <a:gd name="T2" fmla="*/ 1 w 114"/>
                  <a:gd name="T3" fmla="*/ 0 h 133"/>
                  <a:gd name="T4" fmla="*/ 1 w 114"/>
                  <a:gd name="T5" fmla="*/ 0 h 133"/>
                  <a:gd name="T6" fmla="*/ 1 w 114"/>
                  <a:gd name="T7" fmla="*/ 0 h 133"/>
                  <a:gd name="T8" fmla="*/ 1 w 114"/>
                  <a:gd name="T9" fmla="*/ 0 h 133"/>
                  <a:gd name="T10" fmla="*/ 1 w 114"/>
                  <a:gd name="T11" fmla="*/ 0 h 133"/>
                  <a:gd name="T12" fmla="*/ 1 w 114"/>
                  <a:gd name="T13" fmla="*/ 0 h 133"/>
                  <a:gd name="T14" fmla="*/ 1 w 114"/>
                  <a:gd name="T15" fmla="*/ 0 h 133"/>
                  <a:gd name="T16" fmla="*/ 1 w 114"/>
                  <a:gd name="T17" fmla="*/ 0 h 133"/>
                  <a:gd name="T18" fmla="*/ 1 w 114"/>
                  <a:gd name="T19" fmla="*/ 0 h 133"/>
                  <a:gd name="T20" fmla="*/ 1 w 114"/>
                  <a:gd name="T21" fmla="*/ 0 h 133"/>
                  <a:gd name="T22" fmla="*/ 1 w 114"/>
                  <a:gd name="T23" fmla="*/ 0 h 133"/>
                  <a:gd name="T24" fmla="*/ 1 w 114"/>
                  <a:gd name="T25" fmla="*/ 0 h 133"/>
                  <a:gd name="T26" fmla="*/ 1 w 114"/>
                  <a:gd name="T27" fmla="*/ 0 h 133"/>
                  <a:gd name="T28" fmla="*/ 1 w 114"/>
                  <a:gd name="T29" fmla="*/ 0 h 133"/>
                  <a:gd name="T30" fmla="*/ 1 w 114"/>
                  <a:gd name="T31" fmla="*/ 0 h 133"/>
                  <a:gd name="T32" fmla="*/ 1 w 114"/>
                  <a:gd name="T33" fmla="*/ 0 h 133"/>
                  <a:gd name="T34" fmla="*/ 1 w 114"/>
                  <a:gd name="T35" fmla="*/ 0 h 133"/>
                  <a:gd name="T36" fmla="*/ 1 w 114"/>
                  <a:gd name="T37" fmla="*/ 0 h 133"/>
                  <a:gd name="T38" fmla="*/ 1 w 114"/>
                  <a:gd name="T39" fmla="*/ 0 h 133"/>
                  <a:gd name="T40" fmla="*/ 1 w 114"/>
                  <a:gd name="T41" fmla="*/ 0 h 133"/>
                  <a:gd name="T42" fmla="*/ 1 w 114"/>
                  <a:gd name="T43" fmla="*/ 0 h 133"/>
                  <a:gd name="T44" fmla="*/ 1 w 114"/>
                  <a:gd name="T45" fmla="*/ 0 h 133"/>
                  <a:gd name="T46" fmla="*/ 1 w 114"/>
                  <a:gd name="T47" fmla="*/ 0 h 133"/>
                  <a:gd name="T48" fmla="*/ 0 w 114"/>
                  <a:gd name="T49" fmla="*/ 0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4" h="133">
                    <a:moveTo>
                      <a:pt x="0" y="133"/>
                    </a:moveTo>
                    <a:lnTo>
                      <a:pt x="1" y="111"/>
                    </a:lnTo>
                    <a:lnTo>
                      <a:pt x="5" y="88"/>
                    </a:lnTo>
                    <a:lnTo>
                      <a:pt x="11" y="65"/>
                    </a:lnTo>
                    <a:lnTo>
                      <a:pt x="22" y="44"/>
                    </a:lnTo>
                    <a:lnTo>
                      <a:pt x="35" y="25"/>
                    </a:lnTo>
                    <a:lnTo>
                      <a:pt x="49" y="12"/>
                    </a:lnTo>
                    <a:lnTo>
                      <a:pt x="67" y="2"/>
                    </a:lnTo>
                    <a:lnTo>
                      <a:pt x="86" y="0"/>
                    </a:lnTo>
                    <a:lnTo>
                      <a:pt x="102" y="4"/>
                    </a:lnTo>
                    <a:lnTo>
                      <a:pt x="112" y="12"/>
                    </a:lnTo>
                    <a:lnTo>
                      <a:pt x="114" y="22"/>
                    </a:lnTo>
                    <a:lnTo>
                      <a:pt x="112" y="35"/>
                    </a:lnTo>
                    <a:lnTo>
                      <a:pt x="105" y="46"/>
                    </a:lnTo>
                    <a:lnTo>
                      <a:pt x="94" y="56"/>
                    </a:lnTo>
                    <a:lnTo>
                      <a:pt x="81" y="65"/>
                    </a:lnTo>
                    <a:lnTo>
                      <a:pt x="64" y="67"/>
                    </a:lnTo>
                    <a:lnTo>
                      <a:pt x="52" y="69"/>
                    </a:lnTo>
                    <a:lnTo>
                      <a:pt x="39" y="77"/>
                    </a:lnTo>
                    <a:lnTo>
                      <a:pt x="29" y="88"/>
                    </a:lnTo>
                    <a:lnTo>
                      <a:pt x="18" y="99"/>
                    </a:lnTo>
                    <a:lnTo>
                      <a:pt x="11" y="112"/>
                    </a:lnTo>
                    <a:lnTo>
                      <a:pt x="5" y="122"/>
                    </a:lnTo>
                    <a:lnTo>
                      <a:pt x="1" y="130"/>
                    </a:lnTo>
                    <a:lnTo>
                      <a:pt x="0" y="13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8" name="Freeform 52"/>
              <p:cNvSpPr>
                <a:spLocks/>
              </p:cNvSpPr>
              <p:nvPr/>
            </p:nvSpPr>
            <p:spPr bwMode="auto">
              <a:xfrm>
                <a:off x="2794" y="2985"/>
                <a:ext cx="35" cy="82"/>
              </a:xfrm>
              <a:custGeom>
                <a:avLst/>
                <a:gdLst>
                  <a:gd name="T0" fmla="*/ 1 w 70"/>
                  <a:gd name="T1" fmla="*/ 1 h 163"/>
                  <a:gd name="T2" fmla="*/ 1 w 70"/>
                  <a:gd name="T3" fmla="*/ 1 h 163"/>
                  <a:gd name="T4" fmla="*/ 1 w 70"/>
                  <a:gd name="T5" fmla="*/ 1 h 163"/>
                  <a:gd name="T6" fmla="*/ 1 w 70"/>
                  <a:gd name="T7" fmla="*/ 1 h 163"/>
                  <a:gd name="T8" fmla="*/ 0 w 70"/>
                  <a:gd name="T9" fmla="*/ 1 h 163"/>
                  <a:gd name="T10" fmla="*/ 0 w 70"/>
                  <a:gd name="T11" fmla="*/ 1 h 163"/>
                  <a:gd name="T12" fmla="*/ 1 w 70"/>
                  <a:gd name="T13" fmla="*/ 1 h 163"/>
                  <a:gd name="T14" fmla="*/ 1 w 70"/>
                  <a:gd name="T15" fmla="*/ 1 h 163"/>
                  <a:gd name="T16" fmla="*/ 1 w 70"/>
                  <a:gd name="T17" fmla="*/ 1 h 163"/>
                  <a:gd name="T18" fmla="*/ 1 w 70"/>
                  <a:gd name="T19" fmla="*/ 0 h 163"/>
                  <a:gd name="T20" fmla="*/ 1 w 70"/>
                  <a:gd name="T21" fmla="*/ 1 h 163"/>
                  <a:gd name="T22" fmla="*/ 1 w 70"/>
                  <a:gd name="T23" fmla="*/ 1 h 163"/>
                  <a:gd name="T24" fmla="*/ 1 w 70"/>
                  <a:gd name="T25" fmla="*/ 1 h 163"/>
                  <a:gd name="T26" fmla="*/ 1 w 70"/>
                  <a:gd name="T27" fmla="*/ 1 h 163"/>
                  <a:gd name="T28" fmla="*/ 1 w 70"/>
                  <a:gd name="T29" fmla="*/ 1 h 163"/>
                  <a:gd name="T30" fmla="*/ 1 w 70"/>
                  <a:gd name="T31" fmla="*/ 1 h 163"/>
                  <a:gd name="T32" fmla="*/ 1 w 70"/>
                  <a:gd name="T33" fmla="*/ 1 h 163"/>
                  <a:gd name="T34" fmla="*/ 1 w 70"/>
                  <a:gd name="T35" fmla="*/ 1 h 163"/>
                  <a:gd name="T36" fmla="*/ 1 w 70"/>
                  <a:gd name="T37" fmla="*/ 1 h 163"/>
                  <a:gd name="T38" fmla="*/ 1 w 70"/>
                  <a:gd name="T39" fmla="*/ 1 h 163"/>
                  <a:gd name="T40" fmla="*/ 1 w 70"/>
                  <a:gd name="T41" fmla="*/ 1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163">
                    <a:moveTo>
                      <a:pt x="30" y="163"/>
                    </a:moveTo>
                    <a:lnTo>
                      <a:pt x="18" y="145"/>
                    </a:lnTo>
                    <a:lnTo>
                      <a:pt x="9" y="124"/>
                    </a:lnTo>
                    <a:lnTo>
                      <a:pt x="3" y="101"/>
                    </a:lnTo>
                    <a:lnTo>
                      <a:pt x="0" y="78"/>
                    </a:lnTo>
                    <a:lnTo>
                      <a:pt x="0" y="56"/>
                    </a:lnTo>
                    <a:lnTo>
                      <a:pt x="4" y="36"/>
                    </a:lnTo>
                    <a:lnTo>
                      <a:pt x="13" y="18"/>
                    </a:lnTo>
                    <a:lnTo>
                      <a:pt x="28" y="6"/>
                    </a:lnTo>
                    <a:lnTo>
                      <a:pt x="43" y="0"/>
                    </a:lnTo>
                    <a:lnTo>
                      <a:pt x="56" y="2"/>
                    </a:lnTo>
                    <a:lnTo>
                      <a:pt x="64" y="9"/>
                    </a:lnTo>
                    <a:lnTo>
                      <a:pt x="70" y="21"/>
                    </a:lnTo>
                    <a:lnTo>
                      <a:pt x="70" y="34"/>
                    </a:lnTo>
                    <a:lnTo>
                      <a:pt x="68" y="48"/>
                    </a:lnTo>
                    <a:lnTo>
                      <a:pt x="59" y="62"/>
                    </a:lnTo>
                    <a:lnTo>
                      <a:pt x="48" y="74"/>
                    </a:lnTo>
                    <a:lnTo>
                      <a:pt x="33" y="97"/>
                    </a:lnTo>
                    <a:lnTo>
                      <a:pt x="27" y="127"/>
                    </a:lnTo>
                    <a:lnTo>
                      <a:pt x="28" y="152"/>
                    </a:lnTo>
                    <a:lnTo>
                      <a:pt x="30" y="16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09" name="Freeform 53"/>
              <p:cNvSpPr>
                <a:spLocks/>
              </p:cNvSpPr>
              <p:nvPr/>
            </p:nvSpPr>
            <p:spPr bwMode="auto">
              <a:xfrm>
                <a:off x="2838" y="2266"/>
                <a:ext cx="180" cy="174"/>
              </a:xfrm>
              <a:custGeom>
                <a:avLst/>
                <a:gdLst>
                  <a:gd name="T0" fmla="*/ 0 w 361"/>
                  <a:gd name="T1" fmla="*/ 1 h 348"/>
                  <a:gd name="T2" fmla="*/ 0 w 361"/>
                  <a:gd name="T3" fmla="*/ 1 h 348"/>
                  <a:gd name="T4" fmla="*/ 0 w 361"/>
                  <a:gd name="T5" fmla="*/ 0 h 348"/>
                  <a:gd name="T6" fmla="*/ 0 w 361"/>
                  <a:gd name="T7" fmla="*/ 0 h 348"/>
                  <a:gd name="T8" fmla="*/ 0 w 361"/>
                  <a:gd name="T9" fmla="*/ 1 h 348"/>
                  <a:gd name="T10" fmla="*/ 0 w 361"/>
                  <a:gd name="T11" fmla="*/ 1 h 348"/>
                  <a:gd name="T12" fmla="*/ 0 w 361"/>
                  <a:gd name="T13" fmla="*/ 1 h 348"/>
                  <a:gd name="T14" fmla="*/ 0 w 361"/>
                  <a:gd name="T15" fmla="*/ 1 h 348"/>
                  <a:gd name="T16" fmla="*/ 0 w 361"/>
                  <a:gd name="T17" fmla="*/ 1 h 348"/>
                  <a:gd name="T18" fmla="*/ 0 w 361"/>
                  <a:gd name="T19" fmla="*/ 1 h 348"/>
                  <a:gd name="T20" fmla="*/ 0 w 361"/>
                  <a:gd name="T21" fmla="*/ 1 h 348"/>
                  <a:gd name="T22" fmla="*/ 0 w 361"/>
                  <a:gd name="T23" fmla="*/ 1 h 348"/>
                  <a:gd name="T24" fmla="*/ 0 w 361"/>
                  <a:gd name="T25" fmla="*/ 1 h 348"/>
                  <a:gd name="T26" fmla="*/ 0 w 361"/>
                  <a:gd name="T27" fmla="*/ 1 h 348"/>
                  <a:gd name="T28" fmla="*/ 0 w 361"/>
                  <a:gd name="T29" fmla="*/ 1 h 348"/>
                  <a:gd name="T30" fmla="*/ 0 w 361"/>
                  <a:gd name="T31" fmla="*/ 1 h 348"/>
                  <a:gd name="T32" fmla="*/ 0 w 361"/>
                  <a:gd name="T33" fmla="*/ 1 h 348"/>
                  <a:gd name="T34" fmla="*/ 0 w 361"/>
                  <a:gd name="T35" fmla="*/ 1 h 348"/>
                  <a:gd name="T36" fmla="*/ 0 w 361"/>
                  <a:gd name="T37" fmla="*/ 1 h 348"/>
                  <a:gd name="T38" fmla="*/ 0 w 361"/>
                  <a:gd name="T39" fmla="*/ 1 h 348"/>
                  <a:gd name="T40" fmla="*/ 0 w 361"/>
                  <a:gd name="T41" fmla="*/ 1 h 348"/>
                  <a:gd name="T42" fmla="*/ 0 w 361"/>
                  <a:gd name="T43" fmla="*/ 1 h 348"/>
                  <a:gd name="T44" fmla="*/ 0 w 361"/>
                  <a:gd name="T45" fmla="*/ 1 h 348"/>
                  <a:gd name="T46" fmla="*/ 0 w 361"/>
                  <a:gd name="T47" fmla="*/ 1 h 348"/>
                  <a:gd name="T48" fmla="*/ 0 w 361"/>
                  <a:gd name="T49" fmla="*/ 1 h 348"/>
                  <a:gd name="T50" fmla="*/ 0 w 361"/>
                  <a:gd name="T51" fmla="*/ 1 h 348"/>
                  <a:gd name="T52" fmla="*/ 0 w 361"/>
                  <a:gd name="T53" fmla="*/ 1 h 348"/>
                  <a:gd name="T54" fmla="*/ 0 w 361"/>
                  <a:gd name="T55" fmla="*/ 1 h 348"/>
                  <a:gd name="T56" fmla="*/ 0 w 361"/>
                  <a:gd name="T57" fmla="*/ 1 h 348"/>
                  <a:gd name="T58" fmla="*/ 0 w 361"/>
                  <a:gd name="T59" fmla="*/ 1 h 348"/>
                  <a:gd name="T60" fmla="*/ 0 w 361"/>
                  <a:gd name="T61" fmla="*/ 1 h 348"/>
                  <a:gd name="T62" fmla="*/ 0 w 361"/>
                  <a:gd name="T63" fmla="*/ 1 h 348"/>
                  <a:gd name="T64" fmla="*/ 0 w 361"/>
                  <a:gd name="T65" fmla="*/ 1 h 348"/>
                  <a:gd name="T66" fmla="*/ 0 w 361"/>
                  <a:gd name="T67" fmla="*/ 1 h 348"/>
                  <a:gd name="T68" fmla="*/ 0 w 361"/>
                  <a:gd name="T69" fmla="*/ 1 h 348"/>
                  <a:gd name="T70" fmla="*/ 0 w 361"/>
                  <a:gd name="T71" fmla="*/ 1 h 348"/>
                  <a:gd name="T72" fmla="*/ 0 w 361"/>
                  <a:gd name="T73" fmla="*/ 1 h 348"/>
                  <a:gd name="T74" fmla="*/ 0 w 361"/>
                  <a:gd name="T75" fmla="*/ 1 h 348"/>
                  <a:gd name="T76" fmla="*/ 0 w 361"/>
                  <a:gd name="T77" fmla="*/ 1 h 348"/>
                  <a:gd name="T78" fmla="*/ 0 w 361"/>
                  <a:gd name="T79" fmla="*/ 1 h 348"/>
                  <a:gd name="T80" fmla="*/ 0 w 361"/>
                  <a:gd name="T81" fmla="*/ 1 h 3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61" h="348">
                    <a:moveTo>
                      <a:pt x="8" y="6"/>
                    </a:moveTo>
                    <a:lnTo>
                      <a:pt x="0" y="1"/>
                    </a:lnTo>
                    <a:lnTo>
                      <a:pt x="0" y="0"/>
                    </a:lnTo>
                    <a:lnTo>
                      <a:pt x="8" y="0"/>
                    </a:lnTo>
                    <a:lnTo>
                      <a:pt x="23" y="4"/>
                    </a:lnTo>
                    <a:lnTo>
                      <a:pt x="44" y="8"/>
                    </a:lnTo>
                    <a:lnTo>
                      <a:pt x="69" y="16"/>
                    </a:lnTo>
                    <a:lnTo>
                      <a:pt x="98" y="27"/>
                    </a:lnTo>
                    <a:lnTo>
                      <a:pt x="129" y="39"/>
                    </a:lnTo>
                    <a:lnTo>
                      <a:pt x="162" y="55"/>
                    </a:lnTo>
                    <a:lnTo>
                      <a:pt x="196" y="74"/>
                    </a:lnTo>
                    <a:lnTo>
                      <a:pt x="229" y="96"/>
                    </a:lnTo>
                    <a:lnTo>
                      <a:pt x="262" y="120"/>
                    </a:lnTo>
                    <a:lnTo>
                      <a:pt x="291" y="146"/>
                    </a:lnTo>
                    <a:lnTo>
                      <a:pt x="317" y="178"/>
                    </a:lnTo>
                    <a:lnTo>
                      <a:pt x="340" y="210"/>
                    </a:lnTo>
                    <a:lnTo>
                      <a:pt x="356" y="247"/>
                    </a:lnTo>
                    <a:lnTo>
                      <a:pt x="361" y="267"/>
                    </a:lnTo>
                    <a:lnTo>
                      <a:pt x="358" y="287"/>
                    </a:lnTo>
                    <a:lnTo>
                      <a:pt x="354" y="304"/>
                    </a:lnTo>
                    <a:lnTo>
                      <a:pt x="346" y="319"/>
                    </a:lnTo>
                    <a:lnTo>
                      <a:pt x="336" y="331"/>
                    </a:lnTo>
                    <a:lnTo>
                      <a:pt x="328" y="340"/>
                    </a:lnTo>
                    <a:lnTo>
                      <a:pt x="323" y="346"/>
                    </a:lnTo>
                    <a:lnTo>
                      <a:pt x="320" y="348"/>
                    </a:lnTo>
                    <a:lnTo>
                      <a:pt x="321" y="346"/>
                    </a:lnTo>
                    <a:lnTo>
                      <a:pt x="326" y="341"/>
                    </a:lnTo>
                    <a:lnTo>
                      <a:pt x="331" y="332"/>
                    </a:lnTo>
                    <a:lnTo>
                      <a:pt x="336" y="320"/>
                    </a:lnTo>
                    <a:lnTo>
                      <a:pt x="340" y="305"/>
                    </a:lnTo>
                    <a:lnTo>
                      <a:pt x="342" y="287"/>
                    </a:lnTo>
                    <a:lnTo>
                      <a:pt x="341" y="267"/>
                    </a:lnTo>
                    <a:lnTo>
                      <a:pt x="336" y="244"/>
                    </a:lnTo>
                    <a:lnTo>
                      <a:pt x="326" y="220"/>
                    </a:lnTo>
                    <a:lnTo>
                      <a:pt x="309" y="194"/>
                    </a:lnTo>
                    <a:lnTo>
                      <a:pt x="283" y="165"/>
                    </a:lnTo>
                    <a:lnTo>
                      <a:pt x="250" y="136"/>
                    </a:lnTo>
                    <a:lnTo>
                      <a:pt x="207" y="105"/>
                    </a:lnTo>
                    <a:lnTo>
                      <a:pt x="153" y="73"/>
                    </a:lnTo>
                    <a:lnTo>
                      <a:pt x="88" y="39"/>
                    </a:lnTo>
                    <a:lnTo>
                      <a:pt x="8" y="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0" name="Freeform 54"/>
              <p:cNvSpPr>
                <a:spLocks/>
              </p:cNvSpPr>
              <p:nvPr/>
            </p:nvSpPr>
            <p:spPr bwMode="auto">
              <a:xfrm>
                <a:off x="2794" y="3106"/>
                <a:ext cx="63" cy="171"/>
              </a:xfrm>
              <a:custGeom>
                <a:avLst/>
                <a:gdLst>
                  <a:gd name="T0" fmla="*/ 1 w 126"/>
                  <a:gd name="T1" fmla="*/ 0 h 343"/>
                  <a:gd name="T2" fmla="*/ 1 w 126"/>
                  <a:gd name="T3" fmla="*/ 0 h 343"/>
                  <a:gd name="T4" fmla="*/ 1 w 126"/>
                  <a:gd name="T5" fmla="*/ 0 h 343"/>
                  <a:gd name="T6" fmla="*/ 0 w 126"/>
                  <a:gd name="T7" fmla="*/ 0 h 343"/>
                  <a:gd name="T8" fmla="*/ 1 w 126"/>
                  <a:gd name="T9" fmla="*/ 0 h 343"/>
                  <a:gd name="T10" fmla="*/ 1 w 126"/>
                  <a:gd name="T11" fmla="*/ 0 h 343"/>
                  <a:gd name="T12" fmla="*/ 1 w 126"/>
                  <a:gd name="T13" fmla="*/ 0 h 343"/>
                  <a:gd name="T14" fmla="*/ 1 w 126"/>
                  <a:gd name="T15" fmla="*/ 0 h 343"/>
                  <a:gd name="T16" fmla="*/ 1 w 126"/>
                  <a:gd name="T17" fmla="*/ 0 h 343"/>
                  <a:gd name="T18" fmla="*/ 1 w 126"/>
                  <a:gd name="T19" fmla="*/ 0 h 343"/>
                  <a:gd name="T20" fmla="*/ 1 w 126"/>
                  <a:gd name="T21" fmla="*/ 0 h 343"/>
                  <a:gd name="T22" fmla="*/ 1 w 126"/>
                  <a:gd name="T23" fmla="*/ 0 h 343"/>
                  <a:gd name="T24" fmla="*/ 1 w 126"/>
                  <a:gd name="T25" fmla="*/ 0 h 343"/>
                  <a:gd name="T26" fmla="*/ 1 w 126"/>
                  <a:gd name="T27" fmla="*/ 0 h 343"/>
                  <a:gd name="T28" fmla="*/ 1 w 126"/>
                  <a:gd name="T29" fmla="*/ 0 h 343"/>
                  <a:gd name="T30" fmla="*/ 1 w 126"/>
                  <a:gd name="T31" fmla="*/ 0 h 343"/>
                  <a:gd name="T32" fmla="*/ 1 w 126"/>
                  <a:gd name="T33" fmla="*/ 0 h 343"/>
                  <a:gd name="T34" fmla="*/ 1 w 126"/>
                  <a:gd name="T35" fmla="*/ 0 h 343"/>
                  <a:gd name="T36" fmla="*/ 1 w 126"/>
                  <a:gd name="T37" fmla="*/ 0 h 343"/>
                  <a:gd name="T38" fmla="*/ 1 w 126"/>
                  <a:gd name="T39" fmla="*/ 0 h 343"/>
                  <a:gd name="T40" fmla="*/ 1 w 126"/>
                  <a:gd name="T41" fmla="*/ 0 h 343"/>
                  <a:gd name="T42" fmla="*/ 1 w 126"/>
                  <a:gd name="T43" fmla="*/ 0 h 343"/>
                  <a:gd name="T44" fmla="*/ 1 w 126"/>
                  <a:gd name="T45" fmla="*/ 0 h 343"/>
                  <a:gd name="T46" fmla="*/ 1 w 126"/>
                  <a:gd name="T47" fmla="*/ 0 h 343"/>
                  <a:gd name="T48" fmla="*/ 1 w 126"/>
                  <a:gd name="T49" fmla="*/ 0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6" h="343">
                    <a:moveTo>
                      <a:pt x="25" y="0"/>
                    </a:moveTo>
                    <a:lnTo>
                      <a:pt x="10" y="30"/>
                    </a:lnTo>
                    <a:lnTo>
                      <a:pt x="2" y="71"/>
                    </a:lnTo>
                    <a:lnTo>
                      <a:pt x="0" y="121"/>
                    </a:lnTo>
                    <a:lnTo>
                      <a:pt x="5" y="175"/>
                    </a:lnTo>
                    <a:lnTo>
                      <a:pt x="19" y="228"/>
                    </a:lnTo>
                    <a:lnTo>
                      <a:pt x="43" y="276"/>
                    </a:lnTo>
                    <a:lnTo>
                      <a:pt x="79" y="316"/>
                    </a:lnTo>
                    <a:lnTo>
                      <a:pt x="126" y="343"/>
                    </a:lnTo>
                    <a:lnTo>
                      <a:pt x="123" y="341"/>
                    </a:lnTo>
                    <a:lnTo>
                      <a:pt x="115" y="332"/>
                    </a:lnTo>
                    <a:lnTo>
                      <a:pt x="102" y="321"/>
                    </a:lnTo>
                    <a:lnTo>
                      <a:pt x="87" y="306"/>
                    </a:lnTo>
                    <a:lnTo>
                      <a:pt x="71" y="288"/>
                    </a:lnTo>
                    <a:lnTo>
                      <a:pt x="55" y="267"/>
                    </a:lnTo>
                    <a:lnTo>
                      <a:pt x="41" y="245"/>
                    </a:lnTo>
                    <a:lnTo>
                      <a:pt x="30" y="221"/>
                    </a:lnTo>
                    <a:lnTo>
                      <a:pt x="19" y="183"/>
                    </a:lnTo>
                    <a:lnTo>
                      <a:pt x="13" y="145"/>
                    </a:lnTo>
                    <a:lnTo>
                      <a:pt x="12" y="108"/>
                    </a:lnTo>
                    <a:lnTo>
                      <a:pt x="13" y="73"/>
                    </a:lnTo>
                    <a:lnTo>
                      <a:pt x="17" y="43"/>
                    </a:lnTo>
                    <a:lnTo>
                      <a:pt x="20" y="20"/>
                    </a:lnTo>
                    <a:lnTo>
                      <a:pt x="24" y="5"/>
                    </a:lnTo>
                    <a:lnTo>
                      <a:pt x="2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1" name="Freeform 55"/>
              <p:cNvSpPr>
                <a:spLocks/>
              </p:cNvSpPr>
              <p:nvPr/>
            </p:nvSpPr>
            <p:spPr bwMode="auto">
              <a:xfrm>
                <a:off x="3146" y="3147"/>
                <a:ext cx="165" cy="80"/>
              </a:xfrm>
              <a:custGeom>
                <a:avLst/>
                <a:gdLst>
                  <a:gd name="T0" fmla="*/ 0 w 332"/>
                  <a:gd name="T1" fmla="*/ 1 h 160"/>
                  <a:gd name="T2" fmla="*/ 0 w 332"/>
                  <a:gd name="T3" fmla="*/ 1 h 160"/>
                  <a:gd name="T4" fmla="*/ 0 w 332"/>
                  <a:gd name="T5" fmla="*/ 1 h 160"/>
                  <a:gd name="T6" fmla="*/ 0 w 332"/>
                  <a:gd name="T7" fmla="*/ 1 h 160"/>
                  <a:gd name="T8" fmla="*/ 0 w 332"/>
                  <a:gd name="T9" fmla="*/ 1 h 160"/>
                  <a:gd name="T10" fmla="*/ 0 w 332"/>
                  <a:gd name="T11" fmla="*/ 1 h 160"/>
                  <a:gd name="T12" fmla="*/ 0 w 332"/>
                  <a:gd name="T13" fmla="*/ 1 h 160"/>
                  <a:gd name="T14" fmla="*/ 0 w 332"/>
                  <a:gd name="T15" fmla="*/ 1 h 160"/>
                  <a:gd name="T16" fmla="*/ 0 w 332"/>
                  <a:gd name="T17" fmla="*/ 1 h 160"/>
                  <a:gd name="T18" fmla="*/ 0 w 332"/>
                  <a:gd name="T19" fmla="*/ 1 h 160"/>
                  <a:gd name="T20" fmla="*/ 0 w 332"/>
                  <a:gd name="T21" fmla="*/ 1 h 160"/>
                  <a:gd name="T22" fmla="*/ 0 w 332"/>
                  <a:gd name="T23" fmla="*/ 1 h 160"/>
                  <a:gd name="T24" fmla="*/ 0 w 332"/>
                  <a:gd name="T25" fmla="*/ 0 h 160"/>
                  <a:gd name="T26" fmla="*/ 0 w 332"/>
                  <a:gd name="T27" fmla="*/ 0 h 160"/>
                  <a:gd name="T28" fmla="*/ 0 w 332"/>
                  <a:gd name="T29" fmla="*/ 1 h 160"/>
                  <a:gd name="T30" fmla="*/ 0 w 332"/>
                  <a:gd name="T31" fmla="*/ 1 h 160"/>
                  <a:gd name="T32" fmla="*/ 0 w 332"/>
                  <a:gd name="T33" fmla="*/ 1 h 160"/>
                  <a:gd name="T34" fmla="*/ 0 w 332"/>
                  <a:gd name="T35" fmla="*/ 1 h 160"/>
                  <a:gd name="T36" fmla="*/ 0 w 332"/>
                  <a:gd name="T37" fmla="*/ 1 h 160"/>
                  <a:gd name="T38" fmla="*/ 0 w 332"/>
                  <a:gd name="T39" fmla="*/ 1 h 160"/>
                  <a:gd name="T40" fmla="*/ 0 w 332"/>
                  <a:gd name="T41" fmla="*/ 1 h 160"/>
                  <a:gd name="T42" fmla="*/ 0 w 332"/>
                  <a:gd name="T43" fmla="*/ 1 h 160"/>
                  <a:gd name="T44" fmla="*/ 0 w 332"/>
                  <a:gd name="T45" fmla="*/ 1 h 160"/>
                  <a:gd name="T46" fmla="*/ 0 w 332"/>
                  <a:gd name="T47" fmla="*/ 1 h 160"/>
                  <a:gd name="T48" fmla="*/ 0 w 332"/>
                  <a:gd name="T49" fmla="*/ 1 h 160"/>
                  <a:gd name="T50" fmla="*/ 0 w 332"/>
                  <a:gd name="T51" fmla="*/ 1 h 160"/>
                  <a:gd name="T52" fmla="*/ 0 w 332"/>
                  <a:gd name="T53" fmla="*/ 1 h 160"/>
                  <a:gd name="T54" fmla="*/ 0 w 332"/>
                  <a:gd name="T55" fmla="*/ 1 h 160"/>
                  <a:gd name="T56" fmla="*/ 0 w 332"/>
                  <a:gd name="T57" fmla="*/ 1 h 160"/>
                  <a:gd name="T58" fmla="*/ 0 w 332"/>
                  <a:gd name="T59" fmla="*/ 1 h 160"/>
                  <a:gd name="T60" fmla="*/ 0 w 332"/>
                  <a:gd name="T61" fmla="*/ 1 h 160"/>
                  <a:gd name="T62" fmla="*/ 0 w 332"/>
                  <a:gd name="T63" fmla="*/ 1 h 160"/>
                  <a:gd name="T64" fmla="*/ 0 w 332"/>
                  <a:gd name="T65" fmla="*/ 1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2" h="160">
                    <a:moveTo>
                      <a:pt x="332" y="160"/>
                    </a:moveTo>
                    <a:lnTo>
                      <a:pt x="326" y="146"/>
                    </a:lnTo>
                    <a:lnTo>
                      <a:pt x="318" y="130"/>
                    </a:lnTo>
                    <a:lnTo>
                      <a:pt x="305" y="114"/>
                    </a:lnTo>
                    <a:lnTo>
                      <a:pt x="290" y="96"/>
                    </a:lnTo>
                    <a:lnTo>
                      <a:pt x="273" y="79"/>
                    </a:lnTo>
                    <a:lnTo>
                      <a:pt x="254" y="63"/>
                    </a:lnTo>
                    <a:lnTo>
                      <a:pt x="232" y="48"/>
                    </a:lnTo>
                    <a:lnTo>
                      <a:pt x="208" y="34"/>
                    </a:lnTo>
                    <a:lnTo>
                      <a:pt x="183" y="21"/>
                    </a:lnTo>
                    <a:lnTo>
                      <a:pt x="158" y="11"/>
                    </a:lnTo>
                    <a:lnTo>
                      <a:pt x="132" y="4"/>
                    </a:lnTo>
                    <a:lnTo>
                      <a:pt x="104" y="0"/>
                    </a:lnTo>
                    <a:lnTo>
                      <a:pt x="77" y="0"/>
                    </a:lnTo>
                    <a:lnTo>
                      <a:pt x="51" y="2"/>
                    </a:lnTo>
                    <a:lnTo>
                      <a:pt x="26" y="10"/>
                    </a:lnTo>
                    <a:lnTo>
                      <a:pt x="0" y="23"/>
                    </a:lnTo>
                    <a:lnTo>
                      <a:pt x="5" y="21"/>
                    </a:lnTo>
                    <a:lnTo>
                      <a:pt x="15" y="19"/>
                    </a:lnTo>
                    <a:lnTo>
                      <a:pt x="33" y="17"/>
                    </a:lnTo>
                    <a:lnTo>
                      <a:pt x="54" y="15"/>
                    </a:lnTo>
                    <a:lnTo>
                      <a:pt x="79" y="13"/>
                    </a:lnTo>
                    <a:lnTo>
                      <a:pt x="105" y="15"/>
                    </a:lnTo>
                    <a:lnTo>
                      <a:pt x="132" y="18"/>
                    </a:lnTo>
                    <a:lnTo>
                      <a:pt x="157" y="24"/>
                    </a:lnTo>
                    <a:lnTo>
                      <a:pt x="194" y="39"/>
                    </a:lnTo>
                    <a:lnTo>
                      <a:pt x="226" y="59"/>
                    </a:lnTo>
                    <a:lnTo>
                      <a:pt x="256" y="81"/>
                    </a:lnTo>
                    <a:lnTo>
                      <a:pt x="282" y="104"/>
                    </a:lnTo>
                    <a:lnTo>
                      <a:pt x="303" y="125"/>
                    </a:lnTo>
                    <a:lnTo>
                      <a:pt x="318" y="144"/>
                    </a:lnTo>
                    <a:lnTo>
                      <a:pt x="329" y="155"/>
                    </a:lnTo>
                    <a:lnTo>
                      <a:pt x="332" y="16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2" name="Freeform 56"/>
              <p:cNvSpPr>
                <a:spLocks/>
              </p:cNvSpPr>
              <p:nvPr/>
            </p:nvSpPr>
            <p:spPr bwMode="auto">
              <a:xfrm>
                <a:off x="2926" y="2651"/>
                <a:ext cx="186" cy="670"/>
              </a:xfrm>
              <a:custGeom>
                <a:avLst/>
                <a:gdLst>
                  <a:gd name="T0" fmla="*/ 0 w 373"/>
                  <a:gd name="T1" fmla="*/ 1 h 1340"/>
                  <a:gd name="T2" fmla="*/ 0 w 373"/>
                  <a:gd name="T3" fmla="*/ 1 h 1340"/>
                  <a:gd name="T4" fmla="*/ 0 w 373"/>
                  <a:gd name="T5" fmla="*/ 1 h 1340"/>
                  <a:gd name="T6" fmla="*/ 0 w 373"/>
                  <a:gd name="T7" fmla="*/ 1 h 1340"/>
                  <a:gd name="T8" fmla="*/ 0 w 373"/>
                  <a:gd name="T9" fmla="*/ 1 h 1340"/>
                  <a:gd name="T10" fmla="*/ 0 w 373"/>
                  <a:gd name="T11" fmla="*/ 1 h 1340"/>
                  <a:gd name="T12" fmla="*/ 0 w 373"/>
                  <a:gd name="T13" fmla="*/ 1 h 1340"/>
                  <a:gd name="T14" fmla="*/ 0 w 373"/>
                  <a:gd name="T15" fmla="*/ 1 h 1340"/>
                  <a:gd name="T16" fmla="*/ 0 w 373"/>
                  <a:gd name="T17" fmla="*/ 1 h 1340"/>
                  <a:gd name="T18" fmla="*/ 0 w 373"/>
                  <a:gd name="T19" fmla="*/ 1 h 1340"/>
                  <a:gd name="T20" fmla="*/ 0 w 373"/>
                  <a:gd name="T21" fmla="*/ 1 h 1340"/>
                  <a:gd name="T22" fmla="*/ 0 w 373"/>
                  <a:gd name="T23" fmla="*/ 1 h 1340"/>
                  <a:gd name="T24" fmla="*/ 0 w 373"/>
                  <a:gd name="T25" fmla="*/ 1 h 1340"/>
                  <a:gd name="T26" fmla="*/ 0 w 373"/>
                  <a:gd name="T27" fmla="*/ 1 h 1340"/>
                  <a:gd name="T28" fmla="*/ 0 w 373"/>
                  <a:gd name="T29" fmla="*/ 1 h 1340"/>
                  <a:gd name="T30" fmla="*/ 0 w 373"/>
                  <a:gd name="T31" fmla="*/ 1 h 1340"/>
                  <a:gd name="T32" fmla="*/ 0 w 373"/>
                  <a:gd name="T33" fmla="*/ 1 h 1340"/>
                  <a:gd name="T34" fmla="*/ 0 w 373"/>
                  <a:gd name="T35" fmla="*/ 1 h 1340"/>
                  <a:gd name="T36" fmla="*/ 0 w 373"/>
                  <a:gd name="T37" fmla="*/ 1 h 1340"/>
                  <a:gd name="T38" fmla="*/ 0 w 373"/>
                  <a:gd name="T39" fmla="*/ 1 h 1340"/>
                  <a:gd name="T40" fmla="*/ 0 w 373"/>
                  <a:gd name="T41" fmla="*/ 1 h 1340"/>
                  <a:gd name="T42" fmla="*/ 0 w 373"/>
                  <a:gd name="T43" fmla="*/ 1 h 1340"/>
                  <a:gd name="T44" fmla="*/ 0 w 373"/>
                  <a:gd name="T45" fmla="*/ 1 h 1340"/>
                  <a:gd name="T46" fmla="*/ 0 w 373"/>
                  <a:gd name="T47" fmla="*/ 1 h 1340"/>
                  <a:gd name="T48" fmla="*/ 0 w 373"/>
                  <a:gd name="T49" fmla="*/ 1 h 1340"/>
                  <a:gd name="T50" fmla="*/ 0 w 373"/>
                  <a:gd name="T51" fmla="*/ 1 h 1340"/>
                  <a:gd name="T52" fmla="*/ 0 w 373"/>
                  <a:gd name="T53" fmla="*/ 1 h 1340"/>
                  <a:gd name="T54" fmla="*/ 0 w 373"/>
                  <a:gd name="T55" fmla="*/ 1 h 1340"/>
                  <a:gd name="T56" fmla="*/ 0 w 373"/>
                  <a:gd name="T57" fmla="*/ 1 h 1340"/>
                  <a:gd name="T58" fmla="*/ 0 w 373"/>
                  <a:gd name="T59" fmla="*/ 1 h 1340"/>
                  <a:gd name="T60" fmla="*/ 0 w 373"/>
                  <a:gd name="T61" fmla="*/ 1 h 1340"/>
                  <a:gd name="T62" fmla="*/ 0 w 373"/>
                  <a:gd name="T63" fmla="*/ 1 h 1340"/>
                  <a:gd name="T64" fmla="*/ 0 w 373"/>
                  <a:gd name="T65" fmla="*/ 1 h 1340"/>
                  <a:gd name="T66" fmla="*/ 0 w 373"/>
                  <a:gd name="T67" fmla="*/ 1 h 1340"/>
                  <a:gd name="T68" fmla="*/ 0 w 373"/>
                  <a:gd name="T69" fmla="*/ 1 h 1340"/>
                  <a:gd name="T70" fmla="*/ 0 w 373"/>
                  <a:gd name="T71" fmla="*/ 1 h 1340"/>
                  <a:gd name="T72" fmla="*/ 0 w 373"/>
                  <a:gd name="T73" fmla="*/ 1 h 1340"/>
                  <a:gd name="T74" fmla="*/ 0 w 373"/>
                  <a:gd name="T75" fmla="*/ 1 h 1340"/>
                  <a:gd name="T76" fmla="*/ 0 w 373"/>
                  <a:gd name="T77" fmla="*/ 1 h 1340"/>
                  <a:gd name="T78" fmla="*/ 0 w 373"/>
                  <a:gd name="T79" fmla="*/ 1 h 1340"/>
                  <a:gd name="T80" fmla="*/ 0 w 373"/>
                  <a:gd name="T81" fmla="*/ 1 h 1340"/>
                  <a:gd name="T82" fmla="*/ 0 w 373"/>
                  <a:gd name="T83" fmla="*/ 1 h 1340"/>
                  <a:gd name="T84" fmla="*/ 0 w 373"/>
                  <a:gd name="T85" fmla="*/ 1 h 1340"/>
                  <a:gd name="T86" fmla="*/ 0 w 373"/>
                  <a:gd name="T87" fmla="*/ 1 h 1340"/>
                  <a:gd name="T88" fmla="*/ 0 w 373"/>
                  <a:gd name="T89" fmla="*/ 1 h 1340"/>
                  <a:gd name="T90" fmla="*/ 0 w 373"/>
                  <a:gd name="T91" fmla="*/ 1 h 1340"/>
                  <a:gd name="T92" fmla="*/ 0 w 373"/>
                  <a:gd name="T93" fmla="*/ 1 h 1340"/>
                  <a:gd name="T94" fmla="*/ 0 w 373"/>
                  <a:gd name="T95" fmla="*/ 1 h 1340"/>
                  <a:gd name="T96" fmla="*/ 0 w 373"/>
                  <a:gd name="T97" fmla="*/ 1 h 1340"/>
                  <a:gd name="T98" fmla="*/ 0 w 373"/>
                  <a:gd name="T99" fmla="*/ 1 h 1340"/>
                  <a:gd name="T100" fmla="*/ 0 w 373"/>
                  <a:gd name="T101" fmla="*/ 1 h 1340"/>
                  <a:gd name="T102" fmla="*/ 0 w 373"/>
                  <a:gd name="T103" fmla="*/ 1 h 1340"/>
                  <a:gd name="T104" fmla="*/ 0 w 373"/>
                  <a:gd name="T105" fmla="*/ 1 h 1340"/>
                  <a:gd name="T106" fmla="*/ 0 w 373"/>
                  <a:gd name="T107" fmla="*/ 1 h 1340"/>
                  <a:gd name="T108" fmla="*/ 0 w 373"/>
                  <a:gd name="T109" fmla="*/ 1 h 1340"/>
                  <a:gd name="T110" fmla="*/ 0 w 373"/>
                  <a:gd name="T111" fmla="*/ 1 h 13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73" h="1340">
                    <a:moveTo>
                      <a:pt x="373" y="1336"/>
                    </a:moveTo>
                    <a:lnTo>
                      <a:pt x="330" y="1333"/>
                    </a:lnTo>
                    <a:lnTo>
                      <a:pt x="286" y="1329"/>
                    </a:lnTo>
                    <a:lnTo>
                      <a:pt x="242" y="1323"/>
                    </a:lnTo>
                    <a:lnTo>
                      <a:pt x="201" y="1315"/>
                    </a:lnTo>
                    <a:lnTo>
                      <a:pt x="162" y="1304"/>
                    </a:lnTo>
                    <a:lnTo>
                      <a:pt x="127" y="1287"/>
                    </a:lnTo>
                    <a:lnTo>
                      <a:pt x="96" y="1268"/>
                    </a:lnTo>
                    <a:lnTo>
                      <a:pt x="72" y="1242"/>
                    </a:lnTo>
                    <a:lnTo>
                      <a:pt x="53" y="1211"/>
                    </a:lnTo>
                    <a:lnTo>
                      <a:pt x="43" y="1175"/>
                    </a:lnTo>
                    <a:lnTo>
                      <a:pt x="42" y="1130"/>
                    </a:lnTo>
                    <a:lnTo>
                      <a:pt x="50" y="1077"/>
                    </a:lnTo>
                    <a:lnTo>
                      <a:pt x="68" y="1017"/>
                    </a:lnTo>
                    <a:lnTo>
                      <a:pt x="99" y="946"/>
                    </a:lnTo>
                    <a:lnTo>
                      <a:pt x="142" y="867"/>
                    </a:lnTo>
                    <a:lnTo>
                      <a:pt x="200" y="777"/>
                    </a:lnTo>
                    <a:lnTo>
                      <a:pt x="248" y="700"/>
                    </a:lnTo>
                    <a:lnTo>
                      <a:pt x="287" y="626"/>
                    </a:lnTo>
                    <a:lnTo>
                      <a:pt x="318" y="556"/>
                    </a:lnTo>
                    <a:lnTo>
                      <a:pt x="341" y="489"/>
                    </a:lnTo>
                    <a:lnTo>
                      <a:pt x="357" y="426"/>
                    </a:lnTo>
                    <a:lnTo>
                      <a:pt x="365" y="366"/>
                    </a:lnTo>
                    <a:lnTo>
                      <a:pt x="368" y="310"/>
                    </a:lnTo>
                    <a:lnTo>
                      <a:pt x="364" y="258"/>
                    </a:lnTo>
                    <a:lnTo>
                      <a:pt x="355" y="210"/>
                    </a:lnTo>
                    <a:lnTo>
                      <a:pt x="341" y="167"/>
                    </a:lnTo>
                    <a:lnTo>
                      <a:pt x="323" y="129"/>
                    </a:lnTo>
                    <a:lnTo>
                      <a:pt x="301" y="94"/>
                    </a:lnTo>
                    <a:lnTo>
                      <a:pt x="276" y="65"/>
                    </a:lnTo>
                    <a:lnTo>
                      <a:pt x="248" y="41"/>
                    </a:lnTo>
                    <a:lnTo>
                      <a:pt x="218" y="22"/>
                    </a:lnTo>
                    <a:lnTo>
                      <a:pt x="186" y="8"/>
                    </a:lnTo>
                    <a:lnTo>
                      <a:pt x="162" y="2"/>
                    </a:lnTo>
                    <a:lnTo>
                      <a:pt x="140" y="0"/>
                    </a:lnTo>
                    <a:lnTo>
                      <a:pt x="119" y="2"/>
                    </a:lnTo>
                    <a:lnTo>
                      <a:pt x="101" y="7"/>
                    </a:lnTo>
                    <a:lnTo>
                      <a:pt x="84" y="15"/>
                    </a:lnTo>
                    <a:lnTo>
                      <a:pt x="69" y="25"/>
                    </a:lnTo>
                    <a:lnTo>
                      <a:pt x="56" y="35"/>
                    </a:lnTo>
                    <a:lnTo>
                      <a:pt x="43" y="48"/>
                    </a:lnTo>
                    <a:lnTo>
                      <a:pt x="33" y="62"/>
                    </a:lnTo>
                    <a:lnTo>
                      <a:pt x="25" y="75"/>
                    </a:lnTo>
                    <a:lnTo>
                      <a:pt x="16" y="87"/>
                    </a:lnTo>
                    <a:lnTo>
                      <a:pt x="11" y="99"/>
                    </a:lnTo>
                    <a:lnTo>
                      <a:pt x="6" y="108"/>
                    </a:lnTo>
                    <a:lnTo>
                      <a:pt x="3" y="116"/>
                    </a:lnTo>
                    <a:lnTo>
                      <a:pt x="1" y="121"/>
                    </a:lnTo>
                    <a:lnTo>
                      <a:pt x="0" y="123"/>
                    </a:lnTo>
                    <a:lnTo>
                      <a:pt x="1" y="122"/>
                    </a:lnTo>
                    <a:lnTo>
                      <a:pt x="4" y="117"/>
                    </a:lnTo>
                    <a:lnTo>
                      <a:pt x="8" y="111"/>
                    </a:lnTo>
                    <a:lnTo>
                      <a:pt x="15" y="103"/>
                    </a:lnTo>
                    <a:lnTo>
                      <a:pt x="23" y="94"/>
                    </a:lnTo>
                    <a:lnTo>
                      <a:pt x="33" y="85"/>
                    </a:lnTo>
                    <a:lnTo>
                      <a:pt x="44" y="75"/>
                    </a:lnTo>
                    <a:lnTo>
                      <a:pt x="56" y="64"/>
                    </a:lnTo>
                    <a:lnTo>
                      <a:pt x="69" y="54"/>
                    </a:lnTo>
                    <a:lnTo>
                      <a:pt x="84" y="45"/>
                    </a:lnTo>
                    <a:lnTo>
                      <a:pt x="99" y="37"/>
                    </a:lnTo>
                    <a:lnTo>
                      <a:pt x="115" y="31"/>
                    </a:lnTo>
                    <a:lnTo>
                      <a:pt x="133" y="27"/>
                    </a:lnTo>
                    <a:lnTo>
                      <a:pt x="151" y="26"/>
                    </a:lnTo>
                    <a:lnTo>
                      <a:pt x="170" y="27"/>
                    </a:lnTo>
                    <a:lnTo>
                      <a:pt x="189" y="33"/>
                    </a:lnTo>
                    <a:lnTo>
                      <a:pt x="210" y="42"/>
                    </a:lnTo>
                    <a:lnTo>
                      <a:pt x="232" y="55"/>
                    </a:lnTo>
                    <a:lnTo>
                      <a:pt x="253" y="72"/>
                    </a:lnTo>
                    <a:lnTo>
                      <a:pt x="273" y="92"/>
                    </a:lnTo>
                    <a:lnTo>
                      <a:pt x="293" y="114"/>
                    </a:lnTo>
                    <a:lnTo>
                      <a:pt x="311" y="140"/>
                    </a:lnTo>
                    <a:lnTo>
                      <a:pt x="327" y="169"/>
                    </a:lnTo>
                    <a:lnTo>
                      <a:pt x="340" y="200"/>
                    </a:lnTo>
                    <a:lnTo>
                      <a:pt x="350" y="236"/>
                    </a:lnTo>
                    <a:lnTo>
                      <a:pt x="357" y="273"/>
                    </a:lnTo>
                    <a:lnTo>
                      <a:pt x="361" y="313"/>
                    </a:lnTo>
                    <a:lnTo>
                      <a:pt x="360" y="357"/>
                    </a:lnTo>
                    <a:lnTo>
                      <a:pt x="353" y="402"/>
                    </a:lnTo>
                    <a:lnTo>
                      <a:pt x="340" y="450"/>
                    </a:lnTo>
                    <a:lnTo>
                      <a:pt x="322" y="501"/>
                    </a:lnTo>
                    <a:lnTo>
                      <a:pt x="297" y="554"/>
                    </a:lnTo>
                    <a:lnTo>
                      <a:pt x="268" y="610"/>
                    </a:lnTo>
                    <a:lnTo>
                      <a:pt x="236" y="663"/>
                    </a:lnTo>
                    <a:lnTo>
                      <a:pt x="205" y="715"/>
                    </a:lnTo>
                    <a:lnTo>
                      <a:pt x="175" y="764"/>
                    </a:lnTo>
                    <a:lnTo>
                      <a:pt x="145" y="813"/>
                    </a:lnTo>
                    <a:lnTo>
                      <a:pt x="118" y="858"/>
                    </a:lnTo>
                    <a:lnTo>
                      <a:pt x="92" y="902"/>
                    </a:lnTo>
                    <a:lnTo>
                      <a:pt x="68" y="944"/>
                    </a:lnTo>
                    <a:lnTo>
                      <a:pt x="49" y="984"/>
                    </a:lnTo>
                    <a:lnTo>
                      <a:pt x="31" y="1022"/>
                    </a:lnTo>
                    <a:lnTo>
                      <a:pt x="19" y="1060"/>
                    </a:lnTo>
                    <a:lnTo>
                      <a:pt x="11" y="1095"/>
                    </a:lnTo>
                    <a:lnTo>
                      <a:pt x="7" y="1130"/>
                    </a:lnTo>
                    <a:lnTo>
                      <a:pt x="11" y="1162"/>
                    </a:lnTo>
                    <a:lnTo>
                      <a:pt x="19" y="1193"/>
                    </a:lnTo>
                    <a:lnTo>
                      <a:pt x="35" y="1223"/>
                    </a:lnTo>
                    <a:lnTo>
                      <a:pt x="56" y="1249"/>
                    </a:lnTo>
                    <a:lnTo>
                      <a:pt x="79" y="1271"/>
                    </a:lnTo>
                    <a:lnTo>
                      <a:pt x="104" y="1290"/>
                    </a:lnTo>
                    <a:lnTo>
                      <a:pt x="130" y="1305"/>
                    </a:lnTo>
                    <a:lnTo>
                      <a:pt x="158" y="1317"/>
                    </a:lnTo>
                    <a:lnTo>
                      <a:pt x="187" y="1325"/>
                    </a:lnTo>
                    <a:lnTo>
                      <a:pt x="215" y="1332"/>
                    </a:lnTo>
                    <a:lnTo>
                      <a:pt x="242" y="1337"/>
                    </a:lnTo>
                    <a:lnTo>
                      <a:pt x="269" y="1339"/>
                    </a:lnTo>
                    <a:lnTo>
                      <a:pt x="293" y="1340"/>
                    </a:lnTo>
                    <a:lnTo>
                      <a:pt x="316" y="1340"/>
                    </a:lnTo>
                    <a:lnTo>
                      <a:pt x="334" y="1339"/>
                    </a:lnTo>
                    <a:lnTo>
                      <a:pt x="350" y="1338"/>
                    </a:lnTo>
                    <a:lnTo>
                      <a:pt x="363" y="1337"/>
                    </a:lnTo>
                    <a:lnTo>
                      <a:pt x="371" y="1336"/>
                    </a:lnTo>
                    <a:lnTo>
                      <a:pt x="373" y="133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3" name="Freeform 57"/>
              <p:cNvSpPr>
                <a:spLocks/>
              </p:cNvSpPr>
              <p:nvPr/>
            </p:nvSpPr>
            <p:spPr bwMode="auto">
              <a:xfrm>
                <a:off x="3348" y="3352"/>
                <a:ext cx="55" cy="62"/>
              </a:xfrm>
              <a:custGeom>
                <a:avLst/>
                <a:gdLst>
                  <a:gd name="T0" fmla="*/ 1 w 110"/>
                  <a:gd name="T1" fmla="*/ 1 h 123"/>
                  <a:gd name="T2" fmla="*/ 1 w 110"/>
                  <a:gd name="T3" fmla="*/ 1 h 123"/>
                  <a:gd name="T4" fmla="*/ 1 w 110"/>
                  <a:gd name="T5" fmla="*/ 1 h 123"/>
                  <a:gd name="T6" fmla="*/ 1 w 110"/>
                  <a:gd name="T7" fmla="*/ 1 h 123"/>
                  <a:gd name="T8" fmla="*/ 1 w 110"/>
                  <a:gd name="T9" fmla="*/ 1 h 123"/>
                  <a:gd name="T10" fmla="*/ 1 w 110"/>
                  <a:gd name="T11" fmla="*/ 1 h 123"/>
                  <a:gd name="T12" fmla="*/ 1 w 110"/>
                  <a:gd name="T13" fmla="*/ 1 h 123"/>
                  <a:gd name="T14" fmla="*/ 1 w 110"/>
                  <a:gd name="T15" fmla="*/ 1 h 123"/>
                  <a:gd name="T16" fmla="*/ 1 w 110"/>
                  <a:gd name="T17" fmla="*/ 1 h 123"/>
                  <a:gd name="T18" fmla="*/ 1 w 110"/>
                  <a:gd name="T19" fmla="*/ 1 h 123"/>
                  <a:gd name="T20" fmla="*/ 1 w 110"/>
                  <a:gd name="T21" fmla="*/ 1 h 123"/>
                  <a:gd name="T22" fmla="*/ 1 w 110"/>
                  <a:gd name="T23" fmla="*/ 1 h 123"/>
                  <a:gd name="T24" fmla="*/ 1 w 110"/>
                  <a:gd name="T25" fmla="*/ 0 h 123"/>
                  <a:gd name="T26" fmla="*/ 1 w 110"/>
                  <a:gd name="T27" fmla="*/ 1 h 123"/>
                  <a:gd name="T28" fmla="*/ 1 w 110"/>
                  <a:gd name="T29" fmla="*/ 1 h 123"/>
                  <a:gd name="T30" fmla="*/ 1 w 110"/>
                  <a:gd name="T31" fmla="*/ 1 h 123"/>
                  <a:gd name="T32" fmla="*/ 1 w 110"/>
                  <a:gd name="T33" fmla="*/ 1 h 123"/>
                  <a:gd name="T34" fmla="*/ 1 w 110"/>
                  <a:gd name="T35" fmla="*/ 1 h 123"/>
                  <a:gd name="T36" fmla="*/ 1 w 110"/>
                  <a:gd name="T37" fmla="*/ 1 h 123"/>
                  <a:gd name="T38" fmla="*/ 1 w 110"/>
                  <a:gd name="T39" fmla="*/ 1 h 123"/>
                  <a:gd name="T40" fmla="*/ 1 w 110"/>
                  <a:gd name="T41" fmla="*/ 1 h 123"/>
                  <a:gd name="T42" fmla="*/ 1 w 110"/>
                  <a:gd name="T43" fmla="*/ 1 h 123"/>
                  <a:gd name="T44" fmla="*/ 1 w 110"/>
                  <a:gd name="T45" fmla="*/ 1 h 123"/>
                  <a:gd name="T46" fmla="*/ 1 w 110"/>
                  <a:gd name="T47" fmla="*/ 1 h 123"/>
                  <a:gd name="T48" fmla="*/ 1 w 110"/>
                  <a:gd name="T49" fmla="*/ 1 h 123"/>
                  <a:gd name="T50" fmla="*/ 1 w 110"/>
                  <a:gd name="T51" fmla="*/ 1 h 123"/>
                  <a:gd name="T52" fmla="*/ 0 w 110"/>
                  <a:gd name="T53" fmla="*/ 1 h 123"/>
                  <a:gd name="T54" fmla="*/ 0 w 110"/>
                  <a:gd name="T55" fmla="*/ 1 h 123"/>
                  <a:gd name="T56" fmla="*/ 1 w 110"/>
                  <a:gd name="T57" fmla="*/ 1 h 123"/>
                  <a:gd name="T58" fmla="*/ 1 w 110"/>
                  <a:gd name="T59" fmla="*/ 1 h 123"/>
                  <a:gd name="T60" fmla="*/ 1 w 110"/>
                  <a:gd name="T61" fmla="*/ 1 h 123"/>
                  <a:gd name="T62" fmla="*/ 1 w 110"/>
                  <a:gd name="T63" fmla="*/ 1 h 123"/>
                  <a:gd name="T64" fmla="*/ 1 w 110"/>
                  <a:gd name="T65" fmla="*/ 1 h 123"/>
                  <a:gd name="T66" fmla="*/ 1 w 110"/>
                  <a:gd name="T67" fmla="*/ 1 h 123"/>
                  <a:gd name="T68" fmla="*/ 1 w 110"/>
                  <a:gd name="T69" fmla="*/ 1 h 123"/>
                  <a:gd name="T70" fmla="*/ 1 w 110"/>
                  <a:gd name="T71" fmla="*/ 1 h 123"/>
                  <a:gd name="T72" fmla="*/ 1 w 110"/>
                  <a:gd name="T73" fmla="*/ 1 h 123"/>
                  <a:gd name="T74" fmla="*/ 1 w 110"/>
                  <a:gd name="T75" fmla="*/ 1 h 123"/>
                  <a:gd name="T76" fmla="*/ 1 w 110"/>
                  <a:gd name="T77" fmla="*/ 1 h 123"/>
                  <a:gd name="T78" fmla="*/ 1 w 110"/>
                  <a:gd name="T79" fmla="*/ 1 h 123"/>
                  <a:gd name="T80" fmla="*/ 1 w 110"/>
                  <a:gd name="T81" fmla="*/ 1 h 123"/>
                  <a:gd name="T82" fmla="*/ 1 w 110"/>
                  <a:gd name="T83" fmla="*/ 1 h 123"/>
                  <a:gd name="T84" fmla="*/ 1 w 110"/>
                  <a:gd name="T85" fmla="*/ 1 h 123"/>
                  <a:gd name="T86" fmla="*/ 1 w 110"/>
                  <a:gd name="T87" fmla="*/ 1 h 123"/>
                  <a:gd name="T88" fmla="*/ 1 w 110"/>
                  <a:gd name="T89" fmla="*/ 1 h 123"/>
                  <a:gd name="T90" fmla="*/ 1 w 110"/>
                  <a:gd name="T91" fmla="*/ 1 h 123"/>
                  <a:gd name="T92" fmla="*/ 1 w 110"/>
                  <a:gd name="T93" fmla="*/ 1 h 123"/>
                  <a:gd name="T94" fmla="*/ 1 w 110"/>
                  <a:gd name="T95" fmla="*/ 1 h 123"/>
                  <a:gd name="T96" fmla="*/ 1 w 110"/>
                  <a:gd name="T97" fmla="*/ 1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0" h="123">
                    <a:moveTo>
                      <a:pt x="99" y="62"/>
                    </a:moveTo>
                    <a:lnTo>
                      <a:pt x="105" y="56"/>
                    </a:lnTo>
                    <a:lnTo>
                      <a:pt x="110" y="48"/>
                    </a:lnTo>
                    <a:lnTo>
                      <a:pt x="110" y="39"/>
                    </a:lnTo>
                    <a:lnTo>
                      <a:pt x="108" y="31"/>
                    </a:lnTo>
                    <a:lnTo>
                      <a:pt x="102" y="25"/>
                    </a:lnTo>
                    <a:lnTo>
                      <a:pt x="94" y="21"/>
                    </a:lnTo>
                    <a:lnTo>
                      <a:pt x="86" y="20"/>
                    </a:lnTo>
                    <a:lnTo>
                      <a:pt x="77" y="23"/>
                    </a:lnTo>
                    <a:lnTo>
                      <a:pt x="74" y="13"/>
                    </a:lnTo>
                    <a:lnTo>
                      <a:pt x="70" y="6"/>
                    </a:lnTo>
                    <a:lnTo>
                      <a:pt x="63" y="2"/>
                    </a:lnTo>
                    <a:lnTo>
                      <a:pt x="55" y="0"/>
                    </a:lnTo>
                    <a:lnTo>
                      <a:pt x="48" y="2"/>
                    </a:lnTo>
                    <a:lnTo>
                      <a:pt x="41" y="6"/>
                    </a:lnTo>
                    <a:lnTo>
                      <a:pt x="36" y="13"/>
                    </a:lnTo>
                    <a:lnTo>
                      <a:pt x="34" y="23"/>
                    </a:lnTo>
                    <a:lnTo>
                      <a:pt x="25" y="20"/>
                    </a:lnTo>
                    <a:lnTo>
                      <a:pt x="17" y="20"/>
                    </a:lnTo>
                    <a:lnTo>
                      <a:pt x="9" y="24"/>
                    </a:lnTo>
                    <a:lnTo>
                      <a:pt x="3" y="31"/>
                    </a:lnTo>
                    <a:lnTo>
                      <a:pt x="1" y="39"/>
                    </a:lnTo>
                    <a:lnTo>
                      <a:pt x="1" y="47"/>
                    </a:lnTo>
                    <a:lnTo>
                      <a:pt x="4" y="55"/>
                    </a:lnTo>
                    <a:lnTo>
                      <a:pt x="11" y="61"/>
                    </a:lnTo>
                    <a:lnTo>
                      <a:pt x="4" y="66"/>
                    </a:lnTo>
                    <a:lnTo>
                      <a:pt x="0" y="74"/>
                    </a:lnTo>
                    <a:lnTo>
                      <a:pt x="0" y="84"/>
                    </a:lnTo>
                    <a:lnTo>
                      <a:pt x="2" y="92"/>
                    </a:lnTo>
                    <a:lnTo>
                      <a:pt x="8" y="97"/>
                    </a:lnTo>
                    <a:lnTo>
                      <a:pt x="16" y="101"/>
                    </a:lnTo>
                    <a:lnTo>
                      <a:pt x="24" y="102"/>
                    </a:lnTo>
                    <a:lnTo>
                      <a:pt x="33" y="100"/>
                    </a:lnTo>
                    <a:lnTo>
                      <a:pt x="35" y="109"/>
                    </a:lnTo>
                    <a:lnTo>
                      <a:pt x="40" y="116"/>
                    </a:lnTo>
                    <a:lnTo>
                      <a:pt x="46" y="121"/>
                    </a:lnTo>
                    <a:lnTo>
                      <a:pt x="54" y="123"/>
                    </a:lnTo>
                    <a:lnTo>
                      <a:pt x="62" y="121"/>
                    </a:lnTo>
                    <a:lnTo>
                      <a:pt x="69" y="116"/>
                    </a:lnTo>
                    <a:lnTo>
                      <a:pt x="73" y="109"/>
                    </a:lnTo>
                    <a:lnTo>
                      <a:pt x="76" y="101"/>
                    </a:lnTo>
                    <a:lnTo>
                      <a:pt x="85" y="103"/>
                    </a:lnTo>
                    <a:lnTo>
                      <a:pt x="93" y="102"/>
                    </a:lnTo>
                    <a:lnTo>
                      <a:pt x="101" y="99"/>
                    </a:lnTo>
                    <a:lnTo>
                      <a:pt x="107" y="93"/>
                    </a:lnTo>
                    <a:lnTo>
                      <a:pt x="109" y="85"/>
                    </a:lnTo>
                    <a:lnTo>
                      <a:pt x="109" y="77"/>
                    </a:lnTo>
                    <a:lnTo>
                      <a:pt x="105" y="69"/>
                    </a:lnTo>
                    <a:lnTo>
                      <a:pt x="99" y="6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4" name="Freeform 58"/>
              <p:cNvSpPr>
                <a:spLocks/>
              </p:cNvSpPr>
              <p:nvPr/>
            </p:nvSpPr>
            <p:spPr bwMode="auto">
              <a:xfrm>
                <a:off x="3367" y="3375"/>
                <a:ext cx="16" cy="16"/>
              </a:xfrm>
              <a:custGeom>
                <a:avLst/>
                <a:gdLst>
                  <a:gd name="T0" fmla="*/ 1 w 31"/>
                  <a:gd name="T1" fmla="*/ 0 h 33"/>
                  <a:gd name="T2" fmla="*/ 1 w 31"/>
                  <a:gd name="T3" fmla="*/ 0 h 33"/>
                  <a:gd name="T4" fmla="*/ 1 w 31"/>
                  <a:gd name="T5" fmla="*/ 0 h 33"/>
                  <a:gd name="T6" fmla="*/ 1 w 31"/>
                  <a:gd name="T7" fmla="*/ 0 h 33"/>
                  <a:gd name="T8" fmla="*/ 0 w 31"/>
                  <a:gd name="T9" fmla="*/ 0 h 33"/>
                  <a:gd name="T10" fmla="*/ 1 w 31"/>
                  <a:gd name="T11" fmla="*/ 0 h 33"/>
                  <a:gd name="T12" fmla="*/ 1 w 31"/>
                  <a:gd name="T13" fmla="*/ 0 h 33"/>
                  <a:gd name="T14" fmla="*/ 1 w 31"/>
                  <a:gd name="T15" fmla="*/ 0 h 33"/>
                  <a:gd name="T16" fmla="*/ 1 w 31"/>
                  <a:gd name="T17" fmla="*/ 0 h 33"/>
                  <a:gd name="T18" fmla="*/ 1 w 31"/>
                  <a:gd name="T19" fmla="*/ 0 h 33"/>
                  <a:gd name="T20" fmla="*/ 1 w 31"/>
                  <a:gd name="T21" fmla="*/ 0 h 33"/>
                  <a:gd name="T22" fmla="*/ 1 w 31"/>
                  <a:gd name="T23" fmla="*/ 0 h 33"/>
                  <a:gd name="T24" fmla="*/ 1 w 31"/>
                  <a:gd name="T25" fmla="*/ 0 h 33"/>
                  <a:gd name="T26" fmla="*/ 1 w 31"/>
                  <a:gd name="T27" fmla="*/ 0 h 33"/>
                  <a:gd name="T28" fmla="*/ 1 w 31"/>
                  <a:gd name="T29" fmla="*/ 0 h 33"/>
                  <a:gd name="T30" fmla="*/ 1 w 31"/>
                  <a:gd name="T31" fmla="*/ 0 h 33"/>
                  <a:gd name="T32" fmla="*/ 1 w 31"/>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33">
                    <a:moveTo>
                      <a:pt x="15" y="33"/>
                    </a:moveTo>
                    <a:lnTo>
                      <a:pt x="9" y="32"/>
                    </a:lnTo>
                    <a:lnTo>
                      <a:pt x="4" y="28"/>
                    </a:lnTo>
                    <a:lnTo>
                      <a:pt x="1" y="24"/>
                    </a:lnTo>
                    <a:lnTo>
                      <a:pt x="0" y="17"/>
                    </a:lnTo>
                    <a:lnTo>
                      <a:pt x="1" y="10"/>
                    </a:lnTo>
                    <a:lnTo>
                      <a:pt x="4" y="5"/>
                    </a:lnTo>
                    <a:lnTo>
                      <a:pt x="9" y="2"/>
                    </a:lnTo>
                    <a:lnTo>
                      <a:pt x="15" y="0"/>
                    </a:lnTo>
                    <a:lnTo>
                      <a:pt x="22" y="2"/>
                    </a:lnTo>
                    <a:lnTo>
                      <a:pt x="26" y="5"/>
                    </a:lnTo>
                    <a:lnTo>
                      <a:pt x="30" y="10"/>
                    </a:lnTo>
                    <a:lnTo>
                      <a:pt x="31" y="17"/>
                    </a:lnTo>
                    <a:lnTo>
                      <a:pt x="30" y="24"/>
                    </a:lnTo>
                    <a:lnTo>
                      <a:pt x="26" y="28"/>
                    </a:lnTo>
                    <a:lnTo>
                      <a:pt x="22" y="32"/>
                    </a:lnTo>
                    <a:lnTo>
                      <a:pt x="15" y="33"/>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5" name="Freeform 59"/>
              <p:cNvSpPr>
                <a:spLocks/>
              </p:cNvSpPr>
              <p:nvPr/>
            </p:nvSpPr>
            <p:spPr bwMode="auto">
              <a:xfrm>
                <a:off x="2828" y="3366"/>
                <a:ext cx="56" cy="61"/>
              </a:xfrm>
              <a:custGeom>
                <a:avLst/>
                <a:gdLst>
                  <a:gd name="T0" fmla="*/ 1 w 111"/>
                  <a:gd name="T1" fmla="*/ 1 h 122"/>
                  <a:gd name="T2" fmla="*/ 1 w 111"/>
                  <a:gd name="T3" fmla="*/ 1 h 122"/>
                  <a:gd name="T4" fmla="*/ 1 w 111"/>
                  <a:gd name="T5" fmla="*/ 1 h 122"/>
                  <a:gd name="T6" fmla="*/ 1 w 111"/>
                  <a:gd name="T7" fmla="*/ 1 h 122"/>
                  <a:gd name="T8" fmla="*/ 1 w 111"/>
                  <a:gd name="T9" fmla="*/ 1 h 122"/>
                  <a:gd name="T10" fmla="*/ 1 w 111"/>
                  <a:gd name="T11" fmla="*/ 1 h 122"/>
                  <a:gd name="T12" fmla="*/ 1 w 111"/>
                  <a:gd name="T13" fmla="*/ 1 h 122"/>
                  <a:gd name="T14" fmla="*/ 1 w 111"/>
                  <a:gd name="T15" fmla="*/ 1 h 122"/>
                  <a:gd name="T16" fmla="*/ 1 w 111"/>
                  <a:gd name="T17" fmla="*/ 1 h 122"/>
                  <a:gd name="T18" fmla="*/ 1 w 111"/>
                  <a:gd name="T19" fmla="*/ 1 h 122"/>
                  <a:gd name="T20" fmla="*/ 1 w 111"/>
                  <a:gd name="T21" fmla="*/ 1 h 122"/>
                  <a:gd name="T22" fmla="*/ 1 w 111"/>
                  <a:gd name="T23" fmla="*/ 1 h 122"/>
                  <a:gd name="T24" fmla="*/ 1 w 111"/>
                  <a:gd name="T25" fmla="*/ 0 h 122"/>
                  <a:gd name="T26" fmla="*/ 1 w 111"/>
                  <a:gd name="T27" fmla="*/ 1 h 122"/>
                  <a:gd name="T28" fmla="*/ 1 w 111"/>
                  <a:gd name="T29" fmla="*/ 1 h 122"/>
                  <a:gd name="T30" fmla="*/ 1 w 111"/>
                  <a:gd name="T31" fmla="*/ 1 h 122"/>
                  <a:gd name="T32" fmla="*/ 1 w 111"/>
                  <a:gd name="T33" fmla="*/ 1 h 122"/>
                  <a:gd name="T34" fmla="*/ 1 w 111"/>
                  <a:gd name="T35" fmla="*/ 1 h 122"/>
                  <a:gd name="T36" fmla="*/ 1 w 111"/>
                  <a:gd name="T37" fmla="*/ 1 h 122"/>
                  <a:gd name="T38" fmla="*/ 1 w 111"/>
                  <a:gd name="T39" fmla="*/ 1 h 122"/>
                  <a:gd name="T40" fmla="*/ 1 w 111"/>
                  <a:gd name="T41" fmla="*/ 1 h 122"/>
                  <a:gd name="T42" fmla="*/ 1 w 111"/>
                  <a:gd name="T43" fmla="*/ 1 h 122"/>
                  <a:gd name="T44" fmla="*/ 1 w 111"/>
                  <a:gd name="T45" fmla="*/ 1 h 122"/>
                  <a:gd name="T46" fmla="*/ 1 w 111"/>
                  <a:gd name="T47" fmla="*/ 1 h 122"/>
                  <a:gd name="T48" fmla="*/ 1 w 111"/>
                  <a:gd name="T49" fmla="*/ 1 h 122"/>
                  <a:gd name="T50" fmla="*/ 1 w 111"/>
                  <a:gd name="T51" fmla="*/ 1 h 122"/>
                  <a:gd name="T52" fmla="*/ 1 w 111"/>
                  <a:gd name="T53" fmla="*/ 1 h 122"/>
                  <a:gd name="T54" fmla="*/ 0 w 111"/>
                  <a:gd name="T55" fmla="*/ 1 h 122"/>
                  <a:gd name="T56" fmla="*/ 1 w 111"/>
                  <a:gd name="T57" fmla="*/ 1 h 122"/>
                  <a:gd name="T58" fmla="*/ 1 w 111"/>
                  <a:gd name="T59" fmla="*/ 1 h 122"/>
                  <a:gd name="T60" fmla="*/ 1 w 111"/>
                  <a:gd name="T61" fmla="*/ 1 h 122"/>
                  <a:gd name="T62" fmla="*/ 1 w 111"/>
                  <a:gd name="T63" fmla="*/ 1 h 122"/>
                  <a:gd name="T64" fmla="*/ 1 w 111"/>
                  <a:gd name="T65" fmla="*/ 1 h 122"/>
                  <a:gd name="T66" fmla="*/ 1 w 111"/>
                  <a:gd name="T67" fmla="*/ 1 h 122"/>
                  <a:gd name="T68" fmla="*/ 1 w 111"/>
                  <a:gd name="T69" fmla="*/ 1 h 122"/>
                  <a:gd name="T70" fmla="*/ 1 w 111"/>
                  <a:gd name="T71" fmla="*/ 1 h 122"/>
                  <a:gd name="T72" fmla="*/ 1 w 111"/>
                  <a:gd name="T73" fmla="*/ 1 h 122"/>
                  <a:gd name="T74" fmla="*/ 1 w 111"/>
                  <a:gd name="T75" fmla="*/ 1 h 122"/>
                  <a:gd name="T76" fmla="*/ 1 w 111"/>
                  <a:gd name="T77" fmla="*/ 1 h 122"/>
                  <a:gd name="T78" fmla="*/ 1 w 111"/>
                  <a:gd name="T79" fmla="*/ 1 h 122"/>
                  <a:gd name="T80" fmla="*/ 1 w 111"/>
                  <a:gd name="T81" fmla="*/ 1 h 122"/>
                  <a:gd name="T82" fmla="*/ 1 w 111"/>
                  <a:gd name="T83" fmla="*/ 1 h 122"/>
                  <a:gd name="T84" fmla="*/ 1 w 111"/>
                  <a:gd name="T85" fmla="*/ 1 h 122"/>
                  <a:gd name="T86" fmla="*/ 1 w 111"/>
                  <a:gd name="T87" fmla="*/ 1 h 122"/>
                  <a:gd name="T88" fmla="*/ 1 w 111"/>
                  <a:gd name="T89" fmla="*/ 1 h 122"/>
                  <a:gd name="T90" fmla="*/ 1 w 111"/>
                  <a:gd name="T91" fmla="*/ 1 h 122"/>
                  <a:gd name="T92" fmla="*/ 1 w 111"/>
                  <a:gd name="T93" fmla="*/ 1 h 122"/>
                  <a:gd name="T94" fmla="*/ 1 w 111"/>
                  <a:gd name="T95" fmla="*/ 1 h 122"/>
                  <a:gd name="T96" fmla="*/ 1 w 111"/>
                  <a:gd name="T97" fmla="*/ 1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122">
                    <a:moveTo>
                      <a:pt x="101" y="61"/>
                    </a:moveTo>
                    <a:lnTo>
                      <a:pt x="108" y="55"/>
                    </a:lnTo>
                    <a:lnTo>
                      <a:pt x="111" y="47"/>
                    </a:lnTo>
                    <a:lnTo>
                      <a:pt x="111" y="39"/>
                    </a:lnTo>
                    <a:lnTo>
                      <a:pt x="109" y="31"/>
                    </a:lnTo>
                    <a:lnTo>
                      <a:pt x="103" y="24"/>
                    </a:lnTo>
                    <a:lnTo>
                      <a:pt x="96" y="21"/>
                    </a:lnTo>
                    <a:lnTo>
                      <a:pt x="88" y="20"/>
                    </a:lnTo>
                    <a:lnTo>
                      <a:pt x="79" y="22"/>
                    </a:lnTo>
                    <a:lnTo>
                      <a:pt x="77" y="13"/>
                    </a:lnTo>
                    <a:lnTo>
                      <a:pt x="71" y="6"/>
                    </a:lnTo>
                    <a:lnTo>
                      <a:pt x="64" y="1"/>
                    </a:lnTo>
                    <a:lnTo>
                      <a:pt x="56" y="0"/>
                    </a:lnTo>
                    <a:lnTo>
                      <a:pt x="48" y="1"/>
                    </a:lnTo>
                    <a:lnTo>
                      <a:pt x="41" y="6"/>
                    </a:lnTo>
                    <a:lnTo>
                      <a:pt x="36" y="13"/>
                    </a:lnTo>
                    <a:lnTo>
                      <a:pt x="34" y="22"/>
                    </a:lnTo>
                    <a:lnTo>
                      <a:pt x="25" y="20"/>
                    </a:lnTo>
                    <a:lnTo>
                      <a:pt x="17" y="20"/>
                    </a:lnTo>
                    <a:lnTo>
                      <a:pt x="9" y="23"/>
                    </a:lnTo>
                    <a:lnTo>
                      <a:pt x="3" y="30"/>
                    </a:lnTo>
                    <a:lnTo>
                      <a:pt x="1" y="38"/>
                    </a:lnTo>
                    <a:lnTo>
                      <a:pt x="1" y="46"/>
                    </a:lnTo>
                    <a:lnTo>
                      <a:pt x="4" y="54"/>
                    </a:lnTo>
                    <a:lnTo>
                      <a:pt x="11" y="60"/>
                    </a:lnTo>
                    <a:lnTo>
                      <a:pt x="4" y="66"/>
                    </a:lnTo>
                    <a:lnTo>
                      <a:pt x="1" y="74"/>
                    </a:lnTo>
                    <a:lnTo>
                      <a:pt x="0" y="83"/>
                    </a:lnTo>
                    <a:lnTo>
                      <a:pt x="2" y="91"/>
                    </a:lnTo>
                    <a:lnTo>
                      <a:pt x="8" y="98"/>
                    </a:lnTo>
                    <a:lnTo>
                      <a:pt x="16" y="102"/>
                    </a:lnTo>
                    <a:lnTo>
                      <a:pt x="24" y="102"/>
                    </a:lnTo>
                    <a:lnTo>
                      <a:pt x="33" y="99"/>
                    </a:lnTo>
                    <a:lnTo>
                      <a:pt x="35" y="108"/>
                    </a:lnTo>
                    <a:lnTo>
                      <a:pt x="40" y="115"/>
                    </a:lnTo>
                    <a:lnTo>
                      <a:pt x="47" y="120"/>
                    </a:lnTo>
                    <a:lnTo>
                      <a:pt x="55" y="122"/>
                    </a:lnTo>
                    <a:lnTo>
                      <a:pt x="63" y="120"/>
                    </a:lnTo>
                    <a:lnTo>
                      <a:pt x="70" y="115"/>
                    </a:lnTo>
                    <a:lnTo>
                      <a:pt x="76" y="108"/>
                    </a:lnTo>
                    <a:lnTo>
                      <a:pt x="78" y="100"/>
                    </a:lnTo>
                    <a:lnTo>
                      <a:pt x="87" y="103"/>
                    </a:lnTo>
                    <a:lnTo>
                      <a:pt x="95" y="102"/>
                    </a:lnTo>
                    <a:lnTo>
                      <a:pt x="103" y="98"/>
                    </a:lnTo>
                    <a:lnTo>
                      <a:pt x="109" y="92"/>
                    </a:lnTo>
                    <a:lnTo>
                      <a:pt x="111" y="84"/>
                    </a:lnTo>
                    <a:lnTo>
                      <a:pt x="110" y="76"/>
                    </a:lnTo>
                    <a:lnTo>
                      <a:pt x="107" y="68"/>
                    </a:lnTo>
                    <a:lnTo>
                      <a:pt x="101" y="6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6" name="Freeform 60"/>
              <p:cNvSpPr>
                <a:spLocks/>
              </p:cNvSpPr>
              <p:nvPr/>
            </p:nvSpPr>
            <p:spPr bwMode="auto">
              <a:xfrm>
                <a:off x="2847" y="3388"/>
                <a:ext cx="16" cy="16"/>
              </a:xfrm>
              <a:custGeom>
                <a:avLst/>
                <a:gdLst>
                  <a:gd name="T0" fmla="*/ 1 w 32"/>
                  <a:gd name="T1" fmla="*/ 1 h 32"/>
                  <a:gd name="T2" fmla="*/ 1 w 32"/>
                  <a:gd name="T3" fmla="*/ 1 h 32"/>
                  <a:gd name="T4" fmla="*/ 1 w 32"/>
                  <a:gd name="T5" fmla="*/ 1 h 32"/>
                  <a:gd name="T6" fmla="*/ 1 w 32"/>
                  <a:gd name="T7" fmla="*/ 1 h 32"/>
                  <a:gd name="T8" fmla="*/ 0 w 32"/>
                  <a:gd name="T9" fmla="*/ 1 h 32"/>
                  <a:gd name="T10" fmla="*/ 1 w 32"/>
                  <a:gd name="T11" fmla="*/ 1 h 32"/>
                  <a:gd name="T12" fmla="*/ 1 w 32"/>
                  <a:gd name="T13" fmla="*/ 1 h 32"/>
                  <a:gd name="T14" fmla="*/ 1 w 32"/>
                  <a:gd name="T15" fmla="*/ 1 h 32"/>
                  <a:gd name="T16" fmla="*/ 1 w 32"/>
                  <a:gd name="T17" fmla="*/ 0 h 32"/>
                  <a:gd name="T18" fmla="*/ 1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16" y="32"/>
                    </a:moveTo>
                    <a:lnTo>
                      <a:pt x="9" y="31"/>
                    </a:lnTo>
                    <a:lnTo>
                      <a:pt x="4" y="28"/>
                    </a:lnTo>
                    <a:lnTo>
                      <a:pt x="1" y="23"/>
                    </a:lnTo>
                    <a:lnTo>
                      <a:pt x="0" y="16"/>
                    </a:lnTo>
                    <a:lnTo>
                      <a:pt x="1" y="9"/>
                    </a:lnTo>
                    <a:lnTo>
                      <a:pt x="4" y="5"/>
                    </a:lnTo>
                    <a:lnTo>
                      <a:pt x="9" y="1"/>
                    </a:lnTo>
                    <a:lnTo>
                      <a:pt x="16" y="0"/>
                    </a:lnTo>
                    <a:lnTo>
                      <a:pt x="23" y="1"/>
                    </a:lnTo>
                    <a:lnTo>
                      <a:pt x="27" y="5"/>
                    </a:lnTo>
                    <a:lnTo>
                      <a:pt x="31" y="9"/>
                    </a:lnTo>
                    <a:lnTo>
                      <a:pt x="32" y="16"/>
                    </a:lnTo>
                    <a:lnTo>
                      <a:pt x="31" y="23"/>
                    </a:lnTo>
                    <a:lnTo>
                      <a:pt x="27" y="28"/>
                    </a:lnTo>
                    <a:lnTo>
                      <a:pt x="23" y="31"/>
                    </a:lnTo>
                    <a:lnTo>
                      <a:pt x="16" y="32"/>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7" name="Freeform 61"/>
              <p:cNvSpPr>
                <a:spLocks/>
              </p:cNvSpPr>
              <p:nvPr/>
            </p:nvSpPr>
            <p:spPr bwMode="auto">
              <a:xfrm>
                <a:off x="2862" y="2353"/>
                <a:ext cx="68" cy="74"/>
              </a:xfrm>
              <a:custGeom>
                <a:avLst/>
                <a:gdLst>
                  <a:gd name="T0" fmla="*/ 1 w 136"/>
                  <a:gd name="T1" fmla="*/ 0 h 149"/>
                  <a:gd name="T2" fmla="*/ 1 w 136"/>
                  <a:gd name="T3" fmla="*/ 0 h 149"/>
                  <a:gd name="T4" fmla="*/ 1 w 136"/>
                  <a:gd name="T5" fmla="*/ 0 h 149"/>
                  <a:gd name="T6" fmla="*/ 1 w 136"/>
                  <a:gd name="T7" fmla="*/ 0 h 149"/>
                  <a:gd name="T8" fmla="*/ 1 w 136"/>
                  <a:gd name="T9" fmla="*/ 0 h 149"/>
                  <a:gd name="T10" fmla="*/ 1 w 136"/>
                  <a:gd name="T11" fmla="*/ 0 h 149"/>
                  <a:gd name="T12" fmla="*/ 1 w 136"/>
                  <a:gd name="T13" fmla="*/ 0 h 149"/>
                  <a:gd name="T14" fmla="*/ 1 w 136"/>
                  <a:gd name="T15" fmla="*/ 0 h 149"/>
                  <a:gd name="T16" fmla="*/ 1 w 136"/>
                  <a:gd name="T17" fmla="*/ 0 h 149"/>
                  <a:gd name="T18" fmla="*/ 1 w 136"/>
                  <a:gd name="T19" fmla="*/ 0 h 149"/>
                  <a:gd name="T20" fmla="*/ 1 w 136"/>
                  <a:gd name="T21" fmla="*/ 0 h 149"/>
                  <a:gd name="T22" fmla="*/ 1 w 136"/>
                  <a:gd name="T23" fmla="*/ 0 h 149"/>
                  <a:gd name="T24" fmla="*/ 1 w 136"/>
                  <a:gd name="T25" fmla="*/ 0 h 149"/>
                  <a:gd name="T26" fmla="*/ 1 w 136"/>
                  <a:gd name="T27" fmla="*/ 0 h 149"/>
                  <a:gd name="T28" fmla="*/ 0 w 136"/>
                  <a:gd name="T29" fmla="*/ 0 h 149"/>
                  <a:gd name="T30" fmla="*/ 1 w 136"/>
                  <a:gd name="T31" fmla="*/ 0 h 149"/>
                  <a:gd name="T32" fmla="*/ 1 w 136"/>
                  <a:gd name="T33" fmla="*/ 0 h 149"/>
                  <a:gd name="T34" fmla="*/ 0 w 136"/>
                  <a:gd name="T35" fmla="*/ 0 h 149"/>
                  <a:gd name="T36" fmla="*/ 1 w 136"/>
                  <a:gd name="T37" fmla="*/ 0 h 149"/>
                  <a:gd name="T38" fmla="*/ 1 w 136"/>
                  <a:gd name="T39" fmla="*/ 0 h 149"/>
                  <a:gd name="T40" fmla="*/ 1 w 136"/>
                  <a:gd name="T41" fmla="*/ 0 h 149"/>
                  <a:gd name="T42" fmla="*/ 1 w 136"/>
                  <a:gd name="T43" fmla="*/ 0 h 149"/>
                  <a:gd name="T44" fmla="*/ 1 w 136"/>
                  <a:gd name="T45" fmla="*/ 0 h 149"/>
                  <a:gd name="T46" fmla="*/ 1 w 136"/>
                  <a:gd name="T47" fmla="*/ 0 h 149"/>
                  <a:gd name="T48" fmla="*/ 1 w 136"/>
                  <a:gd name="T49" fmla="*/ 0 h 149"/>
                  <a:gd name="T50" fmla="*/ 1 w 136"/>
                  <a:gd name="T51" fmla="*/ 0 h 149"/>
                  <a:gd name="T52" fmla="*/ 1 w 136"/>
                  <a:gd name="T53" fmla="*/ 0 h 149"/>
                  <a:gd name="T54" fmla="*/ 1 w 136"/>
                  <a:gd name="T55" fmla="*/ 0 h 149"/>
                  <a:gd name="T56" fmla="*/ 1 w 136"/>
                  <a:gd name="T57" fmla="*/ 0 h 149"/>
                  <a:gd name="T58" fmla="*/ 1 w 136"/>
                  <a:gd name="T59" fmla="*/ 0 h 149"/>
                  <a:gd name="T60" fmla="*/ 1 w 136"/>
                  <a:gd name="T61" fmla="*/ 0 h 149"/>
                  <a:gd name="T62" fmla="*/ 1 w 136"/>
                  <a:gd name="T63" fmla="*/ 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6" h="149">
                    <a:moveTo>
                      <a:pt x="123" y="75"/>
                    </a:moveTo>
                    <a:lnTo>
                      <a:pt x="131" y="67"/>
                    </a:lnTo>
                    <a:lnTo>
                      <a:pt x="135" y="58"/>
                    </a:lnTo>
                    <a:lnTo>
                      <a:pt x="136" y="47"/>
                    </a:lnTo>
                    <a:lnTo>
                      <a:pt x="133" y="38"/>
                    </a:lnTo>
                    <a:lnTo>
                      <a:pt x="129" y="34"/>
                    </a:lnTo>
                    <a:lnTo>
                      <a:pt x="126" y="30"/>
                    </a:lnTo>
                    <a:lnTo>
                      <a:pt x="121" y="28"/>
                    </a:lnTo>
                    <a:lnTo>
                      <a:pt x="117" y="26"/>
                    </a:lnTo>
                    <a:lnTo>
                      <a:pt x="112" y="26"/>
                    </a:lnTo>
                    <a:lnTo>
                      <a:pt x="106" y="26"/>
                    </a:lnTo>
                    <a:lnTo>
                      <a:pt x="102" y="26"/>
                    </a:lnTo>
                    <a:lnTo>
                      <a:pt x="96" y="28"/>
                    </a:lnTo>
                    <a:lnTo>
                      <a:pt x="94" y="18"/>
                    </a:lnTo>
                    <a:lnTo>
                      <a:pt x="88" y="8"/>
                    </a:lnTo>
                    <a:lnTo>
                      <a:pt x="79" y="3"/>
                    </a:lnTo>
                    <a:lnTo>
                      <a:pt x="68" y="0"/>
                    </a:lnTo>
                    <a:lnTo>
                      <a:pt x="58" y="3"/>
                    </a:lnTo>
                    <a:lnTo>
                      <a:pt x="50" y="8"/>
                    </a:lnTo>
                    <a:lnTo>
                      <a:pt x="44" y="16"/>
                    </a:lnTo>
                    <a:lnTo>
                      <a:pt x="42" y="27"/>
                    </a:lnTo>
                    <a:lnTo>
                      <a:pt x="36" y="24"/>
                    </a:lnTo>
                    <a:lnTo>
                      <a:pt x="30" y="24"/>
                    </a:lnTo>
                    <a:lnTo>
                      <a:pt x="25" y="24"/>
                    </a:lnTo>
                    <a:lnTo>
                      <a:pt x="20" y="24"/>
                    </a:lnTo>
                    <a:lnTo>
                      <a:pt x="15" y="27"/>
                    </a:lnTo>
                    <a:lnTo>
                      <a:pt x="11" y="29"/>
                    </a:lnTo>
                    <a:lnTo>
                      <a:pt x="7" y="32"/>
                    </a:lnTo>
                    <a:lnTo>
                      <a:pt x="4" y="37"/>
                    </a:lnTo>
                    <a:lnTo>
                      <a:pt x="0" y="46"/>
                    </a:lnTo>
                    <a:lnTo>
                      <a:pt x="2" y="57"/>
                    </a:lnTo>
                    <a:lnTo>
                      <a:pt x="6" y="66"/>
                    </a:lnTo>
                    <a:lnTo>
                      <a:pt x="13" y="74"/>
                    </a:lnTo>
                    <a:lnTo>
                      <a:pt x="5" y="81"/>
                    </a:lnTo>
                    <a:lnTo>
                      <a:pt x="0" y="90"/>
                    </a:lnTo>
                    <a:lnTo>
                      <a:pt x="0" y="100"/>
                    </a:lnTo>
                    <a:lnTo>
                      <a:pt x="4" y="111"/>
                    </a:lnTo>
                    <a:lnTo>
                      <a:pt x="7" y="115"/>
                    </a:lnTo>
                    <a:lnTo>
                      <a:pt x="11" y="119"/>
                    </a:lnTo>
                    <a:lnTo>
                      <a:pt x="14" y="121"/>
                    </a:lnTo>
                    <a:lnTo>
                      <a:pt x="19" y="122"/>
                    </a:lnTo>
                    <a:lnTo>
                      <a:pt x="25" y="123"/>
                    </a:lnTo>
                    <a:lnTo>
                      <a:pt x="29" y="123"/>
                    </a:lnTo>
                    <a:lnTo>
                      <a:pt x="34" y="122"/>
                    </a:lnTo>
                    <a:lnTo>
                      <a:pt x="40" y="121"/>
                    </a:lnTo>
                    <a:lnTo>
                      <a:pt x="42" y="132"/>
                    </a:lnTo>
                    <a:lnTo>
                      <a:pt x="49" y="141"/>
                    </a:lnTo>
                    <a:lnTo>
                      <a:pt x="57" y="147"/>
                    </a:lnTo>
                    <a:lnTo>
                      <a:pt x="67" y="149"/>
                    </a:lnTo>
                    <a:lnTo>
                      <a:pt x="78" y="147"/>
                    </a:lnTo>
                    <a:lnTo>
                      <a:pt x="86" y="141"/>
                    </a:lnTo>
                    <a:lnTo>
                      <a:pt x="91" y="133"/>
                    </a:lnTo>
                    <a:lnTo>
                      <a:pt x="94" y="122"/>
                    </a:lnTo>
                    <a:lnTo>
                      <a:pt x="100" y="123"/>
                    </a:lnTo>
                    <a:lnTo>
                      <a:pt x="105" y="125"/>
                    </a:lnTo>
                    <a:lnTo>
                      <a:pt x="111" y="125"/>
                    </a:lnTo>
                    <a:lnTo>
                      <a:pt x="116" y="123"/>
                    </a:lnTo>
                    <a:lnTo>
                      <a:pt x="120" y="122"/>
                    </a:lnTo>
                    <a:lnTo>
                      <a:pt x="125" y="120"/>
                    </a:lnTo>
                    <a:lnTo>
                      <a:pt x="128" y="117"/>
                    </a:lnTo>
                    <a:lnTo>
                      <a:pt x="132" y="112"/>
                    </a:lnTo>
                    <a:lnTo>
                      <a:pt x="135" y="103"/>
                    </a:lnTo>
                    <a:lnTo>
                      <a:pt x="134" y="92"/>
                    </a:lnTo>
                    <a:lnTo>
                      <a:pt x="129" y="83"/>
                    </a:lnTo>
                    <a:lnTo>
                      <a:pt x="123"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8" name="Freeform 62"/>
              <p:cNvSpPr>
                <a:spLocks/>
              </p:cNvSpPr>
              <p:nvPr/>
            </p:nvSpPr>
            <p:spPr bwMode="auto">
              <a:xfrm>
                <a:off x="2885" y="2380"/>
                <a:ext cx="20" cy="20"/>
              </a:xfrm>
              <a:custGeom>
                <a:avLst/>
                <a:gdLst>
                  <a:gd name="T0" fmla="*/ 1 w 39"/>
                  <a:gd name="T1" fmla="*/ 1 h 40"/>
                  <a:gd name="T2" fmla="*/ 1 w 39"/>
                  <a:gd name="T3" fmla="*/ 1 h 40"/>
                  <a:gd name="T4" fmla="*/ 1 w 39"/>
                  <a:gd name="T5" fmla="*/ 1 h 40"/>
                  <a:gd name="T6" fmla="*/ 1 w 39"/>
                  <a:gd name="T7" fmla="*/ 1 h 40"/>
                  <a:gd name="T8" fmla="*/ 0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1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40">
                    <a:moveTo>
                      <a:pt x="19" y="40"/>
                    </a:moveTo>
                    <a:lnTo>
                      <a:pt x="11" y="38"/>
                    </a:lnTo>
                    <a:lnTo>
                      <a:pt x="5" y="34"/>
                    </a:lnTo>
                    <a:lnTo>
                      <a:pt x="1" y="27"/>
                    </a:lnTo>
                    <a:lnTo>
                      <a:pt x="0" y="20"/>
                    </a:lnTo>
                    <a:lnTo>
                      <a:pt x="1" y="12"/>
                    </a:lnTo>
                    <a:lnTo>
                      <a:pt x="5" y="6"/>
                    </a:lnTo>
                    <a:lnTo>
                      <a:pt x="11" y="2"/>
                    </a:lnTo>
                    <a:lnTo>
                      <a:pt x="19" y="0"/>
                    </a:lnTo>
                    <a:lnTo>
                      <a:pt x="26" y="2"/>
                    </a:lnTo>
                    <a:lnTo>
                      <a:pt x="33" y="6"/>
                    </a:lnTo>
                    <a:lnTo>
                      <a:pt x="38" y="12"/>
                    </a:lnTo>
                    <a:lnTo>
                      <a:pt x="39" y="20"/>
                    </a:lnTo>
                    <a:lnTo>
                      <a:pt x="38" y="27"/>
                    </a:lnTo>
                    <a:lnTo>
                      <a:pt x="33" y="34"/>
                    </a:lnTo>
                    <a:lnTo>
                      <a:pt x="26" y="38"/>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19" name="Freeform 63"/>
              <p:cNvSpPr>
                <a:spLocks/>
              </p:cNvSpPr>
              <p:nvPr/>
            </p:nvSpPr>
            <p:spPr bwMode="auto">
              <a:xfrm>
                <a:off x="3744" y="3196"/>
                <a:ext cx="64" cy="90"/>
              </a:xfrm>
              <a:custGeom>
                <a:avLst/>
                <a:gdLst>
                  <a:gd name="T0" fmla="*/ 0 w 129"/>
                  <a:gd name="T1" fmla="*/ 0 h 181"/>
                  <a:gd name="T2" fmla="*/ 0 w 129"/>
                  <a:gd name="T3" fmla="*/ 0 h 181"/>
                  <a:gd name="T4" fmla="*/ 0 w 129"/>
                  <a:gd name="T5" fmla="*/ 0 h 181"/>
                  <a:gd name="T6" fmla="*/ 0 w 129"/>
                  <a:gd name="T7" fmla="*/ 0 h 181"/>
                  <a:gd name="T8" fmla="*/ 0 w 129"/>
                  <a:gd name="T9" fmla="*/ 0 h 181"/>
                  <a:gd name="T10" fmla="*/ 0 w 129"/>
                  <a:gd name="T11" fmla="*/ 0 h 181"/>
                  <a:gd name="T12" fmla="*/ 0 w 129"/>
                  <a:gd name="T13" fmla="*/ 0 h 181"/>
                  <a:gd name="T14" fmla="*/ 0 w 129"/>
                  <a:gd name="T15" fmla="*/ 0 h 181"/>
                  <a:gd name="T16" fmla="*/ 0 w 129"/>
                  <a:gd name="T17" fmla="*/ 0 h 181"/>
                  <a:gd name="T18" fmla="*/ 0 w 129"/>
                  <a:gd name="T19" fmla="*/ 0 h 181"/>
                  <a:gd name="T20" fmla="*/ 0 w 129"/>
                  <a:gd name="T21" fmla="*/ 0 h 181"/>
                  <a:gd name="T22" fmla="*/ 0 w 129"/>
                  <a:gd name="T23" fmla="*/ 0 h 181"/>
                  <a:gd name="T24" fmla="*/ 0 w 129"/>
                  <a:gd name="T25" fmla="*/ 0 h 181"/>
                  <a:gd name="T26" fmla="*/ 0 w 129"/>
                  <a:gd name="T27" fmla="*/ 0 h 181"/>
                  <a:gd name="T28" fmla="*/ 0 w 129"/>
                  <a:gd name="T29" fmla="*/ 0 h 181"/>
                  <a:gd name="T30" fmla="*/ 0 w 129"/>
                  <a:gd name="T31" fmla="*/ 0 h 181"/>
                  <a:gd name="T32" fmla="*/ 0 w 129"/>
                  <a:gd name="T33" fmla="*/ 0 h 181"/>
                  <a:gd name="T34" fmla="*/ 0 w 129"/>
                  <a:gd name="T35" fmla="*/ 0 h 181"/>
                  <a:gd name="T36" fmla="*/ 0 w 129"/>
                  <a:gd name="T37" fmla="*/ 0 h 181"/>
                  <a:gd name="T38" fmla="*/ 0 w 129"/>
                  <a:gd name="T39" fmla="*/ 0 h 181"/>
                  <a:gd name="T40" fmla="*/ 0 w 129"/>
                  <a:gd name="T41" fmla="*/ 0 h 181"/>
                  <a:gd name="T42" fmla="*/ 0 w 129"/>
                  <a:gd name="T43" fmla="*/ 0 h 181"/>
                  <a:gd name="T44" fmla="*/ 0 w 129"/>
                  <a:gd name="T45" fmla="*/ 0 h 181"/>
                  <a:gd name="T46" fmla="*/ 0 w 129"/>
                  <a:gd name="T47" fmla="*/ 0 h 181"/>
                  <a:gd name="T48" fmla="*/ 0 w 129"/>
                  <a:gd name="T49" fmla="*/ 0 h 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9" h="181">
                    <a:moveTo>
                      <a:pt x="0" y="181"/>
                    </a:moveTo>
                    <a:lnTo>
                      <a:pt x="25" y="172"/>
                    </a:lnTo>
                    <a:lnTo>
                      <a:pt x="52" y="158"/>
                    </a:lnTo>
                    <a:lnTo>
                      <a:pt x="76" y="141"/>
                    </a:lnTo>
                    <a:lnTo>
                      <a:pt x="97" y="120"/>
                    </a:lnTo>
                    <a:lnTo>
                      <a:pt x="114" y="98"/>
                    </a:lnTo>
                    <a:lnTo>
                      <a:pt x="124" y="74"/>
                    </a:lnTo>
                    <a:lnTo>
                      <a:pt x="129" y="50"/>
                    </a:lnTo>
                    <a:lnTo>
                      <a:pt x="124" y="26"/>
                    </a:lnTo>
                    <a:lnTo>
                      <a:pt x="114" y="8"/>
                    </a:lnTo>
                    <a:lnTo>
                      <a:pt x="100" y="0"/>
                    </a:lnTo>
                    <a:lnTo>
                      <a:pt x="86" y="1"/>
                    </a:lnTo>
                    <a:lnTo>
                      <a:pt x="72" y="8"/>
                    </a:lnTo>
                    <a:lnTo>
                      <a:pt x="61" y="21"/>
                    </a:lnTo>
                    <a:lnTo>
                      <a:pt x="53" y="38"/>
                    </a:lnTo>
                    <a:lnTo>
                      <a:pt x="49" y="58"/>
                    </a:lnTo>
                    <a:lnTo>
                      <a:pt x="52" y="79"/>
                    </a:lnTo>
                    <a:lnTo>
                      <a:pt x="54" y="95"/>
                    </a:lnTo>
                    <a:lnTo>
                      <a:pt x="49" y="113"/>
                    </a:lnTo>
                    <a:lnTo>
                      <a:pt x="41" y="129"/>
                    </a:lnTo>
                    <a:lnTo>
                      <a:pt x="31" y="145"/>
                    </a:lnTo>
                    <a:lnTo>
                      <a:pt x="19" y="160"/>
                    </a:lnTo>
                    <a:lnTo>
                      <a:pt x="10" y="171"/>
                    </a:lnTo>
                    <a:lnTo>
                      <a:pt x="2" y="179"/>
                    </a:lnTo>
                    <a:lnTo>
                      <a:pt x="0" y="18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0" name="Freeform 64"/>
              <p:cNvSpPr>
                <a:spLocks/>
              </p:cNvSpPr>
              <p:nvPr/>
            </p:nvSpPr>
            <p:spPr bwMode="auto">
              <a:xfrm>
                <a:off x="3713" y="3180"/>
                <a:ext cx="45" cy="103"/>
              </a:xfrm>
              <a:custGeom>
                <a:avLst/>
                <a:gdLst>
                  <a:gd name="T0" fmla="*/ 1 w 90"/>
                  <a:gd name="T1" fmla="*/ 1 h 206"/>
                  <a:gd name="T2" fmla="*/ 1 w 90"/>
                  <a:gd name="T3" fmla="*/ 1 h 206"/>
                  <a:gd name="T4" fmla="*/ 1 w 90"/>
                  <a:gd name="T5" fmla="*/ 1 h 206"/>
                  <a:gd name="T6" fmla="*/ 1 w 90"/>
                  <a:gd name="T7" fmla="*/ 1 h 206"/>
                  <a:gd name="T8" fmla="*/ 1 w 90"/>
                  <a:gd name="T9" fmla="*/ 1 h 206"/>
                  <a:gd name="T10" fmla="*/ 1 w 90"/>
                  <a:gd name="T11" fmla="*/ 1 h 206"/>
                  <a:gd name="T12" fmla="*/ 1 w 90"/>
                  <a:gd name="T13" fmla="*/ 1 h 206"/>
                  <a:gd name="T14" fmla="*/ 1 w 90"/>
                  <a:gd name="T15" fmla="*/ 1 h 206"/>
                  <a:gd name="T16" fmla="*/ 1 w 90"/>
                  <a:gd name="T17" fmla="*/ 1 h 206"/>
                  <a:gd name="T18" fmla="*/ 1 w 90"/>
                  <a:gd name="T19" fmla="*/ 0 h 206"/>
                  <a:gd name="T20" fmla="*/ 1 w 90"/>
                  <a:gd name="T21" fmla="*/ 1 h 206"/>
                  <a:gd name="T22" fmla="*/ 1 w 90"/>
                  <a:gd name="T23" fmla="*/ 1 h 206"/>
                  <a:gd name="T24" fmla="*/ 1 w 90"/>
                  <a:gd name="T25" fmla="*/ 1 h 206"/>
                  <a:gd name="T26" fmla="*/ 0 w 90"/>
                  <a:gd name="T27" fmla="*/ 1 h 206"/>
                  <a:gd name="T28" fmla="*/ 1 w 90"/>
                  <a:gd name="T29" fmla="*/ 1 h 206"/>
                  <a:gd name="T30" fmla="*/ 1 w 90"/>
                  <a:gd name="T31" fmla="*/ 1 h 206"/>
                  <a:gd name="T32" fmla="*/ 1 w 90"/>
                  <a:gd name="T33" fmla="*/ 1 h 206"/>
                  <a:gd name="T34" fmla="*/ 1 w 90"/>
                  <a:gd name="T35" fmla="*/ 1 h 206"/>
                  <a:gd name="T36" fmla="*/ 1 w 90"/>
                  <a:gd name="T37" fmla="*/ 1 h 206"/>
                  <a:gd name="T38" fmla="*/ 1 w 90"/>
                  <a:gd name="T39" fmla="*/ 1 h 206"/>
                  <a:gd name="T40" fmla="*/ 1 w 90"/>
                  <a:gd name="T41" fmla="*/ 1 h 206"/>
                  <a:gd name="T42" fmla="*/ 1 w 90"/>
                  <a:gd name="T43" fmla="*/ 1 h 206"/>
                  <a:gd name="T44" fmla="*/ 1 w 90"/>
                  <a:gd name="T45" fmla="*/ 1 h 206"/>
                  <a:gd name="T46" fmla="*/ 1 w 90"/>
                  <a:gd name="T47" fmla="*/ 1 h 206"/>
                  <a:gd name="T48" fmla="*/ 1 w 90"/>
                  <a:gd name="T49" fmla="*/ 1 h 2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206">
                    <a:moveTo>
                      <a:pt x="50" y="206"/>
                    </a:moveTo>
                    <a:lnTo>
                      <a:pt x="65" y="183"/>
                    </a:lnTo>
                    <a:lnTo>
                      <a:pt x="77" y="157"/>
                    </a:lnTo>
                    <a:lnTo>
                      <a:pt x="85" y="128"/>
                    </a:lnTo>
                    <a:lnTo>
                      <a:pt x="90" y="99"/>
                    </a:lnTo>
                    <a:lnTo>
                      <a:pt x="88" y="70"/>
                    </a:lnTo>
                    <a:lnTo>
                      <a:pt x="83" y="45"/>
                    </a:lnTo>
                    <a:lnTo>
                      <a:pt x="70" y="23"/>
                    </a:lnTo>
                    <a:lnTo>
                      <a:pt x="52" y="7"/>
                    </a:lnTo>
                    <a:lnTo>
                      <a:pt x="33" y="0"/>
                    </a:lnTo>
                    <a:lnTo>
                      <a:pt x="18" y="2"/>
                    </a:lnTo>
                    <a:lnTo>
                      <a:pt x="7" y="12"/>
                    </a:lnTo>
                    <a:lnTo>
                      <a:pt x="1" y="26"/>
                    </a:lnTo>
                    <a:lnTo>
                      <a:pt x="0" y="43"/>
                    </a:lnTo>
                    <a:lnTo>
                      <a:pt x="3" y="61"/>
                    </a:lnTo>
                    <a:lnTo>
                      <a:pt x="12" y="80"/>
                    </a:lnTo>
                    <a:lnTo>
                      <a:pt x="27" y="93"/>
                    </a:lnTo>
                    <a:lnTo>
                      <a:pt x="39" y="106"/>
                    </a:lnTo>
                    <a:lnTo>
                      <a:pt x="47" y="122"/>
                    </a:lnTo>
                    <a:lnTo>
                      <a:pt x="52" y="141"/>
                    </a:lnTo>
                    <a:lnTo>
                      <a:pt x="53" y="159"/>
                    </a:lnTo>
                    <a:lnTo>
                      <a:pt x="53" y="178"/>
                    </a:lnTo>
                    <a:lnTo>
                      <a:pt x="53" y="193"/>
                    </a:lnTo>
                    <a:lnTo>
                      <a:pt x="50" y="203"/>
                    </a:lnTo>
                    <a:lnTo>
                      <a:pt x="50" y="20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1" name="Freeform 65"/>
              <p:cNvSpPr>
                <a:spLocks/>
              </p:cNvSpPr>
              <p:nvPr/>
            </p:nvSpPr>
            <p:spPr bwMode="auto">
              <a:xfrm>
                <a:off x="3745" y="3250"/>
                <a:ext cx="100" cy="50"/>
              </a:xfrm>
              <a:custGeom>
                <a:avLst/>
                <a:gdLst>
                  <a:gd name="T0" fmla="*/ 0 w 201"/>
                  <a:gd name="T1" fmla="*/ 1 h 99"/>
                  <a:gd name="T2" fmla="*/ 0 w 201"/>
                  <a:gd name="T3" fmla="*/ 1 h 99"/>
                  <a:gd name="T4" fmla="*/ 0 w 201"/>
                  <a:gd name="T5" fmla="*/ 1 h 99"/>
                  <a:gd name="T6" fmla="*/ 0 w 201"/>
                  <a:gd name="T7" fmla="*/ 1 h 99"/>
                  <a:gd name="T8" fmla="*/ 0 w 201"/>
                  <a:gd name="T9" fmla="*/ 1 h 99"/>
                  <a:gd name="T10" fmla="*/ 0 w 201"/>
                  <a:gd name="T11" fmla="*/ 1 h 99"/>
                  <a:gd name="T12" fmla="*/ 0 w 201"/>
                  <a:gd name="T13" fmla="*/ 1 h 99"/>
                  <a:gd name="T14" fmla="*/ 0 w 201"/>
                  <a:gd name="T15" fmla="*/ 1 h 99"/>
                  <a:gd name="T16" fmla="*/ 0 w 201"/>
                  <a:gd name="T17" fmla="*/ 1 h 99"/>
                  <a:gd name="T18" fmla="*/ 0 w 201"/>
                  <a:gd name="T19" fmla="*/ 1 h 99"/>
                  <a:gd name="T20" fmla="*/ 0 w 201"/>
                  <a:gd name="T21" fmla="*/ 1 h 99"/>
                  <a:gd name="T22" fmla="*/ 0 w 201"/>
                  <a:gd name="T23" fmla="*/ 1 h 99"/>
                  <a:gd name="T24" fmla="*/ 0 w 201"/>
                  <a:gd name="T25" fmla="*/ 1 h 99"/>
                  <a:gd name="T26" fmla="*/ 0 w 201"/>
                  <a:gd name="T27" fmla="*/ 1 h 99"/>
                  <a:gd name="T28" fmla="*/ 0 w 201"/>
                  <a:gd name="T29" fmla="*/ 1 h 99"/>
                  <a:gd name="T30" fmla="*/ 0 w 201"/>
                  <a:gd name="T31" fmla="*/ 1 h 99"/>
                  <a:gd name="T32" fmla="*/ 0 w 201"/>
                  <a:gd name="T33" fmla="*/ 1 h 99"/>
                  <a:gd name="T34" fmla="*/ 0 w 201"/>
                  <a:gd name="T35" fmla="*/ 1 h 99"/>
                  <a:gd name="T36" fmla="*/ 0 w 201"/>
                  <a:gd name="T37" fmla="*/ 1 h 99"/>
                  <a:gd name="T38" fmla="*/ 0 w 201"/>
                  <a:gd name="T39" fmla="*/ 1 h 99"/>
                  <a:gd name="T40" fmla="*/ 0 w 201"/>
                  <a:gd name="T41" fmla="*/ 0 h 99"/>
                  <a:gd name="T42" fmla="*/ 0 w 201"/>
                  <a:gd name="T43" fmla="*/ 1 h 99"/>
                  <a:gd name="T44" fmla="*/ 0 w 201"/>
                  <a:gd name="T45" fmla="*/ 1 h 99"/>
                  <a:gd name="T46" fmla="*/ 0 w 201"/>
                  <a:gd name="T47" fmla="*/ 1 h 99"/>
                  <a:gd name="T48" fmla="*/ 0 w 201"/>
                  <a:gd name="T49" fmla="*/ 1 h 99"/>
                  <a:gd name="T50" fmla="*/ 0 w 201"/>
                  <a:gd name="T51" fmla="*/ 1 h 99"/>
                  <a:gd name="T52" fmla="*/ 0 w 201"/>
                  <a:gd name="T53" fmla="*/ 1 h 99"/>
                  <a:gd name="T54" fmla="*/ 0 w 201"/>
                  <a:gd name="T55" fmla="*/ 1 h 99"/>
                  <a:gd name="T56" fmla="*/ 0 w 201"/>
                  <a:gd name="T57" fmla="*/ 1 h 99"/>
                  <a:gd name="T58" fmla="*/ 0 w 201"/>
                  <a:gd name="T59" fmla="*/ 1 h 99"/>
                  <a:gd name="T60" fmla="*/ 0 w 201"/>
                  <a:gd name="T61" fmla="*/ 1 h 99"/>
                  <a:gd name="T62" fmla="*/ 0 w 201"/>
                  <a:gd name="T63" fmla="*/ 1 h 99"/>
                  <a:gd name="T64" fmla="*/ 0 w 201"/>
                  <a:gd name="T65" fmla="*/ 1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1" h="99">
                    <a:moveTo>
                      <a:pt x="0" y="78"/>
                    </a:moveTo>
                    <a:lnTo>
                      <a:pt x="13" y="84"/>
                    </a:lnTo>
                    <a:lnTo>
                      <a:pt x="26" y="88"/>
                    </a:lnTo>
                    <a:lnTo>
                      <a:pt x="39" y="92"/>
                    </a:lnTo>
                    <a:lnTo>
                      <a:pt x="53" y="95"/>
                    </a:lnTo>
                    <a:lnTo>
                      <a:pt x="68" y="98"/>
                    </a:lnTo>
                    <a:lnTo>
                      <a:pt x="83" y="99"/>
                    </a:lnTo>
                    <a:lnTo>
                      <a:pt x="98" y="99"/>
                    </a:lnTo>
                    <a:lnTo>
                      <a:pt x="113" y="99"/>
                    </a:lnTo>
                    <a:lnTo>
                      <a:pt x="127" y="96"/>
                    </a:lnTo>
                    <a:lnTo>
                      <a:pt x="140" y="93"/>
                    </a:lnTo>
                    <a:lnTo>
                      <a:pt x="152" y="90"/>
                    </a:lnTo>
                    <a:lnTo>
                      <a:pt x="165" y="84"/>
                    </a:lnTo>
                    <a:lnTo>
                      <a:pt x="175" y="77"/>
                    </a:lnTo>
                    <a:lnTo>
                      <a:pt x="184" y="68"/>
                    </a:lnTo>
                    <a:lnTo>
                      <a:pt x="191" y="58"/>
                    </a:lnTo>
                    <a:lnTo>
                      <a:pt x="197" y="47"/>
                    </a:lnTo>
                    <a:lnTo>
                      <a:pt x="201" y="27"/>
                    </a:lnTo>
                    <a:lnTo>
                      <a:pt x="196" y="12"/>
                    </a:lnTo>
                    <a:lnTo>
                      <a:pt x="186" y="3"/>
                    </a:lnTo>
                    <a:lnTo>
                      <a:pt x="171" y="0"/>
                    </a:lnTo>
                    <a:lnTo>
                      <a:pt x="153" y="2"/>
                    </a:lnTo>
                    <a:lnTo>
                      <a:pt x="136" y="9"/>
                    </a:lnTo>
                    <a:lnTo>
                      <a:pt x="120" y="20"/>
                    </a:lnTo>
                    <a:lnTo>
                      <a:pt x="108" y="38"/>
                    </a:lnTo>
                    <a:lnTo>
                      <a:pt x="98" y="52"/>
                    </a:lnTo>
                    <a:lnTo>
                      <a:pt x="83" y="62"/>
                    </a:lnTo>
                    <a:lnTo>
                      <a:pt x="66" y="69"/>
                    </a:lnTo>
                    <a:lnTo>
                      <a:pt x="47" y="73"/>
                    </a:lnTo>
                    <a:lnTo>
                      <a:pt x="29" y="76"/>
                    </a:lnTo>
                    <a:lnTo>
                      <a:pt x="14" y="78"/>
                    </a:lnTo>
                    <a:lnTo>
                      <a:pt x="4" y="78"/>
                    </a:lnTo>
                    <a:lnTo>
                      <a:pt x="0" y="7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2" name="Freeform 66"/>
              <p:cNvSpPr>
                <a:spLocks/>
              </p:cNvSpPr>
              <p:nvPr/>
            </p:nvSpPr>
            <p:spPr bwMode="auto">
              <a:xfrm>
                <a:off x="3743" y="3295"/>
                <a:ext cx="99" cy="50"/>
              </a:xfrm>
              <a:custGeom>
                <a:avLst/>
                <a:gdLst>
                  <a:gd name="T0" fmla="*/ 0 w 198"/>
                  <a:gd name="T1" fmla="*/ 0 h 100"/>
                  <a:gd name="T2" fmla="*/ 1 w 198"/>
                  <a:gd name="T3" fmla="*/ 1 h 100"/>
                  <a:gd name="T4" fmla="*/ 1 w 198"/>
                  <a:gd name="T5" fmla="*/ 1 h 100"/>
                  <a:gd name="T6" fmla="*/ 1 w 198"/>
                  <a:gd name="T7" fmla="*/ 1 h 100"/>
                  <a:gd name="T8" fmla="*/ 1 w 198"/>
                  <a:gd name="T9" fmla="*/ 1 h 100"/>
                  <a:gd name="T10" fmla="*/ 1 w 198"/>
                  <a:gd name="T11" fmla="*/ 1 h 100"/>
                  <a:gd name="T12" fmla="*/ 1 w 198"/>
                  <a:gd name="T13" fmla="*/ 1 h 100"/>
                  <a:gd name="T14" fmla="*/ 1 w 198"/>
                  <a:gd name="T15" fmla="*/ 1 h 100"/>
                  <a:gd name="T16" fmla="*/ 1 w 198"/>
                  <a:gd name="T17" fmla="*/ 1 h 100"/>
                  <a:gd name="T18" fmla="*/ 1 w 198"/>
                  <a:gd name="T19" fmla="*/ 1 h 100"/>
                  <a:gd name="T20" fmla="*/ 1 w 198"/>
                  <a:gd name="T21" fmla="*/ 1 h 100"/>
                  <a:gd name="T22" fmla="*/ 1 w 198"/>
                  <a:gd name="T23" fmla="*/ 1 h 100"/>
                  <a:gd name="T24" fmla="*/ 1 w 198"/>
                  <a:gd name="T25" fmla="*/ 1 h 100"/>
                  <a:gd name="T26" fmla="*/ 1 w 198"/>
                  <a:gd name="T27" fmla="*/ 1 h 100"/>
                  <a:gd name="T28" fmla="*/ 1 w 198"/>
                  <a:gd name="T29" fmla="*/ 1 h 100"/>
                  <a:gd name="T30" fmla="*/ 1 w 198"/>
                  <a:gd name="T31" fmla="*/ 1 h 100"/>
                  <a:gd name="T32" fmla="*/ 1 w 198"/>
                  <a:gd name="T33" fmla="*/ 1 h 100"/>
                  <a:gd name="T34" fmla="*/ 1 w 198"/>
                  <a:gd name="T35" fmla="*/ 1 h 100"/>
                  <a:gd name="T36" fmla="*/ 1 w 198"/>
                  <a:gd name="T37" fmla="*/ 1 h 100"/>
                  <a:gd name="T38" fmla="*/ 1 w 198"/>
                  <a:gd name="T39" fmla="*/ 1 h 100"/>
                  <a:gd name="T40" fmla="*/ 1 w 198"/>
                  <a:gd name="T41" fmla="*/ 1 h 100"/>
                  <a:gd name="T42" fmla="*/ 1 w 198"/>
                  <a:gd name="T43" fmla="*/ 1 h 100"/>
                  <a:gd name="T44" fmla="*/ 1 w 198"/>
                  <a:gd name="T45" fmla="*/ 1 h 100"/>
                  <a:gd name="T46" fmla="*/ 1 w 198"/>
                  <a:gd name="T47" fmla="*/ 1 h 100"/>
                  <a:gd name="T48" fmla="*/ 0 w 198"/>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100">
                    <a:moveTo>
                      <a:pt x="0" y="0"/>
                    </a:moveTo>
                    <a:lnTo>
                      <a:pt x="15" y="23"/>
                    </a:lnTo>
                    <a:lnTo>
                      <a:pt x="33" y="44"/>
                    </a:lnTo>
                    <a:lnTo>
                      <a:pt x="55" y="65"/>
                    </a:lnTo>
                    <a:lnTo>
                      <a:pt x="79" y="81"/>
                    </a:lnTo>
                    <a:lnTo>
                      <a:pt x="105" y="94"/>
                    </a:lnTo>
                    <a:lnTo>
                      <a:pt x="130" y="100"/>
                    </a:lnTo>
                    <a:lnTo>
                      <a:pt x="154" y="99"/>
                    </a:lnTo>
                    <a:lnTo>
                      <a:pt x="177" y="89"/>
                    </a:lnTo>
                    <a:lnTo>
                      <a:pt x="192" y="76"/>
                    </a:lnTo>
                    <a:lnTo>
                      <a:pt x="198" y="61"/>
                    </a:lnTo>
                    <a:lnTo>
                      <a:pt x="194" y="47"/>
                    </a:lnTo>
                    <a:lnTo>
                      <a:pt x="184" y="35"/>
                    </a:lnTo>
                    <a:lnTo>
                      <a:pt x="169" y="26"/>
                    </a:lnTo>
                    <a:lnTo>
                      <a:pt x="151" y="21"/>
                    </a:lnTo>
                    <a:lnTo>
                      <a:pt x="131" y="23"/>
                    </a:lnTo>
                    <a:lnTo>
                      <a:pt x="111" y="29"/>
                    </a:lnTo>
                    <a:lnTo>
                      <a:pt x="95" y="34"/>
                    </a:lnTo>
                    <a:lnTo>
                      <a:pt x="78" y="34"/>
                    </a:lnTo>
                    <a:lnTo>
                      <a:pt x="58" y="29"/>
                    </a:lnTo>
                    <a:lnTo>
                      <a:pt x="41" y="23"/>
                    </a:lnTo>
                    <a:lnTo>
                      <a:pt x="25" y="15"/>
                    </a:lnTo>
                    <a:lnTo>
                      <a:pt x="11" y="8"/>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3" name="Freeform 67"/>
              <p:cNvSpPr>
                <a:spLocks/>
              </p:cNvSpPr>
              <p:nvPr/>
            </p:nvSpPr>
            <p:spPr bwMode="auto">
              <a:xfrm>
                <a:off x="3735" y="3304"/>
                <a:ext cx="68" cy="87"/>
              </a:xfrm>
              <a:custGeom>
                <a:avLst/>
                <a:gdLst>
                  <a:gd name="T0" fmla="*/ 0 w 136"/>
                  <a:gd name="T1" fmla="*/ 0 h 174"/>
                  <a:gd name="T2" fmla="*/ 0 w 136"/>
                  <a:gd name="T3" fmla="*/ 1 h 174"/>
                  <a:gd name="T4" fmla="*/ 1 w 136"/>
                  <a:gd name="T5" fmla="*/ 1 h 174"/>
                  <a:gd name="T6" fmla="*/ 1 w 136"/>
                  <a:gd name="T7" fmla="*/ 1 h 174"/>
                  <a:gd name="T8" fmla="*/ 1 w 136"/>
                  <a:gd name="T9" fmla="*/ 1 h 174"/>
                  <a:gd name="T10" fmla="*/ 1 w 136"/>
                  <a:gd name="T11" fmla="*/ 1 h 174"/>
                  <a:gd name="T12" fmla="*/ 1 w 136"/>
                  <a:gd name="T13" fmla="*/ 1 h 174"/>
                  <a:gd name="T14" fmla="*/ 1 w 136"/>
                  <a:gd name="T15" fmla="*/ 1 h 174"/>
                  <a:gd name="T16" fmla="*/ 1 w 136"/>
                  <a:gd name="T17" fmla="*/ 1 h 174"/>
                  <a:gd name="T18" fmla="*/ 1 w 136"/>
                  <a:gd name="T19" fmla="*/ 1 h 174"/>
                  <a:gd name="T20" fmla="*/ 1 w 136"/>
                  <a:gd name="T21" fmla="*/ 1 h 174"/>
                  <a:gd name="T22" fmla="*/ 1 w 136"/>
                  <a:gd name="T23" fmla="*/ 1 h 174"/>
                  <a:gd name="T24" fmla="*/ 1 w 136"/>
                  <a:gd name="T25" fmla="*/ 1 h 174"/>
                  <a:gd name="T26" fmla="*/ 1 w 136"/>
                  <a:gd name="T27" fmla="*/ 1 h 174"/>
                  <a:gd name="T28" fmla="*/ 1 w 136"/>
                  <a:gd name="T29" fmla="*/ 1 h 174"/>
                  <a:gd name="T30" fmla="*/ 1 w 136"/>
                  <a:gd name="T31" fmla="*/ 1 h 174"/>
                  <a:gd name="T32" fmla="*/ 1 w 136"/>
                  <a:gd name="T33" fmla="*/ 1 h 174"/>
                  <a:gd name="T34" fmla="*/ 1 w 136"/>
                  <a:gd name="T35" fmla="*/ 1 h 174"/>
                  <a:gd name="T36" fmla="*/ 1 w 136"/>
                  <a:gd name="T37" fmla="*/ 1 h 174"/>
                  <a:gd name="T38" fmla="*/ 1 w 136"/>
                  <a:gd name="T39" fmla="*/ 1 h 174"/>
                  <a:gd name="T40" fmla="*/ 1 w 136"/>
                  <a:gd name="T41" fmla="*/ 1 h 174"/>
                  <a:gd name="T42" fmla="*/ 1 w 136"/>
                  <a:gd name="T43" fmla="*/ 1 h 174"/>
                  <a:gd name="T44" fmla="*/ 1 w 136"/>
                  <a:gd name="T45" fmla="*/ 1 h 174"/>
                  <a:gd name="T46" fmla="*/ 1 w 136"/>
                  <a:gd name="T47" fmla="*/ 1 h 174"/>
                  <a:gd name="T48" fmla="*/ 0 w 136"/>
                  <a:gd name="T49" fmla="*/ 0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6" h="174">
                    <a:moveTo>
                      <a:pt x="0" y="0"/>
                    </a:moveTo>
                    <a:lnTo>
                      <a:pt x="0" y="28"/>
                    </a:lnTo>
                    <a:lnTo>
                      <a:pt x="2" y="56"/>
                    </a:lnTo>
                    <a:lnTo>
                      <a:pt x="10" y="85"/>
                    </a:lnTo>
                    <a:lnTo>
                      <a:pt x="20" y="113"/>
                    </a:lnTo>
                    <a:lnTo>
                      <a:pt x="35" y="137"/>
                    </a:lnTo>
                    <a:lnTo>
                      <a:pt x="53" y="157"/>
                    </a:lnTo>
                    <a:lnTo>
                      <a:pt x="74" y="169"/>
                    </a:lnTo>
                    <a:lnTo>
                      <a:pt x="99" y="174"/>
                    </a:lnTo>
                    <a:lnTo>
                      <a:pt x="118" y="170"/>
                    </a:lnTo>
                    <a:lnTo>
                      <a:pt x="131" y="161"/>
                    </a:lnTo>
                    <a:lnTo>
                      <a:pt x="136" y="147"/>
                    </a:lnTo>
                    <a:lnTo>
                      <a:pt x="133" y="132"/>
                    </a:lnTo>
                    <a:lnTo>
                      <a:pt x="126" y="116"/>
                    </a:lnTo>
                    <a:lnTo>
                      <a:pt x="114" y="102"/>
                    </a:lnTo>
                    <a:lnTo>
                      <a:pt x="96" y="92"/>
                    </a:lnTo>
                    <a:lnTo>
                      <a:pt x="77" y="88"/>
                    </a:lnTo>
                    <a:lnTo>
                      <a:pt x="61" y="83"/>
                    </a:lnTo>
                    <a:lnTo>
                      <a:pt x="46" y="73"/>
                    </a:lnTo>
                    <a:lnTo>
                      <a:pt x="32" y="59"/>
                    </a:lnTo>
                    <a:lnTo>
                      <a:pt x="21" y="43"/>
                    </a:lnTo>
                    <a:lnTo>
                      <a:pt x="12" y="26"/>
                    </a:lnTo>
                    <a:lnTo>
                      <a:pt x="5" y="13"/>
                    </a:lnTo>
                    <a:lnTo>
                      <a:pt x="1"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4" name="Freeform 68"/>
              <p:cNvSpPr>
                <a:spLocks/>
              </p:cNvSpPr>
              <p:nvPr/>
            </p:nvSpPr>
            <p:spPr bwMode="auto">
              <a:xfrm>
                <a:off x="3490" y="3260"/>
                <a:ext cx="234" cy="81"/>
              </a:xfrm>
              <a:custGeom>
                <a:avLst/>
                <a:gdLst>
                  <a:gd name="T0" fmla="*/ 0 w 469"/>
                  <a:gd name="T1" fmla="*/ 0 h 163"/>
                  <a:gd name="T2" fmla="*/ 0 w 469"/>
                  <a:gd name="T3" fmla="*/ 0 h 163"/>
                  <a:gd name="T4" fmla="*/ 0 w 469"/>
                  <a:gd name="T5" fmla="*/ 0 h 163"/>
                  <a:gd name="T6" fmla="*/ 0 w 469"/>
                  <a:gd name="T7" fmla="*/ 0 h 163"/>
                  <a:gd name="T8" fmla="*/ 0 w 469"/>
                  <a:gd name="T9" fmla="*/ 0 h 163"/>
                  <a:gd name="T10" fmla="*/ 0 w 469"/>
                  <a:gd name="T11" fmla="*/ 0 h 163"/>
                  <a:gd name="T12" fmla="*/ 0 w 469"/>
                  <a:gd name="T13" fmla="*/ 0 h 163"/>
                  <a:gd name="T14" fmla="*/ 0 w 469"/>
                  <a:gd name="T15" fmla="*/ 0 h 163"/>
                  <a:gd name="T16" fmla="*/ 0 w 469"/>
                  <a:gd name="T17" fmla="*/ 0 h 163"/>
                  <a:gd name="T18" fmla="*/ 0 w 469"/>
                  <a:gd name="T19" fmla="*/ 0 h 163"/>
                  <a:gd name="T20" fmla="*/ 0 w 469"/>
                  <a:gd name="T21" fmla="*/ 0 h 163"/>
                  <a:gd name="T22" fmla="*/ 0 w 469"/>
                  <a:gd name="T23" fmla="*/ 0 h 163"/>
                  <a:gd name="T24" fmla="*/ 0 w 469"/>
                  <a:gd name="T25" fmla="*/ 0 h 163"/>
                  <a:gd name="T26" fmla="*/ 0 w 469"/>
                  <a:gd name="T27" fmla="*/ 0 h 163"/>
                  <a:gd name="T28" fmla="*/ 0 w 469"/>
                  <a:gd name="T29" fmla="*/ 0 h 163"/>
                  <a:gd name="T30" fmla="*/ 0 w 469"/>
                  <a:gd name="T31" fmla="*/ 0 h 163"/>
                  <a:gd name="T32" fmla="*/ 0 w 469"/>
                  <a:gd name="T33" fmla="*/ 0 h 163"/>
                  <a:gd name="T34" fmla="*/ 0 w 469"/>
                  <a:gd name="T35" fmla="*/ 0 h 163"/>
                  <a:gd name="T36" fmla="*/ 0 w 469"/>
                  <a:gd name="T37" fmla="*/ 0 h 163"/>
                  <a:gd name="T38" fmla="*/ 0 w 469"/>
                  <a:gd name="T39" fmla="*/ 0 h 163"/>
                  <a:gd name="T40" fmla="*/ 0 w 469"/>
                  <a:gd name="T41" fmla="*/ 0 h 163"/>
                  <a:gd name="T42" fmla="*/ 0 w 469"/>
                  <a:gd name="T43" fmla="*/ 0 h 163"/>
                  <a:gd name="T44" fmla="*/ 0 w 469"/>
                  <a:gd name="T45" fmla="*/ 0 h 163"/>
                  <a:gd name="T46" fmla="*/ 0 w 469"/>
                  <a:gd name="T47" fmla="*/ 0 h 163"/>
                  <a:gd name="T48" fmla="*/ 0 w 469"/>
                  <a:gd name="T49" fmla="*/ 0 h 163"/>
                  <a:gd name="T50" fmla="*/ 0 w 469"/>
                  <a:gd name="T51" fmla="*/ 0 h 163"/>
                  <a:gd name="T52" fmla="*/ 0 w 469"/>
                  <a:gd name="T53" fmla="*/ 0 h 163"/>
                  <a:gd name="T54" fmla="*/ 0 w 469"/>
                  <a:gd name="T55" fmla="*/ 0 h 163"/>
                  <a:gd name="T56" fmla="*/ 0 w 469"/>
                  <a:gd name="T57" fmla="*/ 0 h 163"/>
                  <a:gd name="T58" fmla="*/ 0 w 469"/>
                  <a:gd name="T59" fmla="*/ 0 h 163"/>
                  <a:gd name="T60" fmla="*/ 0 w 469"/>
                  <a:gd name="T61" fmla="*/ 0 h 163"/>
                  <a:gd name="T62" fmla="*/ 0 w 469"/>
                  <a:gd name="T63" fmla="*/ 0 h 163"/>
                  <a:gd name="T64" fmla="*/ 0 w 469"/>
                  <a:gd name="T65" fmla="*/ 0 h 163"/>
                  <a:gd name="T66" fmla="*/ 0 w 469"/>
                  <a:gd name="T67" fmla="*/ 0 h 163"/>
                  <a:gd name="T68" fmla="*/ 0 w 469"/>
                  <a:gd name="T69" fmla="*/ 0 h 163"/>
                  <a:gd name="T70" fmla="*/ 0 w 469"/>
                  <a:gd name="T71" fmla="*/ 0 h 163"/>
                  <a:gd name="T72" fmla="*/ 0 w 469"/>
                  <a:gd name="T73" fmla="*/ 0 h 163"/>
                  <a:gd name="T74" fmla="*/ 0 w 469"/>
                  <a:gd name="T75" fmla="*/ 0 h 163"/>
                  <a:gd name="T76" fmla="*/ 0 w 469"/>
                  <a:gd name="T77" fmla="*/ 0 h 163"/>
                  <a:gd name="T78" fmla="*/ 0 w 469"/>
                  <a:gd name="T79" fmla="*/ 0 h 163"/>
                  <a:gd name="T80" fmla="*/ 0 w 469"/>
                  <a:gd name="T81" fmla="*/ 0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69" h="163">
                    <a:moveTo>
                      <a:pt x="9" y="5"/>
                    </a:moveTo>
                    <a:lnTo>
                      <a:pt x="1" y="0"/>
                    </a:lnTo>
                    <a:lnTo>
                      <a:pt x="0" y="2"/>
                    </a:lnTo>
                    <a:lnTo>
                      <a:pt x="6" y="8"/>
                    </a:lnTo>
                    <a:lnTo>
                      <a:pt x="16" y="19"/>
                    </a:lnTo>
                    <a:lnTo>
                      <a:pt x="32" y="34"/>
                    </a:lnTo>
                    <a:lnTo>
                      <a:pt x="53" y="50"/>
                    </a:lnTo>
                    <a:lnTo>
                      <a:pt x="78" y="67"/>
                    </a:lnTo>
                    <a:lnTo>
                      <a:pt x="107" y="85"/>
                    </a:lnTo>
                    <a:lnTo>
                      <a:pt x="138" y="104"/>
                    </a:lnTo>
                    <a:lnTo>
                      <a:pt x="173" y="121"/>
                    </a:lnTo>
                    <a:lnTo>
                      <a:pt x="210" y="137"/>
                    </a:lnTo>
                    <a:lnTo>
                      <a:pt x="248" y="149"/>
                    </a:lnTo>
                    <a:lnTo>
                      <a:pt x="287" y="158"/>
                    </a:lnTo>
                    <a:lnTo>
                      <a:pt x="326" y="163"/>
                    </a:lnTo>
                    <a:lnTo>
                      <a:pt x="366" y="161"/>
                    </a:lnTo>
                    <a:lnTo>
                      <a:pt x="405" y="154"/>
                    </a:lnTo>
                    <a:lnTo>
                      <a:pt x="425" y="146"/>
                    </a:lnTo>
                    <a:lnTo>
                      <a:pt x="440" y="135"/>
                    </a:lnTo>
                    <a:lnTo>
                      <a:pt x="451" y="121"/>
                    </a:lnTo>
                    <a:lnTo>
                      <a:pt x="460" y="106"/>
                    </a:lnTo>
                    <a:lnTo>
                      <a:pt x="464" y="91"/>
                    </a:lnTo>
                    <a:lnTo>
                      <a:pt x="468" y="80"/>
                    </a:lnTo>
                    <a:lnTo>
                      <a:pt x="469" y="72"/>
                    </a:lnTo>
                    <a:lnTo>
                      <a:pt x="469" y="68"/>
                    </a:lnTo>
                    <a:lnTo>
                      <a:pt x="468" y="70"/>
                    </a:lnTo>
                    <a:lnTo>
                      <a:pt x="465" y="76"/>
                    </a:lnTo>
                    <a:lnTo>
                      <a:pt x="462" y="85"/>
                    </a:lnTo>
                    <a:lnTo>
                      <a:pt x="455" y="97"/>
                    </a:lnTo>
                    <a:lnTo>
                      <a:pt x="445" y="108"/>
                    </a:lnTo>
                    <a:lnTo>
                      <a:pt x="432" y="121"/>
                    </a:lnTo>
                    <a:lnTo>
                      <a:pt x="415" y="131"/>
                    </a:lnTo>
                    <a:lnTo>
                      <a:pt x="393" y="139"/>
                    </a:lnTo>
                    <a:lnTo>
                      <a:pt x="366" y="145"/>
                    </a:lnTo>
                    <a:lnTo>
                      <a:pt x="335" y="145"/>
                    </a:lnTo>
                    <a:lnTo>
                      <a:pt x="297" y="142"/>
                    </a:lnTo>
                    <a:lnTo>
                      <a:pt x="255" y="130"/>
                    </a:lnTo>
                    <a:lnTo>
                      <a:pt x="204" y="113"/>
                    </a:lnTo>
                    <a:lnTo>
                      <a:pt x="146" y="87"/>
                    </a:lnTo>
                    <a:lnTo>
                      <a:pt x="82" y="51"/>
                    </a:lnTo>
                    <a:lnTo>
                      <a:pt x="9"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5" name="Freeform 69"/>
              <p:cNvSpPr>
                <a:spLocks/>
              </p:cNvSpPr>
              <p:nvPr/>
            </p:nvSpPr>
            <p:spPr bwMode="auto">
              <a:xfrm>
                <a:off x="3587" y="3175"/>
                <a:ext cx="71" cy="73"/>
              </a:xfrm>
              <a:custGeom>
                <a:avLst/>
                <a:gdLst>
                  <a:gd name="T0" fmla="*/ 1 w 142"/>
                  <a:gd name="T1" fmla="*/ 1 h 145"/>
                  <a:gd name="T2" fmla="*/ 1 w 142"/>
                  <a:gd name="T3" fmla="*/ 1 h 145"/>
                  <a:gd name="T4" fmla="*/ 1 w 142"/>
                  <a:gd name="T5" fmla="*/ 1 h 145"/>
                  <a:gd name="T6" fmla="*/ 1 w 142"/>
                  <a:gd name="T7" fmla="*/ 1 h 145"/>
                  <a:gd name="T8" fmla="*/ 1 w 142"/>
                  <a:gd name="T9" fmla="*/ 1 h 145"/>
                  <a:gd name="T10" fmla="*/ 1 w 142"/>
                  <a:gd name="T11" fmla="*/ 1 h 145"/>
                  <a:gd name="T12" fmla="*/ 1 w 142"/>
                  <a:gd name="T13" fmla="*/ 1 h 145"/>
                  <a:gd name="T14" fmla="*/ 1 w 142"/>
                  <a:gd name="T15" fmla="*/ 1 h 145"/>
                  <a:gd name="T16" fmla="*/ 0 w 142"/>
                  <a:gd name="T17" fmla="*/ 1 h 145"/>
                  <a:gd name="T18" fmla="*/ 1 w 142"/>
                  <a:gd name="T19" fmla="*/ 1 h 145"/>
                  <a:gd name="T20" fmla="*/ 1 w 142"/>
                  <a:gd name="T21" fmla="*/ 1 h 145"/>
                  <a:gd name="T22" fmla="*/ 1 w 142"/>
                  <a:gd name="T23" fmla="*/ 1 h 145"/>
                  <a:gd name="T24" fmla="*/ 1 w 142"/>
                  <a:gd name="T25" fmla="*/ 1 h 145"/>
                  <a:gd name="T26" fmla="*/ 1 w 142"/>
                  <a:gd name="T27" fmla="*/ 1 h 145"/>
                  <a:gd name="T28" fmla="*/ 1 w 142"/>
                  <a:gd name="T29" fmla="*/ 1 h 145"/>
                  <a:gd name="T30" fmla="*/ 1 w 142"/>
                  <a:gd name="T31" fmla="*/ 1 h 145"/>
                  <a:gd name="T32" fmla="*/ 1 w 142"/>
                  <a:gd name="T33" fmla="*/ 1 h 145"/>
                  <a:gd name="T34" fmla="*/ 1 w 142"/>
                  <a:gd name="T35" fmla="*/ 0 h 145"/>
                  <a:gd name="T36" fmla="*/ 1 w 142"/>
                  <a:gd name="T37" fmla="*/ 1 h 145"/>
                  <a:gd name="T38" fmla="*/ 1 w 142"/>
                  <a:gd name="T39" fmla="*/ 1 h 145"/>
                  <a:gd name="T40" fmla="*/ 1 w 142"/>
                  <a:gd name="T41" fmla="*/ 1 h 145"/>
                  <a:gd name="T42" fmla="*/ 1 w 142"/>
                  <a:gd name="T43" fmla="*/ 1 h 145"/>
                  <a:gd name="T44" fmla="*/ 1 w 142"/>
                  <a:gd name="T45" fmla="*/ 1 h 145"/>
                  <a:gd name="T46" fmla="*/ 1 w 142"/>
                  <a:gd name="T47" fmla="*/ 1 h 145"/>
                  <a:gd name="T48" fmla="*/ 1 w 142"/>
                  <a:gd name="T49" fmla="*/ 1 h 145"/>
                  <a:gd name="T50" fmla="*/ 1 w 142"/>
                  <a:gd name="T51" fmla="*/ 1 h 145"/>
                  <a:gd name="T52" fmla="*/ 1 w 142"/>
                  <a:gd name="T53" fmla="*/ 1 h 145"/>
                  <a:gd name="T54" fmla="*/ 1 w 142"/>
                  <a:gd name="T55" fmla="*/ 1 h 145"/>
                  <a:gd name="T56" fmla="*/ 1 w 142"/>
                  <a:gd name="T57" fmla="*/ 1 h 145"/>
                  <a:gd name="T58" fmla="*/ 1 w 142"/>
                  <a:gd name="T59" fmla="*/ 1 h 145"/>
                  <a:gd name="T60" fmla="*/ 1 w 142"/>
                  <a:gd name="T61" fmla="*/ 1 h 145"/>
                  <a:gd name="T62" fmla="*/ 1 w 142"/>
                  <a:gd name="T63" fmla="*/ 1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2" h="145">
                    <a:moveTo>
                      <a:pt x="89" y="123"/>
                    </a:moveTo>
                    <a:lnTo>
                      <a:pt x="85" y="134"/>
                    </a:lnTo>
                    <a:lnTo>
                      <a:pt x="76" y="140"/>
                    </a:lnTo>
                    <a:lnTo>
                      <a:pt x="67" y="145"/>
                    </a:lnTo>
                    <a:lnTo>
                      <a:pt x="57" y="145"/>
                    </a:lnTo>
                    <a:lnTo>
                      <a:pt x="48" y="140"/>
                    </a:lnTo>
                    <a:lnTo>
                      <a:pt x="41" y="134"/>
                    </a:lnTo>
                    <a:lnTo>
                      <a:pt x="37" y="124"/>
                    </a:lnTo>
                    <a:lnTo>
                      <a:pt x="36" y="113"/>
                    </a:lnTo>
                    <a:lnTo>
                      <a:pt x="30" y="114"/>
                    </a:lnTo>
                    <a:lnTo>
                      <a:pt x="25" y="114"/>
                    </a:lnTo>
                    <a:lnTo>
                      <a:pt x="20" y="113"/>
                    </a:lnTo>
                    <a:lnTo>
                      <a:pt x="15" y="112"/>
                    </a:lnTo>
                    <a:lnTo>
                      <a:pt x="11" y="108"/>
                    </a:lnTo>
                    <a:lnTo>
                      <a:pt x="7" y="105"/>
                    </a:lnTo>
                    <a:lnTo>
                      <a:pt x="4" y="101"/>
                    </a:lnTo>
                    <a:lnTo>
                      <a:pt x="2" y="97"/>
                    </a:lnTo>
                    <a:lnTo>
                      <a:pt x="0" y="86"/>
                    </a:lnTo>
                    <a:lnTo>
                      <a:pt x="3" y="76"/>
                    </a:lnTo>
                    <a:lnTo>
                      <a:pt x="9" y="68"/>
                    </a:lnTo>
                    <a:lnTo>
                      <a:pt x="18" y="62"/>
                    </a:lnTo>
                    <a:lnTo>
                      <a:pt x="12" y="53"/>
                    </a:lnTo>
                    <a:lnTo>
                      <a:pt x="10" y="43"/>
                    </a:lnTo>
                    <a:lnTo>
                      <a:pt x="11" y="32"/>
                    </a:lnTo>
                    <a:lnTo>
                      <a:pt x="15" y="23"/>
                    </a:lnTo>
                    <a:lnTo>
                      <a:pt x="19" y="20"/>
                    </a:lnTo>
                    <a:lnTo>
                      <a:pt x="24" y="17"/>
                    </a:lnTo>
                    <a:lnTo>
                      <a:pt x="28" y="16"/>
                    </a:lnTo>
                    <a:lnTo>
                      <a:pt x="33" y="15"/>
                    </a:lnTo>
                    <a:lnTo>
                      <a:pt x="38" y="15"/>
                    </a:lnTo>
                    <a:lnTo>
                      <a:pt x="43" y="16"/>
                    </a:lnTo>
                    <a:lnTo>
                      <a:pt x="49" y="18"/>
                    </a:lnTo>
                    <a:lnTo>
                      <a:pt x="53" y="21"/>
                    </a:lnTo>
                    <a:lnTo>
                      <a:pt x="58" y="10"/>
                    </a:lnTo>
                    <a:lnTo>
                      <a:pt x="66" y="3"/>
                    </a:lnTo>
                    <a:lnTo>
                      <a:pt x="75" y="0"/>
                    </a:lnTo>
                    <a:lnTo>
                      <a:pt x="86" y="0"/>
                    </a:lnTo>
                    <a:lnTo>
                      <a:pt x="95" y="3"/>
                    </a:lnTo>
                    <a:lnTo>
                      <a:pt x="102" y="10"/>
                    </a:lnTo>
                    <a:lnTo>
                      <a:pt x="106" y="21"/>
                    </a:lnTo>
                    <a:lnTo>
                      <a:pt x="106" y="31"/>
                    </a:lnTo>
                    <a:lnTo>
                      <a:pt x="112" y="30"/>
                    </a:lnTo>
                    <a:lnTo>
                      <a:pt x="118" y="30"/>
                    </a:lnTo>
                    <a:lnTo>
                      <a:pt x="123" y="31"/>
                    </a:lnTo>
                    <a:lnTo>
                      <a:pt x="128" y="33"/>
                    </a:lnTo>
                    <a:lnTo>
                      <a:pt x="133" y="36"/>
                    </a:lnTo>
                    <a:lnTo>
                      <a:pt x="136" y="39"/>
                    </a:lnTo>
                    <a:lnTo>
                      <a:pt x="139" y="44"/>
                    </a:lnTo>
                    <a:lnTo>
                      <a:pt x="141" y="48"/>
                    </a:lnTo>
                    <a:lnTo>
                      <a:pt x="142" y="58"/>
                    </a:lnTo>
                    <a:lnTo>
                      <a:pt x="140" y="68"/>
                    </a:lnTo>
                    <a:lnTo>
                      <a:pt x="134" y="76"/>
                    </a:lnTo>
                    <a:lnTo>
                      <a:pt x="125" y="83"/>
                    </a:lnTo>
                    <a:lnTo>
                      <a:pt x="131" y="92"/>
                    </a:lnTo>
                    <a:lnTo>
                      <a:pt x="133" y="101"/>
                    </a:lnTo>
                    <a:lnTo>
                      <a:pt x="132" y="112"/>
                    </a:lnTo>
                    <a:lnTo>
                      <a:pt x="127" y="121"/>
                    </a:lnTo>
                    <a:lnTo>
                      <a:pt x="124" y="124"/>
                    </a:lnTo>
                    <a:lnTo>
                      <a:pt x="119" y="127"/>
                    </a:lnTo>
                    <a:lnTo>
                      <a:pt x="114" y="129"/>
                    </a:lnTo>
                    <a:lnTo>
                      <a:pt x="110" y="129"/>
                    </a:lnTo>
                    <a:lnTo>
                      <a:pt x="104" y="129"/>
                    </a:lnTo>
                    <a:lnTo>
                      <a:pt x="100" y="128"/>
                    </a:lnTo>
                    <a:lnTo>
                      <a:pt x="94" y="127"/>
                    </a:lnTo>
                    <a:lnTo>
                      <a:pt x="89" y="1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6" name="Freeform 70"/>
              <p:cNvSpPr>
                <a:spLocks/>
              </p:cNvSpPr>
              <p:nvPr/>
            </p:nvSpPr>
            <p:spPr bwMode="auto">
              <a:xfrm>
                <a:off x="3611" y="3201"/>
                <a:ext cx="21" cy="20"/>
              </a:xfrm>
              <a:custGeom>
                <a:avLst/>
                <a:gdLst>
                  <a:gd name="T0" fmla="*/ 1 w 40"/>
                  <a:gd name="T1" fmla="*/ 1 h 39"/>
                  <a:gd name="T2" fmla="*/ 1 w 40"/>
                  <a:gd name="T3" fmla="*/ 1 h 39"/>
                  <a:gd name="T4" fmla="*/ 1 w 40"/>
                  <a:gd name="T5" fmla="*/ 1 h 39"/>
                  <a:gd name="T6" fmla="*/ 1 w 40"/>
                  <a:gd name="T7" fmla="*/ 0 h 39"/>
                  <a:gd name="T8" fmla="*/ 1 w 40"/>
                  <a:gd name="T9" fmla="*/ 1 h 39"/>
                  <a:gd name="T10" fmla="*/ 1 w 40"/>
                  <a:gd name="T11" fmla="*/ 1 h 39"/>
                  <a:gd name="T12" fmla="*/ 1 w 40"/>
                  <a:gd name="T13" fmla="*/ 1 h 39"/>
                  <a:gd name="T14" fmla="*/ 0 w 40"/>
                  <a:gd name="T15" fmla="*/ 1 h 39"/>
                  <a:gd name="T16" fmla="*/ 1 w 40"/>
                  <a:gd name="T17" fmla="*/ 1 h 39"/>
                  <a:gd name="T18" fmla="*/ 1 w 40"/>
                  <a:gd name="T19" fmla="*/ 1 h 39"/>
                  <a:gd name="T20" fmla="*/ 1 w 40"/>
                  <a:gd name="T21" fmla="*/ 1 h 39"/>
                  <a:gd name="T22" fmla="*/ 1 w 40"/>
                  <a:gd name="T23" fmla="*/ 1 h 39"/>
                  <a:gd name="T24" fmla="*/ 1 w 40"/>
                  <a:gd name="T25" fmla="*/ 1 h 39"/>
                  <a:gd name="T26" fmla="*/ 1 w 40"/>
                  <a:gd name="T27" fmla="*/ 1 h 39"/>
                  <a:gd name="T28" fmla="*/ 1 w 40"/>
                  <a:gd name="T29" fmla="*/ 1 h 39"/>
                  <a:gd name="T30" fmla="*/ 1 w 40"/>
                  <a:gd name="T31" fmla="*/ 1 h 39"/>
                  <a:gd name="T32" fmla="*/ 1 w 40"/>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39">
                    <a:moveTo>
                      <a:pt x="39" y="14"/>
                    </a:moveTo>
                    <a:lnTo>
                      <a:pt x="36" y="7"/>
                    </a:lnTo>
                    <a:lnTo>
                      <a:pt x="29" y="2"/>
                    </a:lnTo>
                    <a:lnTo>
                      <a:pt x="22" y="0"/>
                    </a:lnTo>
                    <a:lnTo>
                      <a:pt x="14" y="1"/>
                    </a:lnTo>
                    <a:lnTo>
                      <a:pt x="7" y="4"/>
                    </a:lnTo>
                    <a:lnTo>
                      <a:pt x="2" y="11"/>
                    </a:lnTo>
                    <a:lnTo>
                      <a:pt x="0" y="18"/>
                    </a:lnTo>
                    <a:lnTo>
                      <a:pt x="1" y="26"/>
                    </a:lnTo>
                    <a:lnTo>
                      <a:pt x="5" y="32"/>
                    </a:lnTo>
                    <a:lnTo>
                      <a:pt x="12" y="37"/>
                    </a:lnTo>
                    <a:lnTo>
                      <a:pt x="18" y="39"/>
                    </a:lnTo>
                    <a:lnTo>
                      <a:pt x="26" y="38"/>
                    </a:lnTo>
                    <a:lnTo>
                      <a:pt x="33" y="34"/>
                    </a:lnTo>
                    <a:lnTo>
                      <a:pt x="38" y="29"/>
                    </a:lnTo>
                    <a:lnTo>
                      <a:pt x="40" y="22"/>
                    </a:lnTo>
                    <a:lnTo>
                      <a:pt x="39" y="1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7" name="Freeform 71"/>
              <p:cNvSpPr>
                <a:spLocks/>
              </p:cNvSpPr>
              <p:nvPr/>
            </p:nvSpPr>
            <p:spPr bwMode="auto">
              <a:xfrm>
                <a:off x="3406" y="3166"/>
                <a:ext cx="26" cy="26"/>
              </a:xfrm>
              <a:custGeom>
                <a:avLst/>
                <a:gdLst>
                  <a:gd name="T0" fmla="*/ 1 w 52"/>
                  <a:gd name="T1" fmla="*/ 1 h 50"/>
                  <a:gd name="T2" fmla="*/ 1 w 52"/>
                  <a:gd name="T3" fmla="*/ 1 h 50"/>
                  <a:gd name="T4" fmla="*/ 1 w 52"/>
                  <a:gd name="T5" fmla="*/ 1 h 50"/>
                  <a:gd name="T6" fmla="*/ 1 w 52"/>
                  <a:gd name="T7" fmla="*/ 1 h 50"/>
                  <a:gd name="T8" fmla="*/ 1 w 52"/>
                  <a:gd name="T9" fmla="*/ 1 h 50"/>
                  <a:gd name="T10" fmla="*/ 1 w 52"/>
                  <a:gd name="T11" fmla="*/ 1 h 50"/>
                  <a:gd name="T12" fmla="*/ 1 w 52"/>
                  <a:gd name="T13" fmla="*/ 1 h 50"/>
                  <a:gd name="T14" fmla="*/ 1 w 52"/>
                  <a:gd name="T15" fmla="*/ 1 h 50"/>
                  <a:gd name="T16" fmla="*/ 1 w 52"/>
                  <a:gd name="T17" fmla="*/ 0 h 50"/>
                  <a:gd name="T18" fmla="*/ 1 w 52"/>
                  <a:gd name="T19" fmla="*/ 1 h 50"/>
                  <a:gd name="T20" fmla="*/ 1 w 52"/>
                  <a:gd name="T21" fmla="*/ 1 h 50"/>
                  <a:gd name="T22" fmla="*/ 1 w 52"/>
                  <a:gd name="T23" fmla="*/ 1 h 50"/>
                  <a:gd name="T24" fmla="*/ 0 w 52"/>
                  <a:gd name="T25" fmla="*/ 1 h 50"/>
                  <a:gd name="T26" fmla="*/ 1 w 52"/>
                  <a:gd name="T27" fmla="*/ 1 h 50"/>
                  <a:gd name="T28" fmla="*/ 1 w 52"/>
                  <a:gd name="T29" fmla="*/ 1 h 50"/>
                  <a:gd name="T30" fmla="*/ 1 w 52"/>
                  <a:gd name="T31" fmla="*/ 1 h 50"/>
                  <a:gd name="T32" fmla="*/ 1 w 52"/>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0">
                    <a:moveTo>
                      <a:pt x="26" y="50"/>
                    </a:moveTo>
                    <a:lnTo>
                      <a:pt x="37" y="48"/>
                    </a:lnTo>
                    <a:lnTo>
                      <a:pt x="45" y="42"/>
                    </a:lnTo>
                    <a:lnTo>
                      <a:pt x="49" y="34"/>
                    </a:lnTo>
                    <a:lnTo>
                      <a:pt x="52" y="25"/>
                    </a:lnTo>
                    <a:lnTo>
                      <a:pt x="49" y="15"/>
                    </a:lnTo>
                    <a:lnTo>
                      <a:pt x="45" y="6"/>
                    </a:lnTo>
                    <a:lnTo>
                      <a:pt x="37" y="2"/>
                    </a:lnTo>
                    <a:lnTo>
                      <a:pt x="26" y="0"/>
                    </a:lnTo>
                    <a:lnTo>
                      <a:pt x="16" y="2"/>
                    </a:lnTo>
                    <a:lnTo>
                      <a:pt x="8" y="6"/>
                    </a:lnTo>
                    <a:lnTo>
                      <a:pt x="2" y="15"/>
                    </a:lnTo>
                    <a:lnTo>
                      <a:pt x="0" y="25"/>
                    </a:lnTo>
                    <a:lnTo>
                      <a:pt x="2" y="34"/>
                    </a:lnTo>
                    <a:lnTo>
                      <a:pt x="8" y="42"/>
                    </a:lnTo>
                    <a:lnTo>
                      <a:pt x="16" y="48"/>
                    </a:lnTo>
                    <a:lnTo>
                      <a:pt x="26" y="5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8" name="Freeform 72"/>
              <p:cNvSpPr>
                <a:spLocks/>
              </p:cNvSpPr>
              <p:nvPr/>
            </p:nvSpPr>
            <p:spPr bwMode="auto">
              <a:xfrm>
                <a:off x="3392" y="3081"/>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29" name="Freeform 73"/>
              <p:cNvSpPr>
                <a:spLocks/>
              </p:cNvSpPr>
              <p:nvPr/>
            </p:nvSpPr>
            <p:spPr bwMode="auto">
              <a:xfrm>
                <a:off x="3392" y="3081"/>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0" name="Freeform 74"/>
              <p:cNvSpPr>
                <a:spLocks/>
              </p:cNvSpPr>
              <p:nvPr/>
            </p:nvSpPr>
            <p:spPr bwMode="auto">
              <a:xfrm>
                <a:off x="3434" y="3114"/>
                <a:ext cx="76" cy="61"/>
              </a:xfrm>
              <a:custGeom>
                <a:avLst/>
                <a:gdLst>
                  <a:gd name="T0" fmla="*/ 1 w 152"/>
                  <a:gd name="T1" fmla="*/ 0 h 123"/>
                  <a:gd name="T2" fmla="*/ 0 w 152"/>
                  <a:gd name="T3" fmla="*/ 0 h 123"/>
                  <a:gd name="T4" fmla="*/ 1 w 152"/>
                  <a:gd name="T5" fmla="*/ 0 h 123"/>
                  <a:gd name="T6" fmla="*/ 1 w 152"/>
                  <a:gd name="T7" fmla="*/ 0 h 123"/>
                  <a:gd name="T8" fmla="*/ 1 w 152"/>
                  <a:gd name="T9" fmla="*/ 0 h 123"/>
                  <a:gd name="T10" fmla="*/ 1 w 152"/>
                  <a:gd name="T11" fmla="*/ 0 h 123"/>
                  <a:gd name="T12" fmla="*/ 1 w 152"/>
                  <a:gd name="T13" fmla="*/ 0 h 123"/>
                  <a:gd name="T14" fmla="*/ 1 w 152"/>
                  <a:gd name="T15" fmla="*/ 0 h 123"/>
                  <a:gd name="T16" fmla="*/ 1 w 152"/>
                  <a:gd name="T17" fmla="*/ 0 h 123"/>
                  <a:gd name="T18" fmla="*/ 1 w 152"/>
                  <a:gd name="T19" fmla="*/ 0 h 123"/>
                  <a:gd name="T20" fmla="*/ 1 w 152"/>
                  <a:gd name="T21" fmla="*/ 0 h 123"/>
                  <a:gd name="T22" fmla="*/ 1 w 152"/>
                  <a:gd name="T23" fmla="*/ 0 h 123"/>
                  <a:gd name="T24" fmla="*/ 1 w 152"/>
                  <a:gd name="T25" fmla="*/ 0 h 123"/>
                  <a:gd name="T26" fmla="*/ 1 w 152"/>
                  <a:gd name="T27" fmla="*/ 0 h 123"/>
                  <a:gd name="T28" fmla="*/ 1 w 152"/>
                  <a:gd name="T29" fmla="*/ 0 h 123"/>
                  <a:gd name="T30" fmla="*/ 1 w 152"/>
                  <a:gd name="T31" fmla="*/ 0 h 123"/>
                  <a:gd name="T32" fmla="*/ 1 w 152"/>
                  <a:gd name="T33" fmla="*/ 0 h 123"/>
                  <a:gd name="T34" fmla="*/ 1 w 152"/>
                  <a:gd name="T35" fmla="*/ 0 h 123"/>
                  <a:gd name="T36" fmla="*/ 1 w 152"/>
                  <a:gd name="T37" fmla="*/ 0 h 123"/>
                  <a:gd name="T38" fmla="*/ 1 w 152"/>
                  <a:gd name="T39" fmla="*/ 0 h 123"/>
                  <a:gd name="T40" fmla="*/ 1 w 152"/>
                  <a:gd name="T41" fmla="*/ 0 h 123"/>
                  <a:gd name="T42" fmla="*/ 1 w 152"/>
                  <a:gd name="T43" fmla="*/ 0 h 123"/>
                  <a:gd name="T44" fmla="*/ 1 w 152"/>
                  <a:gd name="T45" fmla="*/ 0 h 123"/>
                  <a:gd name="T46" fmla="*/ 1 w 152"/>
                  <a:gd name="T47" fmla="*/ 0 h 123"/>
                  <a:gd name="T48" fmla="*/ 1 w 152"/>
                  <a:gd name="T49" fmla="*/ 0 h 123"/>
                  <a:gd name="T50" fmla="*/ 1 w 152"/>
                  <a:gd name="T51" fmla="*/ 0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2" h="123">
                    <a:moveTo>
                      <a:pt x="13" y="122"/>
                    </a:moveTo>
                    <a:lnTo>
                      <a:pt x="0" y="100"/>
                    </a:lnTo>
                    <a:lnTo>
                      <a:pt x="4" y="93"/>
                    </a:lnTo>
                    <a:lnTo>
                      <a:pt x="14" y="75"/>
                    </a:lnTo>
                    <a:lnTo>
                      <a:pt x="29" y="52"/>
                    </a:lnTo>
                    <a:lnTo>
                      <a:pt x="48" y="27"/>
                    </a:lnTo>
                    <a:lnTo>
                      <a:pt x="70" y="9"/>
                    </a:lnTo>
                    <a:lnTo>
                      <a:pt x="93" y="0"/>
                    </a:lnTo>
                    <a:lnTo>
                      <a:pt x="118" y="5"/>
                    </a:lnTo>
                    <a:lnTo>
                      <a:pt x="141" y="32"/>
                    </a:lnTo>
                    <a:lnTo>
                      <a:pt x="149" y="50"/>
                    </a:lnTo>
                    <a:lnTo>
                      <a:pt x="152" y="65"/>
                    </a:lnTo>
                    <a:lnTo>
                      <a:pt x="151" y="79"/>
                    </a:lnTo>
                    <a:lnTo>
                      <a:pt x="146" y="91"/>
                    </a:lnTo>
                    <a:lnTo>
                      <a:pt x="138" y="99"/>
                    </a:lnTo>
                    <a:lnTo>
                      <a:pt x="127" y="107"/>
                    </a:lnTo>
                    <a:lnTo>
                      <a:pt x="114" y="113"/>
                    </a:lnTo>
                    <a:lnTo>
                      <a:pt x="99" y="116"/>
                    </a:lnTo>
                    <a:lnTo>
                      <a:pt x="84" y="120"/>
                    </a:lnTo>
                    <a:lnTo>
                      <a:pt x="69" y="121"/>
                    </a:lnTo>
                    <a:lnTo>
                      <a:pt x="54" y="122"/>
                    </a:lnTo>
                    <a:lnTo>
                      <a:pt x="42" y="123"/>
                    </a:lnTo>
                    <a:lnTo>
                      <a:pt x="30" y="123"/>
                    </a:lnTo>
                    <a:lnTo>
                      <a:pt x="21" y="122"/>
                    </a:lnTo>
                    <a:lnTo>
                      <a:pt x="15" y="122"/>
                    </a:lnTo>
                    <a:lnTo>
                      <a:pt x="13" y="12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1" name="Freeform 75"/>
              <p:cNvSpPr>
                <a:spLocks/>
              </p:cNvSpPr>
              <p:nvPr/>
            </p:nvSpPr>
            <p:spPr bwMode="auto">
              <a:xfrm>
                <a:off x="3434" y="3184"/>
                <a:ext cx="76" cy="61"/>
              </a:xfrm>
              <a:custGeom>
                <a:avLst/>
                <a:gdLst>
                  <a:gd name="T0" fmla="*/ 0 w 153"/>
                  <a:gd name="T1" fmla="*/ 1 h 122"/>
                  <a:gd name="T2" fmla="*/ 0 w 153"/>
                  <a:gd name="T3" fmla="*/ 1 h 122"/>
                  <a:gd name="T4" fmla="*/ 0 w 153"/>
                  <a:gd name="T5" fmla="*/ 1 h 122"/>
                  <a:gd name="T6" fmla="*/ 0 w 153"/>
                  <a:gd name="T7" fmla="*/ 1 h 122"/>
                  <a:gd name="T8" fmla="*/ 0 w 153"/>
                  <a:gd name="T9" fmla="*/ 0 h 122"/>
                  <a:gd name="T10" fmla="*/ 0 w 153"/>
                  <a:gd name="T11" fmla="*/ 0 h 122"/>
                  <a:gd name="T12" fmla="*/ 0 w 153"/>
                  <a:gd name="T13" fmla="*/ 1 h 122"/>
                  <a:gd name="T14" fmla="*/ 0 w 153"/>
                  <a:gd name="T15" fmla="*/ 1 h 122"/>
                  <a:gd name="T16" fmla="*/ 0 w 153"/>
                  <a:gd name="T17" fmla="*/ 1 h 122"/>
                  <a:gd name="T18" fmla="*/ 0 w 153"/>
                  <a:gd name="T19" fmla="*/ 1 h 122"/>
                  <a:gd name="T20" fmla="*/ 0 w 153"/>
                  <a:gd name="T21" fmla="*/ 1 h 122"/>
                  <a:gd name="T22" fmla="*/ 0 w 153"/>
                  <a:gd name="T23" fmla="*/ 1 h 122"/>
                  <a:gd name="T24" fmla="*/ 0 w 153"/>
                  <a:gd name="T25" fmla="*/ 1 h 122"/>
                  <a:gd name="T26" fmla="*/ 0 w 153"/>
                  <a:gd name="T27" fmla="*/ 1 h 122"/>
                  <a:gd name="T28" fmla="*/ 0 w 153"/>
                  <a:gd name="T29" fmla="*/ 1 h 122"/>
                  <a:gd name="T30" fmla="*/ 0 w 153"/>
                  <a:gd name="T31" fmla="*/ 1 h 122"/>
                  <a:gd name="T32" fmla="*/ 0 w 153"/>
                  <a:gd name="T33" fmla="*/ 1 h 122"/>
                  <a:gd name="T34" fmla="*/ 0 w 153"/>
                  <a:gd name="T35" fmla="*/ 1 h 122"/>
                  <a:gd name="T36" fmla="*/ 0 w 153"/>
                  <a:gd name="T37" fmla="*/ 1 h 122"/>
                  <a:gd name="T38" fmla="*/ 0 w 153"/>
                  <a:gd name="T39" fmla="*/ 1 h 122"/>
                  <a:gd name="T40" fmla="*/ 0 w 153"/>
                  <a:gd name="T41" fmla="*/ 1 h 122"/>
                  <a:gd name="T42" fmla="*/ 0 w 153"/>
                  <a:gd name="T43" fmla="*/ 1 h 122"/>
                  <a:gd name="T44" fmla="*/ 0 w 153"/>
                  <a:gd name="T45" fmla="*/ 1 h 122"/>
                  <a:gd name="T46" fmla="*/ 0 w 153"/>
                  <a:gd name="T47" fmla="*/ 1 h 122"/>
                  <a:gd name="T48" fmla="*/ 0 w 153"/>
                  <a:gd name="T49" fmla="*/ 1 h 122"/>
                  <a:gd name="T50" fmla="*/ 0 w 153"/>
                  <a:gd name="T51" fmla="*/ 1 h 1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3" h="122">
                    <a:moveTo>
                      <a:pt x="0" y="23"/>
                    </a:moveTo>
                    <a:lnTo>
                      <a:pt x="13" y="1"/>
                    </a:lnTo>
                    <a:lnTo>
                      <a:pt x="15" y="1"/>
                    </a:lnTo>
                    <a:lnTo>
                      <a:pt x="21" y="1"/>
                    </a:lnTo>
                    <a:lnTo>
                      <a:pt x="30" y="0"/>
                    </a:lnTo>
                    <a:lnTo>
                      <a:pt x="42" y="0"/>
                    </a:lnTo>
                    <a:lnTo>
                      <a:pt x="54" y="1"/>
                    </a:lnTo>
                    <a:lnTo>
                      <a:pt x="69" y="2"/>
                    </a:lnTo>
                    <a:lnTo>
                      <a:pt x="84" y="4"/>
                    </a:lnTo>
                    <a:lnTo>
                      <a:pt x="99" y="7"/>
                    </a:lnTo>
                    <a:lnTo>
                      <a:pt x="114" y="10"/>
                    </a:lnTo>
                    <a:lnTo>
                      <a:pt x="127" y="16"/>
                    </a:lnTo>
                    <a:lnTo>
                      <a:pt x="138" y="23"/>
                    </a:lnTo>
                    <a:lnTo>
                      <a:pt x="146" y="32"/>
                    </a:lnTo>
                    <a:lnTo>
                      <a:pt x="152" y="43"/>
                    </a:lnTo>
                    <a:lnTo>
                      <a:pt x="153" y="55"/>
                    </a:lnTo>
                    <a:lnTo>
                      <a:pt x="150" y="70"/>
                    </a:lnTo>
                    <a:lnTo>
                      <a:pt x="142" y="89"/>
                    </a:lnTo>
                    <a:lnTo>
                      <a:pt x="118" y="115"/>
                    </a:lnTo>
                    <a:lnTo>
                      <a:pt x="93" y="122"/>
                    </a:lnTo>
                    <a:lnTo>
                      <a:pt x="70" y="114"/>
                    </a:lnTo>
                    <a:lnTo>
                      <a:pt x="48" y="95"/>
                    </a:lnTo>
                    <a:lnTo>
                      <a:pt x="29" y="72"/>
                    </a:lnTo>
                    <a:lnTo>
                      <a:pt x="14" y="48"/>
                    </a:lnTo>
                    <a:lnTo>
                      <a:pt x="4" y="30"/>
                    </a:lnTo>
                    <a:lnTo>
                      <a:pt x="0" y="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2" name="Freeform 76"/>
              <p:cNvSpPr>
                <a:spLocks/>
              </p:cNvSpPr>
              <p:nvPr/>
            </p:nvSpPr>
            <p:spPr bwMode="auto">
              <a:xfrm>
                <a:off x="3392" y="3199"/>
                <a:ext cx="55" cy="78"/>
              </a:xfrm>
              <a:custGeom>
                <a:avLst/>
                <a:gdLst>
                  <a:gd name="T0" fmla="*/ 0 w 112"/>
                  <a:gd name="T1" fmla="*/ 0 h 156"/>
                  <a:gd name="T2" fmla="*/ 0 w 112"/>
                  <a:gd name="T3" fmla="*/ 0 h 156"/>
                  <a:gd name="T4" fmla="*/ 0 w 112"/>
                  <a:gd name="T5" fmla="*/ 1 h 156"/>
                  <a:gd name="T6" fmla="*/ 0 w 112"/>
                  <a:gd name="T7" fmla="*/ 1 h 156"/>
                  <a:gd name="T8" fmla="*/ 0 w 112"/>
                  <a:gd name="T9" fmla="*/ 1 h 156"/>
                  <a:gd name="T10" fmla="*/ 0 w 112"/>
                  <a:gd name="T11" fmla="*/ 1 h 156"/>
                  <a:gd name="T12" fmla="*/ 0 w 112"/>
                  <a:gd name="T13" fmla="*/ 1 h 156"/>
                  <a:gd name="T14" fmla="*/ 0 w 112"/>
                  <a:gd name="T15" fmla="*/ 1 h 156"/>
                  <a:gd name="T16" fmla="*/ 0 w 112"/>
                  <a:gd name="T17" fmla="*/ 1 h 156"/>
                  <a:gd name="T18" fmla="*/ 0 w 112"/>
                  <a:gd name="T19" fmla="*/ 1 h 156"/>
                  <a:gd name="T20" fmla="*/ 0 w 112"/>
                  <a:gd name="T21" fmla="*/ 1 h 156"/>
                  <a:gd name="T22" fmla="*/ 0 w 112"/>
                  <a:gd name="T23" fmla="*/ 1 h 156"/>
                  <a:gd name="T24" fmla="*/ 0 w 112"/>
                  <a:gd name="T25" fmla="*/ 1 h 156"/>
                  <a:gd name="T26" fmla="*/ 0 w 112"/>
                  <a:gd name="T27" fmla="*/ 1 h 156"/>
                  <a:gd name="T28" fmla="*/ 0 w 112"/>
                  <a:gd name="T29" fmla="*/ 1 h 156"/>
                  <a:gd name="T30" fmla="*/ 0 w 112"/>
                  <a:gd name="T31" fmla="*/ 1 h 156"/>
                  <a:gd name="T32" fmla="*/ 0 w 112"/>
                  <a:gd name="T33" fmla="*/ 1 h 156"/>
                  <a:gd name="T34" fmla="*/ 0 w 112"/>
                  <a:gd name="T35" fmla="*/ 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2" h="156">
                    <a:moveTo>
                      <a:pt x="43" y="0"/>
                    </a:moveTo>
                    <a:lnTo>
                      <a:pt x="68" y="0"/>
                    </a:lnTo>
                    <a:lnTo>
                      <a:pt x="73" y="7"/>
                    </a:lnTo>
                    <a:lnTo>
                      <a:pt x="83" y="24"/>
                    </a:lnTo>
                    <a:lnTo>
                      <a:pt x="96" y="50"/>
                    </a:lnTo>
                    <a:lnTo>
                      <a:pt x="106" y="77"/>
                    </a:lnTo>
                    <a:lnTo>
                      <a:pt x="112" y="106"/>
                    </a:lnTo>
                    <a:lnTo>
                      <a:pt x="108" y="131"/>
                    </a:lnTo>
                    <a:lnTo>
                      <a:pt x="91" y="149"/>
                    </a:lnTo>
                    <a:lnTo>
                      <a:pt x="56" y="156"/>
                    </a:lnTo>
                    <a:lnTo>
                      <a:pt x="22" y="149"/>
                    </a:lnTo>
                    <a:lnTo>
                      <a:pt x="4" y="131"/>
                    </a:lnTo>
                    <a:lnTo>
                      <a:pt x="0" y="106"/>
                    </a:lnTo>
                    <a:lnTo>
                      <a:pt x="5" y="77"/>
                    </a:lnTo>
                    <a:lnTo>
                      <a:pt x="15" y="50"/>
                    </a:lnTo>
                    <a:lnTo>
                      <a:pt x="28" y="24"/>
                    </a:lnTo>
                    <a:lnTo>
                      <a:pt x="38" y="7"/>
                    </a:lnTo>
                    <a:lnTo>
                      <a:pt x="4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3" name="Freeform 77"/>
              <p:cNvSpPr>
                <a:spLocks/>
              </p:cNvSpPr>
              <p:nvPr/>
            </p:nvSpPr>
            <p:spPr bwMode="auto">
              <a:xfrm>
                <a:off x="3330" y="3182"/>
                <a:ext cx="75" cy="62"/>
              </a:xfrm>
              <a:custGeom>
                <a:avLst/>
                <a:gdLst>
                  <a:gd name="T0" fmla="*/ 0 w 151"/>
                  <a:gd name="T1" fmla="*/ 1 h 123"/>
                  <a:gd name="T2" fmla="*/ 0 w 151"/>
                  <a:gd name="T3" fmla="*/ 1 h 123"/>
                  <a:gd name="T4" fmla="*/ 0 w 151"/>
                  <a:gd name="T5" fmla="*/ 1 h 123"/>
                  <a:gd name="T6" fmla="*/ 0 w 151"/>
                  <a:gd name="T7" fmla="*/ 1 h 123"/>
                  <a:gd name="T8" fmla="*/ 0 w 151"/>
                  <a:gd name="T9" fmla="*/ 1 h 123"/>
                  <a:gd name="T10" fmla="*/ 0 w 151"/>
                  <a:gd name="T11" fmla="*/ 1 h 123"/>
                  <a:gd name="T12" fmla="*/ 0 w 151"/>
                  <a:gd name="T13" fmla="*/ 1 h 123"/>
                  <a:gd name="T14" fmla="*/ 0 w 151"/>
                  <a:gd name="T15" fmla="*/ 1 h 123"/>
                  <a:gd name="T16" fmla="*/ 0 w 151"/>
                  <a:gd name="T17" fmla="*/ 1 h 123"/>
                  <a:gd name="T18" fmla="*/ 0 w 151"/>
                  <a:gd name="T19" fmla="*/ 1 h 123"/>
                  <a:gd name="T20" fmla="*/ 0 w 151"/>
                  <a:gd name="T21" fmla="*/ 1 h 123"/>
                  <a:gd name="T22" fmla="*/ 0 w 151"/>
                  <a:gd name="T23" fmla="*/ 1 h 123"/>
                  <a:gd name="T24" fmla="*/ 0 w 151"/>
                  <a:gd name="T25" fmla="*/ 1 h 123"/>
                  <a:gd name="T26" fmla="*/ 0 w 151"/>
                  <a:gd name="T27" fmla="*/ 1 h 123"/>
                  <a:gd name="T28" fmla="*/ 0 w 151"/>
                  <a:gd name="T29" fmla="*/ 1 h 123"/>
                  <a:gd name="T30" fmla="*/ 0 w 151"/>
                  <a:gd name="T31" fmla="*/ 1 h 123"/>
                  <a:gd name="T32" fmla="*/ 0 w 151"/>
                  <a:gd name="T33" fmla="*/ 1 h 123"/>
                  <a:gd name="T34" fmla="*/ 0 w 151"/>
                  <a:gd name="T35" fmla="*/ 1 h 123"/>
                  <a:gd name="T36" fmla="*/ 0 w 151"/>
                  <a:gd name="T37" fmla="*/ 1 h 123"/>
                  <a:gd name="T38" fmla="*/ 0 w 151"/>
                  <a:gd name="T39" fmla="*/ 1 h 123"/>
                  <a:gd name="T40" fmla="*/ 0 w 151"/>
                  <a:gd name="T41" fmla="*/ 1 h 123"/>
                  <a:gd name="T42" fmla="*/ 0 w 151"/>
                  <a:gd name="T43" fmla="*/ 0 h 123"/>
                  <a:gd name="T44" fmla="*/ 0 w 151"/>
                  <a:gd name="T45" fmla="*/ 0 h 123"/>
                  <a:gd name="T46" fmla="*/ 0 w 151"/>
                  <a:gd name="T47" fmla="*/ 1 h 123"/>
                  <a:gd name="T48" fmla="*/ 0 w 151"/>
                  <a:gd name="T49" fmla="*/ 1 h 123"/>
                  <a:gd name="T50" fmla="*/ 0 w 151"/>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1" h="123">
                    <a:moveTo>
                      <a:pt x="138" y="1"/>
                    </a:moveTo>
                    <a:lnTo>
                      <a:pt x="151" y="23"/>
                    </a:lnTo>
                    <a:lnTo>
                      <a:pt x="147" y="30"/>
                    </a:lnTo>
                    <a:lnTo>
                      <a:pt x="137" y="48"/>
                    </a:lnTo>
                    <a:lnTo>
                      <a:pt x="122" y="71"/>
                    </a:lnTo>
                    <a:lnTo>
                      <a:pt x="103" y="95"/>
                    </a:lnTo>
                    <a:lnTo>
                      <a:pt x="82" y="114"/>
                    </a:lnTo>
                    <a:lnTo>
                      <a:pt x="57" y="123"/>
                    </a:lnTo>
                    <a:lnTo>
                      <a:pt x="34" y="117"/>
                    </a:lnTo>
                    <a:lnTo>
                      <a:pt x="11" y="91"/>
                    </a:lnTo>
                    <a:lnTo>
                      <a:pt x="3" y="72"/>
                    </a:lnTo>
                    <a:lnTo>
                      <a:pt x="0" y="57"/>
                    </a:lnTo>
                    <a:lnTo>
                      <a:pt x="0" y="44"/>
                    </a:lnTo>
                    <a:lnTo>
                      <a:pt x="6" y="32"/>
                    </a:lnTo>
                    <a:lnTo>
                      <a:pt x="14" y="24"/>
                    </a:lnTo>
                    <a:lnTo>
                      <a:pt x="25" y="16"/>
                    </a:lnTo>
                    <a:lnTo>
                      <a:pt x="38" y="10"/>
                    </a:lnTo>
                    <a:lnTo>
                      <a:pt x="52" y="7"/>
                    </a:lnTo>
                    <a:lnTo>
                      <a:pt x="67" y="3"/>
                    </a:lnTo>
                    <a:lnTo>
                      <a:pt x="82" y="2"/>
                    </a:lnTo>
                    <a:lnTo>
                      <a:pt x="97" y="1"/>
                    </a:lnTo>
                    <a:lnTo>
                      <a:pt x="109" y="0"/>
                    </a:lnTo>
                    <a:lnTo>
                      <a:pt x="121" y="0"/>
                    </a:lnTo>
                    <a:lnTo>
                      <a:pt x="130" y="1"/>
                    </a:lnTo>
                    <a:lnTo>
                      <a:pt x="136" y="1"/>
                    </a:lnTo>
                    <a:lnTo>
                      <a:pt x="138"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4" name="Freeform 78"/>
              <p:cNvSpPr>
                <a:spLocks/>
              </p:cNvSpPr>
              <p:nvPr/>
            </p:nvSpPr>
            <p:spPr bwMode="auto">
              <a:xfrm>
                <a:off x="3329" y="3113"/>
                <a:ext cx="76" cy="62"/>
              </a:xfrm>
              <a:custGeom>
                <a:avLst/>
                <a:gdLst>
                  <a:gd name="T0" fmla="*/ 1 w 152"/>
                  <a:gd name="T1" fmla="*/ 1 h 123"/>
                  <a:gd name="T2" fmla="*/ 1 w 152"/>
                  <a:gd name="T3" fmla="*/ 1 h 123"/>
                  <a:gd name="T4" fmla="*/ 1 w 152"/>
                  <a:gd name="T5" fmla="*/ 1 h 123"/>
                  <a:gd name="T6" fmla="*/ 1 w 152"/>
                  <a:gd name="T7" fmla="*/ 1 h 123"/>
                  <a:gd name="T8" fmla="*/ 1 w 152"/>
                  <a:gd name="T9" fmla="*/ 1 h 123"/>
                  <a:gd name="T10" fmla="*/ 1 w 152"/>
                  <a:gd name="T11" fmla="*/ 1 h 123"/>
                  <a:gd name="T12" fmla="*/ 1 w 152"/>
                  <a:gd name="T13" fmla="*/ 1 h 123"/>
                  <a:gd name="T14" fmla="*/ 1 w 152"/>
                  <a:gd name="T15" fmla="*/ 1 h 123"/>
                  <a:gd name="T16" fmla="*/ 1 w 152"/>
                  <a:gd name="T17" fmla="*/ 1 h 123"/>
                  <a:gd name="T18" fmla="*/ 1 w 152"/>
                  <a:gd name="T19" fmla="*/ 1 h 123"/>
                  <a:gd name="T20" fmla="*/ 1 w 152"/>
                  <a:gd name="T21" fmla="*/ 1 h 123"/>
                  <a:gd name="T22" fmla="*/ 1 w 152"/>
                  <a:gd name="T23" fmla="*/ 1 h 123"/>
                  <a:gd name="T24" fmla="*/ 1 w 152"/>
                  <a:gd name="T25" fmla="*/ 1 h 123"/>
                  <a:gd name="T26" fmla="*/ 1 w 152"/>
                  <a:gd name="T27" fmla="*/ 1 h 123"/>
                  <a:gd name="T28" fmla="*/ 1 w 152"/>
                  <a:gd name="T29" fmla="*/ 1 h 123"/>
                  <a:gd name="T30" fmla="*/ 0 w 152"/>
                  <a:gd name="T31" fmla="*/ 1 h 123"/>
                  <a:gd name="T32" fmla="*/ 1 w 152"/>
                  <a:gd name="T33" fmla="*/ 1 h 123"/>
                  <a:gd name="T34" fmla="*/ 1 w 152"/>
                  <a:gd name="T35" fmla="*/ 1 h 123"/>
                  <a:gd name="T36" fmla="*/ 1 w 152"/>
                  <a:gd name="T37" fmla="*/ 1 h 123"/>
                  <a:gd name="T38" fmla="*/ 1 w 152"/>
                  <a:gd name="T39" fmla="*/ 0 h 123"/>
                  <a:gd name="T40" fmla="*/ 1 w 152"/>
                  <a:gd name="T41" fmla="*/ 1 h 123"/>
                  <a:gd name="T42" fmla="*/ 1 w 152"/>
                  <a:gd name="T43" fmla="*/ 1 h 123"/>
                  <a:gd name="T44" fmla="*/ 1 w 152"/>
                  <a:gd name="T45" fmla="*/ 1 h 123"/>
                  <a:gd name="T46" fmla="*/ 1 w 152"/>
                  <a:gd name="T47" fmla="*/ 1 h 123"/>
                  <a:gd name="T48" fmla="*/ 1 w 152"/>
                  <a:gd name="T49" fmla="*/ 1 h 123"/>
                  <a:gd name="T50" fmla="*/ 1 w 152"/>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2" h="123">
                    <a:moveTo>
                      <a:pt x="152" y="99"/>
                    </a:moveTo>
                    <a:lnTo>
                      <a:pt x="139" y="122"/>
                    </a:lnTo>
                    <a:lnTo>
                      <a:pt x="137" y="122"/>
                    </a:lnTo>
                    <a:lnTo>
                      <a:pt x="131" y="122"/>
                    </a:lnTo>
                    <a:lnTo>
                      <a:pt x="122" y="123"/>
                    </a:lnTo>
                    <a:lnTo>
                      <a:pt x="110" y="122"/>
                    </a:lnTo>
                    <a:lnTo>
                      <a:pt x="98" y="122"/>
                    </a:lnTo>
                    <a:lnTo>
                      <a:pt x="83" y="121"/>
                    </a:lnTo>
                    <a:lnTo>
                      <a:pt x="68" y="118"/>
                    </a:lnTo>
                    <a:lnTo>
                      <a:pt x="53" y="116"/>
                    </a:lnTo>
                    <a:lnTo>
                      <a:pt x="39" y="111"/>
                    </a:lnTo>
                    <a:lnTo>
                      <a:pt x="26" y="106"/>
                    </a:lnTo>
                    <a:lnTo>
                      <a:pt x="15" y="99"/>
                    </a:lnTo>
                    <a:lnTo>
                      <a:pt x="7" y="91"/>
                    </a:lnTo>
                    <a:lnTo>
                      <a:pt x="1" y="79"/>
                    </a:lnTo>
                    <a:lnTo>
                      <a:pt x="0" y="66"/>
                    </a:lnTo>
                    <a:lnTo>
                      <a:pt x="3" y="51"/>
                    </a:lnTo>
                    <a:lnTo>
                      <a:pt x="11" y="33"/>
                    </a:lnTo>
                    <a:lnTo>
                      <a:pt x="34" y="6"/>
                    </a:lnTo>
                    <a:lnTo>
                      <a:pt x="58" y="0"/>
                    </a:lnTo>
                    <a:lnTo>
                      <a:pt x="83" y="8"/>
                    </a:lnTo>
                    <a:lnTo>
                      <a:pt x="104" y="27"/>
                    </a:lnTo>
                    <a:lnTo>
                      <a:pt x="123" y="50"/>
                    </a:lnTo>
                    <a:lnTo>
                      <a:pt x="138" y="73"/>
                    </a:lnTo>
                    <a:lnTo>
                      <a:pt x="148" y="92"/>
                    </a:lnTo>
                    <a:lnTo>
                      <a:pt x="152" y="9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5" name="Freeform 79"/>
              <p:cNvSpPr>
                <a:spLocks/>
              </p:cNvSpPr>
              <p:nvPr/>
            </p:nvSpPr>
            <p:spPr bwMode="auto">
              <a:xfrm>
                <a:off x="3017" y="3114"/>
                <a:ext cx="68" cy="74"/>
              </a:xfrm>
              <a:custGeom>
                <a:avLst/>
                <a:gdLst>
                  <a:gd name="T0" fmla="*/ 1 w 136"/>
                  <a:gd name="T1" fmla="*/ 1 h 148"/>
                  <a:gd name="T2" fmla="*/ 0 w 136"/>
                  <a:gd name="T3" fmla="*/ 1 h 148"/>
                  <a:gd name="T4" fmla="*/ 1 w 136"/>
                  <a:gd name="T5" fmla="*/ 1 h 148"/>
                  <a:gd name="T6" fmla="*/ 1 w 136"/>
                  <a:gd name="T7" fmla="*/ 1 h 148"/>
                  <a:gd name="T8" fmla="*/ 1 w 136"/>
                  <a:gd name="T9" fmla="*/ 1 h 148"/>
                  <a:gd name="T10" fmla="*/ 1 w 136"/>
                  <a:gd name="T11" fmla="*/ 1 h 148"/>
                  <a:gd name="T12" fmla="*/ 1 w 136"/>
                  <a:gd name="T13" fmla="*/ 1 h 148"/>
                  <a:gd name="T14" fmla="*/ 1 w 136"/>
                  <a:gd name="T15" fmla="*/ 1 h 148"/>
                  <a:gd name="T16" fmla="*/ 1 w 136"/>
                  <a:gd name="T17" fmla="*/ 1 h 148"/>
                  <a:gd name="T18" fmla="*/ 1 w 136"/>
                  <a:gd name="T19" fmla="*/ 1 h 148"/>
                  <a:gd name="T20" fmla="*/ 1 w 136"/>
                  <a:gd name="T21" fmla="*/ 1 h 148"/>
                  <a:gd name="T22" fmla="*/ 1 w 136"/>
                  <a:gd name="T23" fmla="*/ 1 h 148"/>
                  <a:gd name="T24" fmla="*/ 1 w 136"/>
                  <a:gd name="T25" fmla="*/ 1 h 148"/>
                  <a:gd name="T26" fmla="*/ 1 w 136"/>
                  <a:gd name="T27" fmla="*/ 1 h 148"/>
                  <a:gd name="T28" fmla="*/ 1 w 136"/>
                  <a:gd name="T29" fmla="*/ 1 h 148"/>
                  <a:gd name="T30" fmla="*/ 1 w 136"/>
                  <a:gd name="T31" fmla="*/ 1 h 148"/>
                  <a:gd name="T32" fmla="*/ 1 w 136"/>
                  <a:gd name="T33" fmla="*/ 1 h 148"/>
                  <a:gd name="T34" fmla="*/ 1 w 136"/>
                  <a:gd name="T35" fmla="*/ 1 h 148"/>
                  <a:gd name="T36" fmla="*/ 1 w 136"/>
                  <a:gd name="T37" fmla="*/ 1 h 148"/>
                  <a:gd name="T38" fmla="*/ 1 w 136"/>
                  <a:gd name="T39" fmla="*/ 1 h 148"/>
                  <a:gd name="T40" fmla="*/ 1 w 136"/>
                  <a:gd name="T41" fmla="*/ 1 h 148"/>
                  <a:gd name="T42" fmla="*/ 1 w 136"/>
                  <a:gd name="T43" fmla="*/ 1 h 148"/>
                  <a:gd name="T44" fmla="*/ 1 w 136"/>
                  <a:gd name="T45" fmla="*/ 1 h 148"/>
                  <a:gd name="T46" fmla="*/ 1 w 136"/>
                  <a:gd name="T47" fmla="*/ 1 h 148"/>
                  <a:gd name="T48" fmla="*/ 1 w 136"/>
                  <a:gd name="T49" fmla="*/ 1 h 148"/>
                  <a:gd name="T50" fmla="*/ 1 w 136"/>
                  <a:gd name="T51" fmla="*/ 1 h 148"/>
                  <a:gd name="T52" fmla="*/ 1 w 136"/>
                  <a:gd name="T53" fmla="*/ 1 h 148"/>
                  <a:gd name="T54" fmla="*/ 1 w 136"/>
                  <a:gd name="T55" fmla="*/ 1 h 148"/>
                  <a:gd name="T56" fmla="*/ 1 w 136"/>
                  <a:gd name="T57" fmla="*/ 1 h 148"/>
                  <a:gd name="T58" fmla="*/ 1 w 136"/>
                  <a:gd name="T59" fmla="*/ 1 h 148"/>
                  <a:gd name="T60" fmla="*/ 1 w 136"/>
                  <a:gd name="T61" fmla="*/ 1 h 148"/>
                  <a:gd name="T62" fmla="*/ 1 w 136"/>
                  <a:gd name="T63" fmla="*/ 1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6" h="148">
                    <a:moveTo>
                      <a:pt x="14" y="75"/>
                    </a:moveTo>
                    <a:lnTo>
                      <a:pt x="6" y="67"/>
                    </a:lnTo>
                    <a:lnTo>
                      <a:pt x="1" y="57"/>
                    </a:lnTo>
                    <a:lnTo>
                      <a:pt x="0" y="47"/>
                    </a:lnTo>
                    <a:lnTo>
                      <a:pt x="4" y="38"/>
                    </a:lnTo>
                    <a:lnTo>
                      <a:pt x="7" y="33"/>
                    </a:lnTo>
                    <a:lnTo>
                      <a:pt x="11" y="30"/>
                    </a:lnTo>
                    <a:lnTo>
                      <a:pt x="15" y="27"/>
                    </a:lnTo>
                    <a:lnTo>
                      <a:pt x="20" y="25"/>
                    </a:lnTo>
                    <a:lnTo>
                      <a:pt x="24" y="25"/>
                    </a:lnTo>
                    <a:lnTo>
                      <a:pt x="30" y="25"/>
                    </a:lnTo>
                    <a:lnTo>
                      <a:pt x="35" y="25"/>
                    </a:lnTo>
                    <a:lnTo>
                      <a:pt x="41" y="27"/>
                    </a:lnTo>
                    <a:lnTo>
                      <a:pt x="43" y="16"/>
                    </a:lnTo>
                    <a:lnTo>
                      <a:pt x="50" y="8"/>
                    </a:lnTo>
                    <a:lnTo>
                      <a:pt x="58" y="2"/>
                    </a:lnTo>
                    <a:lnTo>
                      <a:pt x="68" y="0"/>
                    </a:lnTo>
                    <a:lnTo>
                      <a:pt x="79" y="2"/>
                    </a:lnTo>
                    <a:lnTo>
                      <a:pt x="87" y="8"/>
                    </a:lnTo>
                    <a:lnTo>
                      <a:pt x="92" y="16"/>
                    </a:lnTo>
                    <a:lnTo>
                      <a:pt x="95" y="26"/>
                    </a:lnTo>
                    <a:lnTo>
                      <a:pt x="100" y="24"/>
                    </a:lnTo>
                    <a:lnTo>
                      <a:pt x="105" y="23"/>
                    </a:lnTo>
                    <a:lnTo>
                      <a:pt x="111" y="23"/>
                    </a:lnTo>
                    <a:lnTo>
                      <a:pt x="117" y="24"/>
                    </a:lnTo>
                    <a:lnTo>
                      <a:pt x="121" y="26"/>
                    </a:lnTo>
                    <a:lnTo>
                      <a:pt x="126" y="29"/>
                    </a:lnTo>
                    <a:lnTo>
                      <a:pt x="129" y="32"/>
                    </a:lnTo>
                    <a:lnTo>
                      <a:pt x="133" y="37"/>
                    </a:lnTo>
                    <a:lnTo>
                      <a:pt x="136" y="46"/>
                    </a:lnTo>
                    <a:lnTo>
                      <a:pt x="135" y="56"/>
                    </a:lnTo>
                    <a:lnTo>
                      <a:pt x="130" y="65"/>
                    </a:lnTo>
                    <a:lnTo>
                      <a:pt x="122" y="73"/>
                    </a:lnTo>
                    <a:lnTo>
                      <a:pt x="130" y="80"/>
                    </a:lnTo>
                    <a:lnTo>
                      <a:pt x="135" y="90"/>
                    </a:lnTo>
                    <a:lnTo>
                      <a:pt x="136" y="100"/>
                    </a:lnTo>
                    <a:lnTo>
                      <a:pt x="133" y="110"/>
                    </a:lnTo>
                    <a:lnTo>
                      <a:pt x="129" y="115"/>
                    </a:lnTo>
                    <a:lnTo>
                      <a:pt x="126" y="118"/>
                    </a:lnTo>
                    <a:lnTo>
                      <a:pt x="121" y="121"/>
                    </a:lnTo>
                    <a:lnTo>
                      <a:pt x="117" y="122"/>
                    </a:lnTo>
                    <a:lnTo>
                      <a:pt x="112" y="123"/>
                    </a:lnTo>
                    <a:lnTo>
                      <a:pt x="106" y="123"/>
                    </a:lnTo>
                    <a:lnTo>
                      <a:pt x="102" y="122"/>
                    </a:lnTo>
                    <a:lnTo>
                      <a:pt x="96" y="121"/>
                    </a:lnTo>
                    <a:lnTo>
                      <a:pt x="94" y="131"/>
                    </a:lnTo>
                    <a:lnTo>
                      <a:pt x="88" y="140"/>
                    </a:lnTo>
                    <a:lnTo>
                      <a:pt x="80" y="146"/>
                    </a:lnTo>
                    <a:lnTo>
                      <a:pt x="69" y="148"/>
                    </a:lnTo>
                    <a:lnTo>
                      <a:pt x="59" y="146"/>
                    </a:lnTo>
                    <a:lnTo>
                      <a:pt x="51" y="140"/>
                    </a:lnTo>
                    <a:lnTo>
                      <a:pt x="45" y="131"/>
                    </a:lnTo>
                    <a:lnTo>
                      <a:pt x="42" y="121"/>
                    </a:lnTo>
                    <a:lnTo>
                      <a:pt x="36" y="123"/>
                    </a:lnTo>
                    <a:lnTo>
                      <a:pt x="31" y="124"/>
                    </a:lnTo>
                    <a:lnTo>
                      <a:pt x="26" y="124"/>
                    </a:lnTo>
                    <a:lnTo>
                      <a:pt x="21" y="123"/>
                    </a:lnTo>
                    <a:lnTo>
                      <a:pt x="16" y="122"/>
                    </a:lnTo>
                    <a:lnTo>
                      <a:pt x="12" y="120"/>
                    </a:lnTo>
                    <a:lnTo>
                      <a:pt x="8" y="116"/>
                    </a:lnTo>
                    <a:lnTo>
                      <a:pt x="5" y="111"/>
                    </a:lnTo>
                    <a:lnTo>
                      <a:pt x="1" y="101"/>
                    </a:lnTo>
                    <a:lnTo>
                      <a:pt x="3" y="92"/>
                    </a:lnTo>
                    <a:lnTo>
                      <a:pt x="7" y="83"/>
                    </a:lnTo>
                    <a:lnTo>
                      <a:pt x="14"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6" name="Freeform 80"/>
              <p:cNvSpPr>
                <a:spLocks/>
              </p:cNvSpPr>
              <p:nvPr/>
            </p:nvSpPr>
            <p:spPr bwMode="auto">
              <a:xfrm>
                <a:off x="3041" y="3140"/>
                <a:ext cx="20" cy="21"/>
              </a:xfrm>
              <a:custGeom>
                <a:avLst/>
                <a:gdLst>
                  <a:gd name="T0" fmla="*/ 1 w 39"/>
                  <a:gd name="T1" fmla="*/ 1 h 40"/>
                  <a:gd name="T2" fmla="*/ 1 w 39"/>
                  <a:gd name="T3" fmla="*/ 1 h 40"/>
                  <a:gd name="T4" fmla="*/ 1 w 39"/>
                  <a:gd name="T5" fmla="*/ 1 h 40"/>
                  <a:gd name="T6" fmla="*/ 1 w 39"/>
                  <a:gd name="T7" fmla="*/ 1 h 40"/>
                  <a:gd name="T8" fmla="*/ 1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0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40">
                    <a:moveTo>
                      <a:pt x="19" y="40"/>
                    </a:moveTo>
                    <a:lnTo>
                      <a:pt x="27" y="39"/>
                    </a:lnTo>
                    <a:lnTo>
                      <a:pt x="33" y="34"/>
                    </a:lnTo>
                    <a:lnTo>
                      <a:pt x="38" y="27"/>
                    </a:lnTo>
                    <a:lnTo>
                      <a:pt x="39" y="20"/>
                    </a:lnTo>
                    <a:lnTo>
                      <a:pt x="38" y="12"/>
                    </a:lnTo>
                    <a:lnTo>
                      <a:pt x="33" y="5"/>
                    </a:lnTo>
                    <a:lnTo>
                      <a:pt x="27" y="1"/>
                    </a:lnTo>
                    <a:lnTo>
                      <a:pt x="19" y="0"/>
                    </a:lnTo>
                    <a:lnTo>
                      <a:pt x="12" y="1"/>
                    </a:lnTo>
                    <a:lnTo>
                      <a:pt x="6" y="5"/>
                    </a:lnTo>
                    <a:lnTo>
                      <a:pt x="1" y="12"/>
                    </a:lnTo>
                    <a:lnTo>
                      <a:pt x="0" y="20"/>
                    </a:lnTo>
                    <a:lnTo>
                      <a:pt x="1" y="27"/>
                    </a:lnTo>
                    <a:lnTo>
                      <a:pt x="6" y="34"/>
                    </a:lnTo>
                    <a:lnTo>
                      <a:pt x="12" y="39"/>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7" name="Freeform 81"/>
              <p:cNvSpPr>
                <a:spLocks/>
              </p:cNvSpPr>
              <p:nvPr/>
            </p:nvSpPr>
            <p:spPr bwMode="auto">
              <a:xfrm>
                <a:off x="3104" y="2590"/>
                <a:ext cx="68" cy="74"/>
              </a:xfrm>
              <a:custGeom>
                <a:avLst/>
                <a:gdLst>
                  <a:gd name="T0" fmla="*/ 1 w 136"/>
                  <a:gd name="T1" fmla="*/ 1 h 147"/>
                  <a:gd name="T2" fmla="*/ 0 w 136"/>
                  <a:gd name="T3" fmla="*/ 1 h 147"/>
                  <a:gd name="T4" fmla="*/ 1 w 136"/>
                  <a:gd name="T5" fmla="*/ 1 h 147"/>
                  <a:gd name="T6" fmla="*/ 1 w 136"/>
                  <a:gd name="T7" fmla="*/ 1 h 147"/>
                  <a:gd name="T8" fmla="*/ 1 w 136"/>
                  <a:gd name="T9" fmla="*/ 1 h 147"/>
                  <a:gd name="T10" fmla="*/ 1 w 136"/>
                  <a:gd name="T11" fmla="*/ 1 h 147"/>
                  <a:gd name="T12" fmla="*/ 1 w 136"/>
                  <a:gd name="T13" fmla="*/ 1 h 147"/>
                  <a:gd name="T14" fmla="*/ 1 w 136"/>
                  <a:gd name="T15" fmla="*/ 1 h 147"/>
                  <a:gd name="T16" fmla="*/ 1 w 136"/>
                  <a:gd name="T17" fmla="*/ 1 h 147"/>
                  <a:gd name="T18" fmla="*/ 1 w 136"/>
                  <a:gd name="T19" fmla="*/ 1 h 147"/>
                  <a:gd name="T20" fmla="*/ 1 w 136"/>
                  <a:gd name="T21" fmla="*/ 1 h 147"/>
                  <a:gd name="T22" fmla="*/ 1 w 136"/>
                  <a:gd name="T23" fmla="*/ 1 h 147"/>
                  <a:gd name="T24" fmla="*/ 1 w 136"/>
                  <a:gd name="T25" fmla="*/ 1 h 147"/>
                  <a:gd name="T26" fmla="*/ 1 w 136"/>
                  <a:gd name="T27" fmla="*/ 1 h 147"/>
                  <a:gd name="T28" fmla="*/ 1 w 136"/>
                  <a:gd name="T29" fmla="*/ 1 h 147"/>
                  <a:gd name="T30" fmla="*/ 1 w 136"/>
                  <a:gd name="T31" fmla="*/ 1 h 147"/>
                  <a:gd name="T32" fmla="*/ 1 w 136"/>
                  <a:gd name="T33" fmla="*/ 1 h 147"/>
                  <a:gd name="T34" fmla="*/ 1 w 136"/>
                  <a:gd name="T35" fmla="*/ 1 h 147"/>
                  <a:gd name="T36" fmla="*/ 1 w 136"/>
                  <a:gd name="T37" fmla="*/ 1 h 147"/>
                  <a:gd name="T38" fmla="*/ 1 w 136"/>
                  <a:gd name="T39" fmla="*/ 1 h 147"/>
                  <a:gd name="T40" fmla="*/ 1 w 136"/>
                  <a:gd name="T41" fmla="*/ 1 h 147"/>
                  <a:gd name="T42" fmla="*/ 1 w 136"/>
                  <a:gd name="T43" fmla="*/ 1 h 147"/>
                  <a:gd name="T44" fmla="*/ 1 w 136"/>
                  <a:gd name="T45" fmla="*/ 1 h 147"/>
                  <a:gd name="T46" fmla="*/ 1 w 136"/>
                  <a:gd name="T47" fmla="*/ 1 h 147"/>
                  <a:gd name="T48" fmla="*/ 1 w 136"/>
                  <a:gd name="T49" fmla="*/ 1 h 147"/>
                  <a:gd name="T50" fmla="*/ 1 w 136"/>
                  <a:gd name="T51" fmla="*/ 1 h 147"/>
                  <a:gd name="T52" fmla="*/ 1 w 136"/>
                  <a:gd name="T53" fmla="*/ 1 h 147"/>
                  <a:gd name="T54" fmla="*/ 1 w 136"/>
                  <a:gd name="T55" fmla="*/ 1 h 147"/>
                  <a:gd name="T56" fmla="*/ 1 w 136"/>
                  <a:gd name="T57" fmla="*/ 1 h 147"/>
                  <a:gd name="T58" fmla="*/ 1 w 136"/>
                  <a:gd name="T59" fmla="*/ 1 h 147"/>
                  <a:gd name="T60" fmla="*/ 1 w 136"/>
                  <a:gd name="T61" fmla="*/ 1 h 147"/>
                  <a:gd name="T62" fmla="*/ 1 w 136"/>
                  <a:gd name="T63" fmla="*/ 1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6" h="147">
                    <a:moveTo>
                      <a:pt x="14" y="74"/>
                    </a:moveTo>
                    <a:lnTo>
                      <a:pt x="6" y="66"/>
                    </a:lnTo>
                    <a:lnTo>
                      <a:pt x="1" y="57"/>
                    </a:lnTo>
                    <a:lnTo>
                      <a:pt x="0" y="47"/>
                    </a:lnTo>
                    <a:lnTo>
                      <a:pt x="4" y="36"/>
                    </a:lnTo>
                    <a:lnTo>
                      <a:pt x="7" y="33"/>
                    </a:lnTo>
                    <a:lnTo>
                      <a:pt x="11" y="30"/>
                    </a:lnTo>
                    <a:lnTo>
                      <a:pt x="15" y="26"/>
                    </a:lnTo>
                    <a:lnTo>
                      <a:pt x="20" y="25"/>
                    </a:lnTo>
                    <a:lnTo>
                      <a:pt x="25" y="24"/>
                    </a:lnTo>
                    <a:lnTo>
                      <a:pt x="30" y="24"/>
                    </a:lnTo>
                    <a:lnTo>
                      <a:pt x="35" y="25"/>
                    </a:lnTo>
                    <a:lnTo>
                      <a:pt x="41" y="27"/>
                    </a:lnTo>
                    <a:lnTo>
                      <a:pt x="43" y="16"/>
                    </a:lnTo>
                    <a:lnTo>
                      <a:pt x="50" y="8"/>
                    </a:lnTo>
                    <a:lnTo>
                      <a:pt x="58" y="2"/>
                    </a:lnTo>
                    <a:lnTo>
                      <a:pt x="68" y="0"/>
                    </a:lnTo>
                    <a:lnTo>
                      <a:pt x="79" y="2"/>
                    </a:lnTo>
                    <a:lnTo>
                      <a:pt x="87" y="8"/>
                    </a:lnTo>
                    <a:lnTo>
                      <a:pt x="92" y="16"/>
                    </a:lnTo>
                    <a:lnTo>
                      <a:pt x="95" y="26"/>
                    </a:lnTo>
                    <a:lnTo>
                      <a:pt x="101" y="24"/>
                    </a:lnTo>
                    <a:lnTo>
                      <a:pt x="105" y="23"/>
                    </a:lnTo>
                    <a:lnTo>
                      <a:pt x="111" y="23"/>
                    </a:lnTo>
                    <a:lnTo>
                      <a:pt x="116" y="24"/>
                    </a:lnTo>
                    <a:lnTo>
                      <a:pt x="121" y="25"/>
                    </a:lnTo>
                    <a:lnTo>
                      <a:pt x="126" y="28"/>
                    </a:lnTo>
                    <a:lnTo>
                      <a:pt x="129" y="32"/>
                    </a:lnTo>
                    <a:lnTo>
                      <a:pt x="133" y="35"/>
                    </a:lnTo>
                    <a:lnTo>
                      <a:pt x="136" y="46"/>
                    </a:lnTo>
                    <a:lnTo>
                      <a:pt x="135" y="55"/>
                    </a:lnTo>
                    <a:lnTo>
                      <a:pt x="130" y="65"/>
                    </a:lnTo>
                    <a:lnTo>
                      <a:pt x="122" y="72"/>
                    </a:lnTo>
                    <a:lnTo>
                      <a:pt x="130" y="80"/>
                    </a:lnTo>
                    <a:lnTo>
                      <a:pt x="135" y="89"/>
                    </a:lnTo>
                    <a:lnTo>
                      <a:pt x="136" y="100"/>
                    </a:lnTo>
                    <a:lnTo>
                      <a:pt x="133" y="110"/>
                    </a:lnTo>
                    <a:lnTo>
                      <a:pt x="129" y="114"/>
                    </a:lnTo>
                    <a:lnTo>
                      <a:pt x="126" y="117"/>
                    </a:lnTo>
                    <a:lnTo>
                      <a:pt x="121" y="121"/>
                    </a:lnTo>
                    <a:lnTo>
                      <a:pt x="117" y="122"/>
                    </a:lnTo>
                    <a:lnTo>
                      <a:pt x="112" y="123"/>
                    </a:lnTo>
                    <a:lnTo>
                      <a:pt x="106" y="123"/>
                    </a:lnTo>
                    <a:lnTo>
                      <a:pt x="102" y="122"/>
                    </a:lnTo>
                    <a:lnTo>
                      <a:pt x="96" y="121"/>
                    </a:lnTo>
                    <a:lnTo>
                      <a:pt x="94" y="131"/>
                    </a:lnTo>
                    <a:lnTo>
                      <a:pt x="88" y="139"/>
                    </a:lnTo>
                    <a:lnTo>
                      <a:pt x="80" y="145"/>
                    </a:lnTo>
                    <a:lnTo>
                      <a:pt x="69" y="147"/>
                    </a:lnTo>
                    <a:lnTo>
                      <a:pt x="59" y="145"/>
                    </a:lnTo>
                    <a:lnTo>
                      <a:pt x="51" y="139"/>
                    </a:lnTo>
                    <a:lnTo>
                      <a:pt x="45" y="131"/>
                    </a:lnTo>
                    <a:lnTo>
                      <a:pt x="42" y="121"/>
                    </a:lnTo>
                    <a:lnTo>
                      <a:pt x="36" y="123"/>
                    </a:lnTo>
                    <a:lnTo>
                      <a:pt x="31" y="124"/>
                    </a:lnTo>
                    <a:lnTo>
                      <a:pt x="26" y="124"/>
                    </a:lnTo>
                    <a:lnTo>
                      <a:pt x="21" y="123"/>
                    </a:lnTo>
                    <a:lnTo>
                      <a:pt x="16" y="122"/>
                    </a:lnTo>
                    <a:lnTo>
                      <a:pt x="12" y="119"/>
                    </a:lnTo>
                    <a:lnTo>
                      <a:pt x="8" y="116"/>
                    </a:lnTo>
                    <a:lnTo>
                      <a:pt x="5" y="111"/>
                    </a:lnTo>
                    <a:lnTo>
                      <a:pt x="1" y="101"/>
                    </a:lnTo>
                    <a:lnTo>
                      <a:pt x="3" y="92"/>
                    </a:lnTo>
                    <a:lnTo>
                      <a:pt x="7" y="83"/>
                    </a:lnTo>
                    <a:lnTo>
                      <a:pt x="14" y="7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8" name="Freeform 82"/>
              <p:cNvSpPr>
                <a:spLocks/>
              </p:cNvSpPr>
              <p:nvPr/>
            </p:nvSpPr>
            <p:spPr bwMode="auto">
              <a:xfrm>
                <a:off x="3129" y="2616"/>
                <a:ext cx="20" cy="20"/>
              </a:xfrm>
              <a:custGeom>
                <a:avLst/>
                <a:gdLst>
                  <a:gd name="T0" fmla="*/ 1 w 39"/>
                  <a:gd name="T1" fmla="*/ 1 h 39"/>
                  <a:gd name="T2" fmla="*/ 1 w 39"/>
                  <a:gd name="T3" fmla="*/ 1 h 39"/>
                  <a:gd name="T4" fmla="*/ 1 w 39"/>
                  <a:gd name="T5" fmla="*/ 1 h 39"/>
                  <a:gd name="T6" fmla="*/ 1 w 39"/>
                  <a:gd name="T7" fmla="*/ 1 h 39"/>
                  <a:gd name="T8" fmla="*/ 1 w 39"/>
                  <a:gd name="T9" fmla="*/ 1 h 39"/>
                  <a:gd name="T10" fmla="*/ 1 w 39"/>
                  <a:gd name="T11" fmla="*/ 1 h 39"/>
                  <a:gd name="T12" fmla="*/ 1 w 39"/>
                  <a:gd name="T13" fmla="*/ 1 h 39"/>
                  <a:gd name="T14" fmla="*/ 1 w 39"/>
                  <a:gd name="T15" fmla="*/ 1 h 39"/>
                  <a:gd name="T16" fmla="*/ 1 w 39"/>
                  <a:gd name="T17" fmla="*/ 0 h 39"/>
                  <a:gd name="T18" fmla="*/ 1 w 39"/>
                  <a:gd name="T19" fmla="*/ 1 h 39"/>
                  <a:gd name="T20" fmla="*/ 1 w 39"/>
                  <a:gd name="T21" fmla="*/ 1 h 39"/>
                  <a:gd name="T22" fmla="*/ 1 w 39"/>
                  <a:gd name="T23" fmla="*/ 1 h 39"/>
                  <a:gd name="T24" fmla="*/ 0 w 39"/>
                  <a:gd name="T25" fmla="*/ 1 h 39"/>
                  <a:gd name="T26" fmla="*/ 1 w 39"/>
                  <a:gd name="T27" fmla="*/ 1 h 39"/>
                  <a:gd name="T28" fmla="*/ 1 w 39"/>
                  <a:gd name="T29" fmla="*/ 1 h 39"/>
                  <a:gd name="T30" fmla="*/ 1 w 39"/>
                  <a:gd name="T31" fmla="*/ 1 h 39"/>
                  <a:gd name="T32" fmla="*/ 1 w 39"/>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9">
                    <a:moveTo>
                      <a:pt x="19" y="39"/>
                    </a:moveTo>
                    <a:lnTo>
                      <a:pt x="28" y="38"/>
                    </a:lnTo>
                    <a:lnTo>
                      <a:pt x="33" y="33"/>
                    </a:lnTo>
                    <a:lnTo>
                      <a:pt x="38" y="27"/>
                    </a:lnTo>
                    <a:lnTo>
                      <a:pt x="39" y="19"/>
                    </a:lnTo>
                    <a:lnTo>
                      <a:pt x="38" y="12"/>
                    </a:lnTo>
                    <a:lnTo>
                      <a:pt x="33" y="5"/>
                    </a:lnTo>
                    <a:lnTo>
                      <a:pt x="28" y="1"/>
                    </a:lnTo>
                    <a:lnTo>
                      <a:pt x="19" y="0"/>
                    </a:lnTo>
                    <a:lnTo>
                      <a:pt x="13" y="1"/>
                    </a:lnTo>
                    <a:lnTo>
                      <a:pt x="6" y="5"/>
                    </a:lnTo>
                    <a:lnTo>
                      <a:pt x="1" y="12"/>
                    </a:lnTo>
                    <a:lnTo>
                      <a:pt x="0" y="19"/>
                    </a:lnTo>
                    <a:lnTo>
                      <a:pt x="1" y="27"/>
                    </a:lnTo>
                    <a:lnTo>
                      <a:pt x="6" y="33"/>
                    </a:lnTo>
                    <a:lnTo>
                      <a:pt x="13" y="38"/>
                    </a:lnTo>
                    <a:lnTo>
                      <a:pt x="19" y="3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39" name="Freeform 83"/>
              <p:cNvSpPr>
                <a:spLocks/>
              </p:cNvSpPr>
              <p:nvPr/>
            </p:nvSpPr>
            <p:spPr bwMode="auto">
              <a:xfrm>
                <a:off x="3055" y="2362"/>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29"/>
                    </a:moveTo>
                    <a:lnTo>
                      <a:pt x="59" y="24"/>
                    </a:lnTo>
                    <a:lnTo>
                      <a:pt x="58" y="18"/>
                    </a:lnTo>
                    <a:lnTo>
                      <a:pt x="55" y="13"/>
                    </a:lnTo>
                    <a:lnTo>
                      <a:pt x="51" y="9"/>
                    </a:lnTo>
                    <a:lnTo>
                      <a:pt x="47" y="5"/>
                    </a:lnTo>
                    <a:lnTo>
                      <a:pt x="42" y="2"/>
                    </a:lnTo>
                    <a:lnTo>
                      <a:pt x="36" y="1"/>
                    </a:lnTo>
                    <a:lnTo>
                      <a:pt x="30" y="0"/>
                    </a:lnTo>
                    <a:lnTo>
                      <a:pt x="19" y="2"/>
                    </a:lnTo>
                    <a:lnTo>
                      <a:pt x="10" y="9"/>
                    </a:lnTo>
                    <a:lnTo>
                      <a:pt x="3" y="18"/>
                    </a:lnTo>
                    <a:lnTo>
                      <a:pt x="0" y="29"/>
                    </a:lnTo>
                    <a:lnTo>
                      <a:pt x="2" y="35"/>
                    </a:lnTo>
                    <a:lnTo>
                      <a:pt x="3" y="41"/>
                    </a:lnTo>
                    <a:lnTo>
                      <a:pt x="6" y="46"/>
                    </a:lnTo>
                    <a:lnTo>
                      <a:pt x="10" y="50"/>
                    </a:lnTo>
                    <a:lnTo>
                      <a:pt x="14" y="54"/>
                    </a:lnTo>
                    <a:lnTo>
                      <a:pt x="19" y="57"/>
                    </a:lnTo>
                    <a:lnTo>
                      <a:pt x="25" y="58"/>
                    </a:lnTo>
                    <a:lnTo>
                      <a:pt x="30" y="59"/>
                    </a:lnTo>
                    <a:lnTo>
                      <a:pt x="36" y="58"/>
                    </a:lnTo>
                    <a:lnTo>
                      <a:pt x="42" y="57"/>
                    </a:lnTo>
                    <a:lnTo>
                      <a:pt x="47" y="54"/>
                    </a:lnTo>
                    <a:lnTo>
                      <a:pt x="51" y="50"/>
                    </a:lnTo>
                    <a:lnTo>
                      <a:pt x="55"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0" name="Freeform 84"/>
              <p:cNvSpPr>
                <a:spLocks/>
              </p:cNvSpPr>
              <p:nvPr/>
            </p:nvSpPr>
            <p:spPr bwMode="auto">
              <a:xfrm>
                <a:off x="3063" y="2369"/>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11" y="29"/>
                    </a:lnTo>
                    <a:lnTo>
                      <a:pt x="7" y="27"/>
                    </a:lnTo>
                    <a:lnTo>
                      <a:pt x="5" y="26"/>
                    </a:lnTo>
                    <a:lnTo>
                      <a:pt x="4" y="24"/>
                    </a:lnTo>
                    <a:lnTo>
                      <a:pt x="2" y="20"/>
                    </a:lnTo>
                    <a:lnTo>
                      <a:pt x="0" y="18"/>
                    </a:lnTo>
                    <a:lnTo>
                      <a:pt x="0" y="15"/>
                    </a:lnTo>
                    <a:lnTo>
                      <a:pt x="0" y="12"/>
                    </a:lnTo>
                    <a:lnTo>
                      <a:pt x="2" y="10"/>
                    </a:lnTo>
                    <a:lnTo>
                      <a:pt x="4" y="7"/>
                    </a:lnTo>
                    <a:lnTo>
                      <a:pt x="5" y="5"/>
                    </a:lnTo>
                    <a:lnTo>
                      <a:pt x="7" y="3"/>
                    </a:lnTo>
                    <a:lnTo>
                      <a:pt x="11" y="2"/>
                    </a:lnTo>
                    <a:lnTo>
                      <a:pt x="13" y="0"/>
                    </a:lnTo>
                    <a:lnTo>
                      <a:pt x="15" y="0"/>
                    </a:lnTo>
                    <a:lnTo>
                      <a:pt x="19" y="0"/>
                    </a:lnTo>
                    <a:lnTo>
                      <a:pt x="21" y="2"/>
                    </a:lnTo>
                    <a:lnTo>
                      <a:pt x="23" y="3"/>
                    </a:lnTo>
                    <a:lnTo>
                      <a:pt x="26" y="5"/>
                    </a:lnTo>
                    <a:lnTo>
                      <a:pt x="28" y="7"/>
                    </a:lnTo>
                    <a:lnTo>
                      <a:pt x="29" y="10"/>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1" name="Freeform 85"/>
              <p:cNvSpPr>
                <a:spLocks/>
              </p:cNvSpPr>
              <p:nvPr/>
            </p:nvSpPr>
            <p:spPr bwMode="auto">
              <a:xfrm>
                <a:off x="2814" y="247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5"/>
                    </a:lnTo>
                    <a:lnTo>
                      <a:pt x="57" y="19"/>
                    </a:lnTo>
                    <a:lnTo>
                      <a:pt x="54" y="14"/>
                    </a:lnTo>
                    <a:lnTo>
                      <a:pt x="51" y="10"/>
                    </a:lnTo>
                    <a:lnTo>
                      <a:pt x="46" y="6"/>
                    </a:lnTo>
                    <a:lnTo>
                      <a:pt x="41" y="3"/>
                    </a:lnTo>
                    <a:lnTo>
                      <a:pt x="36" y="1"/>
                    </a:lnTo>
                    <a:lnTo>
                      <a:pt x="30" y="0"/>
                    </a:lnTo>
                    <a:lnTo>
                      <a:pt x="18" y="3"/>
                    </a:lnTo>
                    <a:lnTo>
                      <a:pt x="8" y="10"/>
                    </a:lnTo>
                    <a:lnTo>
                      <a:pt x="2" y="19"/>
                    </a:lnTo>
                    <a:lnTo>
                      <a:pt x="0" y="30"/>
                    </a:lnTo>
                    <a:lnTo>
                      <a:pt x="0" y="36"/>
                    </a:lnTo>
                    <a:lnTo>
                      <a:pt x="2" y="42"/>
                    </a:lnTo>
                    <a:lnTo>
                      <a:pt x="4" y="46"/>
                    </a:lnTo>
                    <a:lnTo>
                      <a:pt x="8" y="51"/>
                    </a:lnTo>
                    <a:lnTo>
                      <a:pt x="13" y="54"/>
                    </a:lnTo>
                    <a:lnTo>
                      <a:pt x="18" y="58"/>
                    </a:lnTo>
                    <a:lnTo>
                      <a:pt x="24" y="59"/>
                    </a:lnTo>
                    <a:lnTo>
                      <a:pt x="30" y="60"/>
                    </a:lnTo>
                    <a:lnTo>
                      <a:pt x="36" y="59"/>
                    </a:lnTo>
                    <a:lnTo>
                      <a:pt x="41" y="58"/>
                    </a:lnTo>
                    <a:lnTo>
                      <a:pt x="46" y="54"/>
                    </a:lnTo>
                    <a:lnTo>
                      <a:pt x="51" y="51"/>
                    </a:lnTo>
                    <a:lnTo>
                      <a:pt x="54" y="46"/>
                    </a:lnTo>
                    <a:lnTo>
                      <a:pt x="57"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2" name="Freeform 86"/>
              <p:cNvSpPr>
                <a:spLocks/>
              </p:cNvSpPr>
              <p:nvPr/>
            </p:nvSpPr>
            <p:spPr bwMode="auto">
              <a:xfrm>
                <a:off x="2821" y="2486"/>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30">
                    <a:moveTo>
                      <a:pt x="15" y="30"/>
                    </a:moveTo>
                    <a:lnTo>
                      <a:pt x="11" y="30"/>
                    </a:lnTo>
                    <a:lnTo>
                      <a:pt x="9" y="29"/>
                    </a:lnTo>
                    <a:lnTo>
                      <a:pt x="7" y="27"/>
                    </a:lnTo>
                    <a:lnTo>
                      <a:pt x="4" y="26"/>
                    </a:lnTo>
                    <a:lnTo>
                      <a:pt x="2" y="23"/>
                    </a:lnTo>
                    <a:lnTo>
                      <a:pt x="1" y="21"/>
                    </a:lnTo>
                    <a:lnTo>
                      <a:pt x="0" y="18"/>
                    </a:lnTo>
                    <a:lnTo>
                      <a:pt x="0" y="15"/>
                    </a:lnTo>
                    <a:lnTo>
                      <a:pt x="0" y="13"/>
                    </a:lnTo>
                    <a:lnTo>
                      <a:pt x="1" y="10"/>
                    </a:lnTo>
                    <a:lnTo>
                      <a:pt x="2" y="7"/>
                    </a:lnTo>
                    <a:lnTo>
                      <a:pt x="4" y="5"/>
                    </a:lnTo>
                    <a:lnTo>
                      <a:pt x="7" y="3"/>
                    </a:lnTo>
                    <a:lnTo>
                      <a:pt x="9" y="1"/>
                    </a:lnTo>
                    <a:lnTo>
                      <a:pt x="11" y="0"/>
                    </a:lnTo>
                    <a:lnTo>
                      <a:pt x="15" y="0"/>
                    </a:lnTo>
                    <a:lnTo>
                      <a:pt x="17" y="0"/>
                    </a:lnTo>
                    <a:lnTo>
                      <a:pt x="21" y="1"/>
                    </a:lnTo>
                    <a:lnTo>
                      <a:pt x="23" y="3"/>
                    </a:lnTo>
                    <a:lnTo>
                      <a:pt x="25" y="5"/>
                    </a:lnTo>
                    <a:lnTo>
                      <a:pt x="26" y="7"/>
                    </a:lnTo>
                    <a:lnTo>
                      <a:pt x="28" y="10"/>
                    </a:lnTo>
                    <a:lnTo>
                      <a:pt x="29" y="13"/>
                    </a:lnTo>
                    <a:lnTo>
                      <a:pt x="29" y="15"/>
                    </a:lnTo>
                    <a:lnTo>
                      <a:pt x="28"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3" name="Freeform 87"/>
              <p:cNvSpPr>
                <a:spLocks/>
              </p:cNvSpPr>
              <p:nvPr/>
            </p:nvSpPr>
            <p:spPr bwMode="auto">
              <a:xfrm>
                <a:off x="2798" y="2274"/>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8" y="24"/>
                    </a:lnTo>
                    <a:lnTo>
                      <a:pt x="57" y="19"/>
                    </a:lnTo>
                    <a:lnTo>
                      <a:pt x="54" y="13"/>
                    </a:lnTo>
                    <a:lnTo>
                      <a:pt x="50" y="8"/>
                    </a:lnTo>
                    <a:lnTo>
                      <a:pt x="46" y="5"/>
                    </a:lnTo>
                    <a:lnTo>
                      <a:pt x="41" y="3"/>
                    </a:lnTo>
                    <a:lnTo>
                      <a:pt x="35" y="0"/>
                    </a:lnTo>
                    <a:lnTo>
                      <a:pt x="30" y="0"/>
                    </a:lnTo>
                    <a:lnTo>
                      <a:pt x="18" y="3"/>
                    </a:lnTo>
                    <a:lnTo>
                      <a:pt x="9" y="8"/>
                    </a:lnTo>
                    <a:lnTo>
                      <a:pt x="2" y="19"/>
                    </a:lnTo>
                    <a:lnTo>
                      <a:pt x="0" y="30"/>
                    </a:lnTo>
                    <a:lnTo>
                      <a:pt x="1" y="36"/>
                    </a:lnTo>
                    <a:lnTo>
                      <a:pt x="2" y="41"/>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4" name="Freeform 88"/>
              <p:cNvSpPr>
                <a:spLocks/>
              </p:cNvSpPr>
              <p:nvPr/>
            </p:nvSpPr>
            <p:spPr bwMode="auto">
              <a:xfrm>
                <a:off x="2805" y="2281"/>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1" y="29"/>
                    </a:lnTo>
                    <a:lnTo>
                      <a:pt x="9" y="28"/>
                    </a:lnTo>
                    <a:lnTo>
                      <a:pt x="7" y="27"/>
                    </a:lnTo>
                    <a:lnTo>
                      <a:pt x="4" y="26"/>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1"/>
                    </a:lnTo>
                    <a:lnTo>
                      <a:pt x="25" y="26"/>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5" name="Freeform 89"/>
              <p:cNvSpPr>
                <a:spLocks/>
              </p:cNvSpPr>
              <p:nvPr/>
            </p:nvSpPr>
            <p:spPr bwMode="auto">
              <a:xfrm>
                <a:off x="2918" y="259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9"/>
                    </a:lnTo>
                    <a:lnTo>
                      <a:pt x="55" y="13"/>
                    </a:lnTo>
                    <a:lnTo>
                      <a:pt x="52" y="8"/>
                    </a:lnTo>
                    <a:lnTo>
                      <a:pt x="47" y="5"/>
                    </a:lnTo>
                    <a:lnTo>
                      <a:pt x="42" y="3"/>
                    </a:lnTo>
                    <a:lnTo>
                      <a:pt x="36" y="0"/>
                    </a:lnTo>
                    <a:lnTo>
                      <a:pt x="30" y="0"/>
                    </a:lnTo>
                    <a:lnTo>
                      <a:pt x="19" y="3"/>
                    </a:lnTo>
                    <a:lnTo>
                      <a:pt x="9" y="8"/>
                    </a:lnTo>
                    <a:lnTo>
                      <a:pt x="2" y="19"/>
                    </a:lnTo>
                    <a:lnTo>
                      <a:pt x="0" y="30"/>
                    </a:lnTo>
                    <a:lnTo>
                      <a:pt x="1" y="36"/>
                    </a:lnTo>
                    <a:lnTo>
                      <a:pt x="2" y="42"/>
                    </a:lnTo>
                    <a:lnTo>
                      <a:pt x="6" y="46"/>
                    </a:lnTo>
                    <a:lnTo>
                      <a:pt x="9" y="51"/>
                    </a:lnTo>
                    <a:lnTo>
                      <a:pt x="14" y="54"/>
                    </a:lnTo>
                    <a:lnTo>
                      <a:pt x="19" y="58"/>
                    </a:lnTo>
                    <a:lnTo>
                      <a:pt x="24" y="59"/>
                    </a:lnTo>
                    <a:lnTo>
                      <a:pt x="30" y="60"/>
                    </a:lnTo>
                    <a:lnTo>
                      <a:pt x="36" y="59"/>
                    </a:lnTo>
                    <a:lnTo>
                      <a:pt x="42" y="58"/>
                    </a:lnTo>
                    <a:lnTo>
                      <a:pt x="47" y="54"/>
                    </a:lnTo>
                    <a:lnTo>
                      <a:pt x="52" y="51"/>
                    </a:lnTo>
                    <a:lnTo>
                      <a:pt x="55"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6" name="Freeform 90"/>
              <p:cNvSpPr>
                <a:spLocks/>
              </p:cNvSpPr>
              <p:nvPr/>
            </p:nvSpPr>
            <p:spPr bwMode="auto">
              <a:xfrm>
                <a:off x="2925" y="2604"/>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11" y="29"/>
                    </a:lnTo>
                    <a:lnTo>
                      <a:pt x="7" y="27"/>
                    </a:lnTo>
                    <a:lnTo>
                      <a:pt x="5" y="26"/>
                    </a:lnTo>
                    <a:lnTo>
                      <a:pt x="4" y="23"/>
                    </a:lnTo>
                    <a:lnTo>
                      <a:pt x="1" y="20"/>
                    </a:lnTo>
                    <a:lnTo>
                      <a:pt x="0" y="18"/>
                    </a:lnTo>
                    <a:lnTo>
                      <a:pt x="0" y="15"/>
                    </a:lnTo>
                    <a:lnTo>
                      <a:pt x="0" y="12"/>
                    </a:lnTo>
                    <a:lnTo>
                      <a:pt x="1" y="9"/>
                    </a:lnTo>
                    <a:lnTo>
                      <a:pt x="4" y="7"/>
                    </a:lnTo>
                    <a:lnTo>
                      <a:pt x="5" y="5"/>
                    </a:lnTo>
                    <a:lnTo>
                      <a:pt x="7" y="3"/>
                    </a:lnTo>
                    <a:lnTo>
                      <a:pt x="11" y="1"/>
                    </a:lnTo>
                    <a:lnTo>
                      <a:pt x="13" y="0"/>
                    </a:lnTo>
                    <a:lnTo>
                      <a:pt x="15" y="0"/>
                    </a:lnTo>
                    <a:lnTo>
                      <a:pt x="19" y="0"/>
                    </a:lnTo>
                    <a:lnTo>
                      <a:pt x="21" y="1"/>
                    </a:lnTo>
                    <a:lnTo>
                      <a:pt x="23" y="3"/>
                    </a:lnTo>
                    <a:lnTo>
                      <a:pt x="26" y="5"/>
                    </a:lnTo>
                    <a:lnTo>
                      <a:pt x="28" y="7"/>
                    </a:lnTo>
                    <a:lnTo>
                      <a:pt x="29" y="9"/>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7" name="Freeform 91"/>
              <p:cNvSpPr>
                <a:spLocks/>
              </p:cNvSpPr>
              <p:nvPr/>
            </p:nvSpPr>
            <p:spPr bwMode="auto">
              <a:xfrm>
                <a:off x="2819" y="2655"/>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9" y="24"/>
                    </a:lnTo>
                    <a:lnTo>
                      <a:pt x="58" y="18"/>
                    </a:lnTo>
                    <a:lnTo>
                      <a:pt x="54" y="12"/>
                    </a:lnTo>
                    <a:lnTo>
                      <a:pt x="51" y="8"/>
                    </a:lnTo>
                    <a:lnTo>
                      <a:pt x="46" y="4"/>
                    </a:lnTo>
                    <a:lnTo>
                      <a:pt x="42" y="2"/>
                    </a:lnTo>
                    <a:lnTo>
                      <a:pt x="36" y="0"/>
                    </a:lnTo>
                    <a:lnTo>
                      <a:pt x="30" y="0"/>
                    </a:lnTo>
                    <a:lnTo>
                      <a:pt x="19" y="2"/>
                    </a:lnTo>
                    <a:lnTo>
                      <a:pt x="9" y="8"/>
                    </a:lnTo>
                    <a:lnTo>
                      <a:pt x="3" y="18"/>
                    </a:lnTo>
                    <a:lnTo>
                      <a:pt x="0" y="30"/>
                    </a:lnTo>
                    <a:lnTo>
                      <a:pt x="1" y="35"/>
                    </a:lnTo>
                    <a:lnTo>
                      <a:pt x="3" y="40"/>
                    </a:lnTo>
                    <a:lnTo>
                      <a:pt x="6" y="46"/>
                    </a:lnTo>
                    <a:lnTo>
                      <a:pt x="9" y="50"/>
                    </a:lnTo>
                    <a:lnTo>
                      <a:pt x="14" y="54"/>
                    </a:lnTo>
                    <a:lnTo>
                      <a:pt x="19" y="56"/>
                    </a:lnTo>
                    <a:lnTo>
                      <a:pt x="24" y="59"/>
                    </a:lnTo>
                    <a:lnTo>
                      <a:pt x="30" y="59"/>
                    </a:lnTo>
                    <a:lnTo>
                      <a:pt x="36" y="59"/>
                    </a:lnTo>
                    <a:lnTo>
                      <a:pt x="42" y="56"/>
                    </a:lnTo>
                    <a:lnTo>
                      <a:pt x="46" y="54"/>
                    </a:lnTo>
                    <a:lnTo>
                      <a:pt x="51" y="50"/>
                    </a:lnTo>
                    <a:lnTo>
                      <a:pt x="54" y="46"/>
                    </a:lnTo>
                    <a:lnTo>
                      <a:pt x="58" y="40"/>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8" name="Freeform 92"/>
              <p:cNvSpPr>
                <a:spLocks/>
              </p:cNvSpPr>
              <p:nvPr/>
            </p:nvSpPr>
            <p:spPr bwMode="auto">
              <a:xfrm>
                <a:off x="2827" y="2662"/>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3" y="29"/>
                    </a:lnTo>
                    <a:lnTo>
                      <a:pt x="9" y="27"/>
                    </a:lnTo>
                    <a:lnTo>
                      <a:pt x="7" y="26"/>
                    </a:lnTo>
                    <a:lnTo>
                      <a:pt x="5" y="25"/>
                    </a:lnTo>
                    <a:lnTo>
                      <a:pt x="3" y="23"/>
                    </a:lnTo>
                    <a:lnTo>
                      <a:pt x="1" y="19"/>
                    </a:lnTo>
                    <a:lnTo>
                      <a:pt x="0" y="17"/>
                    </a:lnTo>
                    <a:lnTo>
                      <a:pt x="0" y="15"/>
                    </a:lnTo>
                    <a:lnTo>
                      <a:pt x="0" y="11"/>
                    </a:lnTo>
                    <a:lnTo>
                      <a:pt x="1" y="9"/>
                    </a:lnTo>
                    <a:lnTo>
                      <a:pt x="3" y="6"/>
                    </a:lnTo>
                    <a:lnTo>
                      <a:pt x="5" y="3"/>
                    </a:lnTo>
                    <a:lnTo>
                      <a:pt x="7" y="2"/>
                    </a:lnTo>
                    <a:lnTo>
                      <a:pt x="9" y="1"/>
                    </a:lnTo>
                    <a:lnTo>
                      <a:pt x="13" y="0"/>
                    </a:lnTo>
                    <a:lnTo>
                      <a:pt x="15" y="0"/>
                    </a:lnTo>
                    <a:lnTo>
                      <a:pt x="18" y="0"/>
                    </a:lnTo>
                    <a:lnTo>
                      <a:pt x="21" y="1"/>
                    </a:lnTo>
                    <a:lnTo>
                      <a:pt x="23" y="2"/>
                    </a:lnTo>
                    <a:lnTo>
                      <a:pt x="26" y="3"/>
                    </a:lnTo>
                    <a:lnTo>
                      <a:pt x="27" y="6"/>
                    </a:lnTo>
                    <a:lnTo>
                      <a:pt x="29" y="9"/>
                    </a:lnTo>
                    <a:lnTo>
                      <a:pt x="30" y="11"/>
                    </a:lnTo>
                    <a:lnTo>
                      <a:pt x="30" y="15"/>
                    </a:lnTo>
                    <a:lnTo>
                      <a:pt x="29" y="20"/>
                    </a:lnTo>
                    <a:lnTo>
                      <a:pt x="26" y="25"/>
                    </a:lnTo>
                    <a:lnTo>
                      <a:pt x="21" y="27"/>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49" name="Freeform 93"/>
              <p:cNvSpPr>
                <a:spLocks/>
              </p:cNvSpPr>
              <p:nvPr/>
            </p:nvSpPr>
            <p:spPr bwMode="auto">
              <a:xfrm>
                <a:off x="3120" y="2711"/>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60">
                    <a:moveTo>
                      <a:pt x="59" y="30"/>
                    </a:moveTo>
                    <a:lnTo>
                      <a:pt x="58" y="25"/>
                    </a:lnTo>
                    <a:lnTo>
                      <a:pt x="57" y="19"/>
                    </a:lnTo>
                    <a:lnTo>
                      <a:pt x="54" y="13"/>
                    </a:lnTo>
                    <a:lnTo>
                      <a:pt x="50" y="9"/>
                    </a:lnTo>
                    <a:lnTo>
                      <a:pt x="46" y="5"/>
                    </a:lnTo>
                    <a:lnTo>
                      <a:pt x="41" y="3"/>
                    </a:lnTo>
                    <a:lnTo>
                      <a:pt x="35" y="2"/>
                    </a:lnTo>
                    <a:lnTo>
                      <a:pt x="30" y="0"/>
                    </a:lnTo>
                    <a:lnTo>
                      <a:pt x="18" y="3"/>
                    </a:lnTo>
                    <a:lnTo>
                      <a:pt x="9" y="9"/>
                    </a:lnTo>
                    <a:lnTo>
                      <a:pt x="2" y="19"/>
                    </a:lnTo>
                    <a:lnTo>
                      <a:pt x="0" y="30"/>
                    </a:lnTo>
                    <a:lnTo>
                      <a:pt x="1" y="36"/>
                    </a:lnTo>
                    <a:lnTo>
                      <a:pt x="2" y="42"/>
                    </a:lnTo>
                    <a:lnTo>
                      <a:pt x="5" y="47"/>
                    </a:lnTo>
                    <a:lnTo>
                      <a:pt x="9" y="51"/>
                    </a:lnTo>
                    <a:lnTo>
                      <a:pt x="13" y="55"/>
                    </a:lnTo>
                    <a:lnTo>
                      <a:pt x="18" y="58"/>
                    </a:lnTo>
                    <a:lnTo>
                      <a:pt x="24" y="59"/>
                    </a:lnTo>
                    <a:lnTo>
                      <a:pt x="30" y="60"/>
                    </a:lnTo>
                    <a:lnTo>
                      <a:pt x="35" y="59"/>
                    </a:lnTo>
                    <a:lnTo>
                      <a:pt x="41" y="58"/>
                    </a:lnTo>
                    <a:lnTo>
                      <a:pt x="46" y="55"/>
                    </a:lnTo>
                    <a:lnTo>
                      <a:pt x="50" y="51"/>
                    </a:lnTo>
                    <a:lnTo>
                      <a:pt x="54" y="47"/>
                    </a:lnTo>
                    <a:lnTo>
                      <a:pt x="57" y="42"/>
                    </a:lnTo>
                    <a:lnTo>
                      <a:pt x="58" y="36"/>
                    </a:lnTo>
                    <a:lnTo>
                      <a:pt x="59"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0" name="Freeform 94"/>
              <p:cNvSpPr>
                <a:spLocks/>
              </p:cNvSpPr>
              <p:nvPr/>
            </p:nvSpPr>
            <p:spPr bwMode="auto">
              <a:xfrm>
                <a:off x="3128" y="2718"/>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2" y="30"/>
                    </a:lnTo>
                    <a:lnTo>
                      <a:pt x="9" y="29"/>
                    </a:lnTo>
                    <a:lnTo>
                      <a:pt x="6" y="27"/>
                    </a:lnTo>
                    <a:lnTo>
                      <a:pt x="4" y="26"/>
                    </a:lnTo>
                    <a:lnTo>
                      <a:pt x="3" y="24"/>
                    </a:lnTo>
                    <a:lnTo>
                      <a:pt x="1" y="20"/>
                    </a:lnTo>
                    <a:lnTo>
                      <a:pt x="0" y="18"/>
                    </a:lnTo>
                    <a:lnTo>
                      <a:pt x="0" y="15"/>
                    </a:lnTo>
                    <a:lnTo>
                      <a:pt x="0" y="12"/>
                    </a:lnTo>
                    <a:lnTo>
                      <a:pt x="1" y="10"/>
                    </a:lnTo>
                    <a:lnTo>
                      <a:pt x="3" y="7"/>
                    </a:lnTo>
                    <a:lnTo>
                      <a:pt x="4" y="5"/>
                    </a:lnTo>
                    <a:lnTo>
                      <a:pt x="6" y="3"/>
                    </a:lnTo>
                    <a:lnTo>
                      <a:pt x="9" y="2"/>
                    </a:lnTo>
                    <a:lnTo>
                      <a:pt x="12" y="0"/>
                    </a:lnTo>
                    <a:lnTo>
                      <a:pt x="15" y="0"/>
                    </a:lnTo>
                    <a:lnTo>
                      <a:pt x="18" y="0"/>
                    </a:lnTo>
                    <a:lnTo>
                      <a:pt x="20" y="2"/>
                    </a:lnTo>
                    <a:lnTo>
                      <a:pt x="23" y="3"/>
                    </a:lnTo>
                    <a:lnTo>
                      <a:pt x="25" y="5"/>
                    </a:lnTo>
                    <a:lnTo>
                      <a:pt x="27" y="7"/>
                    </a:lnTo>
                    <a:lnTo>
                      <a:pt x="28" y="10"/>
                    </a:lnTo>
                    <a:lnTo>
                      <a:pt x="30" y="12"/>
                    </a:lnTo>
                    <a:lnTo>
                      <a:pt x="30" y="15"/>
                    </a:lnTo>
                    <a:lnTo>
                      <a:pt x="28" y="21"/>
                    </a:lnTo>
                    <a:lnTo>
                      <a:pt x="25" y="26"/>
                    </a:lnTo>
                    <a:lnTo>
                      <a:pt x="20"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1" name="Freeform 95"/>
              <p:cNvSpPr>
                <a:spLocks/>
              </p:cNvSpPr>
              <p:nvPr/>
            </p:nvSpPr>
            <p:spPr bwMode="auto">
              <a:xfrm>
                <a:off x="3136" y="2454"/>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7" y="18"/>
                    </a:lnTo>
                    <a:lnTo>
                      <a:pt x="54" y="14"/>
                    </a:lnTo>
                    <a:lnTo>
                      <a:pt x="51" y="9"/>
                    </a:lnTo>
                    <a:lnTo>
                      <a:pt x="46" y="6"/>
                    </a:lnTo>
                    <a:lnTo>
                      <a:pt x="41" y="2"/>
                    </a:lnTo>
                    <a:lnTo>
                      <a:pt x="36" y="1"/>
                    </a:lnTo>
                    <a:lnTo>
                      <a:pt x="30" y="0"/>
                    </a:lnTo>
                    <a:lnTo>
                      <a:pt x="18" y="2"/>
                    </a:lnTo>
                    <a:lnTo>
                      <a:pt x="9" y="9"/>
                    </a:lnTo>
                    <a:lnTo>
                      <a:pt x="2" y="18"/>
                    </a:lnTo>
                    <a:lnTo>
                      <a:pt x="0" y="30"/>
                    </a:lnTo>
                    <a:lnTo>
                      <a:pt x="1" y="36"/>
                    </a:lnTo>
                    <a:lnTo>
                      <a:pt x="2" y="41"/>
                    </a:lnTo>
                    <a:lnTo>
                      <a:pt x="6" y="47"/>
                    </a:lnTo>
                    <a:lnTo>
                      <a:pt x="9" y="52"/>
                    </a:lnTo>
                    <a:lnTo>
                      <a:pt x="14" y="55"/>
                    </a:lnTo>
                    <a:lnTo>
                      <a:pt x="18" y="58"/>
                    </a:lnTo>
                    <a:lnTo>
                      <a:pt x="24" y="60"/>
                    </a:lnTo>
                    <a:lnTo>
                      <a:pt x="30" y="60"/>
                    </a:lnTo>
                    <a:lnTo>
                      <a:pt x="36" y="60"/>
                    </a:lnTo>
                    <a:lnTo>
                      <a:pt x="41" y="58"/>
                    </a:lnTo>
                    <a:lnTo>
                      <a:pt x="46" y="55"/>
                    </a:lnTo>
                    <a:lnTo>
                      <a:pt x="51" y="52"/>
                    </a:lnTo>
                    <a:lnTo>
                      <a:pt x="54" y="47"/>
                    </a:lnTo>
                    <a:lnTo>
                      <a:pt x="57"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2" name="Freeform 96"/>
              <p:cNvSpPr>
                <a:spLocks/>
              </p:cNvSpPr>
              <p:nvPr/>
            </p:nvSpPr>
            <p:spPr bwMode="auto">
              <a:xfrm>
                <a:off x="3144" y="246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1" y="30"/>
                    </a:lnTo>
                    <a:lnTo>
                      <a:pt x="9" y="29"/>
                    </a:lnTo>
                    <a:lnTo>
                      <a:pt x="7" y="28"/>
                    </a:lnTo>
                    <a:lnTo>
                      <a:pt x="4" y="25"/>
                    </a:lnTo>
                    <a:lnTo>
                      <a:pt x="2" y="23"/>
                    </a:lnTo>
                    <a:lnTo>
                      <a:pt x="1" y="21"/>
                    </a:lnTo>
                    <a:lnTo>
                      <a:pt x="0" y="18"/>
                    </a:lnTo>
                    <a:lnTo>
                      <a:pt x="0" y="15"/>
                    </a:lnTo>
                    <a:lnTo>
                      <a:pt x="0" y="13"/>
                    </a:lnTo>
                    <a:lnTo>
                      <a:pt x="1" y="9"/>
                    </a:lnTo>
                    <a:lnTo>
                      <a:pt x="2" y="7"/>
                    </a:lnTo>
                    <a:lnTo>
                      <a:pt x="4" y="5"/>
                    </a:lnTo>
                    <a:lnTo>
                      <a:pt x="7" y="3"/>
                    </a:lnTo>
                    <a:lnTo>
                      <a:pt x="9" y="1"/>
                    </a:lnTo>
                    <a:lnTo>
                      <a:pt x="11" y="0"/>
                    </a:lnTo>
                    <a:lnTo>
                      <a:pt x="15" y="0"/>
                    </a:lnTo>
                    <a:lnTo>
                      <a:pt x="17" y="0"/>
                    </a:lnTo>
                    <a:lnTo>
                      <a:pt x="21" y="1"/>
                    </a:lnTo>
                    <a:lnTo>
                      <a:pt x="23" y="3"/>
                    </a:lnTo>
                    <a:lnTo>
                      <a:pt x="25" y="5"/>
                    </a:lnTo>
                    <a:lnTo>
                      <a:pt x="26" y="7"/>
                    </a:lnTo>
                    <a:lnTo>
                      <a:pt x="29" y="9"/>
                    </a:lnTo>
                    <a:lnTo>
                      <a:pt x="30" y="13"/>
                    </a:lnTo>
                    <a:lnTo>
                      <a:pt x="30" y="15"/>
                    </a:lnTo>
                    <a:lnTo>
                      <a:pt x="29" y="21"/>
                    </a:lnTo>
                    <a:lnTo>
                      <a:pt x="25"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3" name="Freeform 97"/>
              <p:cNvSpPr>
                <a:spLocks/>
              </p:cNvSpPr>
              <p:nvPr/>
            </p:nvSpPr>
            <p:spPr bwMode="auto">
              <a:xfrm>
                <a:off x="3139" y="2831"/>
                <a:ext cx="30" cy="29"/>
              </a:xfrm>
              <a:custGeom>
                <a:avLst/>
                <a:gdLst>
                  <a:gd name="T0" fmla="*/ 1 w 58"/>
                  <a:gd name="T1" fmla="*/ 0 h 60"/>
                  <a:gd name="T2" fmla="*/ 1 w 58"/>
                  <a:gd name="T3" fmla="*/ 0 h 60"/>
                  <a:gd name="T4" fmla="*/ 1 w 58"/>
                  <a:gd name="T5" fmla="*/ 0 h 60"/>
                  <a:gd name="T6" fmla="*/ 1 w 58"/>
                  <a:gd name="T7" fmla="*/ 0 h 60"/>
                  <a:gd name="T8" fmla="*/ 1 w 58"/>
                  <a:gd name="T9" fmla="*/ 0 h 60"/>
                  <a:gd name="T10" fmla="*/ 1 w 58"/>
                  <a:gd name="T11" fmla="*/ 0 h 60"/>
                  <a:gd name="T12" fmla="*/ 1 w 58"/>
                  <a:gd name="T13" fmla="*/ 0 h 60"/>
                  <a:gd name="T14" fmla="*/ 1 w 58"/>
                  <a:gd name="T15" fmla="*/ 0 h 60"/>
                  <a:gd name="T16" fmla="*/ 1 w 58"/>
                  <a:gd name="T17" fmla="*/ 0 h 60"/>
                  <a:gd name="T18" fmla="*/ 1 w 58"/>
                  <a:gd name="T19" fmla="*/ 0 h 60"/>
                  <a:gd name="T20" fmla="*/ 1 w 58"/>
                  <a:gd name="T21" fmla="*/ 0 h 60"/>
                  <a:gd name="T22" fmla="*/ 1 w 58"/>
                  <a:gd name="T23" fmla="*/ 0 h 60"/>
                  <a:gd name="T24" fmla="*/ 0 w 58"/>
                  <a:gd name="T25" fmla="*/ 0 h 60"/>
                  <a:gd name="T26" fmla="*/ 0 w 58"/>
                  <a:gd name="T27" fmla="*/ 0 h 60"/>
                  <a:gd name="T28" fmla="*/ 1 w 58"/>
                  <a:gd name="T29" fmla="*/ 0 h 60"/>
                  <a:gd name="T30" fmla="*/ 1 w 58"/>
                  <a:gd name="T31" fmla="*/ 0 h 60"/>
                  <a:gd name="T32" fmla="*/ 1 w 58"/>
                  <a:gd name="T33" fmla="*/ 0 h 60"/>
                  <a:gd name="T34" fmla="*/ 1 w 58"/>
                  <a:gd name="T35" fmla="*/ 0 h 60"/>
                  <a:gd name="T36" fmla="*/ 1 w 58"/>
                  <a:gd name="T37" fmla="*/ 0 h 60"/>
                  <a:gd name="T38" fmla="*/ 1 w 58"/>
                  <a:gd name="T39" fmla="*/ 0 h 60"/>
                  <a:gd name="T40" fmla="*/ 1 w 58"/>
                  <a:gd name="T41" fmla="*/ 0 h 60"/>
                  <a:gd name="T42" fmla="*/ 1 w 58"/>
                  <a:gd name="T43" fmla="*/ 0 h 60"/>
                  <a:gd name="T44" fmla="*/ 1 w 58"/>
                  <a:gd name="T45" fmla="*/ 0 h 60"/>
                  <a:gd name="T46" fmla="*/ 1 w 58"/>
                  <a:gd name="T47" fmla="*/ 0 h 60"/>
                  <a:gd name="T48" fmla="*/ 1 w 58"/>
                  <a:gd name="T49" fmla="*/ 0 h 60"/>
                  <a:gd name="T50" fmla="*/ 1 w 58"/>
                  <a:gd name="T51" fmla="*/ 0 h 60"/>
                  <a:gd name="T52" fmla="*/ 1 w 58"/>
                  <a:gd name="T53" fmla="*/ 0 h 60"/>
                  <a:gd name="T54" fmla="*/ 1 w 58"/>
                  <a:gd name="T55" fmla="*/ 0 h 60"/>
                  <a:gd name="T56" fmla="*/ 1 w 58"/>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60">
                    <a:moveTo>
                      <a:pt x="58" y="30"/>
                    </a:moveTo>
                    <a:lnTo>
                      <a:pt x="58" y="24"/>
                    </a:lnTo>
                    <a:lnTo>
                      <a:pt x="56" y="18"/>
                    </a:lnTo>
                    <a:lnTo>
                      <a:pt x="54" y="14"/>
                    </a:lnTo>
                    <a:lnTo>
                      <a:pt x="50" y="9"/>
                    </a:lnTo>
                    <a:lnTo>
                      <a:pt x="46" y="6"/>
                    </a:lnTo>
                    <a:lnTo>
                      <a:pt x="40" y="2"/>
                    </a:lnTo>
                    <a:lnTo>
                      <a:pt x="34" y="1"/>
                    </a:lnTo>
                    <a:lnTo>
                      <a:pt x="28" y="0"/>
                    </a:lnTo>
                    <a:lnTo>
                      <a:pt x="17" y="2"/>
                    </a:lnTo>
                    <a:lnTo>
                      <a:pt x="8" y="9"/>
                    </a:lnTo>
                    <a:lnTo>
                      <a:pt x="2" y="18"/>
                    </a:lnTo>
                    <a:lnTo>
                      <a:pt x="0" y="30"/>
                    </a:lnTo>
                    <a:lnTo>
                      <a:pt x="0" y="36"/>
                    </a:lnTo>
                    <a:lnTo>
                      <a:pt x="2" y="42"/>
                    </a:lnTo>
                    <a:lnTo>
                      <a:pt x="4" y="46"/>
                    </a:lnTo>
                    <a:lnTo>
                      <a:pt x="8" y="51"/>
                    </a:lnTo>
                    <a:lnTo>
                      <a:pt x="12" y="54"/>
                    </a:lnTo>
                    <a:lnTo>
                      <a:pt x="18" y="58"/>
                    </a:lnTo>
                    <a:lnTo>
                      <a:pt x="23" y="59"/>
                    </a:lnTo>
                    <a:lnTo>
                      <a:pt x="28" y="60"/>
                    </a:lnTo>
                    <a:lnTo>
                      <a:pt x="34" y="59"/>
                    </a:lnTo>
                    <a:lnTo>
                      <a:pt x="40" y="58"/>
                    </a:lnTo>
                    <a:lnTo>
                      <a:pt x="46" y="54"/>
                    </a:lnTo>
                    <a:lnTo>
                      <a:pt x="50" y="51"/>
                    </a:lnTo>
                    <a:lnTo>
                      <a:pt x="54" y="46"/>
                    </a:lnTo>
                    <a:lnTo>
                      <a:pt x="56" y="42"/>
                    </a:lnTo>
                    <a:lnTo>
                      <a:pt x="58" y="36"/>
                    </a:lnTo>
                    <a:lnTo>
                      <a:pt x="58"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4" name="Freeform 98"/>
              <p:cNvSpPr>
                <a:spLocks/>
              </p:cNvSpPr>
              <p:nvPr/>
            </p:nvSpPr>
            <p:spPr bwMode="auto">
              <a:xfrm>
                <a:off x="3147" y="2838"/>
                <a:ext cx="14" cy="15"/>
              </a:xfrm>
              <a:custGeom>
                <a:avLst/>
                <a:gdLst>
                  <a:gd name="T0" fmla="*/ 1 w 28"/>
                  <a:gd name="T1" fmla="*/ 1 h 30"/>
                  <a:gd name="T2" fmla="*/ 1 w 28"/>
                  <a:gd name="T3" fmla="*/ 1 h 30"/>
                  <a:gd name="T4" fmla="*/ 1 w 28"/>
                  <a:gd name="T5" fmla="*/ 1 h 30"/>
                  <a:gd name="T6" fmla="*/ 1 w 28"/>
                  <a:gd name="T7" fmla="*/ 1 h 30"/>
                  <a:gd name="T8" fmla="*/ 1 w 28"/>
                  <a:gd name="T9" fmla="*/ 1 h 30"/>
                  <a:gd name="T10" fmla="*/ 1 w 28"/>
                  <a:gd name="T11" fmla="*/ 1 h 30"/>
                  <a:gd name="T12" fmla="*/ 1 w 28"/>
                  <a:gd name="T13" fmla="*/ 1 h 30"/>
                  <a:gd name="T14" fmla="*/ 0 w 28"/>
                  <a:gd name="T15" fmla="*/ 1 h 30"/>
                  <a:gd name="T16" fmla="*/ 0 w 28"/>
                  <a:gd name="T17" fmla="*/ 1 h 30"/>
                  <a:gd name="T18" fmla="*/ 0 w 28"/>
                  <a:gd name="T19" fmla="*/ 1 h 30"/>
                  <a:gd name="T20" fmla="*/ 1 w 28"/>
                  <a:gd name="T21" fmla="*/ 1 h 30"/>
                  <a:gd name="T22" fmla="*/ 1 w 28"/>
                  <a:gd name="T23" fmla="*/ 1 h 30"/>
                  <a:gd name="T24" fmla="*/ 1 w 28"/>
                  <a:gd name="T25" fmla="*/ 1 h 30"/>
                  <a:gd name="T26" fmla="*/ 1 w 28"/>
                  <a:gd name="T27" fmla="*/ 1 h 30"/>
                  <a:gd name="T28" fmla="*/ 1 w 28"/>
                  <a:gd name="T29" fmla="*/ 1 h 30"/>
                  <a:gd name="T30" fmla="*/ 1 w 28"/>
                  <a:gd name="T31" fmla="*/ 0 h 30"/>
                  <a:gd name="T32" fmla="*/ 1 w 28"/>
                  <a:gd name="T33" fmla="*/ 0 h 30"/>
                  <a:gd name="T34" fmla="*/ 1 w 28"/>
                  <a:gd name="T35" fmla="*/ 0 h 30"/>
                  <a:gd name="T36" fmla="*/ 1 w 28"/>
                  <a:gd name="T37" fmla="*/ 1 h 30"/>
                  <a:gd name="T38" fmla="*/ 1 w 28"/>
                  <a:gd name="T39" fmla="*/ 1 h 30"/>
                  <a:gd name="T40" fmla="*/ 1 w 28"/>
                  <a:gd name="T41" fmla="*/ 1 h 30"/>
                  <a:gd name="T42" fmla="*/ 1 w 28"/>
                  <a:gd name="T43" fmla="*/ 1 h 30"/>
                  <a:gd name="T44" fmla="*/ 1 w 28"/>
                  <a:gd name="T45" fmla="*/ 1 h 30"/>
                  <a:gd name="T46" fmla="*/ 1 w 28"/>
                  <a:gd name="T47" fmla="*/ 1 h 30"/>
                  <a:gd name="T48" fmla="*/ 1 w 28"/>
                  <a:gd name="T49" fmla="*/ 1 h 30"/>
                  <a:gd name="T50" fmla="*/ 1 w 28"/>
                  <a:gd name="T51" fmla="*/ 1 h 30"/>
                  <a:gd name="T52" fmla="*/ 1 w 28"/>
                  <a:gd name="T53" fmla="*/ 1 h 30"/>
                  <a:gd name="T54" fmla="*/ 1 w 28"/>
                  <a:gd name="T55" fmla="*/ 1 h 30"/>
                  <a:gd name="T56" fmla="*/ 1 w 28"/>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 h="30">
                    <a:moveTo>
                      <a:pt x="13" y="30"/>
                    </a:moveTo>
                    <a:lnTo>
                      <a:pt x="11" y="30"/>
                    </a:lnTo>
                    <a:lnTo>
                      <a:pt x="9" y="29"/>
                    </a:lnTo>
                    <a:lnTo>
                      <a:pt x="5" y="28"/>
                    </a:lnTo>
                    <a:lnTo>
                      <a:pt x="3" y="25"/>
                    </a:lnTo>
                    <a:lnTo>
                      <a:pt x="2" y="23"/>
                    </a:lnTo>
                    <a:lnTo>
                      <a:pt x="1" y="21"/>
                    </a:lnTo>
                    <a:lnTo>
                      <a:pt x="0" y="18"/>
                    </a:lnTo>
                    <a:lnTo>
                      <a:pt x="0" y="15"/>
                    </a:lnTo>
                    <a:lnTo>
                      <a:pt x="0" y="13"/>
                    </a:lnTo>
                    <a:lnTo>
                      <a:pt x="1" y="9"/>
                    </a:lnTo>
                    <a:lnTo>
                      <a:pt x="2" y="7"/>
                    </a:lnTo>
                    <a:lnTo>
                      <a:pt x="3" y="5"/>
                    </a:lnTo>
                    <a:lnTo>
                      <a:pt x="5" y="3"/>
                    </a:lnTo>
                    <a:lnTo>
                      <a:pt x="9" y="1"/>
                    </a:lnTo>
                    <a:lnTo>
                      <a:pt x="11" y="0"/>
                    </a:lnTo>
                    <a:lnTo>
                      <a:pt x="13" y="0"/>
                    </a:lnTo>
                    <a:lnTo>
                      <a:pt x="17" y="0"/>
                    </a:lnTo>
                    <a:lnTo>
                      <a:pt x="19" y="1"/>
                    </a:lnTo>
                    <a:lnTo>
                      <a:pt x="23" y="3"/>
                    </a:lnTo>
                    <a:lnTo>
                      <a:pt x="25" y="5"/>
                    </a:lnTo>
                    <a:lnTo>
                      <a:pt x="26" y="7"/>
                    </a:lnTo>
                    <a:lnTo>
                      <a:pt x="27" y="9"/>
                    </a:lnTo>
                    <a:lnTo>
                      <a:pt x="28" y="13"/>
                    </a:lnTo>
                    <a:lnTo>
                      <a:pt x="28" y="15"/>
                    </a:lnTo>
                    <a:lnTo>
                      <a:pt x="27" y="21"/>
                    </a:lnTo>
                    <a:lnTo>
                      <a:pt x="25" y="25"/>
                    </a:lnTo>
                    <a:lnTo>
                      <a:pt x="19" y="29"/>
                    </a:lnTo>
                    <a:lnTo>
                      <a:pt x="13"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5" name="Freeform 99"/>
              <p:cNvSpPr>
                <a:spLocks/>
              </p:cNvSpPr>
              <p:nvPr/>
            </p:nvSpPr>
            <p:spPr bwMode="auto">
              <a:xfrm>
                <a:off x="3001" y="2926"/>
                <a:ext cx="29" cy="30"/>
              </a:xfrm>
              <a:custGeom>
                <a:avLst/>
                <a:gdLst>
                  <a:gd name="T0" fmla="*/ 0 w 60"/>
                  <a:gd name="T1" fmla="*/ 1 h 60"/>
                  <a:gd name="T2" fmla="*/ 0 w 60"/>
                  <a:gd name="T3" fmla="*/ 1 h 60"/>
                  <a:gd name="T4" fmla="*/ 0 w 60"/>
                  <a:gd name="T5" fmla="*/ 1 h 60"/>
                  <a:gd name="T6" fmla="*/ 0 w 60"/>
                  <a:gd name="T7" fmla="*/ 1 h 60"/>
                  <a:gd name="T8" fmla="*/ 0 w 60"/>
                  <a:gd name="T9" fmla="*/ 1 h 60"/>
                  <a:gd name="T10" fmla="*/ 0 w 60"/>
                  <a:gd name="T11" fmla="*/ 1 h 60"/>
                  <a:gd name="T12" fmla="*/ 0 w 60"/>
                  <a:gd name="T13" fmla="*/ 1 h 60"/>
                  <a:gd name="T14" fmla="*/ 0 w 60"/>
                  <a:gd name="T15" fmla="*/ 1 h 60"/>
                  <a:gd name="T16" fmla="*/ 0 w 60"/>
                  <a:gd name="T17" fmla="*/ 0 h 60"/>
                  <a:gd name="T18" fmla="*/ 0 w 60"/>
                  <a:gd name="T19" fmla="*/ 1 h 60"/>
                  <a:gd name="T20" fmla="*/ 0 w 60"/>
                  <a:gd name="T21" fmla="*/ 1 h 60"/>
                  <a:gd name="T22" fmla="*/ 0 w 60"/>
                  <a:gd name="T23" fmla="*/ 1 h 60"/>
                  <a:gd name="T24" fmla="*/ 0 w 60"/>
                  <a:gd name="T25" fmla="*/ 1 h 60"/>
                  <a:gd name="T26" fmla="*/ 0 w 60"/>
                  <a:gd name="T27" fmla="*/ 1 h 60"/>
                  <a:gd name="T28" fmla="*/ 0 w 60"/>
                  <a:gd name="T29" fmla="*/ 1 h 60"/>
                  <a:gd name="T30" fmla="*/ 0 w 60"/>
                  <a:gd name="T31" fmla="*/ 1 h 60"/>
                  <a:gd name="T32" fmla="*/ 0 w 60"/>
                  <a:gd name="T33" fmla="*/ 1 h 60"/>
                  <a:gd name="T34" fmla="*/ 0 w 60"/>
                  <a:gd name="T35" fmla="*/ 1 h 60"/>
                  <a:gd name="T36" fmla="*/ 0 w 60"/>
                  <a:gd name="T37" fmla="*/ 1 h 60"/>
                  <a:gd name="T38" fmla="*/ 0 w 60"/>
                  <a:gd name="T39" fmla="*/ 1 h 60"/>
                  <a:gd name="T40" fmla="*/ 0 w 60"/>
                  <a:gd name="T41" fmla="*/ 1 h 60"/>
                  <a:gd name="T42" fmla="*/ 0 w 60"/>
                  <a:gd name="T43" fmla="*/ 1 h 60"/>
                  <a:gd name="T44" fmla="*/ 0 w 60"/>
                  <a:gd name="T45" fmla="*/ 1 h 60"/>
                  <a:gd name="T46" fmla="*/ 0 w 60"/>
                  <a:gd name="T47" fmla="*/ 1 h 60"/>
                  <a:gd name="T48" fmla="*/ 0 w 60"/>
                  <a:gd name="T49" fmla="*/ 1 h 60"/>
                  <a:gd name="T50" fmla="*/ 0 w 60"/>
                  <a:gd name="T51" fmla="*/ 1 h 60"/>
                  <a:gd name="T52" fmla="*/ 0 w 60"/>
                  <a:gd name="T53" fmla="*/ 1 h 60"/>
                  <a:gd name="T54" fmla="*/ 0 w 60"/>
                  <a:gd name="T55" fmla="*/ 1 h 60"/>
                  <a:gd name="T56" fmla="*/ 0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9"/>
                    </a:lnTo>
                    <a:lnTo>
                      <a:pt x="54" y="13"/>
                    </a:lnTo>
                    <a:lnTo>
                      <a:pt x="51" y="8"/>
                    </a:lnTo>
                    <a:lnTo>
                      <a:pt x="46" y="5"/>
                    </a:lnTo>
                    <a:lnTo>
                      <a:pt x="42" y="3"/>
                    </a:lnTo>
                    <a:lnTo>
                      <a:pt x="36" y="1"/>
                    </a:lnTo>
                    <a:lnTo>
                      <a:pt x="30" y="0"/>
                    </a:lnTo>
                    <a:lnTo>
                      <a:pt x="18" y="3"/>
                    </a:lnTo>
                    <a:lnTo>
                      <a:pt x="8" y="8"/>
                    </a:lnTo>
                    <a:lnTo>
                      <a:pt x="2" y="19"/>
                    </a:lnTo>
                    <a:lnTo>
                      <a:pt x="0" y="30"/>
                    </a:lnTo>
                    <a:lnTo>
                      <a:pt x="1" y="36"/>
                    </a:lnTo>
                    <a:lnTo>
                      <a:pt x="2" y="42"/>
                    </a:lnTo>
                    <a:lnTo>
                      <a:pt x="5" y="46"/>
                    </a:lnTo>
                    <a:lnTo>
                      <a:pt x="8" y="51"/>
                    </a:lnTo>
                    <a:lnTo>
                      <a:pt x="13" y="54"/>
                    </a:lnTo>
                    <a:lnTo>
                      <a:pt x="18" y="58"/>
                    </a:lnTo>
                    <a:lnTo>
                      <a:pt x="24" y="59"/>
                    </a:lnTo>
                    <a:lnTo>
                      <a:pt x="30" y="60"/>
                    </a:lnTo>
                    <a:lnTo>
                      <a:pt x="36" y="59"/>
                    </a:lnTo>
                    <a:lnTo>
                      <a:pt x="42"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6" name="Freeform 100"/>
              <p:cNvSpPr>
                <a:spLocks/>
              </p:cNvSpPr>
              <p:nvPr/>
            </p:nvSpPr>
            <p:spPr bwMode="auto">
              <a:xfrm>
                <a:off x="3008" y="2934"/>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2" y="30"/>
                    </a:lnTo>
                    <a:lnTo>
                      <a:pt x="9" y="29"/>
                    </a:lnTo>
                    <a:lnTo>
                      <a:pt x="7" y="27"/>
                    </a:lnTo>
                    <a:lnTo>
                      <a:pt x="5" y="26"/>
                    </a:lnTo>
                    <a:lnTo>
                      <a:pt x="2" y="23"/>
                    </a:lnTo>
                    <a:lnTo>
                      <a:pt x="1" y="20"/>
                    </a:lnTo>
                    <a:lnTo>
                      <a:pt x="0" y="18"/>
                    </a:lnTo>
                    <a:lnTo>
                      <a:pt x="0" y="15"/>
                    </a:lnTo>
                    <a:lnTo>
                      <a:pt x="0" y="12"/>
                    </a:lnTo>
                    <a:lnTo>
                      <a:pt x="1" y="9"/>
                    </a:lnTo>
                    <a:lnTo>
                      <a:pt x="2" y="7"/>
                    </a:lnTo>
                    <a:lnTo>
                      <a:pt x="5" y="5"/>
                    </a:lnTo>
                    <a:lnTo>
                      <a:pt x="7" y="3"/>
                    </a:lnTo>
                    <a:lnTo>
                      <a:pt x="9" y="1"/>
                    </a:lnTo>
                    <a:lnTo>
                      <a:pt x="12" y="0"/>
                    </a:lnTo>
                    <a:lnTo>
                      <a:pt x="15" y="0"/>
                    </a:lnTo>
                    <a:lnTo>
                      <a:pt x="17" y="0"/>
                    </a:lnTo>
                    <a:lnTo>
                      <a:pt x="21" y="1"/>
                    </a:lnTo>
                    <a:lnTo>
                      <a:pt x="23" y="3"/>
                    </a:lnTo>
                    <a:lnTo>
                      <a:pt x="25" y="5"/>
                    </a:lnTo>
                    <a:lnTo>
                      <a:pt x="27"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7" name="Freeform 101"/>
              <p:cNvSpPr>
                <a:spLocks/>
              </p:cNvSpPr>
              <p:nvPr/>
            </p:nvSpPr>
            <p:spPr bwMode="auto">
              <a:xfrm>
                <a:off x="2878" y="2958"/>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8" y="24"/>
                    </a:lnTo>
                    <a:lnTo>
                      <a:pt x="57" y="18"/>
                    </a:lnTo>
                    <a:lnTo>
                      <a:pt x="54" y="13"/>
                    </a:lnTo>
                    <a:lnTo>
                      <a:pt x="50" y="9"/>
                    </a:lnTo>
                    <a:lnTo>
                      <a:pt x="46" y="5"/>
                    </a:lnTo>
                    <a:lnTo>
                      <a:pt x="41" y="2"/>
                    </a:lnTo>
                    <a:lnTo>
                      <a:pt x="35" y="1"/>
                    </a:lnTo>
                    <a:lnTo>
                      <a:pt x="30" y="0"/>
                    </a:lnTo>
                    <a:lnTo>
                      <a:pt x="18" y="2"/>
                    </a:lnTo>
                    <a:lnTo>
                      <a:pt x="9" y="9"/>
                    </a:lnTo>
                    <a:lnTo>
                      <a:pt x="2" y="18"/>
                    </a:lnTo>
                    <a:lnTo>
                      <a:pt x="0" y="30"/>
                    </a:lnTo>
                    <a:lnTo>
                      <a:pt x="1" y="35"/>
                    </a:lnTo>
                    <a:lnTo>
                      <a:pt x="2" y="41"/>
                    </a:lnTo>
                    <a:lnTo>
                      <a:pt x="4" y="47"/>
                    </a:lnTo>
                    <a:lnTo>
                      <a:pt x="8" y="51"/>
                    </a:lnTo>
                    <a:lnTo>
                      <a:pt x="12" y="55"/>
                    </a:lnTo>
                    <a:lnTo>
                      <a:pt x="18" y="57"/>
                    </a:lnTo>
                    <a:lnTo>
                      <a:pt x="24" y="59"/>
                    </a:lnTo>
                    <a:lnTo>
                      <a:pt x="30" y="59"/>
                    </a:lnTo>
                    <a:lnTo>
                      <a:pt x="35" y="59"/>
                    </a:lnTo>
                    <a:lnTo>
                      <a:pt x="41" y="57"/>
                    </a:lnTo>
                    <a:lnTo>
                      <a:pt x="46" y="55"/>
                    </a:lnTo>
                    <a:lnTo>
                      <a:pt x="50" y="51"/>
                    </a:lnTo>
                    <a:lnTo>
                      <a:pt x="54" y="47"/>
                    </a:lnTo>
                    <a:lnTo>
                      <a:pt x="57" y="41"/>
                    </a:lnTo>
                    <a:lnTo>
                      <a:pt x="58"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8" name="Freeform 102"/>
              <p:cNvSpPr>
                <a:spLocks/>
              </p:cNvSpPr>
              <p:nvPr/>
            </p:nvSpPr>
            <p:spPr bwMode="auto">
              <a:xfrm>
                <a:off x="2885" y="2965"/>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1" y="30"/>
                    </a:lnTo>
                    <a:lnTo>
                      <a:pt x="9" y="28"/>
                    </a:lnTo>
                    <a:lnTo>
                      <a:pt x="7" y="27"/>
                    </a:lnTo>
                    <a:lnTo>
                      <a:pt x="4" y="25"/>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0"/>
                    </a:lnTo>
                    <a:lnTo>
                      <a:pt x="25" y="25"/>
                    </a:lnTo>
                    <a:lnTo>
                      <a:pt x="20"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59" name="Freeform 103"/>
              <p:cNvSpPr>
                <a:spLocks/>
              </p:cNvSpPr>
              <p:nvPr/>
            </p:nvSpPr>
            <p:spPr bwMode="auto">
              <a:xfrm>
                <a:off x="2806" y="2879"/>
                <a:ext cx="30" cy="29"/>
              </a:xfrm>
              <a:custGeom>
                <a:avLst/>
                <a:gdLst>
                  <a:gd name="T0" fmla="*/ 1 w 60"/>
                  <a:gd name="T1" fmla="*/ 1 h 57"/>
                  <a:gd name="T2" fmla="*/ 1 w 60"/>
                  <a:gd name="T3" fmla="*/ 1 h 57"/>
                  <a:gd name="T4" fmla="*/ 1 w 60"/>
                  <a:gd name="T5" fmla="*/ 1 h 57"/>
                  <a:gd name="T6" fmla="*/ 1 w 60"/>
                  <a:gd name="T7" fmla="*/ 1 h 57"/>
                  <a:gd name="T8" fmla="*/ 1 w 60"/>
                  <a:gd name="T9" fmla="*/ 1 h 57"/>
                  <a:gd name="T10" fmla="*/ 1 w 60"/>
                  <a:gd name="T11" fmla="*/ 1 h 57"/>
                  <a:gd name="T12" fmla="*/ 1 w 60"/>
                  <a:gd name="T13" fmla="*/ 1 h 57"/>
                  <a:gd name="T14" fmla="*/ 1 w 60"/>
                  <a:gd name="T15" fmla="*/ 0 h 57"/>
                  <a:gd name="T16" fmla="*/ 1 w 60"/>
                  <a:gd name="T17" fmla="*/ 0 h 57"/>
                  <a:gd name="T18" fmla="*/ 1 w 60"/>
                  <a:gd name="T19" fmla="*/ 1 h 57"/>
                  <a:gd name="T20" fmla="*/ 1 w 60"/>
                  <a:gd name="T21" fmla="*/ 1 h 57"/>
                  <a:gd name="T22" fmla="*/ 1 w 60"/>
                  <a:gd name="T23" fmla="*/ 1 h 57"/>
                  <a:gd name="T24" fmla="*/ 0 w 60"/>
                  <a:gd name="T25" fmla="*/ 1 h 57"/>
                  <a:gd name="T26" fmla="*/ 1 w 60"/>
                  <a:gd name="T27" fmla="*/ 1 h 57"/>
                  <a:gd name="T28" fmla="*/ 1 w 60"/>
                  <a:gd name="T29" fmla="*/ 1 h 57"/>
                  <a:gd name="T30" fmla="*/ 1 w 60"/>
                  <a:gd name="T31" fmla="*/ 1 h 57"/>
                  <a:gd name="T32" fmla="*/ 1 w 60"/>
                  <a:gd name="T33" fmla="*/ 1 h 57"/>
                  <a:gd name="T34" fmla="*/ 1 w 60"/>
                  <a:gd name="T35" fmla="*/ 1 h 57"/>
                  <a:gd name="T36" fmla="*/ 1 w 60"/>
                  <a:gd name="T37" fmla="*/ 1 h 57"/>
                  <a:gd name="T38" fmla="*/ 1 w 60"/>
                  <a:gd name="T39" fmla="*/ 1 h 57"/>
                  <a:gd name="T40" fmla="*/ 1 w 60"/>
                  <a:gd name="T41" fmla="*/ 1 h 57"/>
                  <a:gd name="T42" fmla="*/ 1 w 60"/>
                  <a:gd name="T43" fmla="*/ 1 h 57"/>
                  <a:gd name="T44" fmla="*/ 1 w 60"/>
                  <a:gd name="T45" fmla="*/ 1 h 57"/>
                  <a:gd name="T46" fmla="*/ 1 w 60"/>
                  <a:gd name="T47" fmla="*/ 1 h 57"/>
                  <a:gd name="T48" fmla="*/ 1 w 60"/>
                  <a:gd name="T49" fmla="*/ 1 h 57"/>
                  <a:gd name="T50" fmla="*/ 1 w 60"/>
                  <a:gd name="T51" fmla="*/ 1 h 57"/>
                  <a:gd name="T52" fmla="*/ 1 w 60"/>
                  <a:gd name="T53" fmla="*/ 1 h 57"/>
                  <a:gd name="T54" fmla="*/ 1 w 60"/>
                  <a:gd name="T55" fmla="*/ 1 h 57"/>
                  <a:gd name="T56" fmla="*/ 1 w 60"/>
                  <a:gd name="T57" fmla="*/ 1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7">
                    <a:moveTo>
                      <a:pt x="60" y="27"/>
                    </a:moveTo>
                    <a:lnTo>
                      <a:pt x="59" y="23"/>
                    </a:lnTo>
                    <a:lnTo>
                      <a:pt x="57" y="17"/>
                    </a:lnTo>
                    <a:lnTo>
                      <a:pt x="54" y="12"/>
                    </a:lnTo>
                    <a:lnTo>
                      <a:pt x="50" y="8"/>
                    </a:lnTo>
                    <a:lnTo>
                      <a:pt x="46" y="4"/>
                    </a:lnTo>
                    <a:lnTo>
                      <a:pt x="41" y="2"/>
                    </a:lnTo>
                    <a:lnTo>
                      <a:pt x="35" y="0"/>
                    </a:lnTo>
                    <a:lnTo>
                      <a:pt x="30" y="0"/>
                    </a:lnTo>
                    <a:lnTo>
                      <a:pt x="18" y="2"/>
                    </a:lnTo>
                    <a:lnTo>
                      <a:pt x="9" y="8"/>
                    </a:lnTo>
                    <a:lnTo>
                      <a:pt x="2" y="17"/>
                    </a:lnTo>
                    <a:lnTo>
                      <a:pt x="0" y="27"/>
                    </a:lnTo>
                    <a:lnTo>
                      <a:pt x="1" y="33"/>
                    </a:lnTo>
                    <a:lnTo>
                      <a:pt x="2" y="39"/>
                    </a:lnTo>
                    <a:lnTo>
                      <a:pt x="4" y="45"/>
                    </a:lnTo>
                    <a:lnTo>
                      <a:pt x="8" y="49"/>
                    </a:lnTo>
                    <a:lnTo>
                      <a:pt x="12" y="53"/>
                    </a:lnTo>
                    <a:lnTo>
                      <a:pt x="18" y="55"/>
                    </a:lnTo>
                    <a:lnTo>
                      <a:pt x="24" y="57"/>
                    </a:lnTo>
                    <a:lnTo>
                      <a:pt x="30" y="57"/>
                    </a:lnTo>
                    <a:lnTo>
                      <a:pt x="35" y="57"/>
                    </a:lnTo>
                    <a:lnTo>
                      <a:pt x="41" y="55"/>
                    </a:lnTo>
                    <a:lnTo>
                      <a:pt x="46" y="53"/>
                    </a:lnTo>
                    <a:lnTo>
                      <a:pt x="50" y="49"/>
                    </a:lnTo>
                    <a:lnTo>
                      <a:pt x="54" y="45"/>
                    </a:lnTo>
                    <a:lnTo>
                      <a:pt x="57" y="39"/>
                    </a:lnTo>
                    <a:lnTo>
                      <a:pt x="59" y="33"/>
                    </a:lnTo>
                    <a:lnTo>
                      <a:pt x="60" y="27"/>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0" name="Freeform 104"/>
              <p:cNvSpPr>
                <a:spLocks/>
              </p:cNvSpPr>
              <p:nvPr/>
            </p:nvSpPr>
            <p:spPr bwMode="auto">
              <a:xfrm>
                <a:off x="2813" y="2886"/>
                <a:ext cx="15" cy="14"/>
              </a:xfrm>
              <a:custGeom>
                <a:avLst/>
                <a:gdLst>
                  <a:gd name="T0" fmla="*/ 1 w 30"/>
                  <a:gd name="T1" fmla="*/ 1 h 27"/>
                  <a:gd name="T2" fmla="*/ 1 w 30"/>
                  <a:gd name="T3" fmla="*/ 1 h 27"/>
                  <a:gd name="T4" fmla="*/ 1 w 30"/>
                  <a:gd name="T5" fmla="*/ 1 h 27"/>
                  <a:gd name="T6" fmla="*/ 1 w 30"/>
                  <a:gd name="T7" fmla="*/ 1 h 27"/>
                  <a:gd name="T8" fmla="*/ 1 w 30"/>
                  <a:gd name="T9" fmla="*/ 1 h 27"/>
                  <a:gd name="T10" fmla="*/ 1 w 30"/>
                  <a:gd name="T11" fmla="*/ 1 h 27"/>
                  <a:gd name="T12" fmla="*/ 1 w 30"/>
                  <a:gd name="T13" fmla="*/ 1 h 27"/>
                  <a:gd name="T14" fmla="*/ 0 w 30"/>
                  <a:gd name="T15" fmla="*/ 1 h 27"/>
                  <a:gd name="T16" fmla="*/ 0 w 30"/>
                  <a:gd name="T17" fmla="*/ 1 h 27"/>
                  <a:gd name="T18" fmla="*/ 0 w 30"/>
                  <a:gd name="T19" fmla="*/ 1 h 27"/>
                  <a:gd name="T20" fmla="*/ 1 w 30"/>
                  <a:gd name="T21" fmla="*/ 1 h 27"/>
                  <a:gd name="T22" fmla="*/ 1 w 30"/>
                  <a:gd name="T23" fmla="*/ 1 h 27"/>
                  <a:gd name="T24" fmla="*/ 1 w 30"/>
                  <a:gd name="T25" fmla="*/ 1 h 27"/>
                  <a:gd name="T26" fmla="*/ 1 w 30"/>
                  <a:gd name="T27" fmla="*/ 1 h 27"/>
                  <a:gd name="T28" fmla="*/ 1 w 30"/>
                  <a:gd name="T29" fmla="*/ 0 h 27"/>
                  <a:gd name="T30" fmla="*/ 1 w 30"/>
                  <a:gd name="T31" fmla="*/ 0 h 27"/>
                  <a:gd name="T32" fmla="*/ 1 w 30"/>
                  <a:gd name="T33" fmla="*/ 0 h 27"/>
                  <a:gd name="T34" fmla="*/ 1 w 30"/>
                  <a:gd name="T35" fmla="*/ 0 h 27"/>
                  <a:gd name="T36" fmla="*/ 1 w 30"/>
                  <a:gd name="T37" fmla="*/ 0 h 27"/>
                  <a:gd name="T38" fmla="*/ 1 w 30"/>
                  <a:gd name="T39" fmla="*/ 1 h 27"/>
                  <a:gd name="T40" fmla="*/ 1 w 30"/>
                  <a:gd name="T41" fmla="*/ 1 h 27"/>
                  <a:gd name="T42" fmla="*/ 1 w 30"/>
                  <a:gd name="T43" fmla="*/ 1 h 27"/>
                  <a:gd name="T44" fmla="*/ 1 w 30"/>
                  <a:gd name="T45" fmla="*/ 1 h 27"/>
                  <a:gd name="T46" fmla="*/ 1 w 30"/>
                  <a:gd name="T47" fmla="*/ 1 h 27"/>
                  <a:gd name="T48" fmla="*/ 1 w 30"/>
                  <a:gd name="T49" fmla="*/ 1 h 27"/>
                  <a:gd name="T50" fmla="*/ 1 w 30"/>
                  <a:gd name="T51" fmla="*/ 1 h 27"/>
                  <a:gd name="T52" fmla="*/ 1 w 30"/>
                  <a:gd name="T53" fmla="*/ 1 h 27"/>
                  <a:gd name="T54" fmla="*/ 1 w 30"/>
                  <a:gd name="T55" fmla="*/ 1 h 27"/>
                  <a:gd name="T56" fmla="*/ 1 w 30"/>
                  <a:gd name="T57" fmla="*/ 1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15" y="27"/>
                    </a:moveTo>
                    <a:lnTo>
                      <a:pt x="11" y="27"/>
                    </a:lnTo>
                    <a:lnTo>
                      <a:pt x="9" y="26"/>
                    </a:lnTo>
                    <a:lnTo>
                      <a:pt x="7" y="25"/>
                    </a:lnTo>
                    <a:lnTo>
                      <a:pt x="4" y="23"/>
                    </a:lnTo>
                    <a:lnTo>
                      <a:pt x="2" y="21"/>
                    </a:lnTo>
                    <a:lnTo>
                      <a:pt x="1" y="18"/>
                    </a:lnTo>
                    <a:lnTo>
                      <a:pt x="0" y="16"/>
                    </a:lnTo>
                    <a:lnTo>
                      <a:pt x="0" y="12"/>
                    </a:lnTo>
                    <a:lnTo>
                      <a:pt x="0" y="10"/>
                    </a:lnTo>
                    <a:lnTo>
                      <a:pt x="1" y="7"/>
                    </a:lnTo>
                    <a:lnTo>
                      <a:pt x="2" y="4"/>
                    </a:lnTo>
                    <a:lnTo>
                      <a:pt x="4" y="2"/>
                    </a:lnTo>
                    <a:lnTo>
                      <a:pt x="7" y="1"/>
                    </a:lnTo>
                    <a:lnTo>
                      <a:pt x="9" y="0"/>
                    </a:lnTo>
                    <a:lnTo>
                      <a:pt x="11" y="0"/>
                    </a:lnTo>
                    <a:lnTo>
                      <a:pt x="15" y="0"/>
                    </a:lnTo>
                    <a:lnTo>
                      <a:pt x="17" y="0"/>
                    </a:lnTo>
                    <a:lnTo>
                      <a:pt x="20" y="0"/>
                    </a:lnTo>
                    <a:lnTo>
                      <a:pt x="23" y="1"/>
                    </a:lnTo>
                    <a:lnTo>
                      <a:pt x="25" y="2"/>
                    </a:lnTo>
                    <a:lnTo>
                      <a:pt x="26" y="4"/>
                    </a:lnTo>
                    <a:lnTo>
                      <a:pt x="29" y="7"/>
                    </a:lnTo>
                    <a:lnTo>
                      <a:pt x="30" y="10"/>
                    </a:lnTo>
                    <a:lnTo>
                      <a:pt x="30" y="12"/>
                    </a:lnTo>
                    <a:lnTo>
                      <a:pt x="29" y="18"/>
                    </a:lnTo>
                    <a:lnTo>
                      <a:pt x="25" y="23"/>
                    </a:lnTo>
                    <a:lnTo>
                      <a:pt x="20" y="26"/>
                    </a:lnTo>
                    <a:lnTo>
                      <a:pt x="15" y="27"/>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1" name="Freeform 105"/>
              <p:cNvSpPr>
                <a:spLocks/>
              </p:cNvSpPr>
              <p:nvPr/>
            </p:nvSpPr>
            <p:spPr bwMode="auto">
              <a:xfrm>
                <a:off x="2920" y="307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9"/>
                    </a:lnTo>
                    <a:lnTo>
                      <a:pt x="54" y="13"/>
                    </a:lnTo>
                    <a:lnTo>
                      <a:pt x="51" y="8"/>
                    </a:lnTo>
                    <a:lnTo>
                      <a:pt x="46" y="5"/>
                    </a:lnTo>
                    <a:lnTo>
                      <a:pt x="41" y="3"/>
                    </a:lnTo>
                    <a:lnTo>
                      <a:pt x="36" y="1"/>
                    </a:lnTo>
                    <a:lnTo>
                      <a:pt x="30" y="0"/>
                    </a:lnTo>
                    <a:lnTo>
                      <a:pt x="18" y="3"/>
                    </a:lnTo>
                    <a:lnTo>
                      <a:pt x="9" y="8"/>
                    </a:lnTo>
                    <a:lnTo>
                      <a:pt x="2" y="19"/>
                    </a:lnTo>
                    <a:lnTo>
                      <a:pt x="0" y="30"/>
                    </a:lnTo>
                    <a:lnTo>
                      <a:pt x="1" y="36"/>
                    </a:lnTo>
                    <a:lnTo>
                      <a:pt x="2" y="42"/>
                    </a:lnTo>
                    <a:lnTo>
                      <a:pt x="6" y="46"/>
                    </a:lnTo>
                    <a:lnTo>
                      <a:pt x="9" y="51"/>
                    </a:lnTo>
                    <a:lnTo>
                      <a:pt x="14" y="54"/>
                    </a:lnTo>
                    <a:lnTo>
                      <a:pt x="18" y="58"/>
                    </a:lnTo>
                    <a:lnTo>
                      <a:pt x="24" y="59"/>
                    </a:lnTo>
                    <a:lnTo>
                      <a:pt x="30" y="60"/>
                    </a:lnTo>
                    <a:lnTo>
                      <a:pt x="36" y="59"/>
                    </a:lnTo>
                    <a:lnTo>
                      <a:pt x="41"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2" name="Freeform 106"/>
              <p:cNvSpPr>
                <a:spLocks/>
              </p:cNvSpPr>
              <p:nvPr/>
            </p:nvSpPr>
            <p:spPr bwMode="auto">
              <a:xfrm>
                <a:off x="2928" y="3078"/>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1" y="30"/>
                    </a:lnTo>
                    <a:lnTo>
                      <a:pt x="9" y="29"/>
                    </a:lnTo>
                    <a:lnTo>
                      <a:pt x="7" y="27"/>
                    </a:lnTo>
                    <a:lnTo>
                      <a:pt x="5" y="26"/>
                    </a:lnTo>
                    <a:lnTo>
                      <a:pt x="2" y="23"/>
                    </a:lnTo>
                    <a:lnTo>
                      <a:pt x="1" y="20"/>
                    </a:lnTo>
                    <a:lnTo>
                      <a:pt x="0" y="17"/>
                    </a:lnTo>
                    <a:lnTo>
                      <a:pt x="0" y="15"/>
                    </a:lnTo>
                    <a:lnTo>
                      <a:pt x="0" y="12"/>
                    </a:lnTo>
                    <a:lnTo>
                      <a:pt x="1" y="9"/>
                    </a:lnTo>
                    <a:lnTo>
                      <a:pt x="2" y="7"/>
                    </a:lnTo>
                    <a:lnTo>
                      <a:pt x="5" y="5"/>
                    </a:lnTo>
                    <a:lnTo>
                      <a:pt x="7" y="2"/>
                    </a:lnTo>
                    <a:lnTo>
                      <a:pt x="9" y="1"/>
                    </a:lnTo>
                    <a:lnTo>
                      <a:pt x="11" y="0"/>
                    </a:lnTo>
                    <a:lnTo>
                      <a:pt x="15" y="0"/>
                    </a:lnTo>
                    <a:lnTo>
                      <a:pt x="17" y="0"/>
                    </a:lnTo>
                    <a:lnTo>
                      <a:pt x="21" y="1"/>
                    </a:lnTo>
                    <a:lnTo>
                      <a:pt x="23" y="2"/>
                    </a:lnTo>
                    <a:lnTo>
                      <a:pt x="25" y="5"/>
                    </a:lnTo>
                    <a:lnTo>
                      <a:pt x="26"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3" name="Freeform 107"/>
              <p:cNvSpPr>
                <a:spLocks/>
              </p:cNvSpPr>
              <p:nvPr/>
            </p:nvSpPr>
            <p:spPr bwMode="auto">
              <a:xfrm>
                <a:off x="2865" y="320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8"/>
                    </a:lnTo>
                    <a:lnTo>
                      <a:pt x="54" y="14"/>
                    </a:lnTo>
                    <a:lnTo>
                      <a:pt x="51" y="9"/>
                    </a:lnTo>
                    <a:lnTo>
                      <a:pt x="46" y="6"/>
                    </a:lnTo>
                    <a:lnTo>
                      <a:pt x="42" y="2"/>
                    </a:lnTo>
                    <a:lnTo>
                      <a:pt x="36" y="1"/>
                    </a:lnTo>
                    <a:lnTo>
                      <a:pt x="30" y="0"/>
                    </a:lnTo>
                    <a:lnTo>
                      <a:pt x="19" y="2"/>
                    </a:lnTo>
                    <a:lnTo>
                      <a:pt x="8" y="9"/>
                    </a:lnTo>
                    <a:lnTo>
                      <a:pt x="3" y="18"/>
                    </a:lnTo>
                    <a:lnTo>
                      <a:pt x="0" y="30"/>
                    </a:lnTo>
                    <a:lnTo>
                      <a:pt x="0" y="36"/>
                    </a:lnTo>
                    <a:lnTo>
                      <a:pt x="3" y="41"/>
                    </a:lnTo>
                    <a:lnTo>
                      <a:pt x="5" y="46"/>
                    </a:lnTo>
                    <a:lnTo>
                      <a:pt x="8" y="51"/>
                    </a:lnTo>
                    <a:lnTo>
                      <a:pt x="13"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4" name="Freeform 108"/>
              <p:cNvSpPr>
                <a:spLocks/>
              </p:cNvSpPr>
              <p:nvPr/>
            </p:nvSpPr>
            <p:spPr bwMode="auto">
              <a:xfrm>
                <a:off x="2872" y="3213"/>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30">
                    <a:moveTo>
                      <a:pt x="15" y="30"/>
                    </a:moveTo>
                    <a:lnTo>
                      <a:pt x="12" y="30"/>
                    </a:lnTo>
                    <a:lnTo>
                      <a:pt x="9" y="29"/>
                    </a:lnTo>
                    <a:lnTo>
                      <a:pt x="7" y="26"/>
                    </a:lnTo>
                    <a:lnTo>
                      <a:pt x="5" y="25"/>
                    </a:lnTo>
                    <a:lnTo>
                      <a:pt x="3" y="23"/>
                    </a:lnTo>
                    <a:lnTo>
                      <a:pt x="1" y="21"/>
                    </a:lnTo>
                    <a:lnTo>
                      <a:pt x="0" y="17"/>
                    </a:lnTo>
                    <a:lnTo>
                      <a:pt x="0" y="15"/>
                    </a:lnTo>
                    <a:lnTo>
                      <a:pt x="0" y="12"/>
                    </a:lnTo>
                    <a:lnTo>
                      <a:pt x="1" y="9"/>
                    </a:lnTo>
                    <a:lnTo>
                      <a:pt x="3" y="7"/>
                    </a:lnTo>
                    <a:lnTo>
                      <a:pt x="5" y="5"/>
                    </a:lnTo>
                    <a:lnTo>
                      <a:pt x="7" y="2"/>
                    </a:lnTo>
                    <a:lnTo>
                      <a:pt x="9" y="1"/>
                    </a:lnTo>
                    <a:lnTo>
                      <a:pt x="12" y="0"/>
                    </a:lnTo>
                    <a:lnTo>
                      <a:pt x="15" y="0"/>
                    </a:lnTo>
                    <a:lnTo>
                      <a:pt x="17" y="0"/>
                    </a:lnTo>
                    <a:lnTo>
                      <a:pt x="21" y="1"/>
                    </a:lnTo>
                    <a:lnTo>
                      <a:pt x="23" y="2"/>
                    </a:lnTo>
                    <a:lnTo>
                      <a:pt x="26" y="5"/>
                    </a:lnTo>
                    <a:lnTo>
                      <a:pt x="27" y="7"/>
                    </a:lnTo>
                    <a:lnTo>
                      <a:pt x="28" y="9"/>
                    </a:lnTo>
                    <a:lnTo>
                      <a:pt x="29" y="12"/>
                    </a:lnTo>
                    <a:lnTo>
                      <a:pt x="29" y="15"/>
                    </a:lnTo>
                    <a:lnTo>
                      <a:pt x="28"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5" name="Freeform 109"/>
              <p:cNvSpPr>
                <a:spLocks/>
              </p:cNvSpPr>
              <p:nvPr/>
            </p:nvSpPr>
            <p:spPr bwMode="auto">
              <a:xfrm>
                <a:off x="2942" y="3332"/>
                <a:ext cx="30" cy="29"/>
              </a:xfrm>
              <a:custGeom>
                <a:avLst/>
                <a:gdLst>
                  <a:gd name="T0" fmla="*/ 1 w 59"/>
                  <a:gd name="T1" fmla="*/ 0 h 59"/>
                  <a:gd name="T2" fmla="*/ 1 w 59"/>
                  <a:gd name="T3" fmla="*/ 0 h 59"/>
                  <a:gd name="T4" fmla="*/ 1 w 59"/>
                  <a:gd name="T5" fmla="*/ 0 h 59"/>
                  <a:gd name="T6" fmla="*/ 1 w 59"/>
                  <a:gd name="T7" fmla="*/ 0 h 59"/>
                  <a:gd name="T8" fmla="*/ 1 w 59"/>
                  <a:gd name="T9" fmla="*/ 0 h 59"/>
                  <a:gd name="T10" fmla="*/ 1 w 59"/>
                  <a:gd name="T11" fmla="*/ 0 h 59"/>
                  <a:gd name="T12" fmla="*/ 1 w 59"/>
                  <a:gd name="T13" fmla="*/ 0 h 59"/>
                  <a:gd name="T14" fmla="*/ 1 w 59"/>
                  <a:gd name="T15" fmla="*/ 0 h 59"/>
                  <a:gd name="T16" fmla="*/ 1 w 59"/>
                  <a:gd name="T17" fmla="*/ 0 h 59"/>
                  <a:gd name="T18" fmla="*/ 1 w 59"/>
                  <a:gd name="T19" fmla="*/ 0 h 59"/>
                  <a:gd name="T20" fmla="*/ 1 w 59"/>
                  <a:gd name="T21" fmla="*/ 0 h 59"/>
                  <a:gd name="T22" fmla="*/ 1 w 59"/>
                  <a:gd name="T23" fmla="*/ 0 h 59"/>
                  <a:gd name="T24" fmla="*/ 0 w 59"/>
                  <a:gd name="T25" fmla="*/ 0 h 59"/>
                  <a:gd name="T26" fmla="*/ 1 w 59"/>
                  <a:gd name="T27" fmla="*/ 0 h 59"/>
                  <a:gd name="T28" fmla="*/ 1 w 59"/>
                  <a:gd name="T29" fmla="*/ 0 h 59"/>
                  <a:gd name="T30" fmla="*/ 1 w 59"/>
                  <a:gd name="T31" fmla="*/ 0 h 59"/>
                  <a:gd name="T32" fmla="*/ 1 w 59"/>
                  <a:gd name="T33" fmla="*/ 0 h 59"/>
                  <a:gd name="T34" fmla="*/ 1 w 59"/>
                  <a:gd name="T35" fmla="*/ 0 h 59"/>
                  <a:gd name="T36" fmla="*/ 1 w 59"/>
                  <a:gd name="T37" fmla="*/ 0 h 59"/>
                  <a:gd name="T38" fmla="*/ 1 w 59"/>
                  <a:gd name="T39" fmla="*/ 0 h 59"/>
                  <a:gd name="T40" fmla="*/ 1 w 59"/>
                  <a:gd name="T41" fmla="*/ 0 h 59"/>
                  <a:gd name="T42" fmla="*/ 1 w 59"/>
                  <a:gd name="T43" fmla="*/ 0 h 59"/>
                  <a:gd name="T44" fmla="*/ 1 w 59"/>
                  <a:gd name="T45" fmla="*/ 0 h 59"/>
                  <a:gd name="T46" fmla="*/ 1 w 59"/>
                  <a:gd name="T47" fmla="*/ 0 h 59"/>
                  <a:gd name="T48" fmla="*/ 1 w 59"/>
                  <a:gd name="T49" fmla="*/ 0 h 59"/>
                  <a:gd name="T50" fmla="*/ 1 w 59"/>
                  <a:gd name="T51" fmla="*/ 0 h 59"/>
                  <a:gd name="T52" fmla="*/ 1 w 59"/>
                  <a:gd name="T53" fmla="*/ 0 h 59"/>
                  <a:gd name="T54" fmla="*/ 1 w 59"/>
                  <a:gd name="T55" fmla="*/ 0 h 59"/>
                  <a:gd name="T56" fmla="*/ 1 w 59"/>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59">
                    <a:moveTo>
                      <a:pt x="59" y="29"/>
                    </a:moveTo>
                    <a:lnTo>
                      <a:pt x="58" y="23"/>
                    </a:lnTo>
                    <a:lnTo>
                      <a:pt x="57" y="19"/>
                    </a:lnTo>
                    <a:lnTo>
                      <a:pt x="54" y="13"/>
                    </a:lnTo>
                    <a:lnTo>
                      <a:pt x="50" y="8"/>
                    </a:lnTo>
                    <a:lnTo>
                      <a:pt x="46" y="5"/>
                    </a:lnTo>
                    <a:lnTo>
                      <a:pt x="41" y="2"/>
                    </a:lnTo>
                    <a:lnTo>
                      <a:pt x="35" y="0"/>
                    </a:lnTo>
                    <a:lnTo>
                      <a:pt x="30" y="0"/>
                    </a:lnTo>
                    <a:lnTo>
                      <a:pt x="18" y="2"/>
                    </a:lnTo>
                    <a:lnTo>
                      <a:pt x="9" y="8"/>
                    </a:lnTo>
                    <a:lnTo>
                      <a:pt x="2" y="17"/>
                    </a:lnTo>
                    <a:lnTo>
                      <a:pt x="0" y="29"/>
                    </a:lnTo>
                    <a:lnTo>
                      <a:pt x="1" y="35"/>
                    </a:lnTo>
                    <a:lnTo>
                      <a:pt x="2" y="40"/>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0"/>
                    </a:lnTo>
                    <a:lnTo>
                      <a:pt x="58" y="35"/>
                    </a:lnTo>
                    <a:lnTo>
                      <a:pt x="59"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6" name="Freeform 110"/>
              <p:cNvSpPr>
                <a:spLocks/>
              </p:cNvSpPr>
              <p:nvPr/>
            </p:nvSpPr>
            <p:spPr bwMode="auto">
              <a:xfrm>
                <a:off x="2949" y="3339"/>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9">
                    <a:moveTo>
                      <a:pt x="15" y="29"/>
                    </a:moveTo>
                    <a:lnTo>
                      <a:pt x="11" y="29"/>
                    </a:lnTo>
                    <a:lnTo>
                      <a:pt x="9" y="28"/>
                    </a:lnTo>
                    <a:lnTo>
                      <a:pt x="6" y="27"/>
                    </a:lnTo>
                    <a:lnTo>
                      <a:pt x="4" y="25"/>
                    </a:lnTo>
                    <a:lnTo>
                      <a:pt x="2" y="23"/>
                    </a:lnTo>
                    <a:lnTo>
                      <a:pt x="1" y="20"/>
                    </a:lnTo>
                    <a:lnTo>
                      <a:pt x="0" y="17"/>
                    </a:lnTo>
                    <a:lnTo>
                      <a:pt x="0" y="14"/>
                    </a:lnTo>
                    <a:lnTo>
                      <a:pt x="0" y="12"/>
                    </a:lnTo>
                    <a:lnTo>
                      <a:pt x="1" y="8"/>
                    </a:lnTo>
                    <a:lnTo>
                      <a:pt x="2" y="6"/>
                    </a:lnTo>
                    <a:lnTo>
                      <a:pt x="4" y="4"/>
                    </a:lnTo>
                    <a:lnTo>
                      <a:pt x="6" y="2"/>
                    </a:lnTo>
                    <a:lnTo>
                      <a:pt x="9" y="1"/>
                    </a:lnTo>
                    <a:lnTo>
                      <a:pt x="11" y="0"/>
                    </a:lnTo>
                    <a:lnTo>
                      <a:pt x="15" y="0"/>
                    </a:lnTo>
                    <a:lnTo>
                      <a:pt x="17" y="0"/>
                    </a:lnTo>
                    <a:lnTo>
                      <a:pt x="20" y="1"/>
                    </a:lnTo>
                    <a:lnTo>
                      <a:pt x="23" y="2"/>
                    </a:lnTo>
                    <a:lnTo>
                      <a:pt x="25" y="4"/>
                    </a:lnTo>
                    <a:lnTo>
                      <a:pt x="26" y="6"/>
                    </a:lnTo>
                    <a:lnTo>
                      <a:pt x="28" y="8"/>
                    </a:lnTo>
                    <a:lnTo>
                      <a:pt x="29" y="12"/>
                    </a:lnTo>
                    <a:lnTo>
                      <a:pt x="29"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7" name="Freeform 111"/>
              <p:cNvSpPr>
                <a:spLocks/>
              </p:cNvSpPr>
              <p:nvPr/>
            </p:nvSpPr>
            <p:spPr bwMode="auto">
              <a:xfrm>
                <a:off x="3086" y="3252"/>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9" y="24"/>
                    </a:lnTo>
                    <a:lnTo>
                      <a:pt x="58" y="18"/>
                    </a:lnTo>
                    <a:lnTo>
                      <a:pt x="55" y="13"/>
                    </a:lnTo>
                    <a:lnTo>
                      <a:pt x="51" y="8"/>
                    </a:lnTo>
                    <a:lnTo>
                      <a:pt x="47" y="5"/>
                    </a:lnTo>
                    <a:lnTo>
                      <a:pt x="42" y="2"/>
                    </a:lnTo>
                    <a:lnTo>
                      <a:pt x="36" y="0"/>
                    </a:lnTo>
                    <a:lnTo>
                      <a:pt x="30" y="0"/>
                    </a:lnTo>
                    <a:lnTo>
                      <a:pt x="19" y="2"/>
                    </a:lnTo>
                    <a:lnTo>
                      <a:pt x="10" y="8"/>
                    </a:lnTo>
                    <a:lnTo>
                      <a:pt x="3" y="18"/>
                    </a:lnTo>
                    <a:lnTo>
                      <a:pt x="0" y="30"/>
                    </a:lnTo>
                    <a:lnTo>
                      <a:pt x="2" y="36"/>
                    </a:lnTo>
                    <a:lnTo>
                      <a:pt x="3" y="40"/>
                    </a:lnTo>
                    <a:lnTo>
                      <a:pt x="6" y="46"/>
                    </a:lnTo>
                    <a:lnTo>
                      <a:pt x="10" y="51"/>
                    </a:lnTo>
                    <a:lnTo>
                      <a:pt x="14" y="54"/>
                    </a:lnTo>
                    <a:lnTo>
                      <a:pt x="19" y="56"/>
                    </a:lnTo>
                    <a:lnTo>
                      <a:pt x="25" y="59"/>
                    </a:lnTo>
                    <a:lnTo>
                      <a:pt x="30" y="59"/>
                    </a:lnTo>
                    <a:lnTo>
                      <a:pt x="36" y="59"/>
                    </a:lnTo>
                    <a:lnTo>
                      <a:pt x="42" y="56"/>
                    </a:lnTo>
                    <a:lnTo>
                      <a:pt x="47" y="54"/>
                    </a:lnTo>
                    <a:lnTo>
                      <a:pt x="51" y="51"/>
                    </a:lnTo>
                    <a:lnTo>
                      <a:pt x="55" y="46"/>
                    </a:lnTo>
                    <a:lnTo>
                      <a:pt x="58" y="40"/>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8" name="Freeform 112"/>
              <p:cNvSpPr>
                <a:spLocks/>
              </p:cNvSpPr>
              <p:nvPr/>
            </p:nvSpPr>
            <p:spPr bwMode="auto">
              <a:xfrm>
                <a:off x="3093" y="3259"/>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2" y="29"/>
                    </a:lnTo>
                    <a:lnTo>
                      <a:pt x="10" y="28"/>
                    </a:lnTo>
                    <a:lnTo>
                      <a:pt x="7" y="26"/>
                    </a:lnTo>
                    <a:lnTo>
                      <a:pt x="5" y="25"/>
                    </a:lnTo>
                    <a:lnTo>
                      <a:pt x="3" y="23"/>
                    </a:lnTo>
                    <a:lnTo>
                      <a:pt x="2" y="20"/>
                    </a:lnTo>
                    <a:lnTo>
                      <a:pt x="0" y="17"/>
                    </a:lnTo>
                    <a:lnTo>
                      <a:pt x="0" y="15"/>
                    </a:lnTo>
                    <a:lnTo>
                      <a:pt x="0" y="11"/>
                    </a:lnTo>
                    <a:lnTo>
                      <a:pt x="2" y="9"/>
                    </a:lnTo>
                    <a:lnTo>
                      <a:pt x="3" y="7"/>
                    </a:lnTo>
                    <a:lnTo>
                      <a:pt x="5" y="5"/>
                    </a:lnTo>
                    <a:lnTo>
                      <a:pt x="7" y="2"/>
                    </a:lnTo>
                    <a:lnTo>
                      <a:pt x="10" y="1"/>
                    </a:lnTo>
                    <a:lnTo>
                      <a:pt x="12" y="0"/>
                    </a:lnTo>
                    <a:lnTo>
                      <a:pt x="15" y="0"/>
                    </a:lnTo>
                    <a:lnTo>
                      <a:pt x="18" y="0"/>
                    </a:lnTo>
                    <a:lnTo>
                      <a:pt x="21" y="1"/>
                    </a:lnTo>
                    <a:lnTo>
                      <a:pt x="23" y="2"/>
                    </a:lnTo>
                    <a:lnTo>
                      <a:pt x="26" y="5"/>
                    </a:lnTo>
                    <a:lnTo>
                      <a:pt x="27" y="7"/>
                    </a:lnTo>
                    <a:lnTo>
                      <a:pt x="29" y="9"/>
                    </a:lnTo>
                    <a:lnTo>
                      <a:pt x="30" y="11"/>
                    </a:lnTo>
                    <a:lnTo>
                      <a:pt x="30" y="15"/>
                    </a:lnTo>
                    <a:lnTo>
                      <a:pt x="29" y="21"/>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69" name="Freeform 113"/>
              <p:cNvSpPr>
                <a:spLocks/>
              </p:cNvSpPr>
              <p:nvPr/>
            </p:nvSpPr>
            <p:spPr bwMode="auto">
              <a:xfrm>
                <a:off x="3083" y="300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8" y="24"/>
                    </a:lnTo>
                    <a:lnTo>
                      <a:pt x="57" y="18"/>
                    </a:lnTo>
                    <a:lnTo>
                      <a:pt x="55" y="14"/>
                    </a:lnTo>
                    <a:lnTo>
                      <a:pt x="52" y="9"/>
                    </a:lnTo>
                    <a:lnTo>
                      <a:pt x="47" y="6"/>
                    </a:lnTo>
                    <a:lnTo>
                      <a:pt x="41" y="2"/>
                    </a:lnTo>
                    <a:lnTo>
                      <a:pt x="35" y="1"/>
                    </a:lnTo>
                    <a:lnTo>
                      <a:pt x="30" y="0"/>
                    </a:lnTo>
                    <a:lnTo>
                      <a:pt x="18" y="2"/>
                    </a:lnTo>
                    <a:lnTo>
                      <a:pt x="9" y="9"/>
                    </a:lnTo>
                    <a:lnTo>
                      <a:pt x="2" y="18"/>
                    </a:lnTo>
                    <a:lnTo>
                      <a:pt x="0" y="30"/>
                    </a:lnTo>
                    <a:lnTo>
                      <a:pt x="1" y="36"/>
                    </a:lnTo>
                    <a:lnTo>
                      <a:pt x="2" y="41"/>
                    </a:lnTo>
                    <a:lnTo>
                      <a:pt x="5" y="47"/>
                    </a:lnTo>
                    <a:lnTo>
                      <a:pt x="9" y="52"/>
                    </a:lnTo>
                    <a:lnTo>
                      <a:pt x="14" y="55"/>
                    </a:lnTo>
                    <a:lnTo>
                      <a:pt x="18" y="57"/>
                    </a:lnTo>
                    <a:lnTo>
                      <a:pt x="24" y="60"/>
                    </a:lnTo>
                    <a:lnTo>
                      <a:pt x="30" y="60"/>
                    </a:lnTo>
                    <a:lnTo>
                      <a:pt x="35" y="60"/>
                    </a:lnTo>
                    <a:lnTo>
                      <a:pt x="41" y="57"/>
                    </a:lnTo>
                    <a:lnTo>
                      <a:pt x="47" y="55"/>
                    </a:lnTo>
                    <a:lnTo>
                      <a:pt x="52" y="52"/>
                    </a:lnTo>
                    <a:lnTo>
                      <a:pt x="55" y="47"/>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0" name="Freeform 114"/>
              <p:cNvSpPr>
                <a:spLocks/>
              </p:cNvSpPr>
              <p:nvPr/>
            </p:nvSpPr>
            <p:spPr bwMode="auto">
              <a:xfrm>
                <a:off x="3090" y="3008"/>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2" y="29"/>
                    </a:lnTo>
                    <a:lnTo>
                      <a:pt x="10" y="28"/>
                    </a:lnTo>
                    <a:lnTo>
                      <a:pt x="7" y="26"/>
                    </a:lnTo>
                    <a:lnTo>
                      <a:pt x="4" y="24"/>
                    </a:lnTo>
                    <a:lnTo>
                      <a:pt x="3" y="22"/>
                    </a:lnTo>
                    <a:lnTo>
                      <a:pt x="1" y="20"/>
                    </a:lnTo>
                    <a:lnTo>
                      <a:pt x="0" y="17"/>
                    </a:lnTo>
                    <a:lnTo>
                      <a:pt x="0" y="14"/>
                    </a:lnTo>
                    <a:lnTo>
                      <a:pt x="0" y="11"/>
                    </a:lnTo>
                    <a:lnTo>
                      <a:pt x="1" y="8"/>
                    </a:lnTo>
                    <a:lnTo>
                      <a:pt x="3" y="6"/>
                    </a:lnTo>
                    <a:lnTo>
                      <a:pt x="4" y="3"/>
                    </a:lnTo>
                    <a:lnTo>
                      <a:pt x="7" y="2"/>
                    </a:lnTo>
                    <a:lnTo>
                      <a:pt x="10" y="1"/>
                    </a:lnTo>
                    <a:lnTo>
                      <a:pt x="12" y="0"/>
                    </a:lnTo>
                    <a:lnTo>
                      <a:pt x="15" y="0"/>
                    </a:lnTo>
                    <a:lnTo>
                      <a:pt x="18" y="0"/>
                    </a:lnTo>
                    <a:lnTo>
                      <a:pt x="20" y="1"/>
                    </a:lnTo>
                    <a:lnTo>
                      <a:pt x="23" y="2"/>
                    </a:lnTo>
                    <a:lnTo>
                      <a:pt x="25" y="3"/>
                    </a:lnTo>
                    <a:lnTo>
                      <a:pt x="27" y="6"/>
                    </a:lnTo>
                    <a:lnTo>
                      <a:pt x="28" y="8"/>
                    </a:lnTo>
                    <a:lnTo>
                      <a:pt x="30" y="11"/>
                    </a:lnTo>
                    <a:lnTo>
                      <a:pt x="30"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1" name="Freeform 115"/>
              <p:cNvSpPr>
                <a:spLocks/>
              </p:cNvSpPr>
              <p:nvPr/>
            </p:nvSpPr>
            <p:spPr bwMode="auto">
              <a:xfrm>
                <a:off x="3171" y="3193"/>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29"/>
                    </a:moveTo>
                    <a:lnTo>
                      <a:pt x="59" y="24"/>
                    </a:lnTo>
                    <a:lnTo>
                      <a:pt x="58" y="18"/>
                    </a:lnTo>
                    <a:lnTo>
                      <a:pt x="54" y="12"/>
                    </a:lnTo>
                    <a:lnTo>
                      <a:pt x="51" y="8"/>
                    </a:lnTo>
                    <a:lnTo>
                      <a:pt x="46" y="4"/>
                    </a:lnTo>
                    <a:lnTo>
                      <a:pt x="41" y="2"/>
                    </a:lnTo>
                    <a:lnTo>
                      <a:pt x="36" y="1"/>
                    </a:lnTo>
                    <a:lnTo>
                      <a:pt x="30" y="0"/>
                    </a:lnTo>
                    <a:lnTo>
                      <a:pt x="18" y="2"/>
                    </a:lnTo>
                    <a:lnTo>
                      <a:pt x="9" y="8"/>
                    </a:lnTo>
                    <a:lnTo>
                      <a:pt x="2" y="18"/>
                    </a:lnTo>
                    <a:lnTo>
                      <a:pt x="0" y="29"/>
                    </a:lnTo>
                    <a:lnTo>
                      <a:pt x="1" y="35"/>
                    </a:lnTo>
                    <a:lnTo>
                      <a:pt x="2" y="41"/>
                    </a:lnTo>
                    <a:lnTo>
                      <a:pt x="6" y="46"/>
                    </a:lnTo>
                    <a:lnTo>
                      <a:pt x="9" y="50"/>
                    </a:lnTo>
                    <a:lnTo>
                      <a:pt x="14" y="54"/>
                    </a:lnTo>
                    <a:lnTo>
                      <a:pt x="18" y="57"/>
                    </a:lnTo>
                    <a:lnTo>
                      <a:pt x="24" y="58"/>
                    </a:lnTo>
                    <a:lnTo>
                      <a:pt x="30" y="59"/>
                    </a:lnTo>
                    <a:lnTo>
                      <a:pt x="36" y="58"/>
                    </a:lnTo>
                    <a:lnTo>
                      <a:pt x="41" y="57"/>
                    </a:lnTo>
                    <a:lnTo>
                      <a:pt x="46" y="54"/>
                    </a:lnTo>
                    <a:lnTo>
                      <a:pt x="51" y="50"/>
                    </a:lnTo>
                    <a:lnTo>
                      <a:pt x="54"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2" name="Freeform 116"/>
              <p:cNvSpPr>
                <a:spLocks/>
              </p:cNvSpPr>
              <p:nvPr/>
            </p:nvSpPr>
            <p:spPr bwMode="auto">
              <a:xfrm>
                <a:off x="3178" y="320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9" y="29"/>
                    </a:lnTo>
                    <a:lnTo>
                      <a:pt x="7" y="27"/>
                    </a:lnTo>
                    <a:lnTo>
                      <a:pt x="5" y="26"/>
                    </a:lnTo>
                    <a:lnTo>
                      <a:pt x="3" y="24"/>
                    </a:lnTo>
                    <a:lnTo>
                      <a:pt x="1" y="20"/>
                    </a:lnTo>
                    <a:lnTo>
                      <a:pt x="0" y="18"/>
                    </a:lnTo>
                    <a:lnTo>
                      <a:pt x="0" y="15"/>
                    </a:lnTo>
                    <a:lnTo>
                      <a:pt x="0" y="12"/>
                    </a:lnTo>
                    <a:lnTo>
                      <a:pt x="1" y="10"/>
                    </a:lnTo>
                    <a:lnTo>
                      <a:pt x="3" y="7"/>
                    </a:lnTo>
                    <a:lnTo>
                      <a:pt x="5" y="5"/>
                    </a:lnTo>
                    <a:lnTo>
                      <a:pt x="7" y="3"/>
                    </a:lnTo>
                    <a:lnTo>
                      <a:pt x="9" y="2"/>
                    </a:lnTo>
                    <a:lnTo>
                      <a:pt x="13" y="0"/>
                    </a:lnTo>
                    <a:lnTo>
                      <a:pt x="15" y="0"/>
                    </a:lnTo>
                    <a:lnTo>
                      <a:pt x="17"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3" name="Freeform 117"/>
              <p:cNvSpPr>
                <a:spLocks/>
              </p:cNvSpPr>
              <p:nvPr/>
            </p:nvSpPr>
            <p:spPr bwMode="auto">
              <a:xfrm>
                <a:off x="3283" y="3094"/>
                <a:ext cx="30" cy="30"/>
              </a:xfrm>
              <a:custGeom>
                <a:avLst/>
                <a:gdLst>
                  <a:gd name="T0" fmla="*/ 1 w 58"/>
                  <a:gd name="T1" fmla="*/ 1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0 h 58"/>
                  <a:gd name="T16" fmla="*/ 1 w 58"/>
                  <a:gd name="T17" fmla="*/ 0 h 58"/>
                  <a:gd name="T18" fmla="*/ 1 w 58"/>
                  <a:gd name="T19" fmla="*/ 1 h 58"/>
                  <a:gd name="T20" fmla="*/ 1 w 58"/>
                  <a:gd name="T21" fmla="*/ 1 h 58"/>
                  <a:gd name="T22" fmla="*/ 1 w 58"/>
                  <a:gd name="T23" fmla="*/ 1 h 58"/>
                  <a:gd name="T24" fmla="*/ 0 w 58"/>
                  <a:gd name="T25" fmla="*/ 1 h 58"/>
                  <a:gd name="T26" fmla="*/ 0 w 58"/>
                  <a:gd name="T27" fmla="*/ 1 h 58"/>
                  <a:gd name="T28" fmla="*/ 1 w 58"/>
                  <a:gd name="T29" fmla="*/ 1 h 58"/>
                  <a:gd name="T30" fmla="*/ 1 w 58"/>
                  <a:gd name="T31" fmla="*/ 1 h 58"/>
                  <a:gd name="T32" fmla="*/ 1 w 58"/>
                  <a:gd name="T33" fmla="*/ 1 h 58"/>
                  <a:gd name="T34" fmla="*/ 1 w 58"/>
                  <a:gd name="T35" fmla="*/ 1 h 58"/>
                  <a:gd name="T36" fmla="*/ 1 w 58"/>
                  <a:gd name="T37" fmla="*/ 1 h 58"/>
                  <a:gd name="T38" fmla="*/ 1 w 58"/>
                  <a:gd name="T39" fmla="*/ 1 h 58"/>
                  <a:gd name="T40" fmla="*/ 1 w 58"/>
                  <a:gd name="T41" fmla="*/ 1 h 58"/>
                  <a:gd name="T42" fmla="*/ 1 w 58"/>
                  <a:gd name="T43" fmla="*/ 1 h 58"/>
                  <a:gd name="T44" fmla="*/ 1 w 58"/>
                  <a:gd name="T45" fmla="*/ 1 h 58"/>
                  <a:gd name="T46" fmla="*/ 1 w 58"/>
                  <a:gd name="T47" fmla="*/ 1 h 58"/>
                  <a:gd name="T48" fmla="*/ 1 w 58"/>
                  <a:gd name="T49" fmla="*/ 1 h 58"/>
                  <a:gd name="T50" fmla="*/ 1 w 58"/>
                  <a:gd name="T51" fmla="*/ 1 h 58"/>
                  <a:gd name="T52" fmla="*/ 1 w 58"/>
                  <a:gd name="T53" fmla="*/ 1 h 58"/>
                  <a:gd name="T54" fmla="*/ 1 w 58"/>
                  <a:gd name="T55" fmla="*/ 1 h 58"/>
                  <a:gd name="T56" fmla="*/ 1 w 58"/>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58">
                    <a:moveTo>
                      <a:pt x="58" y="28"/>
                    </a:moveTo>
                    <a:lnTo>
                      <a:pt x="58" y="23"/>
                    </a:lnTo>
                    <a:lnTo>
                      <a:pt x="56" y="18"/>
                    </a:lnTo>
                    <a:lnTo>
                      <a:pt x="54" y="12"/>
                    </a:lnTo>
                    <a:lnTo>
                      <a:pt x="50" y="8"/>
                    </a:lnTo>
                    <a:lnTo>
                      <a:pt x="46" y="4"/>
                    </a:lnTo>
                    <a:lnTo>
                      <a:pt x="40" y="2"/>
                    </a:lnTo>
                    <a:lnTo>
                      <a:pt x="34" y="0"/>
                    </a:lnTo>
                    <a:lnTo>
                      <a:pt x="28" y="0"/>
                    </a:lnTo>
                    <a:lnTo>
                      <a:pt x="17" y="2"/>
                    </a:lnTo>
                    <a:lnTo>
                      <a:pt x="8" y="8"/>
                    </a:lnTo>
                    <a:lnTo>
                      <a:pt x="2" y="17"/>
                    </a:lnTo>
                    <a:lnTo>
                      <a:pt x="0" y="28"/>
                    </a:lnTo>
                    <a:lnTo>
                      <a:pt x="0" y="34"/>
                    </a:lnTo>
                    <a:lnTo>
                      <a:pt x="2" y="40"/>
                    </a:lnTo>
                    <a:lnTo>
                      <a:pt x="4" y="46"/>
                    </a:lnTo>
                    <a:lnTo>
                      <a:pt x="8" y="50"/>
                    </a:lnTo>
                    <a:lnTo>
                      <a:pt x="12" y="54"/>
                    </a:lnTo>
                    <a:lnTo>
                      <a:pt x="18" y="56"/>
                    </a:lnTo>
                    <a:lnTo>
                      <a:pt x="23" y="58"/>
                    </a:lnTo>
                    <a:lnTo>
                      <a:pt x="28" y="58"/>
                    </a:lnTo>
                    <a:lnTo>
                      <a:pt x="34" y="58"/>
                    </a:lnTo>
                    <a:lnTo>
                      <a:pt x="40" y="56"/>
                    </a:lnTo>
                    <a:lnTo>
                      <a:pt x="46" y="54"/>
                    </a:lnTo>
                    <a:lnTo>
                      <a:pt x="50" y="50"/>
                    </a:lnTo>
                    <a:lnTo>
                      <a:pt x="54" y="46"/>
                    </a:lnTo>
                    <a:lnTo>
                      <a:pt x="56" y="40"/>
                    </a:lnTo>
                    <a:lnTo>
                      <a:pt x="58" y="34"/>
                    </a:lnTo>
                    <a:lnTo>
                      <a:pt x="58" y="28"/>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4" name="Freeform 118"/>
              <p:cNvSpPr>
                <a:spLocks/>
              </p:cNvSpPr>
              <p:nvPr/>
            </p:nvSpPr>
            <p:spPr bwMode="auto">
              <a:xfrm>
                <a:off x="3291" y="3102"/>
                <a:ext cx="14" cy="14"/>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8">
                    <a:moveTo>
                      <a:pt x="14" y="28"/>
                    </a:moveTo>
                    <a:lnTo>
                      <a:pt x="12" y="28"/>
                    </a:lnTo>
                    <a:lnTo>
                      <a:pt x="10" y="27"/>
                    </a:lnTo>
                    <a:lnTo>
                      <a:pt x="6" y="26"/>
                    </a:lnTo>
                    <a:lnTo>
                      <a:pt x="4" y="24"/>
                    </a:lnTo>
                    <a:lnTo>
                      <a:pt x="3" y="21"/>
                    </a:lnTo>
                    <a:lnTo>
                      <a:pt x="2" y="19"/>
                    </a:lnTo>
                    <a:lnTo>
                      <a:pt x="0" y="17"/>
                    </a:lnTo>
                    <a:lnTo>
                      <a:pt x="0" y="13"/>
                    </a:lnTo>
                    <a:lnTo>
                      <a:pt x="0" y="11"/>
                    </a:lnTo>
                    <a:lnTo>
                      <a:pt x="2" y="8"/>
                    </a:lnTo>
                    <a:lnTo>
                      <a:pt x="3" y="5"/>
                    </a:lnTo>
                    <a:lnTo>
                      <a:pt x="4" y="3"/>
                    </a:lnTo>
                    <a:lnTo>
                      <a:pt x="6" y="2"/>
                    </a:lnTo>
                    <a:lnTo>
                      <a:pt x="10" y="1"/>
                    </a:lnTo>
                    <a:lnTo>
                      <a:pt x="12" y="0"/>
                    </a:lnTo>
                    <a:lnTo>
                      <a:pt x="14" y="0"/>
                    </a:lnTo>
                    <a:lnTo>
                      <a:pt x="18" y="0"/>
                    </a:lnTo>
                    <a:lnTo>
                      <a:pt x="20" y="1"/>
                    </a:lnTo>
                    <a:lnTo>
                      <a:pt x="24" y="2"/>
                    </a:lnTo>
                    <a:lnTo>
                      <a:pt x="26" y="3"/>
                    </a:lnTo>
                    <a:lnTo>
                      <a:pt x="27" y="5"/>
                    </a:lnTo>
                    <a:lnTo>
                      <a:pt x="28" y="8"/>
                    </a:lnTo>
                    <a:lnTo>
                      <a:pt x="29" y="11"/>
                    </a:lnTo>
                    <a:lnTo>
                      <a:pt x="29" y="13"/>
                    </a:lnTo>
                    <a:lnTo>
                      <a:pt x="28" y="19"/>
                    </a:lnTo>
                    <a:lnTo>
                      <a:pt x="26" y="24"/>
                    </a:lnTo>
                    <a:lnTo>
                      <a:pt x="20" y="27"/>
                    </a:lnTo>
                    <a:lnTo>
                      <a:pt x="14"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5" name="Freeform 119"/>
              <p:cNvSpPr>
                <a:spLocks/>
              </p:cNvSpPr>
              <p:nvPr/>
            </p:nvSpPr>
            <p:spPr bwMode="auto">
              <a:xfrm>
                <a:off x="3280" y="327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7" y="18"/>
                    </a:lnTo>
                    <a:lnTo>
                      <a:pt x="54" y="12"/>
                    </a:lnTo>
                    <a:lnTo>
                      <a:pt x="50" y="8"/>
                    </a:lnTo>
                    <a:lnTo>
                      <a:pt x="46" y="4"/>
                    </a:lnTo>
                    <a:lnTo>
                      <a:pt x="41" y="2"/>
                    </a:lnTo>
                    <a:lnTo>
                      <a:pt x="35" y="0"/>
                    </a:lnTo>
                    <a:lnTo>
                      <a:pt x="30" y="0"/>
                    </a:lnTo>
                    <a:lnTo>
                      <a:pt x="18" y="2"/>
                    </a:lnTo>
                    <a:lnTo>
                      <a:pt x="9" y="8"/>
                    </a:lnTo>
                    <a:lnTo>
                      <a:pt x="2" y="18"/>
                    </a:lnTo>
                    <a:lnTo>
                      <a:pt x="0" y="30"/>
                    </a:lnTo>
                    <a:lnTo>
                      <a:pt x="1" y="35"/>
                    </a:lnTo>
                    <a:lnTo>
                      <a:pt x="2" y="41"/>
                    </a:lnTo>
                    <a:lnTo>
                      <a:pt x="6" y="46"/>
                    </a:lnTo>
                    <a:lnTo>
                      <a:pt x="9" y="50"/>
                    </a:lnTo>
                    <a:lnTo>
                      <a:pt x="14" y="54"/>
                    </a:lnTo>
                    <a:lnTo>
                      <a:pt x="18" y="57"/>
                    </a:lnTo>
                    <a:lnTo>
                      <a:pt x="24" y="58"/>
                    </a:lnTo>
                    <a:lnTo>
                      <a:pt x="30" y="60"/>
                    </a:lnTo>
                    <a:lnTo>
                      <a:pt x="35" y="58"/>
                    </a:lnTo>
                    <a:lnTo>
                      <a:pt x="41" y="57"/>
                    </a:lnTo>
                    <a:lnTo>
                      <a:pt x="46" y="54"/>
                    </a:lnTo>
                    <a:lnTo>
                      <a:pt x="50" y="50"/>
                    </a:lnTo>
                    <a:lnTo>
                      <a:pt x="54" y="46"/>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6" name="Freeform 120"/>
              <p:cNvSpPr>
                <a:spLocks/>
              </p:cNvSpPr>
              <p:nvPr/>
            </p:nvSpPr>
            <p:spPr bwMode="auto">
              <a:xfrm>
                <a:off x="3288" y="3280"/>
                <a:ext cx="15" cy="15"/>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7"/>
                    </a:lnTo>
                    <a:lnTo>
                      <a:pt x="4" y="4"/>
                    </a:lnTo>
                    <a:lnTo>
                      <a:pt x="7" y="2"/>
                    </a:lnTo>
                    <a:lnTo>
                      <a:pt x="9" y="1"/>
                    </a:lnTo>
                    <a:lnTo>
                      <a:pt x="11" y="0"/>
                    </a:lnTo>
                    <a:lnTo>
                      <a:pt x="15" y="0"/>
                    </a:lnTo>
                    <a:lnTo>
                      <a:pt x="17" y="0"/>
                    </a:lnTo>
                    <a:lnTo>
                      <a:pt x="20" y="1"/>
                    </a:lnTo>
                    <a:lnTo>
                      <a:pt x="23" y="2"/>
                    </a:lnTo>
                    <a:lnTo>
                      <a:pt x="25" y="4"/>
                    </a:lnTo>
                    <a:lnTo>
                      <a:pt x="26" y="7"/>
                    </a:lnTo>
                    <a:lnTo>
                      <a:pt x="29" y="9"/>
                    </a:lnTo>
                    <a:lnTo>
                      <a:pt x="30" y="11"/>
                    </a:lnTo>
                    <a:lnTo>
                      <a:pt x="30" y="15"/>
                    </a:lnTo>
                    <a:lnTo>
                      <a:pt x="29" y="20"/>
                    </a:lnTo>
                    <a:lnTo>
                      <a:pt x="25" y="25"/>
                    </a:lnTo>
                    <a:lnTo>
                      <a:pt x="20"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7" name="Freeform 121"/>
              <p:cNvSpPr>
                <a:spLocks/>
              </p:cNvSpPr>
              <p:nvPr/>
            </p:nvSpPr>
            <p:spPr bwMode="auto">
              <a:xfrm>
                <a:off x="3264" y="3390"/>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60">
                    <a:moveTo>
                      <a:pt x="59" y="30"/>
                    </a:moveTo>
                    <a:lnTo>
                      <a:pt x="58" y="25"/>
                    </a:lnTo>
                    <a:lnTo>
                      <a:pt x="57" y="19"/>
                    </a:lnTo>
                    <a:lnTo>
                      <a:pt x="54" y="14"/>
                    </a:lnTo>
                    <a:lnTo>
                      <a:pt x="50" y="10"/>
                    </a:lnTo>
                    <a:lnTo>
                      <a:pt x="46" y="6"/>
                    </a:lnTo>
                    <a:lnTo>
                      <a:pt x="41" y="3"/>
                    </a:lnTo>
                    <a:lnTo>
                      <a:pt x="35" y="2"/>
                    </a:lnTo>
                    <a:lnTo>
                      <a:pt x="29" y="0"/>
                    </a:lnTo>
                    <a:lnTo>
                      <a:pt x="18" y="3"/>
                    </a:lnTo>
                    <a:lnTo>
                      <a:pt x="9" y="10"/>
                    </a:lnTo>
                    <a:lnTo>
                      <a:pt x="2" y="19"/>
                    </a:lnTo>
                    <a:lnTo>
                      <a:pt x="0" y="30"/>
                    </a:lnTo>
                    <a:lnTo>
                      <a:pt x="1" y="36"/>
                    </a:lnTo>
                    <a:lnTo>
                      <a:pt x="2" y="42"/>
                    </a:lnTo>
                    <a:lnTo>
                      <a:pt x="5" y="48"/>
                    </a:lnTo>
                    <a:lnTo>
                      <a:pt x="9" y="52"/>
                    </a:lnTo>
                    <a:lnTo>
                      <a:pt x="13" y="56"/>
                    </a:lnTo>
                    <a:lnTo>
                      <a:pt x="18" y="58"/>
                    </a:lnTo>
                    <a:lnTo>
                      <a:pt x="24" y="60"/>
                    </a:lnTo>
                    <a:lnTo>
                      <a:pt x="29" y="60"/>
                    </a:lnTo>
                    <a:lnTo>
                      <a:pt x="35" y="60"/>
                    </a:lnTo>
                    <a:lnTo>
                      <a:pt x="41" y="58"/>
                    </a:lnTo>
                    <a:lnTo>
                      <a:pt x="46" y="56"/>
                    </a:lnTo>
                    <a:lnTo>
                      <a:pt x="50" y="52"/>
                    </a:lnTo>
                    <a:lnTo>
                      <a:pt x="54" y="48"/>
                    </a:lnTo>
                    <a:lnTo>
                      <a:pt x="57" y="42"/>
                    </a:lnTo>
                    <a:lnTo>
                      <a:pt x="58" y="36"/>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8" name="Freeform 122"/>
              <p:cNvSpPr>
                <a:spLocks/>
              </p:cNvSpPr>
              <p:nvPr/>
            </p:nvSpPr>
            <p:spPr bwMode="auto">
              <a:xfrm>
                <a:off x="3272" y="339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10" y="29"/>
                    </a:lnTo>
                    <a:lnTo>
                      <a:pt x="7" y="28"/>
                    </a:lnTo>
                    <a:lnTo>
                      <a:pt x="5" y="26"/>
                    </a:lnTo>
                    <a:lnTo>
                      <a:pt x="4" y="23"/>
                    </a:lnTo>
                    <a:lnTo>
                      <a:pt x="2" y="21"/>
                    </a:lnTo>
                    <a:lnTo>
                      <a:pt x="0" y="19"/>
                    </a:lnTo>
                    <a:lnTo>
                      <a:pt x="0" y="15"/>
                    </a:lnTo>
                    <a:lnTo>
                      <a:pt x="0" y="13"/>
                    </a:lnTo>
                    <a:lnTo>
                      <a:pt x="2" y="10"/>
                    </a:lnTo>
                    <a:lnTo>
                      <a:pt x="4" y="7"/>
                    </a:lnTo>
                    <a:lnTo>
                      <a:pt x="5" y="5"/>
                    </a:lnTo>
                    <a:lnTo>
                      <a:pt x="7" y="4"/>
                    </a:lnTo>
                    <a:lnTo>
                      <a:pt x="10" y="2"/>
                    </a:lnTo>
                    <a:lnTo>
                      <a:pt x="13" y="0"/>
                    </a:lnTo>
                    <a:lnTo>
                      <a:pt x="15" y="0"/>
                    </a:lnTo>
                    <a:lnTo>
                      <a:pt x="19" y="0"/>
                    </a:lnTo>
                    <a:lnTo>
                      <a:pt x="21" y="2"/>
                    </a:lnTo>
                    <a:lnTo>
                      <a:pt x="24" y="4"/>
                    </a:lnTo>
                    <a:lnTo>
                      <a:pt x="26" y="5"/>
                    </a:lnTo>
                    <a:lnTo>
                      <a:pt x="28" y="7"/>
                    </a:lnTo>
                    <a:lnTo>
                      <a:pt x="29" y="10"/>
                    </a:lnTo>
                    <a:lnTo>
                      <a:pt x="30" y="13"/>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79" name="Freeform 123"/>
              <p:cNvSpPr>
                <a:spLocks/>
              </p:cNvSpPr>
              <p:nvPr/>
            </p:nvSpPr>
            <p:spPr bwMode="auto">
              <a:xfrm>
                <a:off x="3480" y="331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8"/>
                    </a:lnTo>
                    <a:lnTo>
                      <a:pt x="54" y="14"/>
                    </a:lnTo>
                    <a:lnTo>
                      <a:pt x="51" y="9"/>
                    </a:lnTo>
                    <a:lnTo>
                      <a:pt x="46" y="6"/>
                    </a:lnTo>
                    <a:lnTo>
                      <a:pt x="42" y="2"/>
                    </a:lnTo>
                    <a:lnTo>
                      <a:pt x="36" y="1"/>
                    </a:lnTo>
                    <a:lnTo>
                      <a:pt x="30" y="0"/>
                    </a:lnTo>
                    <a:lnTo>
                      <a:pt x="19" y="2"/>
                    </a:lnTo>
                    <a:lnTo>
                      <a:pt x="9" y="9"/>
                    </a:lnTo>
                    <a:lnTo>
                      <a:pt x="3" y="18"/>
                    </a:lnTo>
                    <a:lnTo>
                      <a:pt x="0" y="30"/>
                    </a:lnTo>
                    <a:lnTo>
                      <a:pt x="1" y="36"/>
                    </a:lnTo>
                    <a:lnTo>
                      <a:pt x="3" y="41"/>
                    </a:lnTo>
                    <a:lnTo>
                      <a:pt x="6" y="46"/>
                    </a:lnTo>
                    <a:lnTo>
                      <a:pt x="9" y="51"/>
                    </a:lnTo>
                    <a:lnTo>
                      <a:pt x="14"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0" name="Freeform 124"/>
              <p:cNvSpPr>
                <a:spLocks/>
              </p:cNvSpPr>
              <p:nvPr/>
            </p:nvSpPr>
            <p:spPr bwMode="auto">
              <a:xfrm>
                <a:off x="3487" y="332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9" y="29"/>
                    </a:lnTo>
                    <a:lnTo>
                      <a:pt x="7" y="26"/>
                    </a:lnTo>
                    <a:lnTo>
                      <a:pt x="5" y="25"/>
                    </a:lnTo>
                    <a:lnTo>
                      <a:pt x="4" y="23"/>
                    </a:lnTo>
                    <a:lnTo>
                      <a:pt x="1" y="19"/>
                    </a:lnTo>
                    <a:lnTo>
                      <a:pt x="0" y="17"/>
                    </a:lnTo>
                    <a:lnTo>
                      <a:pt x="0" y="15"/>
                    </a:lnTo>
                    <a:lnTo>
                      <a:pt x="0" y="11"/>
                    </a:lnTo>
                    <a:lnTo>
                      <a:pt x="1" y="9"/>
                    </a:lnTo>
                    <a:lnTo>
                      <a:pt x="4" y="7"/>
                    </a:lnTo>
                    <a:lnTo>
                      <a:pt x="5" y="4"/>
                    </a:lnTo>
                    <a:lnTo>
                      <a:pt x="7" y="2"/>
                    </a:lnTo>
                    <a:lnTo>
                      <a:pt x="9" y="1"/>
                    </a:lnTo>
                    <a:lnTo>
                      <a:pt x="13" y="0"/>
                    </a:lnTo>
                    <a:lnTo>
                      <a:pt x="15" y="0"/>
                    </a:lnTo>
                    <a:lnTo>
                      <a:pt x="19" y="0"/>
                    </a:lnTo>
                    <a:lnTo>
                      <a:pt x="21" y="1"/>
                    </a:lnTo>
                    <a:lnTo>
                      <a:pt x="23" y="2"/>
                    </a:lnTo>
                    <a:lnTo>
                      <a:pt x="26" y="4"/>
                    </a:lnTo>
                    <a:lnTo>
                      <a:pt x="28" y="7"/>
                    </a:lnTo>
                    <a:lnTo>
                      <a:pt x="29" y="9"/>
                    </a:lnTo>
                    <a:lnTo>
                      <a:pt x="30" y="11"/>
                    </a:lnTo>
                    <a:lnTo>
                      <a:pt x="30" y="15"/>
                    </a:lnTo>
                    <a:lnTo>
                      <a:pt x="29"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1" name="Freeform 125"/>
              <p:cNvSpPr>
                <a:spLocks/>
              </p:cNvSpPr>
              <p:nvPr/>
            </p:nvSpPr>
            <p:spPr bwMode="auto">
              <a:xfrm>
                <a:off x="3586" y="3398"/>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9" y="24"/>
                    </a:lnTo>
                    <a:lnTo>
                      <a:pt x="58" y="18"/>
                    </a:lnTo>
                    <a:lnTo>
                      <a:pt x="56" y="13"/>
                    </a:lnTo>
                    <a:lnTo>
                      <a:pt x="52" y="9"/>
                    </a:lnTo>
                    <a:lnTo>
                      <a:pt x="48" y="5"/>
                    </a:lnTo>
                    <a:lnTo>
                      <a:pt x="42" y="2"/>
                    </a:lnTo>
                    <a:lnTo>
                      <a:pt x="36" y="1"/>
                    </a:lnTo>
                    <a:lnTo>
                      <a:pt x="30" y="0"/>
                    </a:lnTo>
                    <a:lnTo>
                      <a:pt x="19" y="2"/>
                    </a:lnTo>
                    <a:lnTo>
                      <a:pt x="10" y="9"/>
                    </a:lnTo>
                    <a:lnTo>
                      <a:pt x="3" y="18"/>
                    </a:lnTo>
                    <a:lnTo>
                      <a:pt x="0" y="30"/>
                    </a:lnTo>
                    <a:lnTo>
                      <a:pt x="1" y="35"/>
                    </a:lnTo>
                    <a:lnTo>
                      <a:pt x="3" y="41"/>
                    </a:lnTo>
                    <a:lnTo>
                      <a:pt x="6" y="47"/>
                    </a:lnTo>
                    <a:lnTo>
                      <a:pt x="10" y="51"/>
                    </a:lnTo>
                    <a:lnTo>
                      <a:pt x="14" y="55"/>
                    </a:lnTo>
                    <a:lnTo>
                      <a:pt x="19" y="57"/>
                    </a:lnTo>
                    <a:lnTo>
                      <a:pt x="25" y="58"/>
                    </a:lnTo>
                    <a:lnTo>
                      <a:pt x="30" y="59"/>
                    </a:lnTo>
                    <a:lnTo>
                      <a:pt x="36" y="58"/>
                    </a:lnTo>
                    <a:lnTo>
                      <a:pt x="42" y="57"/>
                    </a:lnTo>
                    <a:lnTo>
                      <a:pt x="48" y="55"/>
                    </a:lnTo>
                    <a:lnTo>
                      <a:pt x="52" y="51"/>
                    </a:lnTo>
                    <a:lnTo>
                      <a:pt x="56"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2" name="Freeform 126"/>
              <p:cNvSpPr>
                <a:spLocks/>
              </p:cNvSpPr>
              <p:nvPr/>
            </p:nvSpPr>
            <p:spPr bwMode="auto">
              <a:xfrm>
                <a:off x="3594" y="3405"/>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3" y="29"/>
                    </a:lnTo>
                    <a:lnTo>
                      <a:pt x="11" y="28"/>
                    </a:lnTo>
                    <a:lnTo>
                      <a:pt x="7" y="27"/>
                    </a:lnTo>
                    <a:lnTo>
                      <a:pt x="5" y="25"/>
                    </a:lnTo>
                    <a:lnTo>
                      <a:pt x="4" y="23"/>
                    </a:lnTo>
                    <a:lnTo>
                      <a:pt x="1" y="20"/>
                    </a:lnTo>
                    <a:lnTo>
                      <a:pt x="0" y="18"/>
                    </a:lnTo>
                    <a:lnTo>
                      <a:pt x="0" y="15"/>
                    </a:lnTo>
                    <a:lnTo>
                      <a:pt x="0" y="12"/>
                    </a:lnTo>
                    <a:lnTo>
                      <a:pt x="1" y="9"/>
                    </a:lnTo>
                    <a:lnTo>
                      <a:pt x="4" y="6"/>
                    </a:lnTo>
                    <a:lnTo>
                      <a:pt x="5" y="4"/>
                    </a:lnTo>
                    <a:lnTo>
                      <a:pt x="7" y="3"/>
                    </a:lnTo>
                    <a:lnTo>
                      <a:pt x="11" y="1"/>
                    </a:lnTo>
                    <a:lnTo>
                      <a:pt x="13" y="0"/>
                    </a:lnTo>
                    <a:lnTo>
                      <a:pt x="15" y="0"/>
                    </a:lnTo>
                    <a:lnTo>
                      <a:pt x="19" y="0"/>
                    </a:lnTo>
                    <a:lnTo>
                      <a:pt x="21" y="1"/>
                    </a:lnTo>
                    <a:lnTo>
                      <a:pt x="23" y="3"/>
                    </a:lnTo>
                    <a:lnTo>
                      <a:pt x="26" y="4"/>
                    </a:lnTo>
                    <a:lnTo>
                      <a:pt x="28" y="6"/>
                    </a:lnTo>
                    <a:lnTo>
                      <a:pt x="29" y="9"/>
                    </a:lnTo>
                    <a:lnTo>
                      <a:pt x="30" y="12"/>
                    </a:lnTo>
                    <a:lnTo>
                      <a:pt x="30" y="15"/>
                    </a:lnTo>
                    <a:lnTo>
                      <a:pt x="29" y="20"/>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3" name="Freeform 127"/>
              <p:cNvSpPr>
                <a:spLocks/>
              </p:cNvSpPr>
              <p:nvPr/>
            </p:nvSpPr>
            <p:spPr bwMode="auto">
              <a:xfrm>
                <a:off x="3541" y="3129"/>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0 h 60"/>
                  <a:gd name="T16" fmla="*/ 1 w 59"/>
                  <a:gd name="T17" fmla="*/ 0 h 60"/>
                  <a:gd name="T18" fmla="*/ 1 w 59"/>
                  <a:gd name="T19" fmla="*/ 1 h 60"/>
                  <a:gd name="T20" fmla="*/ 1 w 59"/>
                  <a:gd name="T21" fmla="*/ 1 h 60"/>
                  <a:gd name="T22" fmla="*/ 1 w 59"/>
                  <a:gd name="T23" fmla="*/ 1 h 60"/>
                  <a:gd name="T24" fmla="*/ 0 w 59"/>
                  <a:gd name="T25" fmla="*/ 1 h 60"/>
                  <a:gd name="T26" fmla="*/ 0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60">
                    <a:moveTo>
                      <a:pt x="59" y="30"/>
                    </a:moveTo>
                    <a:lnTo>
                      <a:pt x="59" y="24"/>
                    </a:lnTo>
                    <a:lnTo>
                      <a:pt x="57" y="18"/>
                    </a:lnTo>
                    <a:lnTo>
                      <a:pt x="55" y="12"/>
                    </a:lnTo>
                    <a:lnTo>
                      <a:pt x="51" y="8"/>
                    </a:lnTo>
                    <a:lnTo>
                      <a:pt x="47" y="4"/>
                    </a:lnTo>
                    <a:lnTo>
                      <a:pt x="41" y="2"/>
                    </a:lnTo>
                    <a:lnTo>
                      <a:pt x="36" y="0"/>
                    </a:lnTo>
                    <a:lnTo>
                      <a:pt x="30" y="0"/>
                    </a:lnTo>
                    <a:lnTo>
                      <a:pt x="19" y="2"/>
                    </a:lnTo>
                    <a:lnTo>
                      <a:pt x="9" y="8"/>
                    </a:lnTo>
                    <a:lnTo>
                      <a:pt x="3" y="18"/>
                    </a:lnTo>
                    <a:lnTo>
                      <a:pt x="0" y="30"/>
                    </a:lnTo>
                    <a:lnTo>
                      <a:pt x="0" y="35"/>
                    </a:lnTo>
                    <a:lnTo>
                      <a:pt x="3" y="41"/>
                    </a:lnTo>
                    <a:lnTo>
                      <a:pt x="5" y="46"/>
                    </a:lnTo>
                    <a:lnTo>
                      <a:pt x="9" y="50"/>
                    </a:lnTo>
                    <a:lnTo>
                      <a:pt x="13" y="54"/>
                    </a:lnTo>
                    <a:lnTo>
                      <a:pt x="19" y="57"/>
                    </a:lnTo>
                    <a:lnTo>
                      <a:pt x="25" y="58"/>
                    </a:lnTo>
                    <a:lnTo>
                      <a:pt x="30" y="60"/>
                    </a:lnTo>
                    <a:lnTo>
                      <a:pt x="36" y="58"/>
                    </a:lnTo>
                    <a:lnTo>
                      <a:pt x="41" y="57"/>
                    </a:lnTo>
                    <a:lnTo>
                      <a:pt x="47" y="54"/>
                    </a:lnTo>
                    <a:lnTo>
                      <a:pt x="51" y="50"/>
                    </a:lnTo>
                    <a:lnTo>
                      <a:pt x="55" y="46"/>
                    </a:lnTo>
                    <a:lnTo>
                      <a:pt x="57" y="41"/>
                    </a:lnTo>
                    <a:lnTo>
                      <a:pt x="59" y="35"/>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4" name="Freeform 128"/>
              <p:cNvSpPr>
                <a:spLocks/>
              </p:cNvSpPr>
              <p:nvPr/>
            </p:nvSpPr>
            <p:spPr bwMode="auto">
              <a:xfrm>
                <a:off x="3549" y="3136"/>
                <a:ext cx="14" cy="15"/>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8">
                    <a:moveTo>
                      <a:pt x="15" y="28"/>
                    </a:moveTo>
                    <a:lnTo>
                      <a:pt x="12" y="28"/>
                    </a:lnTo>
                    <a:lnTo>
                      <a:pt x="10" y="27"/>
                    </a:lnTo>
                    <a:lnTo>
                      <a:pt x="6" y="26"/>
                    </a:lnTo>
                    <a:lnTo>
                      <a:pt x="4" y="25"/>
                    </a:lnTo>
                    <a:lnTo>
                      <a:pt x="3" y="23"/>
                    </a:lnTo>
                    <a:lnTo>
                      <a:pt x="2" y="19"/>
                    </a:lnTo>
                    <a:lnTo>
                      <a:pt x="0" y="17"/>
                    </a:lnTo>
                    <a:lnTo>
                      <a:pt x="0" y="15"/>
                    </a:lnTo>
                    <a:lnTo>
                      <a:pt x="0" y="11"/>
                    </a:lnTo>
                    <a:lnTo>
                      <a:pt x="2" y="9"/>
                    </a:lnTo>
                    <a:lnTo>
                      <a:pt x="3" y="7"/>
                    </a:lnTo>
                    <a:lnTo>
                      <a:pt x="4" y="4"/>
                    </a:lnTo>
                    <a:lnTo>
                      <a:pt x="6" y="2"/>
                    </a:lnTo>
                    <a:lnTo>
                      <a:pt x="10" y="1"/>
                    </a:lnTo>
                    <a:lnTo>
                      <a:pt x="12" y="0"/>
                    </a:lnTo>
                    <a:lnTo>
                      <a:pt x="15" y="0"/>
                    </a:lnTo>
                    <a:lnTo>
                      <a:pt x="18" y="0"/>
                    </a:lnTo>
                    <a:lnTo>
                      <a:pt x="21" y="1"/>
                    </a:lnTo>
                    <a:lnTo>
                      <a:pt x="23" y="2"/>
                    </a:lnTo>
                    <a:lnTo>
                      <a:pt x="26" y="4"/>
                    </a:lnTo>
                    <a:lnTo>
                      <a:pt x="27" y="7"/>
                    </a:lnTo>
                    <a:lnTo>
                      <a:pt x="28" y="9"/>
                    </a:lnTo>
                    <a:lnTo>
                      <a:pt x="29" y="11"/>
                    </a:lnTo>
                    <a:lnTo>
                      <a:pt x="29" y="15"/>
                    </a:lnTo>
                    <a:lnTo>
                      <a:pt x="28" y="20"/>
                    </a:lnTo>
                    <a:lnTo>
                      <a:pt x="26"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5" name="Freeform 129"/>
              <p:cNvSpPr>
                <a:spLocks/>
              </p:cNvSpPr>
              <p:nvPr/>
            </p:nvSpPr>
            <p:spPr bwMode="auto">
              <a:xfrm>
                <a:off x="3696" y="311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8"/>
                    </a:lnTo>
                    <a:lnTo>
                      <a:pt x="54" y="13"/>
                    </a:lnTo>
                    <a:lnTo>
                      <a:pt x="51" y="9"/>
                    </a:lnTo>
                    <a:lnTo>
                      <a:pt x="46" y="5"/>
                    </a:lnTo>
                    <a:lnTo>
                      <a:pt x="42" y="2"/>
                    </a:lnTo>
                    <a:lnTo>
                      <a:pt x="36" y="1"/>
                    </a:lnTo>
                    <a:lnTo>
                      <a:pt x="30" y="0"/>
                    </a:lnTo>
                    <a:lnTo>
                      <a:pt x="19" y="2"/>
                    </a:lnTo>
                    <a:lnTo>
                      <a:pt x="9" y="9"/>
                    </a:lnTo>
                    <a:lnTo>
                      <a:pt x="2" y="18"/>
                    </a:lnTo>
                    <a:lnTo>
                      <a:pt x="0" y="30"/>
                    </a:lnTo>
                    <a:lnTo>
                      <a:pt x="1" y="35"/>
                    </a:lnTo>
                    <a:lnTo>
                      <a:pt x="2" y="41"/>
                    </a:lnTo>
                    <a:lnTo>
                      <a:pt x="6" y="47"/>
                    </a:lnTo>
                    <a:lnTo>
                      <a:pt x="9" y="52"/>
                    </a:lnTo>
                    <a:lnTo>
                      <a:pt x="14" y="55"/>
                    </a:lnTo>
                    <a:lnTo>
                      <a:pt x="19" y="57"/>
                    </a:lnTo>
                    <a:lnTo>
                      <a:pt x="24" y="58"/>
                    </a:lnTo>
                    <a:lnTo>
                      <a:pt x="30" y="60"/>
                    </a:lnTo>
                    <a:lnTo>
                      <a:pt x="36" y="58"/>
                    </a:lnTo>
                    <a:lnTo>
                      <a:pt x="42" y="57"/>
                    </a:lnTo>
                    <a:lnTo>
                      <a:pt x="46" y="55"/>
                    </a:lnTo>
                    <a:lnTo>
                      <a:pt x="51" y="52"/>
                    </a:lnTo>
                    <a:lnTo>
                      <a:pt x="54"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6" name="Freeform 130"/>
              <p:cNvSpPr>
                <a:spLocks/>
              </p:cNvSpPr>
              <p:nvPr/>
            </p:nvSpPr>
            <p:spPr bwMode="auto">
              <a:xfrm>
                <a:off x="3703" y="311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9" y="28"/>
                    </a:lnTo>
                    <a:lnTo>
                      <a:pt x="7" y="27"/>
                    </a:lnTo>
                    <a:lnTo>
                      <a:pt x="5" y="25"/>
                    </a:lnTo>
                    <a:lnTo>
                      <a:pt x="4" y="23"/>
                    </a:lnTo>
                    <a:lnTo>
                      <a:pt x="1" y="20"/>
                    </a:lnTo>
                    <a:lnTo>
                      <a:pt x="0" y="18"/>
                    </a:lnTo>
                    <a:lnTo>
                      <a:pt x="0" y="15"/>
                    </a:lnTo>
                    <a:lnTo>
                      <a:pt x="0" y="12"/>
                    </a:lnTo>
                    <a:lnTo>
                      <a:pt x="1" y="9"/>
                    </a:lnTo>
                    <a:lnTo>
                      <a:pt x="4" y="7"/>
                    </a:lnTo>
                    <a:lnTo>
                      <a:pt x="5" y="4"/>
                    </a:lnTo>
                    <a:lnTo>
                      <a:pt x="7" y="3"/>
                    </a:lnTo>
                    <a:lnTo>
                      <a:pt x="9" y="1"/>
                    </a:lnTo>
                    <a:lnTo>
                      <a:pt x="13" y="0"/>
                    </a:lnTo>
                    <a:lnTo>
                      <a:pt x="15" y="0"/>
                    </a:lnTo>
                    <a:lnTo>
                      <a:pt x="19" y="0"/>
                    </a:lnTo>
                    <a:lnTo>
                      <a:pt x="21" y="1"/>
                    </a:lnTo>
                    <a:lnTo>
                      <a:pt x="23" y="3"/>
                    </a:lnTo>
                    <a:lnTo>
                      <a:pt x="25" y="4"/>
                    </a:lnTo>
                    <a:lnTo>
                      <a:pt x="28"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7" name="Freeform 131"/>
              <p:cNvSpPr>
                <a:spLocks/>
              </p:cNvSpPr>
              <p:nvPr/>
            </p:nvSpPr>
            <p:spPr bwMode="auto">
              <a:xfrm>
                <a:off x="3669" y="3257"/>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5"/>
                    </a:lnTo>
                    <a:lnTo>
                      <a:pt x="58" y="19"/>
                    </a:lnTo>
                    <a:lnTo>
                      <a:pt x="54" y="14"/>
                    </a:lnTo>
                    <a:lnTo>
                      <a:pt x="51" y="10"/>
                    </a:lnTo>
                    <a:lnTo>
                      <a:pt x="46" y="6"/>
                    </a:lnTo>
                    <a:lnTo>
                      <a:pt x="42" y="3"/>
                    </a:lnTo>
                    <a:lnTo>
                      <a:pt x="36" y="2"/>
                    </a:lnTo>
                    <a:lnTo>
                      <a:pt x="30" y="0"/>
                    </a:lnTo>
                    <a:lnTo>
                      <a:pt x="19" y="3"/>
                    </a:lnTo>
                    <a:lnTo>
                      <a:pt x="9" y="10"/>
                    </a:lnTo>
                    <a:lnTo>
                      <a:pt x="2" y="19"/>
                    </a:lnTo>
                    <a:lnTo>
                      <a:pt x="0" y="30"/>
                    </a:lnTo>
                    <a:lnTo>
                      <a:pt x="1" y="36"/>
                    </a:lnTo>
                    <a:lnTo>
                      <a:pt x="2" y="42"/>
                    </a:lnTo>
                    <a:lnTo>
                      <a:pt x="5" y="46"/>
                    </a:lnTo>
                    <a:lnTo>
                      <a:pt x="8" y="51"/>
                    </a:lnTo>
                    <a:lnTo>
                      <a:pt x="13" y="55"/>
                    </a:lnTo>
                    <a:lnTo>
                      <a:pt x="19" y="58"/>
                    </a:lnTo>
                    <a:lnTo>
                      <a:pt x="24" y="59"/>
                    </a:lnTo>
                    <a:lnTo>
                      <a:pt x="30" y="60"/>
                    </a:lnTo>
                    <a:lnTo>
                      <a:pt x="36" y="59"/>
                    </a:lnTo>
                    <a:lnTo>
                      <a:pt x="42" y="58"/>
                    </a:lnTo>
                    <a:lnTo>
                      <a:pt x="46" y="55"/>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8" name="Freeform 132"/>
              <p:cNvSpPr>
                <a:spLocks/>
              </p:cNvSpPr>
              <p:nvPr/>
            </p:nvSpPr>
            <p:spPr bwMode="auto">
              <a:xfrm>
                <a:off x="3677" y="3264"/>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2" y="30"/>
                    </a:lnTo>
                    <a:lnTo>
                      <a:pt x="9" y="29"/>
                    </a:lnTo>
                    <a:lnTo>
                      <a:pt x="7" y="27"/>
                    </a:lnTo>
                    <a:lnTo>
                      <a:pt x="5" y="26"/>
                    </a:lnTo>
                    <a:lnTo>
                      <a:pt x="2" y="23"/>
                    </a:lnTo>
                    <a:lnTo>
                      <a:pt x="1" y="20"/>
                    </a:lnTo>
                    <a:lnTo>
                      <a:pt x="0" y="18"/>
                    </a:lnTo>
                    <a:lnTo>
                      <a:pt x="0" y="15"/>
                    </a:lnTo>
                    <a:lnTo>
                      <a:pt x="0" y="12"/>
                    </a:lnTo>
                    <a:lnTo>
                      <a:pt x="1" y="10"/>
                    </a:lnTo>
                    <a:lnTo>
                      <a:pt x="2" y="7"/>
                    </a:lnTo>
                    <a:lnTo>
                      <a:pt x="5" y="5"/>
                    </a:lnTo>
                    <a:lnTo>
                      <a:pt x="7" y="3"/>
                    </a:lnTo>
                    <a:lnTo>
                      <a:pt x="9" y="1"/>
                    </a:lnTo>
                    <a:lnTo>
                      <a:pt x="12" y="0"/>
                    </a:lnTo>
                    <a:lnTo>
                      <a:pt x="15" y="0"/>
                    </a:lnTo>
                    <a:lnTo>
                      <a:pt x="17" y="0"/>
                    </a:lnTo>
                    <a:lnTo>
                      <a:pt x="21" y="1"/>
                    </a:lnTo>
                    <a:lnTo>
                      <a:pt x="23" y="3"/>
                    </a:lnTo>
                    <a:lnTo>
                      <a:pt x="25" y="5"/>
                    </a:lnTo>
                    <a:lnTo>
                      <a:pt x="27"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89" name="Freeform 133"/>
              <p:cNvSpPr>
                <a:spLocks/>
              </p:cNvSpPr>
              <p:nvPr/>
            </p:nvSpPr>
            <p:spPr bwMode="auto">
              <a:xfrm>
                <a:off x="3693" y="3382"/>
                <a:ext cx="30"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59">
                    <a:moveTo>
                      <a:pt x="58" y="29"/>
                    </a:moveTo>
                    <a:lnTo>
                      <a:pt x="58" y="23"/>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8"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0" name="Freeform 134"/>
              <p:cNvSpPr>
                <a:spLocks/>
              </p:cNvSpPr>
              <p:nvPr/>
            </p:nvSpPr>
            <p:spPr bwMode="auto">
              <a:xfrm>
                <a:off x="3701" y="3390"/>
                <a:ext cx="14" cy="14"/>
              </a:xfrm>
              <a:custGeom>
                <a:avLst/>
                <a:gdLst>
                  <a:gd name="T0" fmla="*/ 1 w 28"/>
                  <a:gd name="T1" fmla="*/ 0 h 29"/>
                  <a:gd name="T2" fmla="*/ 1 w 28"/>
                  <a:gd name="T3" fmla="*/ 0 h 29"/>
                  <a:gd name="T4" fmla="*/ 1 w 28"/>
                  <a:gd name="T5" fmla="*/ 0 h 29"/>
                  <a:gd name="T6" fmla="*/ 1 w 28"/>
                  <a:gd name="T7" fmla="*/ 0 h 29"/>
                  <a:gd name="T8" fmla="*/ 1 w 28"/>
                  <a:gd name="T9" fmla="*/ 0 h 29"/>
                  <a:gd name="T10" fmla="*/ 1 w 28"/>
                  <a:gd name="T11" fmla="*/ 0 h 29"/>
                  <a:gd name="T12" fmla="*/ 1 w 28"/>
                  <a:gd name="T13" fmla="*/ 0 h 29"/>
                  <a:gd name="T14" fmla="*/ 0 w 28"/>
                  <a:gd name="T15" fmla="*/ 0 h 29"/>
                  <a:gd name="T16" fmla="*/ 0 w 28"/>
                  <a:gd name="T17" fmla="*/ 0 h 29"/>
                  <a:gd name="T18" fmla="*/ 0 w 28"/>
                  <a:gd name="T19" fmla="*/ 0 h 29"/>
                  <a:gd name="T20" fmla="*/ 1 w 28"/>
                  <a:gd name="T21" fmla="*/ 0 h 29"/>
                  <a:gd name="T22" fmla="*/ 1 w 28"/>
                  <a:gd name="T23" fmla="*/ 0 h 29"/>
                  <a:gd name="T24" fmla="*/ 1 w 28"/>
                  <a:gd name="T25" fmla="*/ 0 h 29"/>
                  <a:gd name="T26" fmla="*/ 1 w 28"/>
                  <a:gd name="T27" fmla="*/ 0 h 29"/>
                  <a:gd name="T28" fmla="*/ 1 w 28"/>
                  <a:gd name="T29" fmla="*/ 0 h 29"/>
                  <a:gd name="T30" fmla="*/ 1 w 28"/>
                  <a:gd name="T31" fmla="*/ 0 h 29"/>
                  <a:gd name="T32" fmla="*/ 1 w 28"/>
                  <a:gd name="T33" fmla="*/ 0 h 29"/>
                  <a:gd name="T34" fmla="*/ 1 w 28"/>
                  <a:gd name="T35" fmla="*/ 0 h 29"/>
                  <a:gd name="T36" fmla="*/ 1 w 28"/>
                  <a:gd name="T37" fmla="*/ 0 h 29"/>
                  <a:gd name="T38" fmla="*/ 1 w 28"/>
                  <a:gd name="T39" fmla="*/ 0 h 29"/>
                  <a:gd name="T40" fmla="*/ 1 w 28"/>
                  <a:gd name="T41" fmla="*/ 0 h 29"/>
                  <a:gd name="T42" fmla="*/ 1 w 28"/>
                  <a:gd name="T43" fmla="*/ 0 h 29"/>
                  <a:gd name="T44" fmla="*/ 1 w 28"/>
                  <a:gd name="T45" fmla="*/ 0 h 29"/>
                  <a:gd name="T46" fmla="*/ 1 w 28"/>
                  <a:gd name="T47" fmla="*/ 0 h 29"/>
                  <a:gd name="T48" fmla="*/ 1 w 28"/>
                  <a:gd name="T49" fmla="*/ 0 h 29"/>
                  <a:gd name="T50" fmla="*/ 1 w 28"/>
                  <a:gd name="T51" fmla="*/ 0 h 29"/>
                  <a:gd name="T52" fmla="*/ 1 w 28"/>
                  <a:gd name="T53" fmla="*/ 0 h 29"/>
                  <a:gd name="T54" fmla="*/ 1 w 28"/>
                  <a:gd name="T55" fmla="*/ 0 h 29"/>
                  <a:gd name="T56" fmla="*/ 1 w 28"/>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 h="29">
                    <a:moveTo>
                      <a:pt x="13" y="29"/>
                    </a:moveTo>
                    <a:lnTo>
                      <a:pt x="11" y="29"/>
                    </a:lnTo>
                    <a:lnTo>
                      <a:pt x="9" y="28"/>
                    </a:lnTo>
                    <a:lnTo>
                      <a:pt x="5" y="27"/>
                    </a:lnTo>
                    <a:lnTo>
                      <a:pt x="3" y="25"/>
                    </a:lnTo>
                    <a:lnTo>
                      <a:pt x="2" y="22"/>
                    </a:lnTo>
                    <a:lnTo>
                      <a:pt x="1" y="20"/>
                    </a:lnTo>
                    <a:lnTo>
                      <a:pt x="0" y="18"/>
                    </a:lnTo>
                    <a:lnTo>
                      <a:pt x="0" y="14"/>
                    </a:lnTo>
                    <a:lnTo>
                      <a:pt x="0" y="12"/>
                    </a:lnTo>
                    <a:lnTo>
                      <a:pt x="1" y="8"/>
                    </a:lnTo>
                    <a:lnTo>
                      <a:pt x="2" y="6"/>
                    </a:lnTo>
                    <a:lnTo>
                      <a:pt x="3" y="4"/>
                    </a:lnTo>
                    <a:lnTo>
                      <a:pt x="5" y="3"/>
                    </a:lnTo>
                    <a:lnTo>
                      <a:pt x="9" y="2"/>
                    </a:lnTo>
                    <a:lnTo>
                      <a:pt x="11" y="0"/>
                    </a:lnTo>
                    <a:lnTo>
                      <a:pt x="13" y="0"/>
                    </a:lnTo>
                    <a:lnTo>
                      <a:pt x="17" y="0"/>
                    </a:lnTo>
                    <a:lnTo>
                      <a:pt x="19" y="2"/>
                    </a:lnTo>
                    <a:lnTo>
                      <a:pt x="23" y="3"/>
                    </a:lnTo>
                    <a:lnTo>
                      <a:pt x="25" y="4"/>
                    </a:lnTo>
                    <a:lnTo>
                      <a:pt x="26" y="6"/>
                    </a:lnTo>
                    <a:lnTo>
                      <a:pt x="27" y="8"/>
                    </a:lnTo>
                    <a:lnTo>
                      <a:pt x="28" y="12"/>
                    </a:lnTo>
                    <a:lnTo>
                      <a:pt x="28" y="14"/>
                    </a:lnTo>
                    <a:lnTo>
                      <a:pt x="27" y="20"/>
                    </a:lnTo>
                    <a:lnTo>
                      <a:pt x="25" y="25"/>
                    </a:lnTo>
                    <a:lnTo>
                      <a:pt x="19" y="28"/>
                    </a:lnTo>
                    <a:lnTo>
                      <a:pt x="13"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1" name="Freeform 135"/>
              <p:cNvSpPr>
                <a:spLocks/>
              </p:cNvSpPr>
              <p:nvPr/>
            </p:nvSpPr>
            <p:spPr bwMode="auto">
              <a:xfrm>
                <a:off x="3842" y="3409"/>
                <a:ext cx="30" cy="30"/>
              </a:xfrm>
              <a:custGeom>
                <a:avLst/>
                <a:gdLst>
                  <a:gd name="T0" fmla="*/ 1 w 60"/>
                  <a:gd name="T1" fmla="*/ 1 h 58"/>
                  <a:gd name="T2" fmla="*/ 1 w 60"/>
                  <a:gd name="T3" fmla="*/ 1 h 58"/>
                  <a:gd name="T4" fmla="*/ 1 w 60"/>
                  <a:gd name="T5" fmla="*/ 1 h 58"/>
                  <a:gd name="T6" fmla="*/ 1 w 60"/>
                  <a:gd name="T7" fmla="*/ 1 h 58"/>
                  <a:gd name="T8" fmla="*/ 1 w 60"/>
                  <a:gd name="T9" fmla="*/ 1 h 58"/>
                  <a:gd name="T10" fmla="*/ 1 w 60"/>
                  <a:gd name="T11" fmla="*/ 1 h 58"/>
                  <a:gd name="T12" fmla="*/ 1 w 60"/>
                  <a:gd name="T13" fmla="*/ 1 h 58"/>
                  <a:gd name="T14" fmla="*/ 1 w 60"/>
                  <a:gd name="T15" fmla="*/ 0 h 58"/>
                  <a:gd name="T16" fmla="*/ 1 w 60"/>
                  <a:gd name="T17" fmla="*/ 0 h 58"/>
                  <a:gd name="T18" fmla="*/ 1 w 60"/>
                  <a:gd name="T19" fmla="*/ 1 h 58"/>
                  <a:gd name="T20" fmla="*/ 1 w 60"/>
                  <a:gd name="T21" fmla="*/ 1 h 58"/>
                  <a:gd name="T22" fmla="*/ 1 w 60"/>
                  <a:gd name="T23" fmla="*/ 1 h 58"/>
                  <a:gd name="T24" fmla="*/ 0 w 60"/>
                  <a:gd name="T25" fmla="*/ 1 h 58"/>
                  <a:gd name="T26" fmla="*/ 1 w 60"/>
                  <a:gd name="T27" fmla="*/ 1 h 58"/>
                  <a:gd name="T28" fmla="*/ 1 w 60"/>
                  <a:gd name="T29" fmla="*/ 1 h 58"/>
                  <a:gd name="T30" fmla="*/ 1 w 60"/>
                  <a:gd name="T31" fmla="*/ 1 h 58"/>
                  <a:gd name="T32" fmla="*/ 1 w 60"/>
                  <a:gd name="T33" fmla="*/ 1 h 58"/>
                  <a:gd name="T34" fmla="*/ 1 w 60"/>
                  <a:gd name="T35" fmla="*/ 1 h 58"/>
                  <a:gd name="T36" fmla="*/ 1 w 60"/>
                  <a:gd name="T37" fmla="*/ 1 h 58"/>
                  <a:gd name="T38" fmla="*/ 1 w 60"/>
                  <a:gd name="T39" fmla="*/ 1 h 58"/>
                  <a:gd name="T40" fmla="*/ 1 w 60"/>
                  <a:gd name="T41" fmla="*/ 1 h 58"/>
                  <a:gd name="T42" fmla="*/ 1 w 60"/>
                  <a:gd name="T43" fmla="*/ 1 h 58"/>
                  <a:gd name="T44" fmla="*/ 1 w 60"/>
                  <a:gd name="T45" fmla="*/ 1 h 58"/>
                  <a:gd name="T46" fmla="*/ 1 w 60"/>
                  <a:gd name="T47" fmla="*/ 1 h 58"/>
                  <a:gd name="T48" fmla="*/ 1 w 60"/>
                  <a:gd name="T49" fmla="*/ 1 h 58"/>
                  <a:gd name="T50" fmla="*/ 1 w 60"/>
                  <a:gd name="T51" fmla="*/ 1 h 58"/>
                  <a:gd name="T52" fmla="*/ 1 w 60"/>
                  <a:gd name="T53" fmla="*/ 1 h 58"/>
                  <a:gd name="T54" fmla="*/ 1 w 60"/>
                  <a:gd name="T55" fmla="*/ 1 h 58"/>
                  <a:gd name="T56" fmla="*/ 1 w 60"/>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8">
                    <a:moveTo>
                      <a:pt x="60" y="30"/>
                    </a:moveTo>
                    <a:lnTo>
                      <a:pt x="59" y="24"/>
                    </a:lnTo>
                    <a:lnTo>
                      <a:pt x="57" y="18"/>
                    </a:lnTo>
                    <a:lnTo>
                      <a:pt x="54" y="12"/>
                    </a:lnTo>
                    <a:lnTo>
                      <a:pt x="51" y="8"/>
                    </a:lnTo>
                    <a:lnTo>
                      <a:pt x="46" y="4"/>
                    </a:lnTo>
                    <a:lnTo>
                      <a:pt x="41" y="2"/>
                    </a:lnTo>
                    <a:lnTo>
                      <a:pt x="36" y="0"/>
                    </a:lnTo>
                    <a:lnTo>
                      <a:pt x="30" y="0"/>
                    </a:lnTo>
                    <a:lnTo>
                      <a:pt x="18" y="2"/>
                    </a:lnTo>
                    <a:lnTo>
                      <a:pt x="8" y="8"/>
                    </a:lnTo>
                    <a:lnTo>
                      <a:pt x="2" y="18"/>
                    </a:lnTo>
                    <a:lnTo>
                      <a:pt x="0" y="30"/>
                    </a:lnTo>
                    <a:lnTo>
                      <a:pt x="1" y="35"/>
                    </a:lnTo>
                    <a:lnTo>
                      <a:pt x="2" y="40"/>
                    </a:lnTo>
                    <a:lnTo>
                      <a:pt x="4" y="46"/>
                    </a:lnTo>
                    <a:lnTo>
                      <a:pt x="8" y="50"/>
                    </a:lnTo>
                    <a:lnTo>
                      <a:pt x="12" y="54"/>
                    </a:lnTo>
                    <a:lnTo>
                      <a:pt x="18" y="56"/>
                    </a:lnTo>
                    <a:lnTo>
                      <a:pt x="24" y="58"/>
                    </a:lnTo>
                    <a:lnTo>
                      <a:pt x="30" y="58"/>
                    </a:lnTo>
                    <a:lnTo>
                      <a:pt x="36" y="58"/>
                    </a:lnTo>
                    <a:lnTo>
                      <a:pt x="41" y="56"/>
                    </a:lnTo>
                    <a:lnTo>
                      <a:pt x="46" y="54"/>
                    </a:lnTo>
                    <a:lnTo>
                      <a:pt x="51" y="50"/>
                    </a:lnTo>
                    <a:lnTo>
                      <a:pt x="54" y="46"/>
                    </a:lnTo>
                    <a:lnTo>
                      <a:pt x="57" y="40"/>
                    </a:lnTo>
                    <a:lnTo>
                      <a:pt x="59" y="35"/>
                    </a:lnTo>
                    <a:lnTo>
                      <a:pt x="60"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2" name="Freeform 136"/>
              <p:cNvSpPr>
                <a:spLocks/>
              </p:cNvSpPr>
              <p:nvPr/>
            </p:nvSpPr>
            <p:spPr bwMode="auto">
              <a:xfrm>
                <a:off x="3850" y="3417"/>
                <a:ext cx="15" cy="14"/>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5"/>
                    </a:lnTo>
                    <a:lnTo>
                      <a:pt x="4" y="3"/>
                    </a:lnTo>
                    <a:lnTo>
                      <a:pt x="7" y="2"/>
                    </a:lnTo>
                    <a:lnTo>
                      <a:pt x="9" y="1"/>
                    </a:lnTo>
                    <a:lnTo>
                      <a:pt x="11" y="0"/>
                    </a:lnTo>
                    <a:lnTo>
                      <a:pt x="15" y="0"/>
                    </a:lnTo>
                    <a:lnTo>
                      <a:pt x="17" y="0"/>
                    </a:lnTo>
                    <a:lnTo>
                      <a:pt x="21" y="1"/>
                    </a:lnTo>
                    <a:lnTo>
                      <a:pt x="23" y="2"/>
                    </a:lnTo>
                    <a:lnTo>
                      <a:pt x="25" y="3"/>
                    </a:lnTo>
                    <a:lnTo>
                      <a:pt x="26" y="5"/>
                    </a:lnTo>
                    <a:lnTo>
                      <a:pt x="29" y="9"/>
                    </a:lnTo>
                    <a:lnTo>
                      <a:pt x="30" y="11"/>
                    </a:lnTo>
                    <a:lnTo>
                      <a:pt x="30" y="15"/>
                    </a:lnTo>
                    <a:lnTo>
                      <a:pt x="29" y="20"/>
                    </a:lnTo>
                    <a:lnTo>
                      <a:pt x="25"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3" name="Freeform 137"/>
              <p:cNvSpPr>
                <a:spLocks/>
              </p:cNvSpPr>
              <p:nvPr/>
            </p:nvSpPr>
            <p:spPr bwMode="auto">
              <a:xfrm>
                <a:off x="3869" y="3310"/>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0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29"/>
                    </a:moveTo>
                    <a:lnTo>
                      <a:pt x="59" y="24"/>
                    </a:lnTo>
                    <a:lnTo>
                      <a:pt x="57" y="19"/>
                    </a:lnTo>
                    <a:lnTo>
                      <a:pt x="54" y="13"/>
                    </a:lnTo>
                    <a:lnTo>
                      <a:pt x="50" y="9"/>
                    </a:lnTo>
                    <a:lnTo>
                      <a:pt x="46" y="5"/>
                    </a:lnTo>
                    <a:lnTo>
                      <a:pt x="41" y="3"/>
                    </a:lnTo>
                    <a:lnTo>
                      <a:pt x="36" y="0"/>
                    </a:lnTo>
                    <a:lnTo>
                      <a:pt x="30" y="0"/>
                    </a:lnTo>
                    <a:lnTo>
                      <a:pt x="18" y="3"/>
                    </a:lnTo>
                    <a:lnTo>
                      <a:pt x="9" y="9"/>
                    </a:lnTo>
                    <a:lnTo>
                      <a:pt x="2" y="18"/>
                    </a:lnTo>
                    <a:lnTo>
                      <a:pt x="0" y="29"/>
                    </a:lnTo>
                    <a:lnTo>
                      <a:pt x="1" y="35"/>
                    </a:lnTo>
                    <a:lnTo>
                      <a:pt x="2" y="41"/>
                    </a:lnTo>
                    <a:lnTo>
                      <a:pt x="6" y="47"/>
                    </a:lnTo>
                    <a:lnTo>
                      <a:pt x="9" y="51"/>
                    </a:lnTo>
                    <a:lnTo>
                      <a:pt x="14" y="55"/>
                    </a:lnTo>
                    <a:lnTo>
                      <a:pt x="18" y="57"/>
                    </a:lnTo>
                    <a:lnTo>
                      <a:pt x="24" y="59"/>
                    </a:lnTo>
                    <a:lnTo>
                      <a:pt x="30" y="59"/>
                    </a:lnTo>
                    <a:lnTo>
                      <a:pt x="36" y="59"/>
                    </a:lnTo>
                    <a:lnTo>
                      <a:pt x="41" y="57"/>
                    </a:lnTo>
                    <a:lnTo>
                      <a:pt x="46" y="55"/>
                    </a:lnTo>
                    <a:lnTo>
                      <a:pt x="50" y="51"/>
                    </a:lnTo>
                    <a:lnTo>
                      <a:pt x="54" y="47"/>
                    </a:lnTo>
                    <a:lnTo>
                      <a:pt x="57"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4" name="Freeform 138"/>
              <p:cNvSpPr>
                <a:spLocks/>
              </p:cNvSpPr>
              <p:nvPr/>
            </p:nvSpPr>
            <p:spPr bwMode="auto">
              <a:xfrm>
                <a:off x="3876" y="3318"/>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2" y="29"/>
                    </a:lnTo>
                    <a:lnTo>
                      <a:pt x="9" y="28"/>
                    </a:lnTo>
                    <a:lnTo>
                      <a:pt x="7" y="27"/>
                    </a:lnTo>
                    <a:lnTo>
                      <a:pt x="4" y="25"/>
                    </a:lnTo>
                    <a:lnTo>
                      <a:pt x="3" y="22"/>
                    </a:lnTo>
                    <a:lnTo>
                      <a:pt x="1" y="20"/>
                    </a:lnTo>
                    <a:lnTo>
                      <a:pt x="0" y="18"/>
                    </a:lnTo>
                    <a:lnTo>
                      <a:pt x="0" y="14"/>
                    </a:lnTo>
                    <a:lnTo>
                      <a:pt x="0" y="12"/>
                    </a:lnTo>
                    <a:lnTo>
                      <a:pt x="1" y="9"/>
                    </a:lnTo>
                    <a:lnTo>
                      <a:pt x="3" y="6"/>
                    </a:lnTo>
                    <a:lnTo>
                      <a:pt x="4" y="4"/>
                    </a:lnTo>
                    <a:lnTo>
                      <a:pt x="7" y="3"/>
                    </a:lnTo>
                    <a:lnTo>
                      <a:pt x="9" y="2"/>
                    </a:lnTo>
                    <a:lnTo>
                      <a:pt x="12" y="0"/>
                    </a:lnTo>
                    <a:lnTo>
                      <a:pt x="15" y="0"/>
                    </a:lnTo>
                    <a:lnTo>
                      <a:pt x="17" y="0"/>
                    </a:lnTo>
                    <a:lnTo>
                      <a:pt x="21" y="2"/>
                    </a:lnTo>
                    <a:lnTo>
                      <a:pt x="23" y="3"/>
                    </a:lnTo>
                    <a:lnTo>
                      <a:pt x="25" y="4"/>
                    </a:lnTo>
                    <a:lnTo>
                      <a:pt x="26" y="6"/>
                    </a:lnTo>
                    <a:lnTo>
                      <a:pt x="29" y="9"/>
                    </a:lnTo>
                    <a:lnTo>
                      <a:pt x="30" y="12"/>
                    </a:lnTo>
                    <a:lnTo>
                      <a:pt x="30" y="14"/>
                    </a:lnTo>
                    <a:lnTo>
                      <a:pt x="29" y="20"/>
                    </a:lnTo>
                    <a:lnTo>
                      <a:pt x="25"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5" name="Freeform 139"/>
              <p:cNvSpPr>
                <a:spLocks/>
              </p:cNvSpPr>
              <p:nvPr/>
            </p:nvSpPr>
            <p:spPr bwMode="auto">
              <a:xfrm>
                <a:off x="3869" y="318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7" y="18"/>
                    </a:lnTo>
                    <a:lnTo>
                      <a:pt x="54" y="13"/>
                    </a:lnTo>
                    <a:lnTo>
                      <a:pt x="50" y="9"/>
                    </a:lnTo>
                    <a:lnTo>
                      <a:pt x="46" y="5"/>
                    </a:lnTo>
                    <a:lnTo>
                      <a:pt x="41" y="2"/>
                    </a:lnTo>
                    <a:lnTo>
                      <a:pt x="36" y="1"/>
                    </a:lnTo>
                    <a:lnTo>
                      <a:pt x="30" y="0"/>
                    </a:lnTo>
                    <a:lnTo>
                      <a:pt x="18" y="2"/>
                    </a:lnTo>
                    <a:lnTo>
                      <a:pt x="9" y="9"/>
                    </a:lnTo>
                    <a:lnTo>
                      <a:pt x="2" y="18"/>
                    </a:lnTo>
                    <a:lnTo>
                      <a:pt x="0" y="30"/>
                    </a:lnTo>
                    <a:lnTo>
                      <a:pt x="1" y="35"/>
                    </a:lnTo>
                    <a:lnTo>
                      <a:pt x="2" y="41"/>
                    </a:lnTo>
                    <a:lnTo>
                      <a:pt x="6" y="47"/>
                    </a:lnTo>
                    <a:lnTo>
                      <a:pt x="9" y="51"/>
                    </a:lnTo>
                    <a:lnTo>
                      <a:pt x="14" y="55"/>
                    </a:lnTo>
                    <a:lnTo>
                      <a:pt x="18" y="57"/>
                    </a:lnTo>
                    <a:lnTo>
                      <a:pt x="24" y="58"/>
                    </a:lnTo>
                    <a:lnTo>
                      <a:pt x="30" y="60"/>
                    </a:lnTo>
                    <a:lnTo>
                      <a:pt x="36" y="58"/>
                    </a:lnTo>
                    <a:lnTo>
                      <a:pt x="41" y="57"/>
                    </a:lnTo>
                    <a:lnTo>
                      <a:pt x="46" y="55"/>
                    </a:lnTo>
                    <a:lnTo>
                      <a:pt x="50" y="51"/>
                    </a:lnTo>
                    <a:lnTo>
                      <a:pt x="54" y="47"/>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6" name="Freeform 140"/>
              <p:cNvSpPr>
                <a:spLocks/>
              </p:cNvSpPr>
              <p:nvPr/>
            </p:nvSpPr>
            <p:spPr bwMode="auto">
              <a:xfrm>
                <a:off x="3876" y="3189"/>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2" y="30"/>
                    </a:lnTo>
                    <a:lnTo>
                      <a:pt x="9" y="28"/>
                    </a:lnTo>
                    <a:lnTo>
                      <a:pt x="7" y="27"/>
                    </a:lnTo>
                    <a:lnTo>
                      <a:pt x="4" y="25"/>
                    </a:lnTo>
                    <a:lnTo>
                      <a:pt x="3" y="23"/>
                    </a:lnTo>
                    <a:lnTo>
                      <a:pt x="1" y="20"/>
                    </a:lnTo>
                    <a:lnTo>
                      <a:pt x="0" y="18"/>
                    </a:lnTo>
                    <a:lnTo>
                      <a:pt x="0" y="15"/>
                    </a:lnTo>
                    <a:lnTo>
                      <a:pt x="0" y="12"/>
                    </a:lnTo>
                    <a:lnTo>
                      <a:pt x="1" y="9"/>
                    </a:lnTo>
                    <a:lnTo>
                      <a:pt x="3" y="7"/>
                    </a:lnTo>
                    <a:lnTo>
                      <a:pt x="4" y="4"/>
                    </a:lnTo>
                    <a:lnTo>
                      <a:pt x="7" y="3"/>
                    </a:lnTo>
                    <a:lnTo>
                      <a:pt x="9" y="1"/>
                    </a:lnTo>
                    <a:lnTo>
                      <a:pt x="12" y="0"/>
                    </a:lnTo>
                    <a:lnTo>
                      <a:pt x="15" y="0"/>
                    </a:lnTo>
                    <a:lnTo>
                      <a:pt x="17" y="0"/>
                    </a:lnTo>
                    <a:lnTo>
                      <a:pt x="21" y="1"/>
                    </a:lnTo>
                    <a:lnTo>
                      <a:pt x="23" y="3"/>
                    </a:lnTo>
                    <a:lnTo>
                      <a:pt x="25" y="4"/>
                    </a:lnTo>
                    <a:lnTo>
                      <a:pt x="26"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7" name="Freeform 141"/>
              <p:cNvSpPr>
                <a:spLocks/>
              </p:cNvSpPr>
              <p:nvPr/>
            </p:nvSpPr>
            <p:spPr bwMode="auto">
              <a:xfrm>
                <a:off x="2809" y="3310"/>
                <a:ext cx="29"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59">
                    <a:moveTo>
                      <a:pt x="58" y="29"/>
                    </a:moveTo>
                    <a:lnTo>
                      <a:pt x="58" y="24"/>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7"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8" name="Freeform 142"/>
              <p:cNvSpPr>
                <a:spLocks/>
              </p:cNvSpPr>
              <p:nvPr/>
            </p:nvSpPr>
            <p:spPr bwMode="auto">
              <a:xfrm>
                <a:off x="2816" y="3318"/>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9">
                    <a:moveTo>
                      <a:pt x="14" y="29"/>
                    </a:moveTo>
                    <a:lnTo>
                      <a:pt x="12" y="29"/>
                    </a:lnTo>
                    <a:lnTo>
                      <a:pt x="10" y="28"/>
                    </a:lnTo>
                    <a:lnTo>
                      <a:pt x="6" y="27"/>
                    </a:lnTo>
                    <a:lnTo>
                      <a:pt x="4" y="25"/>
                    </a:lnTo>
                    <a:lnTo>
                      <a:pt x="3" y="22"/>
                    </a:lnTo>
                    <a:lnTo>
                      <a:pt x="2" y="20"/>
                    </a:lnTo>
                    <a:lnTo>
                      <a:pt x="0" y="18"/>
                    </a:lnTo>
                    <a:lnTo>
                      <a:pt x="0" y="14"/>
                    </a:lnTo>
                    <a:lnTo>
                      <a:pt x="0" y="12"/>
                    </a:lnTo>
                    <a:lnTo>
                      <a:pt x="2" y="9"/>
                    </a:lnTo>
                    <a:lnTo>
                      <a:pt x="3" y="6"/>
                    </a:lnTo>
                    <a:lnTo>
                      <a:pt x="4" y="4"/>
                    </a:lnTo>
                    <a:lnTo>
                      <a:pt x="6" y="3"/>
                    </a:lnTo>
                    <a:lnTo>
                      <a:pt x="10" y="2"/>
                    </a:lnTo>
                    <a:lnTo>
                      <a:pt x="12" y="0"/>
                    </a:lnTo>
                    <a:lnTo>
                      <a:pt x="14" y="0"/>
                    </a:lnTo>
                    <a:lnTo>
                      <a:pt x="18" y="0"/>
                    </a:lnTo>
                    <a:lnTo>
                      <a:pt x="20" y="2"/>
                    </a:lnTo>
                    <a:lnTo>
                      <a:pt x="22" y="3"/>
                    </a:lnTo>
                    <a:lnTo>
                      <a:pt x="25" y="4"/>
                    </a:lnTo>
                    <a:lnTo>
                      <a:pt x="27" y="6"/>
                    </a:lnTo>
                    <a:lnTo>
                      <a:pt x="28" y="9"/>
                    </a:lnTo>
                    <a:lnTo>
                      <a:pt x="29" y="12"/>
                    </a:lnTo>
                    <a:lnTo>
                      <a:pt x="29" y="14"/>
                    </a:lnTo>
                    <a:lnTo>
                      <a:pt x="28" y="20"/>
                    </a:lnTo>
                    <a:lnTo>
                      <a:pt x="25" y="25"/>
                    </a:lnTo>
                    <a:lnTo>
                      <a:pt x="20" y="28"/>
                    </a:lnTo>
                    <a:lnTo>
                      <a:pt x="14"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899" name="Freeform 143"/>
              <p:cNvSpPr>
                <a:spLocks/>
              </p:cNvSpPr>
              <p:nvPr/>
            </p:nvSpPr>
            <p:spPr bwMode="auto">
              <a:xfrm>
                <a:off x="2947" y="223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5"/>
                    </a:lnTo>
                    <a:lnTo>
                      <a:pt x="58" y="19"/>
                    </a:lnTo>
                    <a:lnTo>
                      <a:pt x="54" y="13"/>
                    </a:lnTo>
                    <a:lnTo>
                      <a:pt x="51" y="8"/>
                    </a:lnTo>
                    <a:lnTo>
                      <a:pt x="46" y="5"/>
                    </a:lnTo>
                    <a:lnTo>
                      <a:pt x="41" y="3"/>
                    </a:lnTo>
                    <a:lnTo>
                      <a:pt x="36" y="0"/>
                    </a:lnTo>
                    <a:lnTo>
                      <a:pt x="30" y="0"/>
                    </a:lnTo>
                    <a:lnTo>
                      <a:pt x="18" y="3"/>
                    </a:lnTo>
                    <a:lnTo>
                      <a:pt x="9" y="8"/>
                    </a:lnTo>
                    <a:lnTo>
                      <a:pt x="2" y="19"/>
                    </a:lnTo>
                    <a:lnTo>
                      <a:pt x="0" y="30"/>
                    </a:lnTo>
                    <a:lnTo>
                      <a:pt x="1" y="36"/>
                    </a:lnTo>
                    <a:lnTo>
                      <a:pt x="2" y="42"/>
                    </a:lnTo>
                    <a:lnTo>
                      <a:pt x="6" y="47"/>
                    </a:lnTo>
                    <a:lnTo>
                      <a:pt x="9" y="51"/>
                    </a:lnTo>
                    <a:lnTo>
                      <a:pt x="14" y="55"/>
                    </a:lnTo>
                    <a:lnTo>
                      <a:pt x="18" y="58"/>
                    </a:lnTo>
                    <a:lnTo>
                      <a:pt x="24" y="59"/>
                    </a:lnTo>
                    <a:lnTo>
                      <a:pt x="30" y="60"/>
                    </a:lnTo>
                    <a:lnTo>
                      <a:pt x="36" y="59"/>
                    </a:lnTo>
                    <a:lnTo>
                      <a:pt x="41" y="58"/>
                    </a:lnTo>
                    <a:lnTo>
                      <a:pt x="46" y="55"/>
                    </a:lnTo>
                    <a:lnTo>
                      <a:pt x="51" y="51"/>
                    </a:lnTo>
                    <a:lnTo>
                      <a:pt x="54" y="47"/>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900" name="Freeform 144"/>
              <p:cNvSpPr>
                <a:spLocks/>
              </p:cNvSpPr>
              <p:nvPr/>
            </p:nvSpPr>
            <p:spPr bwMode="auto">
              <a:xfrm>
                <a:off x="2954" y="2244"/>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10" y="29"/>
                    </a:lnTo>
                    <a:lnTo>
                      <a:pt x="7" y="27"/>
                    </a:lnTo>
                    <a:lnTo>
                      <a:pt x="5" y="26"/>
                    </a:lnTo>
                    <a:lnTo>
                      <a:pt x="3" y="23"/>
                    </a:lnTo>
                    <a:lnTo>
                      <a:pt x="1" y="20"/>
                    </a:lnTo>
                    <a:lnTo>
                      <a:pt x="0" y="18"/>
                    </a:lnTo>
                    <a:lnTo>
                      <a:pt x="0" y="15"/>
                    </a:lnTo>
                    <a:lnTo>
                      <a:pt x="0" y="12"/>
                    </a:lnTo>
                    <a:lnTo>
                      <a:pt x="1" y="10"/>
                    </a:lnTo>
                    <a:lnTo>
                      <a:pt x="3" y="7"/>
                    </a:lnTo>
                    <a:lnTo>
                      <a:pt x="5" y="5"/>
                    </a:lnTo>
                    <a:lnTo>
                      <a:pt x="7" y="3"/>
                    </a:lnTo>
                    <a:lnTo>
                      <a:pt x="10" y="2"/>
                    </a:lnTo>
                    <a:lnTo>
                      <a:pt x="13" y="0"/>
                    </a:lnTo>
                    <a:lnTo>
                      <a:pt x="15" y="0"/>
                    </a:lnTo>
                    <a:lnTo>
                      <a:pt x="18"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8620" name="Group 145"/>
            <p:cNvGrpSpPr>
              <a:grpSpLocks/>
            </p:cNvGrpSpPr>
            <p:nvPr/>
          </p:nvGrpSpPr>
          <p:grpSpPr bwMode="auto">
            <a:xfrm flipH="1">
              <a:off x="4810" y="3312"/>
              <a:ext cx="854" cy="912"/>
              <a:chOff x="2794" y="2160"/>
              <a:chExt cx="1154" cy="1279"/>
            </a:xfrm>
          </p:grpSpPr>
          <p:sp>
            <p:nvSpPr>
              <p:cNvPr id="108621" name="AutoShape 146"/>
              <p:cNvSpPr>
                <a:spLocks noChangeAspect="1" noChangeArrowheads="1" noTextEdit="1"/>
              </p:cNvSpPr>
              <p:nvPr/>
            </p:nvSpPr>
            <p:spPr bwMode="auto">
              <a:xfrm>
                <a:off x="2832" y="2160"/>
                <a:ext cx="1116" cy="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622" name="Freeform 147"/>
              <p:cNvSpPr>
                <a:spLocks/>
              </p:cNvSpPr>
              <p:nvPr/>
            </p:nvSpPr>
            <p:spPr bwMode="auto">
              <a:xfrm>
                <a:off x="2912" y="2780"/>
                <a:ext cx="30" cy="30"/>
              </a:xfrm>
              <a:custGeom>
                <a:avLst/>
                <a:gdLst>
                  <a:gd name="T0" fmla="*/ 0 w 61"/>
                  <a:gd name="T1" fmla="*/ 1 h 60"/>
                  <a:gd name="T2" fmla="*/ 0 w 61"/>
                  <a:gd name="T3" fmla="*/ 1 h 60"/>
                  <a:gd name="T4" fmla="*/ 0 w 61"/>
                  <a:gd name="T5" fmla="*/ 1 h 60"/>
                  <a:gd name="T6" fmla="*/ 0 w 61"/>
                  <a:gd name="T7" fmla="*/ 1 h 60"/>
                  <a:gd name="T8" fmla="*/ 0 w 61"/>
                  <a:gd name="T9" fmla="*/ 1 h 60"/>
                  <a:gd name="T10" fmla="*/ 0 w 61"/>
                  <a:gd name="T11" fmla="*/ 1 h 60"/>
                  <a:gd name="T12" fmla="*/ 0 w 61"/>
                  <a:gd name="T13" fmla="*/ 1 h 60"/>
                  <a:gd name="T14" fmla="*/ 0 w 61"/>
                  <a:gd name="T15" fmla="*/ 1 h 60"/>
                  <a:gd name="T16" fmla="*/ 0 w 61"/>
                  <a:gd name="T17" fmla="*/ 0 h 60"/>
                  <a:gd name="T18" fmla="*/ 0 w 61"/>
                  <a:gd name="T19" fmla="*/ 1 h 60"/>
                  <a:gd name="T20" fmla="*/ 0 w 61"/>
                  <a:gd name="T21" fmla="*/ 1 h 60"/>
                  <a:gd name="T22" fmla="*/ 0 w 61"/>
                  <a:gd name="T23" fmla="*/ 1 h 60"/>
                  <a:gd name="T24" fmla="*/ 0 w 61"/>
                  <a:gd name="T25" fmla="*/ 1 h 60"/>
                  <a:gd name="T26" fmla="*/ 0 w 61"/>
                  <a:gd name="T27" fmla="*/ 1 h 60"/>
                  <a:gd name="T28" fmla="*/ 0 w 61"/>
                  <a:gd name="T29" fmla="*/ 1 h 60"/>
                  <a:gd name="T30" fmla="*/ 0 w 61"/>
                  <a:gd name="T31" fmla="*/ 1 h 60"/>
                  <a:gd name="T32" fmla="*/ 0 w 61"/>
                  <a:gd name="T33" fmla="*/ 1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60">
                    <a:moveTo>
                      <a:pt x="31" y="60"/>
                    </a:moveTo>
                    <a:lnTo>
                      <a:pt x="18" y="57"/>
                    </a:lnTo>
                    <a:lnTo>
                      <a:pt x="9" y="50"/>
                    </a:lnTo>
                    <a:lnTo>
                      <a:pt x="2" y="41"/>
                    </a:lnTo>
                    <a:lnTo>
                      <a:pt x="0" y="30"/>
                    </a:lnTo>
                    <a:lnTo>
                      <a:pt x="2" y="18"/>
                    </a:lnTo>
                    <a:lnTo>
                      <a:pt x="9" y="8"/>
                    </a:lnTo>
                    <a:lnTo>
                      <a:pt x="18" y="2"/>
                    </a:lnTo>
                    <a:lnTo>
                      <a:pt x="31" y="0"/>
                    </a:lnTo>
                    <a:lnTo>
                      <a:pt x="42" y="2"/>
                    </a:lnTo>
                    <a:lnTo>
                      <a:pt x="52" y="8"/>
                    </a:lnTo>
                    <a:lnTo>
                      <a:pt x="58" y="18"/>
                    </a:lnTo>
                    <a:lnTo>
                      <a:pt x="61" y="30"/>
                    </a:lnTo>
                    <a:lnTo>
                      <a:pt x="58" y="41"/>
                    </a:lnTo>
                    <a:lnTo>
                      <a:pt x="52" y="50"/>
                    </a:lnTo>
                    <a:lnTo>
                      <a:pt x="42" y="57"/>
                    </a:lnTo>
                    <a:lnTo>
                      <a:pt x="31" y="6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23" name="Freeform 148"/>
              <p:cNvSpPr>
                <a:spLocks/>
              </p:cNvSpPr>
              <p:nvPr/>
            </p:nvSpPr>
            <p:spPr bwMode="auto">
              <a:xfrm>
                <a:off x="2893" y="2680"/>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24" name="Freeform 149"/>
              <p:cNvSpPr>
                <a:spLocks/>
              </p:cNvSpPr>
              <p:nvPr/>
            </p:nvSpPr>
            <p:spPr bwMode="auto">
              <a:xfrm>
                <a:off x="2893" y="2680"/>
                <a:ext cx="67" cy="91"/>
              </a:xfrm>
              <a:custGeom>
                <a:avLst/>
                <a:gdLst>
                  <a:gd name="T0" fmla="*/ 1 w 132"/>
                  <a:gd name="T1" fmla="*/ 1 h 182"/>
                  <a:gd name="T2" fmla="*/ 1 w 132"/>
                  <a:gd name="T3" fmla="*/ 1 h 182"/>
                  <a:gd name="T4" fmla="*/ 1 w 132"/>
                  <a:gd name="T5" fmla="*/ 1 h 182"/>
                  <a:gd name="T6" fmla="*/ 1 w 132"/>
                  <a:gd name="T7" fmla="*/ 1 h 182"/>
                  <a:gd name="T8" fmla="*/ 1 w 132"/>
                  <a:gd name="T9" fmla="*/ 1 h 182"/>
                  <a:gd name="T10" fmla="*/ 1 w 132"/>
                  <a:gd name="T11" fmla="*/ 1 h 182"/>
                  <a:gd name="T12" fmla="*/ 1 w 132"/>
                  <a:gd name="T13" fmla="*/ 1 h 182"/>
                  <a:gd name="T14" fmla="*/ 1 w 132"/>
                  <a:gd name="T15" fmla="*/ 1 h 182"/>
                  <a:gd name="T16" fmla="*/ 1 w 132"/>
                  <a:gd name="T17" fmla="*/ 1 h 182"/>
                  <a:gd name="T18" fmla="*/ 1 w 132"/>
                  <a:gd name="T19" fmla="*/ 0 h 182"/>
                  <a:gd name="T20" fmla="*/ 1 w 132"/>
                  <a:gd name="T21" fmla="*/ 1 h 182"/>
                  <a:gd name="T22" fmla="*/ 1 w 132"/>
                  <a:gd name="T23" fmla="*/ 1 h 182"/>
                  <a:gd name="T24" fmla="*/ 0 w 132"/>
                  <a:gd name="T25" fmla="*/ 1 h 182"/>
                  <a:gd name="T26" fmla="*/ 1 w 132"/>
                  <a:gd name="T27" fmla="*/ 1 h 182"/>
                  <a:gd name="T28" fmla="*/ 1 w 132"/>
                  <a:gd name="T29" fmla="*/ 1 h 182"/>
                  <a:gd name="T30" fmla="*/ 1 w 132"/>
                  <a:gd name="T31" fmla="*/ 1 h 182"/>
                  <a:gd name="T32" fmla="*/ 1 w 132"/>
                  <a:gd name="T33" fmla="*/ 1 h 182"/>
                  <a:gd name="T34" fmla="*/ 1 w 132"/>
                  <a:gd name="T35" fmla="*/ 1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2" h="182">
                    <a:moveTo>
                      <a:pt x="50" y="182"/>
                    </a:moveTo>
                    <a:lnTo>
                      <a:pt x="80" y="182"/>
                    </a:lnTo>
                    <a:lnTo>
                      <a:pt x="85" y="174"/>
                    </a:lnTo>
                    <a:lnTo>
                      <a:pt x="98" y="154"/>
                    </a:lnTo>
                    <a:lnTo>
                      <a:pt x="113" y="125"/>
                    </a:lnTo>
                    <a:lnTo>
                      <a:pt x="125" y="91"/>
                    </a:lnTo>
                    <a:lnTo>
                      <a:pt x="132" y="58"/>
                    </a:lnTo>
                    <a:lnTo>
                      <a:pt x="128" y="29"/>
                    </a:lnTo>
                    <a:lnTo>
                      <a:pt x="107" y="9"/>
                    </a:lnTo>
                    <a:lnTo>
                      <a:pt x="67" y="0"/>
                    </a:lnTo>
                    <a:lnTo>
                      <a:pt x="25" y="9"/>
                    </a:lnTo>
                    <a:lnTo>
                      <a:pt x="4" y="29"/>
                    </a:lnTo>
                    <a:lnTo>
                      <a:pt x="0" y="58"/>
                    </a:lnTo>
                    <a:lnTo>
                      <a:pt x="6" y="91"/>
                    </a:lnTo>
                    <a:lnTo>
                      <a:pt x="18" y="125"/>
                    </a:lnTo>
                    <a:lnTo>
                      <a:pt x="33" y="154"/>
                    </a:lnTo>
                    <a:lnTo>
                      <a:pt x="46" y="174"/>
                    </a:lnTo>
                    <a:lnTo>
                      <a:pt x="50" y="18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25" name="Freeform 150"/>
              <p:cNvSpPr>
                <a:spLocks/>
              </p:cNvSpPr>
              <p:nvPr/>
            </p:nvSpPr>
            <p:spPr bwMode="auto">
              <a:xfrm>
                <a:off x="2821" y="2718"/>
                <a:ext cx="89" cy="73"/>
              </a:xfrm>
              <a:custGeom>
                <a:avLst/>
                <a:gdLst>
                  <a:gd name="T0" fmla="*/ 1 w 177"/>
                  <a:gd name="T1" fmla="*/ 1 h 146"/>
                  <a:gd name="T2" fmla="*/ 1 w 177"/>
                  <a:gd name="T3" fmla="*/ 1 h 146"/>
                  <a:gd name="T4" fmla="*/ 1 w 177"/>
                  <a:gd name="T5" fmla="*/ 1 h 146"/>
                  <a:gd name="T6" fmla="*/ 1 w 177"/>
                  <a:gd name="T7" fmla="*/ 1 h 146"/>
                  <a:gd name="T8" fmla="*/ 1 w 177"/>
                  <a:gd name="T9" fmla="*/ 1 h 146"/>
                  <a:gd name="T10" fmla="*/ 1 w 177"/>
                  <a:gd name="T11" fmla="*/ 1 h 146"/>
                  <a:gd name="T12" fmla="*/ 1 w 177"/>
                  <a:gd name="T13" fmla="*/ 1 h 146"/>
                  <a:gd name="T14" fmla="*/ 1 w 177"/>
                  <a:gd name="T15" fmla="*/ 0 h 146"/>
                  <a:gd name="T16" fmla="*/ 1 w 177"/>
                  <a:gd name="T17" fmla="*/ 1 h 146"/>
                  <a:gd name="T18" fmla="*/ 1 w 177"/>
                  <a:gd name="T19" fmla="*/ 1 h 146"/>
                  <a:gd name="T20" fmla="*/ 1 w 177"/>
                  <a:gd name="T21" fmla="*/ 1 h 146"/>
                  <a:gd name="T22" fmla="*/ 0 w 177"/>
                  <a:gd name="T23" fmla="*/ 1 h 146"/>
                  <a:gd name="T24" fmla="*/ 1 w 177"/>
                  <a:gd name="T25" fmla="*/ 1 h 146"/>
                  <a:gd name="T26" fmla="*/ 1 w 177"/>
                  <a:gd name="T27" fmla="*/ 1 h 146"/>
                  <a:gd name="T28" fmla="*/ 1 w 177"/>
                  <a:gd name="T29" fmla="*/ 1 h 146"/>
                  <a:gd name="T30" fmla="*/ 1 w 177"/>
                  <a:gd name="T31" fmla="*/ 1 h 146"/>
                  <a:gd name="T32" fmla="*/ 1 w 177"/>
                  <a:gd name="T33" fmla="*/ 1 h 146"/>
                  <a:gd name="T34" fmla="*/ 1 w 177"/>
                  <a:gd name="T35" fmla="*/ 1 h 146"/>
                  <a:gd name="T36" fmla="*/ 1 w 177"/>
                  <a:gd name="T37" fmla="*/ 1 h 146"/>
                  <a:gd name="T38" fmla="*/ 1 w 177"/>
                  <a:gd name="T39" fmla="*/ 1 h 146"/>
                  <a:gd name="T40" fmla="*/ 1 w 177"/>
                  <a:gd name="T41" fmla="*/ 1 h 146"/>
                  <a:gd name="T42" fmla="*/ 1 w 177"/>
                  <a:gd name="T43" fmla="*/ 1 h 146"/>
                  <a:gd name="T44" fmla="*/ 1 w 177"/>
                  <a:gd name="T45" fmla="*/ 1 h 146"/>
                  <a:gd name="T46" fmla="*/ 1 w 177"/>
                  <a:gd name="T47" fmla="*/ 1 h 146"/>
                  <a:gd name="T48" fmla="*/ 1 w 177"/>
                  <a:gd name="T49" fmla="*/ 1 h 146"/>
                  <a:gd name="T50" fmla="*/ 1 w 177"/>
                  <a:gd name="T51" fmla="*/ 1 h 1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7" h="146">
                    <a:moveTo>
                      <a:pt x="163" y="144"/>
                    </a:moveTo>
                    <a:lnTo>
                      <a:pt x="177" y="118"/>
                    </a:lnTo>
                    <a:lnTo>
                      <a:pt x="172" y="110"/>
                    </a:lnTo>
                    <a:lnTo>
                      <a:pt x="161" y="89"/>
                    </a:lnTo>
                    <a:lnTo>
                      <a:pt x="144" y="62"/>
                    </a:lnTo>
                    <a:lnTo>
                      <a:pt x="122" y="33"/>
                    </a:lnTo>
                    <a:lnTo>
                      <a:pt x="95" y="11"/>
                    </a:lnTo>
                    <a:lnTo>
                      <a:pt x="69" y="0"/>
                    </a:lnTo>
                    <a:lnTo>
                      <a:pt x="40" y="7"/>
                    </a:lnTo>
                    <a:lnTo>
                      <a:pt x="14" y="38"/>
                    </a:lnTo>
                    <a:lnTo>
                      <a:pt x="3" y="60"/>
                    </a:lnTo>
                    <a:lnTo>
                      <a:pt x="0" y="78"/>
                    </a:lnTo>
                    <a:lnTo>
                      <a:pt x="1" y="94"/>
                    </a:lnTo>
                    <a:lnTo>
                      <a:pt x="8" y="106"/>
                    </a:lnTo>
                    <a:lnTo>
                      <a:pt x="17" y="117"/>
                    </a:lnTo>
                    <a:lnTo>
                      <a:pt x="30" y="126"/>
                    </a:lnTo>
                    <a:lnTo>
                      <a:pt x="46" y="132"/>
                    </a:lnTo>
                    <a:lnTo>
                      <a:pt x="62" y="138"/>
                    </a:lnTo>
                    <a:lnTo>
                      <a:pt x="79" y="141"/>
                    </a:lnTo>
                    <a:lnTo>
                      <a:pt x="98" y="143"/>
                    </a:lnTo>
                    <a:lnTo>
                      <a:pt x="115" y="144"/>
                    </a:lnTo>
                    <a:lnTo>
                      <a:pt x="130" y="146"/>
                    </a:lnTo>
                    <a:lnTo>
                      <a:pt x="144" y="146"/>
                    </a:lnTo>
                    <a:lnTo>
                      <a:pt x="154" y="144"/>
                    </a:lnTo>
                    <a:lnTo>
                      <a:pt x="161" y="144"/>
                    </a:lnTo>
                    <a:lnTo>
                      <a:pt x="163" y="14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26" name="Freeform 151"/>
              <p:cNvSpPr>
                <a:spLocks/>
              </p:cNvSpPr>
              <p:nvPr/>
            </p:nvSpPr>
            <p:spPr bwMode="auto">
              <a:xfrm>
                <a:off x="2821" y="2800"/>
                <a:ext cx="89" cy="71"/>
              </a:xfrm>
              <a:custGeom>
                <a:avLst/>
                <a:gdLst>
                  <a:gd name="T0" fmla="*/ 1 w 178"/>
                  <a:gd name="T1" fmla="*/ 0 h 143"/>
                  <a:gd name="T2" fmla="*/ 1 w 178"/>
                  <a:gd name="T3" fmla="*/ 0 h 143"/>
                  <a:gd name="T4" fmla="*/ 1 w 178"/>
                  <a:gd name="T5" fmla="*/ 0 h 143"/>
                  <a:gd name="T6" fmla="*/ 1 w 178"/>
                  <a:gd name="T7" fmla="*/ 0 h 143"/>
                  <a:gd name="T8" fmla="*/ 1 w 178"/>
                  <a:gd name="T9" fmla="*/ 0 h 143"/>
                  <a:gd name="T10" fmla="*/ 1 w 178"/>
                  <a:gd name="T11" fmla="*/ 0 h 143"/>
                  <a:gd name="T12" fmla="*/ 1 w 178"/>
                  <a:gd name="T13" fmla="*/ 0 h 143"/>
                  <a:gd name="T14" fmla="*/ 1 w 178"/>
                  <a:gd name="T15" fmla="*/ 0 h 143"/>
                  <a:gd name="T16" fmla="*/ 1 w 178"/>
                  <a:gd name="T17" fmla="*/ 0 h 143"/>
                  <a:gd name="T18" fmla="*/ 1 w 178"/>
                  <a:gd name="T19" fmla="*/ 0 h 143"/>
                  <a:gd name="T20" fmla="*/ 1 w 178"/>
                  <a:gd name="T21" fmla="*/ 0 h 143"/>
                  <a:gd name="T22" fmla="*/ 1 w 178"/>
                  <a:gd name="T23" fmla="*/ 0 h 143"/>
                  <a:gd name="T24" fmla="*/ 1 w 178"/>
                  <a:gd name="T25" fmla="*/ 0 h 143"/>
                  <a:gd name="T26" fmla="*/ 1 w 178"/>
                  <a:gd name="T27" fmla="*/ 0 h 143"/>
                  <a:gd name="T28" fmla="*/ 1 w 178"/>
                  <a:gd name="T29" fmla="*/ 0 h 143"/>
                  <a:gd name="T30" fmla="*/ 0 w 178"/>
                  <a:gd name="T31" fmla="*/ 0 h 143"/>
                  <a:gd name="T32" fmla="*/ 1 w 178"/>
                  <a:gd name="T33" fmla="*/ 0 h 143"/>
                  <a:gd name="T34" fmla="*/ 1 w 178"/>
                  <a:gd name="T35" fmla="*/ 0 h 143"/>
                  <a:gd name="T36" fmla="*/ 1 w 178"/>
                  <a:gd name="T37" fmla="*/ 0 h 143"/>
                  <a:gd name="T38" fmla="*/ 1 w 178"/>
                  <a:gd name="T39" fmla="*/ 0 h 143"/>
                  <a:gd name="T40" fmla="*/ 1 w 178"/>
                  <a:gd name="T41" fmla="*/ 0 h 143"/>
                  <a:gd name="T42" fmla="*/ 1 w 178"/>
                  <a:gd name="T43" fmla="*/ 0 h 143"/>
                  <a:gd name="T44" fmla="*/ 1 w 178"/>
                  <a:gd name="T45" fmla="*/ 0 h 143"/>
                  <a:gd name="T46" fmla="*/ 1 w 178"/>
                  <a:gd name="T47" fmla="*/ 0 h 143"/>
                  <a:gd name="T48" fmla="*/ 1 w 178"/>
                  <a:gd name="T49" fmla="*/ 0 h 143"/>
                  <a:gd name="T50" fmla="*/ 1 w 178"/>
                  <a:gd name="T51" fmla="*/ 0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8" h="143">
                    <a:moveTo>
                      <a:pt x="178" y="27"/>
                    </a:moveTo>
                    <a:lnTo>
                      <a:pt x="164" y="1"/>
                    </a:lnTo>
                    <a:lnTo>
                      <a:pt x="162" y="1"/>
                    </a:lnTo>
                    <a:lnTo>
                      <a:pt x="155" y="1"/>
                    </a:lnTo>
                    <a:lnTo>
                      <a:pt x="145" y="0"/>
                    </a:lnTo>
                    <a:lnTo>
                      <a:pt x="131" y="0"/>
                    </a:lnTo>
                    <a:lnTo>
                      <a:pt x="116" y="1"/>
                    </a:lnTo>
                    <a:lnTo>
                      <a:pt x="99" y="2"/>
                    </a:lnTo>
                    <a:lnTo>
                      <a:pt x="80" y="5"/>
                    </a:lnTo>
                    <a:lnTo>
                      <a:pt x="63" y="7"/>
                    </a:lnTo>
                    <a:lnTo>
                      <a:pt x="46" y="13"/>
                    </a:lnTo>
                    <a:lnTo>
                      <a:pt x="31" y="18"/>
                    </a:lnTo>
                    <a:lnTo>
                      <a:pt x="18" y="27"/>
                    </a:lnTo>
                    <a:lnTo>
                      <a:pt x="8" y="37"/>
                    </a:lnTo>
                    <a:lnTo>
                      <a:pt x="2" y="50"/>
                    </a:lnTo>
                    <a:lnTo>
                      <a:pt x="0" y="65"/>
                    </a:lnTo>
                    <a:lnTo>
                      <a:pt x="4" y="83"/>
                    </a:lnTo>
                    <a:lnTo>
                      <a:pt x="14" y="104"/>
                    </a:lnTo>
                    <a:lnTo>
                      <a:pt x="41" y="135"/>
                    </a:lnTo>
                    <a:lnTo>
                      <a:pt x="69" y="143"/>
                    </a:lnTo>
                    <a:lnTo>
                      <a:pt x="96" y="132"/>
                    </a:lnTo>
                    <a:lnTo>
                      <a:pt x="122" y="111"/>
                    </a:lnTo>
                    <a:lnTo>
                      <a:pt x="145" y="83"/>
                    </a:lnTo>
                    <a:lnTo>
                      <a:pt x="162" y="55"/>
                    </a:lnTo>
                    <a:lnTo>
                      <a:pt x="174" y="35"/>
                    </a:lnTo>
                    <a:lnTo>
                      <a:pt x="178" y="2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27" name="Freeform 152"/>
              <p:cNvSpPr>
                <a:spLocks/>
              </p:cNvSpPr>
              <p:nvPr/>
            </p:nvSpPr>
            <p:spPr bwMode="auto">
              <a:xfrm>
                <a:off x="2894" y="2818"/>
                <a:ext cx="66" cy="90"/>
              </a:xfrm>
              <a:custGeom>
                <a:avLst/>
                <a:gdLst>
                  <a:gd name="T0" fmla="*/ 1 w 132"/>
                  <a:gd name="T1" fmla="*/ 0 h 181"/>
                  <a:gd name="T2" fmla="*/ 1 w 132"/>
                  <a:gd name="T3" fmla="*/ 0 h 181"/>
                  <a:gd name="T4" fmla="*/ 1 w 132"/>
                  <a:gd name="T5" fmla="*/ 0 h 181"/>
                  <a:gd name="T6" fmla="*/ 1 w 132"/>
                  <a:gd name="T7" fmla="*/ 0 h 181"/>
                  <a:gd name="T8" fmla="*/ 1 w 132"/>
                  <a:gd name="T9" fmla="*/ 0 h 181"/>
                  <a:gd name="T10" fmla="*/ 1 w 132"/>
                  <a:gd name="T11" fmla="*/ 0 h 181"/>
                  <a:gd name="T12" fmla="*/ 0 w 132"/>
                  <a:gd name="T13" fmla="*/ 0 h 181"/>
                  <a:gd name="T14" fmla="*/ 1 w 132"/>
                  <a:gd name="T15" fmla="*/ 0 h 181"/>
                  <a:gd name="T16" fmla="*/ 1 w 132"/>
                  <a:gd name="T17" fmla="*/ 0 h 181"/>
                  <a:gd name="T18" fmla="*/ 1 w 132"/>
                  <a:gd name="T19" fmla="*/ 0 h 181"/>
                  <a:gd name="T20" fmla="*/ 1 w 132"/>
                  <a:gd name="T21" fmla="*/ 0 h 181"/>
                  <a:gd name="T22" fmla="*/ 1 w 132"/>
                  <a:gd name="T23" fmla="*/ 0 h 181"/>
                  <a:gd name="T24" fmla="*/ 1 w 132"/>
                  <a:gd name="T25" fmla="*/ 0 h 181"/>
                  <a:gd name="T26" fmla="*/ 1 w 132"/>
                  <a:gd name="T27" fmla="*/ 0 h 181"/>
                  <a:gd name="T28" fmla="*/ 1 w 132"/>
                  <a:gd name="T29" fmla="*/ 0 h 181"/>
                  <a:gd name="T30" fmla="*/ 1 w 132"/>
                  <a:gd name="T31" fmla="*/ 0 h 181"/>
                  <a:gd name="T32" fmla="*/ 1 w 132"/>
                  <a:gd name="T33" fmla="*/ 0 h 181"/>
                  <a:gd name="T34" fmla="*/ 1 w 132"/>
                  <a:gd name="T35" fmla="*/ 0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2" h="181">
                    <a:moveTo>
                      <a:pt x="82" y="0"/>
                    </a:moveTo>
                    <a:lnTo>
                      <a:pt x="52" y="0"/>
                    </a:lnTo>
                    <a:lnTo>
                      <a:pt x="47" y="8"/>
                    </a:lnTo>
                    <a:lnTo>
                      <a:pt x="35" y="29"/>
                    </a:lnTo>
                    <a:lnTo>
                      <a:pt x="20" y="57"/>
                    </a:lnTo>
                    <a:lnTo>
                      <a:pt x="7" y="90"/>
                    </a:lnTo>
                    <a:lnTo>
                      <a:pt x="0" y="123"/>
                    </a:lnTo>
                    <a:lnTo>
                      <a:pt x="5" y="152"/>
                    </a:lnTo>
                    <a:lnTo>
                      <a:pt x="24" y="172"/>
                    </a:lnTo>
                    <a:lnTo>
                      <a:pt x="64" y="181"/>
                    </a:lnTo>
                    <a:lnTo>
                      <a:pt x="106" y="172"/>
                    </a:lnTo>
                    <a:lnTo>
                      <a:pt x="127" y="152"/>
                    </a:lnTo>
                    <a:lnTo>
                      <a:pt x="132" y="123"/>
                    </a:lnTo>
                    <a:lnTo>
                      <a:pt x="127" y="90"/>
                    </a:lnTo>
                    <a:lnTo>
                      <a:pt x="114" y="57"/>
                    </a:lnTo>
                    <a:lnTo>
                      <a:pt x="99" y="29"/>
                    </a:lnTo>
                    <a:lnTo>
                      <a:pt x="86" y="8"/>
                    </a:lnTo>
                    <a:lnTo>
                      <a:pt x="8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28" name="Freeform 153"/>
              <p:cNvSpPr>
                <a:spLocks/>
              </p:cNvSpPr>
              <p:nvPr/>
            </p:nvSpPr>
            <p:spPr bwMode="auto">
              <a:xfrm>
                <a:off x="2944" y="2799"/>
                <a:ext cx="88" cy="72"/>
              </a:xfrm>
              <a:custGeom>
                <a:avLst/>
                <a:gdLst>
                  <a:gd name="T0" fmla="*/ 0 w 177"/>
                  <a:gd name="T1" fmla="*/ 1 h 144"/>
                  <a:gd name="T2" fmla="*/ 0 w 177"/>
                  <a:gd name="T3" fmla="*/ 1 h 144"/>
                  <a:gd name="T4" fmla="*/ 0 w 177"/>
                  <a:gd name="T5" fmla="*/ 1 h 144"/>
                  <a:gd name="T6" fmla="*/ 0 w 177"/>
                  <a:gd name="T7" fmla="*/ 1 h 144"/>
                  <a:gd name="T8" fmla="*/ 0 w 177"/>
                  <a:gd name="T9" fmla="*/ 1 h 144"/>
                  <a:gd name="T10" fmla="*/ 0 w 177"/>
                  <a:gd name="T11" fmla="*/ 1 h 144"/>
                  <a:gd name="T12" fmla="*/ 0 w 177"/>
                  <a:gd name="T13" fmla="*/ 1 h 144"/>
                  <a:gd name="T14" fmla="*/ 0 w 177"/>
                  <a:gd name="T15" fmla="*/ 1 h 144"/>
                  <a:gd name="T16" fmla="*/ 0 w 177"/>
                  <a:gd name="T17" fmla="*/ 1 h 144"/>
                  <a:gd name="T18" fmla="*/ 0 w 177"/>
                  <a:gd name="T19" fmla="*/ 1 h 144"/>
                  <a:gd name="T20" fmla="*/ 0 w 177"/>
                  <a:gd name="T21" fmla="*/ 1 h 144"/>
                  <a:gd name="T22" fmla="*/ 0 w 177"/>
                  <a:gd name="T23" fmla="*/ 1 h 144"/>
                  <a:gd name="T24" fmla="*/ 0 w 177"/>
                  <a:gd name="T25" fmla="*/ 1 h 144"/>
                  <a:gd name="T26" fmla="*/ 0 w 177"/>
                  <a:gd name="T27" fmla="*/ 1 h 144"/>
                  <a:gd name="T28" fmla="*/ 0 w 177"/>
                  <a:gd name="T29" fmla="*/ 1 h 144"/>
                  <a:gd name="T30" fmla="*/ 0 w 177"/>
                  <a:gd name="T31" fmla="*/ 1 h 144"/>
                  <a:gd name="T32" fmla="*/ 0 w 177"/>
                  <a:gd name="T33" fmla="*/ 1 h 144"/>
                  <a:gd name="T34" fmla="*/ 0 w 177"/>
                  <a:gd name="T35" fmla="*/ 1 h 144"/>
                  <a:gd name="T36" fmla="*/ 0 w 177"/>
                  <a:gd name="T37" fmla="*/ 1 h 144"/>
                  <a:gd name="T38" fmla="*/ 0 w 177"/>
                  <a:gd name="T39" fmla="*/ 1 h 144"/>
                  <a:gd name="T40" fmla="*/ 0 w 177"/>
                  <a:gd name="T41" fmla="*/ 1 h 144"/>
                  <a:gd name="T42" fmla="*/ 0 w 177"/>
                  <a:gd name="T43" fmla="*/ 0 h 144"/>
                  <a:gd name="T44" fmla="*/ 0 w 177"/>
                  <a:gd name="T45" fmla="*/ 0 h 144"/>
                  <a:gd name="T46" fmla="*/ 0 w 177"/>
                  <a:gd name="T47" fmla="*/ 1 h 144"/>
                  <a:gd name="T48" fmla="*/ 0 w 177"/>
                  <a:gd name="T49" fmla="*/ 1 h 144"/>
                  <a:gd name="T50" fmla="*/ 0 w 177"/>
                  <a:gd name="T51" fmla="*/ 1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7" h="144">
                    <a:moveTo>
                      <a:pt x="15" y="1"/>
                    </a:moveTo>
                    <a:lnTo>
                      <a:pt x="0" y="26"/>
                    </a:lnTo>
                    <a:lnTo>
                      <a:pt x="5" y="34"/>
                    </a:lnTo>
                    <a:lnTo>
                      <a:pt x="16" y="55"/>
                    </a:lnTo>
                    <a:lnTo>
                      <a:pt x="33" y="83"/>
                    </a:lnTo>
                    <a:lnTo>
                      <a:pt x="56" y="110"/>
                    </a:lnTo>
                    <a:lnTo>
                      <a:pt x="82" y="132"/>
                    </a:lnTo>
                    <a:lnTo>
                      <a:pt x="109" y="144"/>
                    </a:lnTo>
                    <a:lnTo>
                      <a:pt x="137" y="137"/>
                    </a:lnTo>
                    <a:lnTo>
                      <a:pt x="164" y="106"/>
                    </a:lnTo>
                    <a:lnTo>
                      <a:pt x="174" y="85"/>
                    </a:lnTo>
                    <a:lnTo>
                      <a:pt x="177" y="67"/>
                    </a:lnTo>
                    <a:lnTo>
                      <a:pt x="176" y="50"/>
                    </a:lnTo>
                    <a:lnTo>
                      <a:pt x="170" y="38"/>
                    </a:lnTo>
                    <a:lnTo>
                      <a:pt x="161" y="27"/>
                    </a:lnTo>
                    <a:lnTo>
                      <a:pt x="147" y="19"/>
                    </a:lnTo>
                    <a:lnTo>
                      <a:pt x="132" y="12"/>
                    </a:lnTo>
                    <a:lnTo>
                      <a:pt x="116" y="8"/>
                    </a:lnTo>
                    <a:lnTo>
                      <a:pt x="98" y="4"/>
                    </a:lnTo>
                    <a:lnTo>
                      <a:pt x="81" y="2"/>
                    </a:lnTo>
                    <a:lnTo>
                      <a:pt x="63" y="1"/>
                    </a:lnTo>
                    <a:lnTo>
                      <a:pt x="48" y="0"/>
                    </a:lnTo>
                    <a:lnTo>
                      <a:pt x="35" y="0"/>
                    </a:lnTo>
                    <a:lnTo>
                      <a:pt x="24" y="1"/>
                    </a:lnTo>
                    <a:lnTo>
                      <a:pt x="17" y="1"/>
                    </a:lnTo>
                    <a:lnTo>
                      <a:pt x="15"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29" name="Freeform 154"/>
              <p:cNvSpPr>
                <a:spLocks/>
              </p:cNvSpPr>
              <p:nvPr/>
            </p:nvSpPr>
            <p:spPr bwMode="auto">
              <a:xfrm>
                <a:off x="2943" y="2718"/>
                <a:ext cx="90" cy="72"/>
              </a:xfrm>
              <a:custGeom>
                <a:avLst/>
                <a:gdLst>
                  <a:gd name="T0" fmla="*/ 0 w 180"/>
                  <a:gd name="T1" fmla="*/ 1 h 143"/>
                  <a:gd name="T2" fmla="*/ 1 w 180"/>
                  <a:gd name="T3" fmla="*/ 1 h 143"/>
                  <a:gd name="T4" fmla="*/ 1 w 180"/>
                  <a:gd name="T5" fmla="*/ 1 h 143"/>
                  <a:gd name="T6" fmla="*/ 1 w 180"/>
                  <a:gd name="T7" fmla="*/ 1 h 143"/>
                  <a:gd name="T8" fmla="*/ 1 w 180"/>
                  <a:gd name="T9" fmla="*/ 1 h 143"/>
                  <a:gd name="T10" fmla="*/ 1 w 180"/>
                  <a:gd name="T11" fmla="*/ 1 h 143"/>
                  <a:gd name="T12" fmla="*/ 1 w 180"/>
                  <a:gd name="T13" fmla="*/ 1 h 143"/>
                  <a:gd name="T14" fmla="*/ 1 w 180"/>
                  <a:gd name="T15" fmla="*/ 1 h 143"/>
                  <a:gd name="T16" fmla="*/ 1 w 180"/>
                  <a:gd name="T17" fmla="*/ 1 h 143"/>
                  <a:gd name="T18" fmla="*/ 1 w 180"/>
                  <a:gd name="T19" fmla="*/ 1 h 143"/>
                  <a:gd name="T20" fmla="*/ 1 w 180"/>
                  <a:gd name="T21" fmla="*/ 1 h 143"/>
                  <a:gd name="T22" fmla="*/ 1 w 180"/>
                  <a:gd name="T23" fmla="*/ 1 h 143"/>
                  <a:gd name="T24" fmla="*/ 1 w 180"/>
                  <a:gd name="T25" fmla="*/ 1 h 143"/>
                  <a:gd name="T26" fmla="*/ 1 w 180"/>
                  <a:gd name="T27" fmla="*/ 1 h 143"/>
                  <a:gd name="T28" fmla="*/ 1 w 180"/>
                  <a:gd name="T29" fmla="*/ 1 h 143"/>
                  <a:gd name="T30" fmla="*/ 1 w 180"/>
                  <a:gd name="T31" fmla="*/ 1 h 143"/>
                  <a:gd name="T32" fmla="*/ 1 w 180"/>
                  <a:gd name="T33" fmla="*/ 1 h 143"/>
                  <a:gd name="T34" fmla="*/ 1 w 180"/>
                  <a:gd name="T35" fmla="*/ 1 h 143"/>
                  <a:gd name="T36" fmla="*/ 1 w 180"/>
                  <a:gd name="T37" fmla="*/ 1 h 143"/>
                  <a:gd name="T38" fmla="*/ 1 w 180"/>
                  <a:gd name="T39" fmla="*/ 0 h 143"/>
                  <a:gd name="T40" fmla="*/ 1 w 180"/>
                  <a:gd name="T41" fmla="*/ 1 h 143"/>
                  <a:gd name="T42" fmla="*/ 1 w 180"/>
                  <a:gd name="T43" fmla="*/ 1 h 143"/>
                  <a:gd name="T44" fmla="*/ 1 w 180"/>
                  <a:gd name="T45" fmla="*/ 1 h 143"/>
                  <a:gd name="T46" fmla="*/ 1 w 180"/>
                  <a:gd name="T47" fmla="*/ 1 h 143"/>
                  <a:gd name="T48" fmla="*/ 1 w 180"/>
                  <a:gd name="T49" fmla="*/ 1 h 143"/>
                  <a:gd name="T50" fmla="*/ 0 w 180"/>
                  <a:gd name="T51" fmla="*/ 1 h 1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0" h="143">
                    <a:moveTo>
                      <a:pt x="0" y="116"/>
                    </a:moveTo>
                    <a:lnTo>
                      <a:pt x="15" y="142"/>
                    </a:lnTo>
                    <a:lnTo>
                      <a:pt x="17" y="142"/>
                    </a:lnTo>
                    <a:lnTo>
                      <a:pt x="24" y="142"/>
                    </a:lnTo>
                    <a:lnTo>
                      <a:pt x="34" y="143"/>
                    </a:lnTo>
                    <a:lnTo>
                      <a:pt x="48" y="143"/>
                    </a:lnTo>
                    <a:lnTo>
                      <a:pt x="63" y="142"/>
                    </a:lnTo>
                    <a:lnTo>
                      <a:pt x="80" y="141"/>
                    </a:lnTo>
                    <a:lnTo>
                      <a:pt x="99" y="139"/>
                    </a:lnTo>
                    <a:lnTo>
                      <a:pt x="116" y="135"/>
                    </a:lnTo>
                    <a:lnTo>
                      <a:pt x="133" y="131"/>
                    </a:lnTo>
                    <a:lnTo>
                      <a:pt x="148" y="125"/>
                    </a:lnTo>
                    <a:lnTo>
                      <a:pt x="161" y="117"/>
                    </a:lnTo>
                    <a:lnTo>
                      <a:pt x="171" y="106"/>
                    </a:lnTo>
                    <a:lnTo>
                      <a:pt x="177" y="94"/>
                    </a:lnTo>
                    <a:lnTo>
                      <a:pt x="180" y="79"/>
                    </a:lnTo>
                    <a:lnTo>
                      <a:pt x="175" y="60"/>
                    </a:lnTo>
                    <a:lnTo>
                      <a:pt x="166" y="40"/>
                    </a:lnTo>
                    <a:lnTo>
                      <a:pt x="138" y="7"/>
                    </a:lnTo>
                    <a:lnTo>
                      <a:pt x="109" y="0"/>
                    </a:lnTo>
                    <a:lnTo>
                      <a:pt x="82" y="10"/>
                    </a:lnTo>
                    <a:lnTo>
                      <a:pt x="56" y="32"/>
                    </a:lnTo>
                    <a:lnTo>
                      <a:pt x="33" y="59"/>
                    </a:lnTo>
                    <a:lnTo>
                      <a:pt x="16" y="87"/>
                    </a:lnTo>
                    <a:lnTo>
                      <a:pt x="4" y="108"/>
                    </a:lnTo>
                    <a:lnTo>
                      <a:pt x="0" y="11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0" name="Freeform 155"/>
              <p:cNvSpPr>
                <a:spLocks/>
              </p:cNvSpPr>
              <p:nvPr/>
            </p:nvSpPr>
            <p:spPr bwMode="auto">
              <a:xfrm>
                <a:off x="3116" y="2261"/>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4">
                    <a:moveTo>
                      <a:pt x="12" y="24"/>
                    </a:moveTo>
                    <a:lnTo>
                      <a:pt x="8" y="23"/>
                    </a:lnTo>
                    <a:lnTo>
                      <a:pt x="3" y="21"/>
                    </a:lnTo>
                    <a:lnTo>
                      <a:pt x="1" y="16"/>
                    </a:lnTo>
                    <a:lnTo>
                      <a:pt x="0" y="11"/>
                    </a:lnTo>
                    <a:lnTo>
                      <a:pt x="1" y="7"/>
                    </a:lnTo>
                    <a:lnTo>
                      <a:pt x="3" y="3"/>
                    </a:lnTo>
                    <a:lnTo>
                      <a:pt x="8" y="1"/>
                    </a:lnTo>
                    <a:lnTo>
                      <a:pt x="12" y="0"/>
                    </a:lnTo>
                    <a:lnTo>
                      <a:pt x="17" y="1"/>
                    </a:lnTo>
                    <a:lnTo>
                      <a:pt x="20" y="3"/>
                    </a:lnTo>
                    <a:lnTo>
                      <a:pt x="23" y="7"/>
                    </a:lnTo>
                    <a:lnTo>
                      <a:pt x="24" y="11"/>
                    </a:lnTo>
                    <a:lnTo>
                      <a:pt x="23" y="16"/>
                    </a:lnTo>
                    <a:lnTo>
                      <a:pt x="20" y="21"/>
                    </a:lnTo>
                    <a:lnTo>
                      <a:pt x="17"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1" name="Freeform 156"/>
              <p:cNvSpPr>
                <a:spLocks/>
              </p:cNvSpPr>
              <p:nvPr/>
            </p:nvSpPr>
            <p:spPr bwMode="auto">
              <a:xfrm>
                <a:off x="3109" y="2221"/>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2" name="Freeform 157"/>
              <p:cNvSpPr>
                <a:spLocks/>
              </p:cNvSpPr>
              <p:nvPr/>
            </p:nvSpPr>
            <p:spPr bwMode="auto">
              <a:xfrm>
                <a:off x="3109" y="2221"/>
                <a:ext cx="26" cy="37"/>
              </a:xfrm>
              <a:custGeom>
                <a:avLst/>
                <a:gdLst>
                  <a:gd name="T0" fmla="*/ 1 w 52"/>
                  <a:gd name="T1" fmla="*/ 1 h 73"/>
                  <a:gd name="T2" fmla="*/ 1 w 52"/>
                  <a:gd name="T3" fmla="*/ 1 h 73"/>
                  <a:gd name="T4" fmla="*/ 1 w 52"/>
                  <a:gd name="T5" fmla="*/ 1 h 73"/>
                  <a:gd name="T6" fmla="*/ 1 w 52"/>
                  <a:gd name="T7" fmla="*/ 1 h 73"/>
                  <a:gd name="T8" fmla="*/ 1 w 52"/>
                  <a:gd name="T9" fmla="*/ 1 h 73"/>
                  <a:gd name="T10" fmla="*/ 1 w 52"/>
                  <a:gd name="T11" fmla="*/ 1 h 73"/>
                  <a:gd name="T12" fmla="*/ 1 w 52"/>
                  <a:gd name="T13" fmla="*/ 1 h 73"/>
                  <a:gd name="T14" fmla="*/ 1 w 52"/>
                  <a:gd name="T15" fmla="*/ 1 h 73"/>
                  <a:gd name="T16" fmla="*/ 1 w 52"/>
                  <a:gd name="T17" fmla="*/ 1 h 73"/>
                  <a:gd name="T18" fmla="*/ 1 w 52"/>
                  <a:gd name="T19" fmla="*/ 0 h 73"/>
                  <a:gd name="T20" fmla="*/ 1 w 52"/>
                  <a:gd name="T21" fmla="*/ 1 h 73"/>
                  <a:gd name="T22" fmla="*/ 1 w 52"/>
                  <a:gd name="T23" fmla="*/ 1 h 73"/>
                  <a:gd name="T24" fmla="*/ 0 w 52"/>
                  <a:gd name="T25" fmla="*/ 1 h 73"/>
                  <a:gd name="T26" fmla="*/ 1 w 52"/>
                  <a:gd name="T27" fmla="*/ 1 h 73"/>
                  <a:gd name="T28" fmla="*/ 1 w 52"/>
                  <a:gd name="T29" fmla="*/ 1 h 73"/>
                  <a:gd name="T30" fmla="*/ 1 w 52"/>
                  <a:gd name="T31" fmla="*/ 1 h 73"/>
                  <a:gd name="T32" fmla="*/ 1 w 52"/>
                  <a:gd name="T33" fmla="*/ 1 h 73"/>
                  <a:gd name="T34" fmla="*/ 1 w 52"/>
                  <a:gd name="T35" fmla="*/ 1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19" y="73"/>
                    </a:moveTo>
                    <a:lnTo>
                      <a:pt x="31" y="73"/>
                    </a:lnTo>
                    <a:lnTo>
                      <a:pt x="33" y="70"/>
                    </a:lnTo>
                    <a:lnTo>
                      <a:pt x="38" y="62"/>
                    </a:lnTo>
                    <a:lnTo>
                      <a:pt x="43" y="50"/>
                    </a:lnTo>
                    <a:lnTo>
                      <a:pt x="49" y="36"/>
                    </a:lnTo>
                    <a:lnTo>
                      <a:pt x="52" y="24"/>
                    </a:lnTo>
                    <a:lnTo>
                      <a:pt x="50" y="12"/>
                    </a:lnTo>
                    <a:lnTo>
                      <a:pt x="42" y="4"/>
                    </a:lnTo>
                    <a:lnTo>
                      <a:pt x="26" y="0"/>
                    </a:lnTo>
                    <a:lnTo>
                      <a:pt x="10" y="4"/>
                    </a:lnTo>
                    <a:lnTo>
                      <a:pt x="1" y="12"/>
                    </a:lnTo>
                    <a:lnTo>
                      <a:pt x="0" y="24"/>
                    </a:lnTo>
                    <a:lnTo>
                      <a:pt x="2" y="36"/>
                    </a:lnTo>
                    <a:lnTo>
                      <a:pt x="7" y="50"/>
                    </a:lnTo>
                    <a:lnTo>
                      <a:pt x="12" y="62"/>
                    </a:lnTo>
                    <a:lnTo>
                      <a:pt x="17" y="70"/>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3" name="Freeform 158"/>
              <p:cNvSpPr>
                <a:spLocks/>
              </p:cNvSpPr>
              <p:nvPr/>
            </p:nvSpPr>
            <p:spPr bwMode="auto">
              <a:xfrm>
                <a:off x="3080" y="2236"/>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8">
                    <a:moveTo>
                      <a:pt x="66" y="58"/>
                    </a:moveTo>
                    <a:lnTo>
                      <a:pt x="71" y="48"/>
                    </a:lnTo>
                    <a:lnTo>
                      <a:pt x="70" y="44"/>
                    </a:lnTo>
                    <a:lnTo>
                      <a:pt x="64" y="36"/>
                    </a:lnTo>
                    <a:lnTo>
                      <a:pt x="58" y="25"/>
                    </a:lnTo>
                    <a:lnTo>
                      <a:pt x="49" y="14"/>
                    </a:lnTo>
                    <a:lnTo>
                      <a:pt x="39" y="5"/>
                    </a:lnTo>
                    <a:lnTo>
                      <a:pt x="28" y="0"/>
                    </a:lnTo>
                    <a:lnTo>
                      <a:pt x="16" y="4"/>
                    </a:lnTo>
                    <a:lnTo>
                      <a:pt x="6" y="17"/>
                    </a:lnTo>
                    <a:lnTo>
                      <a:pt x="0" y="33"/>
                    </a:lnTo>
                    <a:lnTo>
                      <a:pt x="3" y="43"/>
                    </a:lnTo>
                    <a:lnTo>
                      <a:pt x="11" y="51"/>
                    </a:lnTo>
                    <a:lnTo>
                      <a:pt x="25" y="56"/>
                    </a:lnTo>
                    <a:lnTo>
                      <a:pt x="39" y="58"/>
                    </a:lnTo>
                    <a:lnTo>
                      <a:pt x="52"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4" name="Freeform 159"/>
              <p:cNvSpPr>
                <a:spLocks/>
              </p:cNvSpPr>
              <p:nvPr/>
            </p:nvSpPr>
            <p:spPr bwMode="auto">
              <a:xfrm>
                <a:off x="3080" y="2269"/>
                <a:ext cx="36" cy="28"/>
              </a:xfrm>
              <a:custGeom>
                <a:avLst/>
                <a:gdLst>
                  <a:gd name="T0" fmla="*/ 1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0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7">
                    <a:moveTo>
                      <a:pt x="71" y="10"/>
                    </a:moveTo>
                    <a:lnTo>
                      <a:pt x="66" y="0"/>
                    </a:lnTo>
                    <a:lnTo>
                      <a:pt x="62" y="0"/>
                    </a:lnTo>
                    <a:lnTo>
                      <a:pt x="53" y="0"/>
                    </a:lnTo>
                    <a:lnTo>
                      <a:pt x="39" y="0"/>
                    </a:lnTo>
                    <a:lnTo>
                      <a:pt x="25" y="2"/>
                    </a:lnTo>
                    <a:lnTo>
                      <a:pt x="13" y="7"/>
                    </a:lnTo>
                    <a:lnTo>
                      <a:pt x="3" y="15"/>
                    </a:lnTo>
                    <a:lnTo>
                      <a:pt x="0" y="25"/>
                    </a:lnTo>
                    <a:lnTo>
                      <a:pt x="6" y="42"/>
                    </a:lnTo>
                    <a:lnTo>
                      <a:pt x="16" y="54"/>
                    </a:lnTo>
                    <a:lnTo>
                      <a:pt x="28" y="57"/>
                    </a:lnTo>
                    <a:lnTo>
                      <a:pt x="39" y="53"/>
                    </a:lnTo>
                    <a:lnTo>
                      <a:pt x="49" y="44"/>
                    </a:lnTo>
                    <a:lnTo>
                      <a:pt x="58" y="33"/>
                    </a:lnTo>
                    <a:lnTo>
                      <a:pt x="64" y="22"/>
                    </a:lnTo>
                    <a:lnTo>
                      <a:pt x="70" y="14"/>
                    </a:lnTo>
                    <a:lnTo>
                      <a:pt x="71"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5" name="Freeform 160"/>
              <p:cNvSpPr>
                <a:spLocks/>
              </p:cNvSpPr>
              <p:nvPr/>
            </p:nvSpPr>
            <p:spPr bwMode="auto">
              <a:xfrm>
                <a:off x="3109" y="2277"/>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0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1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32" y="0"/>
                    </a:moveTo>
                    <a:lnTo>
                      <a:pt x="20" y="0"/>
                    </a:lnTo>
                    <a:lnTo>
                      <a:pt x="18" y="4"/>
                    </a:lnTo>
                    <a:lnTo>
                      <a:pt x="14" y="12"/>
                    </a:lnTo>
                    <a:lnTo>
                      <a:pt x="8" y="23"/>
                    </a:lnTo>
                    <a:lnTo>
                      <a:pt x="2" y="36"/>
                    </a:lnTo>
                    <a:lnTo>
                      <a:pt x="0" y="50"/>
                    </a:lnTo>
                    <a:lnTo>
                      <a:pt x="1" y="61"/>
                    </a:lnTo>
                    <a:lnTo>
                      <a:pt x="9" y="69"/>
                    </a:lnTo>
                    <a:lnTo>
                      <a:pt x="25" y="73"/>
                    </a:lnTo>
                    <a:lnTo>
                      <a:pt x="41" y="69"/>
                    </a:lnTo>
                    <a:lnTo>
                      <a:pt x="50" y="61"/>
                    </a:lnTo>
                    <a:lnTo>
                      <a:pt x="52" y="50"/>
                    </a:lnTo>
                    <a:lnTo>
                      <a:pt x="49" y="36"/>
                    </a:lnTo>
                    <a:lnTo>
                      <a:pt x="45" y="23"/>
                    </a:lnTo>
                    <a:lnTo>
                      <a:pt x="39" y="12"/>
                    </a:lnTo>
                    <a:lnTo>
                      <a:pt x="34" y="4"/>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6" name="Freeform 161"/>
              <p:cNvSpPr>
                <a:spLocks/>
              </p:cNvSpPr>
              <p:nvPr/>
            </p:nvSpPr>
            <p:spPr bwMode="auto">
              <a:xfrm>
                <a:off x="3129" y="2269"/>
                <a:ext cx="36" cy="28"/>
              </a:xfrm>
              <a:custGeom>
                <a:avLst/>
                <a:gdLst>
                  <a:gd name="T0" fmla="*/ 1 w 71"/>
                  <a:gd name="T1" fmla="*/ 0 h 57"/>
                  <a:gd name="T2" fmla="*/ 0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1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7">
                    <a:moveTo>
                      <a:pt x="6" y="0"/>
                    </a:moveTo>
                    <a:lnTo>
                      <a:pt x="0" y="10"/>
                    </a:lnTo>
                    <a:lnTo>
                      <a:pt x="1" y="14"/>
                    </a:lnTo>
                    <a:lnTo>
                      <a:pt x="7" y="22"/>
                    </a:lnTo>
                    <a:lnTo>
                      <a:pt x="14" y="33"/>
                    </a:lnTo>
                    <a:lnTo>
                      <a:pt x="23" y="44"/>
                    </a:lnTo>
                    <a:lnTo>
                      <a:pt x="32" y="53"/>
                    </a:lnTo>
                    <a:lnTo>
                      <a:pt x="44" y="57"/>
                    </a:lnTo>
                    <a:lnTo>
                      <a:pt x="55" y="54"/>
                    </a:lnTo>
                    <a:lnTo>
                      <a:pt x="66" y="42"/>
                    </a:lnTo>
                    <a:lnTo>
                      <a:pt x="71" y="25"/>
                    </a:lnTo>
                    <a:lnTo>
                      <a:pt x="68" y="15"/>
                    </a:lnTo>
                    <a:lnTo>
                      <a:pt x="60" y="7"/>
                    </a:lnTo>
                    <a:lnTo>
                      <a:pt x="46" y="2"/>
                    </a:lnTo>
                    <a:lnTo>
                      <a:pt x="32" y="0"/>
                    </a:lnTo>
                    <a:lnTo>
                      <a:pt x="19"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7" name="Freeform 162"/>
              <p:cNvSpPr>
                <a:spLocks/>
              </p:cNvSpPr>
              <p:nvPr/>
            </p:nvSpPr>
            <p:spPr bwMode="auto">
              <a:xfrm>
                <a:off x="3129" y="2236"/>
                <a:ext cx="36" cy="28"/>
              </a:xfrm>
              <a:custGeom>
                <a:avLst/>
                <a:gdLst>
                  <a:gd name="T0" fmla="*/ 0 w 71"/>
                  <a:gd name="T1" fmla="*/ 0 h 57"/>
                  <a:gd name="T2" fmla="*/ 1 w 71"/>
                  <a:gd name="T3" fmla="*/ 0 h 57"/>
                  <a:gd name="T4" fmla="*/ 1 w 71"/>
                  <a:gd name="T5" fmla="*/ 0 h 57"/>
                  <a:gd name="T6" fmla="*/ 1 w 71"/>
                  <a:gd name="T7" fmla="*/ 0 h 57"/>
                  <a:gd name="T8" fmla="*/ 1 w 71"/>
                  <a:gd name="T9" fmla="*/ 0 h 57"/>
                  <a:gd name="T10" fmla="*/ 1 w 71"/>
                  <a:gd name="T11" fmla="*/ 0 h 57"/>
                  <a:gd name="T12" fmla="*/ 1 w 71"/>
                  <a:gd name="T13" fmla="*/ 0 h 57"/>
                  <a:gd name="T14" fmla="*/ 1 w 71"/>
                  <a:gd name="T15" fmla="*/ 0 h 57"/>
                  <a:gd name="T16" fmla="*/ 1 w 71"/>
                  <a:gd name="T17" fmla="*/ 0 h 57"/>
                  <a:gd name="T18" fmla="*/ 1 w 71"/>
                  <a:gd name="T19" fmla="*/ 0 h 57"/>
                  <a:gd name="T20" fmla="*/ 1 w 71"/>
                  <a:gd name="T21" fmla="*/ 0 h 57"/>
                  <a:gd name="T22" fmla="*/ 1 w 71"/>
                  <a:gd name="T23" fmla="*/ 0 h 57"/>
                  <a:gd name="T24" fmla="*/ 1 w 71"/>
                  <a:gd name="T25" fmla="*/ 0 h 57"/>
                  <a:gd name="T26" fmla="*/ 1 w 71"/>
                  <a:gd name="T27" fmla="*/ 0 h 57"/>
                  <a:gd name="T28" fmla="*/ 1 w 71"/>
                  <a:gd name="T29" fmla="*/ 0 h 57"/>
                  <a:gd name="T30" fmla="*/ 1 w 71"/>
                  <a:gd name="T31" fmla="*/ 0 h 57"/>
                  <a:gd name="T32" fmla="*/ 1 w 71"/>
                  <a:gd name="T33" fmla="*/ 0 h 57"/>
                  <a:gd name="T34" fmla="*/ 0 w 71"/>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7">
                    <a:moveTo>
                      <a:pt x="0" y="47"/>
                    </a:moveTo>
                    <a:lnTo>
                      <a:pt x="6" y="57"/>
                    </a:lnTo>
                    <a:lnTo>
                      <a:pt x="9" y="57"/>
                    </a:lnTo>
                    <a:lnTo>
                      <a:pt x="19" y="57"/>
                    </a:lnTo>
                    <a:lnTo>
                      <a:pt x="32" y="57"/>
                    </a:lnTo>
                    <a:lnTo>
                      <a:pt x="46" y="55"/>
                    </a:lnTo>
                    <a:lnTo>
                      <a:pt x="59" y="50"/>
                    </a:lnTo>
                    <a:lnTo>
                      <a:pt x="68" y="43"/>
                    </a:lnTo>
                    <a:lnTo>
                      <a:pt x="71" y="32"/>
                    </a:lnTo>
                    <a:lnTo>
                      <a:pt x="66" y="17"/>
                    </a:lnTo>
                    <a:lnTo>
                      <a:pt x="55" y="4"/>
                    </a:lnTo>
                    <a:lnTo>
                      <a:pt x="44" y="0"/>
                    </a:lnTo>
                    <a:lnTo>
                      <a:pt x="32" y="4"/>
                    </a:lnTo>
                    <a:lnTo>
                      <a:pt x="23" y="13"/>
                    </a:lnTo>
                    <a:lnTo>
                      <a:pt x="14" y="23"/>
                    </a:lnTo>
                    <a:lnTo>
                      <a:pt x="7" y="35"/>
                    </a:lnTo>
                    <a:lnTo>
                      <a:pt x="1" y="43"/>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8" name="Freeform 163"/>
              <p:cNvSpPr>
                <a:spLocks/>
              </p:cNvSpPr>
              <p:nvPr/>
            </p:nvSpPr>
            <p:spPr bwMode="auto">
              <a:xfrm>
                <a:off x="3830" y="3106"/>
                <a:ext cx="12" cy="12"/>
              </a:xfrm>
              <a:custGeom>
                <a:avLst/>
                <a:gdLst>
                  <a:gd name="T0" fmla="*/ 1 w 24"/>
                  <a:gd name="T1" fmla="*/ 1 h 24"/>
                  <a:gd name="T2" fmla="*/ 1 w 24"/>
                  <a:gd name="T3" fmla="*/ 1 h 24"/>
                  <a:gd name="T4" fmla="*/ 1 w 24"/>
                  <a:gd name="T5" fmla="*/ 1 h 24"/>
                  <a:gd name="T6" fmla="*/ 1 w 24"/>
                  <a:gd name="T7" fmla="*/ 1 h 24"/>
                  <a:gd name="T8" fmla="*/ 0 w 24"/>
                  <a:gd name="T9" fmla="*/ 1 h 24"/>
                  <a:gd name="T10" fmla="*/ 1 w 24"/>
                  <a:gd name="T11" fmla="*/ 1 h 24"/>
                  <a:gd name="T12" fmla="*/ 1 w 24"/>
                  <a:gd name="T13" fmla="*/ 1 h 24"/>
                  <a:gd name="T14" fmla="*/ 1 w 24"/>
                  <a:gd name="T15" fmla="*/ 1 h 24"/>
                  <a:gd name="T16" fmla="*/ 1 w 24"/>
                  <a:gd name="T17" fmla="*/ 0 h 24"/>
                  <a:gd name="T18" fmla="*/ 1 w 24"/>
                  <a:gd name="T19" fmla="*/ 1 h 24"/>
                  <a:gd name="T20" fmla="*/ 1 w 24"/>
                  <a:gd name="T21" fmla="*/ 1 h 24"/>
                  <a:gd name="T22" fmla="*/ 1 w 24"/>
                  <a:gd name="T23" fmla="*/ 1 h 24"/>
                  <a:gd name="T24" fmla="*/ 1 w 24"/>
                  <a:gd name="T25" fmla="*/ 1 h 24"/>
                  <a:gd name="T26" fmla="*/ 1 w 24"/>
                  <a:gd name="T27" fmla="*/ 1 h 24"/>
                  <a:gd name="T28" fmla="*/ 1 w 24"/>
                  <a:gd name="T29" fmla="*/ 1 h 24"/>
                  <a:gd name="T30" fmla="*/ 1 w 24"/>
                  <a:gd name="T31" fmla="*/ 1 h 24"/>
                  <a:gd name="T32" fmla="*/ 1 w 24"/>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24">
                    <a:moveTo>
                      <a:pt x="11" y="24"/>
                    </a:moveTo>
                    <a:lnTo>
                      <a:pt x="7" y="23"/>
                    </a:lnTo>
                    <a:lnTo>
                      <a:pt x="3" y="20"/>
                    </a:lnTo>
                    <a:lnTo>
                      <a:pt x="1" y="16"/>
                    </a:lnTo>
                    <a:lnTo>
                      <a:pt x="0" y="11"/>
                    </a:lnTo>
                    <a:lnTo>
                      <a:pt x="1" y="7"/>
                    </a:lnTo>
                    <a:lnTo>
                      <a:pt x="3" y="3"/>
                    </a:lnTo>
                    <a:lnTo>
                      <a:pt x="7" y="1"/>
                    </a:lnTo>
                    <a:lnTo>
                      <a:pt x="11" y="0"/>
                    </a:lnTo>
                    <a:lnTo>
                      <a:pt x="16" y="1"/>
                    </a:lnTo>
                    <a:lnTo>
                      <a:pt x="20" y="3"/>
                    </a:lnTo>
                    <a:lnTo>
                      <a:pt x="23" y="7"/>
                    </a:lnTo>
                    <a:lnTo>
                      <a:pt x="24" y="11"/>
                    </a:lnTo>
                    <a:lnTo>
                      <a:pt x="23" y="16"/>
                    </a:lnTo>
                    <a:lnTo>
                      <a:pt x="20" y="20"/>
                    </a:lnTo>
                    <a:lnTo>
                      <a:pt x="16" y="23"/>
                    </a:lnTo>
                    <a:lnTo>
                      <a:pt x="11"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39" name="Freeform 164"/>
              <p:cNvSpPr>
                <a:spLocks/>
              </p:cNvSpPr>
              <p:nvPr/>
            </p:nvSpPr>
            <p:spPr bwMode="auto">
              <a:xfrm>
                <a:off x="3823" y="3066"/>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0" name="Freeform 165"/>
              <p:cNvSpPr>
                <a:spLocks/>
              </p:cNvSpPr>
              <p:nvPr/>
            </p:nvSpPr>
            <p:spPr bwMode="auto">
              <a:xfrm>
                <a:off x="3823" y="3066"/>
                <a:ext cx="26" cy="36"/>
              </a:xfrm>
              <a:custGeom>
                <a:avLst/>
                <a:gdLst>
                  <a:gd name="T0" fmla="*/ 0 w 53"/>
                  <a:gd name="T1" fmla="*/ 0 h 73"/>
                  <a:gd name="T2" fmla="*/ 0 w 53"/>
                  <a:gd name="T3" fmla="*/ 0 h 73"/>
                  <a:gd name="T4" fmla="*/ 0 w 53"/>
                  <a:gd name="T5" fmla="*/ 0 h 73"/>
                  <a:gd name="T6" fmla="*/ 0 w 53"/>
                  <a:gd name="T7" fmla="*/ 0 h 73"/>
                  <a:gd name="T8" fmla="*/ 0 w 53"/>
                  <a:gd name="T9" fmla="*/ 0 h 73"/>
                  <a:gd name="T10" fmla="*/ 0 w 53"/>
                  <a:gd name="T11" fmla="*/ 0 h 73"/>
                  <a:gd name="T12" fmla="*/ 0 w 53"/>
                  <a:gd name="T13" fmla="*/ 0 h 73"/>
                  <a:gd name="T14" fmla="*/ 0 w 53"/>
                  <a:gd name="T15" fmla="*/ 0 h 73"/>
                  <a:gd name="T16" fmla="*/ 0 w 53"/>
                  <a:gd name="T17" fmla="*/ 0 h 73"/>
                  <a:gd name="T18" fmla="*/ 0 w 53"/>
                  <a:gd name="T19" fmla="*/ 0 h 73"/>
                  <a:gd name="T20" fmla="*/ 0 w 53"/>
                  <a:gd name="T21" fmla="*/ 0 h 73"/>
                  <a:gd name="T22" fmla="*/ 0 w 53"/>
                  <a:gd name="T23" fmla="*/ 0 h 73"/>
                  <a:gd name="T24" fmla="*/ 0 w 53"/>
                  <a:gd name="T25" fmla="*/ 0 h 73"/>
                  <a:gd name="T26" fmla="*/ 0 w 53"/>
                  <a:gd name="T27" fmla="*/ 0 h 73"/>
                  <a:gd name="T28" fmla="*/ 0 w 53"/>
                  <a:gd name="T29" fmla="*/ 0 h 73"/>
                  <a:gd name="T30" fmla="*/ 0 w 53"/>
                  <a:gd name="T31" fmla="*/ 0 h 73"/>
                  <a:gd name="T32" fmla="*/ 0 w 53"/>
                  <a:gd name="T33" fmla="*/ 0 h 73"/>
                  <a:gd name="T34" fmla="*/ 0 w 53"/>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73">
                    <a:moveTo>
                      <a:pt x="19" y="73"/>
                    </a:moveTo>
                    <a:lnTo>
                      <a:pt x="32" y="73"/>
                    </a:lnTo>
                    <a:lnTo>
                      <a:pt x="34" y="69"/>
                    </a:lnTo>
                    <a:lnTo>
                      <a:pt x="39" y="61"/>
                    </a:lnTo>
                    <a:lnTo>
                      <a:pt x="45" y="50"/>
                    </a:lnTo>
                    <a:lnTo>
                      <a:pt x="50" y="36"/>
                    </a:lnTo>
                    <a:lnTo>
                      <a:pt x="53" y="23"/>
                    </a:lnTo>
                    <a:lnTo>
                      <a:pt x="50" y="12"/>
                    </a:lnTo>
                    <a:lnTo>
                      <a:pt x="42" y="4"/>
                    </a:lnTo>
                    <a:lnTo>
                      <a:pt x="26" y="0"/>
                    </a:lnTo>
                    <a:lnTo>
                      <a:pt x="10" y="4"/>
                    </a:lnTo>
                    <a:lnTo>
                      <a:pt x="1" y="12"/>
                    </a:lnTo>
                    <a:lnTo>
                      <a:pt x="0" y="23"/>
                    </a:lnTo>
                    <a:lnTo>
                      <a:pt x="2" y="36"/>
                    </a:lnTo>
                    <a:lnTo>
                      <a:pt x="7" y="50"/>
                    </a:lnTo>
                    <a:lnTo>
                      <a:pt x="12" y="61"/>
                    </a:lnTo>
                    <a:lnTo>
                      <a:pt x="17" y="69"/>
                    </a:lnTo>
                    <a:lnTo>
                      <a:pt x="19"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1" name="Freeform 166"/>
              <p:cNvSpPr>
                <a:spLocks/>
              </p:cNvSpPr>
              <p:nvPr/>
            </p:nvSpPr>
            <p:spPr bwMode="auto">
              <a:xfrm>
                <a:off x="3793" y="3081"/>
                <a:ext cx="36" cy="29"/>
              </a:xfrm>
              <a:custGeom>
                <a:avLst/>
                <a:gdLst>
                  <a:gd name="T0" fmla="*/ 1 w 71"/>
                  <a:gd name="T1" fmla="*/ 1 h 58"/>
                  <a:gd name="T2" fmla="*/ 1 w 71"/>
                  <a:gd name="T3" fmla="*/ 1 h 58"/>
                  <a:gd name="T4" fmla="*/ 1 w 71"/>
                  <a:gd name="T5" fmla="*/ 1 h 58"/>
                  <a:gd name="T6" fmla="*/ 1 w 71"/>
                  <a:gd name="T7" fmla="*/ 1 h 58"/>
                  <a:gd name="T8" fmla="*/ 1 w 71"/>
                  <a:gd name="T9" fmla="*/ 1 h 58"/>
                  <a:gd name="T10" fmla="*/ 1 w 71"/>
                  <a:gd name="T11" fmla="*/ 1 h 58"/>
                  <a:gd name="T12" fmla="*/ 1 w 71"/>
                  <a:gd name="T13" fmla="*/ 1 h 58"/>
                  <a:gd name="T14" fmla="*/ 1 w 71"/>
                  <a:gd name="T15" fmla="*/ 0 h 58"/>
                  <a:gd name="T16" fmla="*/ 1 w 71"/>
                  <a:gd name="T17" fmla="*/ 1 h 58"/>
                  <a:gd name="T18" fmla="*/ 1 w 71"/>
                  <a:gd name="T19" fmla="*/ 1 h 58"/>
                  <a:gd name="T20" fmla="*/ 0 w 71"/>
                  <a:gd name="T21" fmla="*/ 1 h 58"/>
                  <a:gd name="T22" fmla="*/ 1 w 71"/>
                  <a:gd name="T23" fmla="*/ 1 h 58"/>
                  <a:gd name="T24" fmla="*/ 1 w 71"/>
                  <a:gd name="T25" fmla="*/ 1 h 58"/>
                  <a:gd name="T26" fmla="*/ 1 w 71"/>
                  <a:gd name="T27" fmla="*/ 1 h 58"/>
                  <a:gd name="T28" fmla="*/ 1 w 71"/>
                  <a:gd name="T29" fmla="*/ 1 h 58"/>
                  <a:gd name="T30" fmla="*/ 1 w 71"/>
                  <a:gd name="T31" fmla="*/ 1 h 58"/>
                  <a:gd name="T32" fmla="*/ 1 w 71"/>
                  <a:gd name="T33" fmla="*/ 1 h 58"/>
                  <a:gd name="T34" fmla="*/ 1 w 71"/>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8">
                    <a:moveTo>
                      <a:pt x="66" y="58"/>
                    </a:moveTo>
                    <a:lnTo>
                      <a:pt x="71" y="47"/>
                    </a:lnTo>
                    <a:lnTo>
                      <a:pt x="70" y="44"/>
                    </a:lnTo>
                    <a:lnTo>
                      <a:pt x="64" y="36"/>
                    </a:lnTo>
                    <a:lnTo>
                      <a:pt x="58" y="24"/>
                    </a:lnTo>
                    <a:lnTo>
                      <a:pt x="49" y="14"/>
                    </a:lnTo>
                    <a:lnTo>
                      <a:pt x="39" y="5"/>
                    </a:lnTo>
                    <a:lnTo>
                      <a:pt x="28" y="0"/>
                    </a:lnTo>
                    <a:lnTo>
                      <a:pt x="16" y="4"/>
                    </a:lnTo>
                    <a:lnTo>
                      <a:pt x="6" y="16"/>
                    </a:lnTo>
                    <a:lnTo>
                      <a:pt x="0" y="32"/>
                    </a:lnTo>
                    <a:lnTo>
                      <a:pt x="3" y="43"/>
                    </a:lnTo>
                    <a:lnTo>
                      <a:pt x="13" y="51"/>
                    </a:lnTo>
                    <a:lnTo>
                      <a:pt x="25" y="55"/>
                    </a:lnTo>
                    <a:lnTo>
                      <a:pt x="39" y="58"/>
                    </a:lnTo>
                    <a:lnTo>
                      <a:pt x="53" y="58"/>
                    </a:lnTo>
                    <a:lnTo>
                      <a:pt x="62"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2" name="Freeform 167"/>
              <p:cNvSpPr>
                <a:spLocks/>
              </p:cNvSpPr>
              <p:nvPr/>
            </p:nvSpPr>
            <p:spPr bwMode="auto">
              <a:xfrm>
                <a:off x="3793" y="3114"/>
                <a:ext cx="37" cy="28"/>
              </a:xfrm>
              <a:custGeom>
                <a:avLst/>
                <a:gdLst>
                  <a:gd name="T0" fmla="*/ 1 w 72"/>
                  <a:gd name="T1" fmla="*/ 1 h 56"/>
                  <a:gd name="T2" fmla="*/ 1 w 72"/>
                  <a:gd name="T3" fmla="*/ 0 h 56"/>
                  <a:gd name="T4" fmla="*/ 1 w 72"/>
                  <a:gd name="T5" fmla="*/ 0 h 56"/>
                  <a:gd name="T6" fmla="*/ 1 w 72"/>
                  <a:gd name="T7" fmla="*/ 0 h 56"/>
                  <a:gd name="T8" fmla="*/ 1 w 72"/>
                  <a:gd name="T9" fmla="*/ 0 h 56"/>
                  <a:gd name="T10" fmla="*/ 1 w 72"/>
                  <a:gd name="T11" fmla="*/ 1 h 56"/>
                  <a:gd name="T12" fmla="*/ 1 w 72"/>
                  <a:gd name="T13" fmla="*/ 1 h 56"/>
                  <a:gd name="T14" fmla="*/ 1 w 72"/>
                  <a:gd name="T15" fmla="*/ 1 h 56"/>
                  <a:gd name="T16" fmla="*/ 0 w 72"/>
                  <a:gd name="T17" fmla="*/ 1 h 56"/>
                  <a:gd name="T18" fmla="*/ 1 w 72"/>
                  <a:gd name="T19" fmla="*/ 1 h 56"/>
                  <a:gd name="T20" fmla="*/ 1 w 72"/>
                  <a:gd name="T21" fmla="*/ 1 h 56"/>
                  <a:gd name="T22" fmla="*/ 1 w 72"/>
                  <a:gd name="T23" fmla="*/ 1 h 56"/>
                  <a:gd name="T24" fmla="*/ 1 w 72"/>
                  <a:gd name="T25" fmla="*/ 1 h 56"/>
                  <a:gd name="T26" fmla="*/ 1 w 72"/>
                  <a:gd name="T27" fmla="*/ 1 h 56"/>
                  <a:gd name="T28" fmla="*/ 1 w 72"/>
                  <a:gd name="T29" fmla="*/ 1 h 56"/>
                  <a:gd name="T30" fmla="*/ 1 w 72"/>
                  <a:gd name="T31" fmla="*/ 1 h 56"/>
                  <a:gd name="T32" fmla="*/ 1 w 72"/>
                  <a:gd name="T33" fmla="*/ 1 h 56"/>
                  <a:gd name="T34" fmla="*/ 1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6">
                    <a:moveTo>
                      <a:pt x="72" y="10"/>
                    </a:moveTo>
                    <a:lnTo>
                      <a:pt x="67" y="0"/>
                    </a:lnTo>
                    <a:lnTo>
                      <a:pt x="63" y="0"/>
                    </a:lnTo>
                    <a:lnTo>
                      <a:pt x="53" y="0"/>
                    </a:lnTo>
                    <a:lnTo>
                      <a:pt x="40" y="0"/>
                    </a:lnTo>
                    <a:lnTo>
                      <a:pt x="26" y="2"/>
                    </a:lnTo>
                    <a:lnTo>
                      <a:pt x="13" y="7"/>
                    </a:lnTo>
                    <a:lnTo>
                      <a:pt x="3" y="15"/>
                    </a:lnTo>
                    <a:lnTo>
                      <a:pt x="0" y="25"/>
                    </a:lnTo>
                    <a:lnTo>
                      <a:pt x="6" y="41"/>
                    </a:lnTo>
                    <a:lnTo>
                      <a:pt x="17" y="54"/>
                    </a:lnTo>
                    <a:lnTo>
                      <a:pt x="29" y="56"/>
                    </a:lnTo>
                    <a:lnTo>
                      <a:pt x="39" y="53"/>
                    </a:lnTo>
                    <a:lnTo>
                      <a:pt x="49" y="44"/>
                    </a:lnTo>
                    <a:lnTo>
                      <a:pt x="59" y="33"/>
                    </a:lnTo>
                    <a:lnTo>
                      <a:pt x="66"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3" name="Freeform 168"/>
              <p:cNvSpPr>
                <a:spLocks/>
              </p:cNvSpPr>
              <p:nvPr/>
            </p:nvSpPr>
            <p:spPr bwMode="auto">
              <a:xfrm>
                <a:off x="3823" y="3121"/>
                <a:ext cx="26" cy="37"/>
              </a:xfrm>
              <a:custGeom>
                <a:avLst/>
                <a:gdLst>
                  <a:gd name="T0" fmla="*/ 0 w 53"/>
                  <a:gd name="T1" fmla="*/ 0 h 72"/>
                  <a:gd name="T2" fmla="*/ 0 w 53"/>
                  <a:gd name="T3" fmla="*/ 0 h 72"/>
                  <a:gd name="T4" fmla="*/ 0 w 53"/>
                  <a:gd name="T5" fmla="*/ 1 h 72"/>
                  <a:gd name="T6" fmla="*/ 0 w 53"/>
                  <a:gd name="T7" fmla="*/ 1 h 72"/>
                  <a:gd name="T8" fmla="*/ 0 w 53"/>
                  <a:gd name="T9" fmla="*/ 1 h 72"/>
                  <a:gd name="T10" fmla="*/ 0 w 53"/>
                  <a:gd name="T11" fmla="*/ 1 h 72"/>
                  <a:gd name="T12" fmla="*/ 0 w 53"/>
                  <a:gd name="T13" fmla="*/ 1 h 72"/>
                  <a:gd name="T14" fmla="*/ 0 w 53"/>
                  <a:gd name="T15" fmla="*/ 1 h 72"/>
                  <a:gd name="T16" fmla="*/ 0 w 53"/>
                  <a:gd name="T17" fmla="*/ 1 h 72"/>
                  <a:gd name="T18" fmla="*/ 0 w 53"/>
                  <a:gd name="T19" fmla="*/ 1 h 72"/>
                  <a:gd name="T20" fmla="*/ 0 w 53"/>
                  <a:gd name="T21" fmla="*/ 1 h 72"/>
                  <a:gd name="T22" fmla="*/ 0 w 53"/>
                  <a:gd name="T23" fmla="*/ 1 h 72"/>
                  <a:gd name="T24" fmla="*/ 0 w 53"/>
                  <a:gd name="T25" fmla="*/ 1 h 72"/>
                  <a:gd name="T26" fmla="*/ 0 w 53"/>
                  <a:gd name="T27" fmla="*/ 1 h 72"/>
                  <a:gd name="T28" fmla="*/ 0 w 53"/>
                  <a:gd name="T29" fmla="*/ 1 h 72"/>
                  <a:gd name="T30" fmla="*/ 0 w 53"/>
                  <a:gd name="T31" fmla="*/ 1 h 72"/>
                  <a:gd name="T32" fmla="*/ 0 w 53"/>
                  <a:gd name="T33" fmla="*/ 1 h 72"/>
                  <a:gd name="T34" fmla="*/ 0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72">
                    <a:moveTo>
                      <a:pt x="33" y="0"/>
                    </a:moveTo>
                    <a:lnTo>
                      <a:pt x="20" y="0"/>
                    </a:lnTo>
                    <a:lnTo>
                      <a:pt x="18" y="3"/>
                    </a:lnTo>
                    <a:lnTo>
                      <a:pt x="13" y="11"/>
                    </a:lnTo>
                    <a:lnTo>
                      <a:pt x="8" y="23"/>
                    </a:lnTo>
                    <a:lnTo>
                      <a:pt x="3" y="35"/>
                    </a:lnTo>
                    <a:lnTo>
                      <a:pt x="0" y="49"/>
                    </a:lnTo>
                    <a:lnTo>
                      <a:pt x="2" y="61"/>
                    </a:lnTo>
                    <a:lnTo>
                      <a:pt x="10" y="69"/>
                    </a:lnTo>
                    <a:lnTo>
                      <a:pt x="26" y="72"/>
                    </a:lnTo>
                    <a:lnTo>
                      <a:pt x="42" y="69"/>
                    </a:lnTo>
                    <a:lnTo>
                      <a:pt x="51" y="61"/>
                    </a:lnTo>
                    <a:lnTo>
                      <a:pt x="53" y="49"/>
                    </a:lnTo>
                    <a:lnTo>
                      <a:pt x="50" y="35"/>
                    </a:lnTo>
                    <a:lnTo>
                      <a:pt x="46" y="23"/>
                    </a:lnTo>
                    <a:lnTo>
                      <a:pt x="40" y="11"/>
                    </a:lnTo>
                    <a:lnTo>
                      <a:pt x="35" y="3"/>
                    </a:lnTo>
                    <a:lnTo>
                      <a:pt x="3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4" name="Freeform 169"/>
              <p:cNvSpPr>
                <a:spLocks/>
              </p:cNvSpPr>
              <p:nvPr/>
            </p:nvSpPr>
            <p:spPr bwMode="auto">
              <a:xfrm>
                <a:off x="3843" y="3114"/>
                <a:ext cx="36" cy="28"/>
              </a:xfrm>
              <a:custGeom>
                <a:avLst/>
                <a:gdLst>
                  <a:gd name="T0" fmla="*/ 1 w 71"/>
                  <a:gd name="T1" fmla="*/ 0 h 56"/>
                  <a:gd name="T2" fmla="*/ 0 w 71"/>
                  <a:gd name="T3" fmla="*/ 1 h 56"/>
                  <a:gd name="T4" fmla="*/ 1 w 71"/>
                  <a:gd name="T5" fmla="*/ 1 h 56"/>
                  <a:gd name="T6" fmla="*/ 1 w 71"/>
                  <a:gd name="T7" fmla="*/ 1 h 56"/>
                  <a:gd name="T8" fmla="*/ 1 w 71"/>
                  <a:gd name="T9" fmla="*/ 1 h 56"/>
                  <a:gd name="T10" fmla="*/ 1 w 71"/>
                  <a:gd name="T11" fmla="*/ 1 h 56"/>
                  <a:gd name="T12" fmla="*/ 1 w 71"/>
                  <a:gd name="T13" fmla="*/ 1 h 56"/>
                  <a:gd name="T14" fmla="*/ 1 w 71"/>
                  <a:gd name="T15" fmla="*/ 1 h 56"/>
                  <a:gd name="T16" fmla="*/ 1 w 71"/>
                  <a:gd name="T17" fmla="*/ 1 h 56"/>
                  <a:gd name="T18" fmla="*/ 1 w 71"/>
                  <a:gd name="T19" fmla="*/ 1 h 56"/>
                  <a:gd name="T20" fmla="*/ 1 w 71"/>
                  <a:gd name="T21" fmla="*/ 1 h 56"/>
                  <a:gd name="T22" fmla="*/ 1 w 71"/>
                  <a:gd name="T23" fmla="*/ 1 h 56"/>
                  <a:gd name="T24" fmla="*/ 1 w 71"/>
                  <a:gd name="T25" fmla="*/ 1 h 56"/>
                  <a:gd name="T26" fmla="*/ 1 w 71"/>
                  <a:gd name="T27" fmla="*/ 1 h 56"/>
                  <a:gd name="T28" fmla="*/ 1 w 71"/>
                  <a:gd name="T29" fmla="*/ 0 h 56"/>
                  <a:gd name="T30" fmla="*/ 1 w 71"/>
                  <a:gd name="T31" fmla="*/ 0 h 56"/>
                  <a:gd name="T32" fmla="*/ 1 w 71"/>
                  <a:gd name="T33" fmla="*/ 0 h 56"/>
                  <a:gd name="T34" fmla="*/ 1 w 71"/>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1" h="56">
                    <a:moveTo>
                      <a:pt x="6" y="0"/>
                    </a:moveTo>
                    <a:lnTo>
                      <a:pt x="0" y="10"/>
                    </a:lnTo>
                    <a:lnTo>
                      <a:pt x="1" y="14"/>
                    </a:lnTo>
                    <a:lnTo>
                      <a:pt x="7" y="22"/>
                    </a:lnTo>
                    <a:lnTo>
                      <a:pt x="14" y="33"/>
                    </a:lnTo>
                    <a:lnTo>
                      <a:pt x="23" y="44"/>
                    </a:lnTo>
                    <a:lnTo>
                      <a:pt x="32" y="53"/>
                    </a:lnTo>
                    <a:lnTo>
                      <a:pt x="44" y="56"/>
                    </a:lnTo>
                    <a:lnTo>
                      <a:pt x="55" y="54"/>
                    </a:lnTo>
                    <a:lnTo>
                      <a:pt x="66" y="41"/>
                    </a:lnTo>
                    <a:lnTo>
                      <a:pt x="71" y="25"/>
                    </a:lnTo>
                    <a:lnTo>
                      <a:pt x="68" y="15"/>
                    </a:lnTo>
                    <a:lnTo>
                      <a:pt x="59" y="7"/>
                    </a:lnTo>
                    <a:lnTo>
                      <a:pt x="46" y="2"/>
                    </a:lnTo>
                    <a:lnTo>
                      <a:pt x="32"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5" name="Freeform 170"/>
              <p:cNvSpPr>
                <a:spLocks/>
              </p:cNvSpPr>
              <p:nvPr/>
            </p:nvSpPr>
            <p:spPr bwMode="auto">
              <a:xfrm>
                <a:off x="3842" y="3081"/>
                <a:ext cx="37" cy="28"/>
              </a:xfrm>
              <a:custGeom>
                <a:avLst/>
                <a:gdLst>
                  <a:gd name="T0" fmla="*/ 0 w 72"/>
                  <a:gd name="T1" fmla="*/ 0 h 57"/>
                  <a:gd name="T2" fmla="*/ 1 w 72"/>
                  <a:gd name="T3" fmla="*/ 0 h 57"/>
                  <a:gd name="T4" fmla="*/ 1 w 72"/>
                  <a:gd name="T5" fmla="*/ 0 h 57"/>
                  <a:gd name="T6" fmla="*/ 1 w 72"/>
                  <a:gd name="T7" fmla="*/ 0 h 57"/>
                  <a:gd name="T8" fmla="*/ 1 w 72"/>
                  <a:gd name="T9" fmla="*/ 0 h 57"/>
                  <a:gd name="T10" fmla="*/ 1 w 72"/>
                  <a:gd name="T11" fmla="*/ 0 h 57"/>
                  <a:gd name="T12" fmla="*/ 1 w 72"/>
                  <a:gd name="T13" fmla="*/ 0 h 57"/>
                  <a:gd name="T14" fmla="*/ 1 w 72"/>
                  <a:gd name="T15" fmla="*/ 0 h 57"/>
                  <a:gd name="T16" fmla="*/ 1 w 72"/>
                  <a:gd name="T17" fmla="*/ 0 h 57"/>
                  <a:gd name="T18" fmla="*/ 1 w 72"/>
                  <a:gd name="T19" fmla="*/ 0 h 57"/>
                  <a:gd name="T20" fmla="*/ 1 w 72"/>
                  <a:gd name="T21" fmla="*/ 0 h 57"/>
                  <a:gd name="T22" fmla="*/ 1 w 72"/>
                  <a:gd name="T23" fmla="*/ 0 h 57"/>
                  <a:gd name="T24" fmla="*/ 1 w 72"/>
                  <a:gd name="T25" fmla="*/ 0 h 57"/>
                  <a:gd name="T26" fmla="*/ 1 w 72"/>
                  <a:gd name="T27" fmla="*/ 0 h 57"/>
                  <a:gd name="T28" fmla="*/ 1 w 72"/>
                  <a:gd name="T29" fmla="*/ 0 h 57"/>
                  <a:gd name="T30" fmla="*/ 1 w 72"/>
                  <a:gd name="T31" fmla="*/ 0 h 57"/>
                  <a:gd name="T32" fmla="*/ 1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7">
                    <a:moveTo>
                      <a:pt x="0" y="46"/>
                    </a:moveTo>
                    <a:lnTo>
                      <a:pt x="6" y="57"/>
                    </a:lnTo>
                    <a:lnTo>
                      <a:pt x="9" y="57"/>
                    </a:lnTo>
                    <a:lnTo>
                      <a:pt x="19" y="57"/>
                    </a:lnTo>
                    <a:lnTo>
                      <a:pt x="32" y="57"/>
                    </a:lnTo>
                    <a:lnTo>
                      <a:pt x="47" y="54"/>
                    </a:lnTo>
                    <a:lnTo>
                      <a:pt x="60" y="50"/>
                    </a:lnTo>
                    <a:lnTo>
                      <a:pt x="69" y="43"/>
                    </a:lnTo>
                    <a:lnTo>
                      <a:pt x="72" y="31"/>
                    </a:lnTo>
                    <a:lnTo>
                      <a:pt x="67" y="16"/>
                    </a:lnTo>
                    <a:lnTo>
                      <a:pt x="55" y="4"/>
                    </a:lnTo>
                    <a:lnTo>
                      <a:pt x="44" y="0"/>
                    </a:lnTo>
                    <a:lnTo>
                      <a:pt x="33" y="4"/>
                    </a:lnTo>
                    <a:lnTo>
                      <a:pt x="23" y="13"/>
                    </a:lnTo>
                    <a:lnTo>
                      <a:pt x="14" y="23"/>
                    </a:lnTo>
                    <a:lnTo>
                      <a:pt x="7" y="35"/>
                    </a:lnTo>
                    <a:lnTo>
                      <a:pt x="1" y="43"/>
                    </a:lnTo>
                    <a:lnTo>
                      <a:pt x="0" y="4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6" name="Freeform 171"/>
              <p:cNvSpPr>
                <a:spLocks/>
              </p:cNvSpPr>
              <p:nvPr/>
            </p:nvSpPr>
            <p:spPr bwMode="auto">
              <a:xfrm>
                <a:off x="3134" y="3087"/>
                <a:ext cx="11" cy="12"/>
              </a:xfrm>
              <a:custGeom>
                <a:avLst/>
                <a:gdLst>
                  <a:gd name="T0" fmla="*/ 0 w 23"/>
                  <a:gd name="T1" fmla="*/ 1 h 24"/>
                  <a:gd name="T2" fmla="*/ 0 w 23"/>
                  <a:gd name="T3" fmla="*/ 1 h 24"/>
                  <a:gd name="T4" fmla="*/ 0 w 23"/>
                  <a:gd name="T5" fmla="*/ 1 h 24"/>
                  <a:gd name="T6" fmla="*/ 0 w 23"/>
                  <a:gd name="T7" fmla="*/ 1 h 24"/>
                  <a:gd name="T8" fmla="*/ 0 w 23"/>
                  <a:gd name="T9" fmla="*/ 1 h 24"/>
                  <a:gd name="T10" fmla="*/ 0 w 23"/>
                  <a:gd name="T11" fmla="*/ 1 h 24"/>
                  <a:gd name="T12" fmla="*/ 0 w 23"/>
                  <a:gd name="T13" fmla="*/ 1 h 24"/>
                  <a:gd name="T14" fmla="*/ 0 w 23"/>
                  <a:gd name="T15" fmla="*/ 1 h 24"/>
                  <a:gd name="T16" fmla="*/ 0 w 23"/>
                  <a:gd name="T17" fmla="*/ 0 h 24"/>
                  <a:gd name="T18" fmla="*/ 0 w 23"/>
                  <a:gd name="T19" fmla="*/ 1 h 24"/>
                  <a:gd name="T20" fmla="*/ 0 w 23"/>
                  <a:gd name="T21" fmla="*/ 1 h 24"/>
                  <a:gd name="T22" fmla="*/ 0 w 23"/>
                  <a:gd name="T23" fmla="*/ 1 h 24"/>
                  <a:gd name="T24" fmla="*/ 0 w 23"/>
                  <a:gd name="T25" fmla="*/ 1 h 24"/>
                  <a:gd name="T26" fmla="*/ 0 w 23"/>
                  <a:gd name="T27" fmla="*/ 1 h 24"/>
                  <a:gd name="T28" fmla="*/ 0 w 23"/>
                  <a:gd name="T29" fmla="*/ 1 h 24"/>
                  <a:gd name="T30" fmla="*/ 0 w 23"/>
                  <a:gd name="T31" fmla="*/ 1 h 24"/>
                  <a:gd name="T32" fmla="*/ 0 w 23"/>
                  <a:gd name="T33" fmla="*/ 1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4">
                    <a:moveTo>
                      <a:pt x="12" y="24"/>
                    </a:moveTo>
                    <a:lnTo>
                      <a:pt x="7" y="23"/>
                    </a:lnTo>
                    <a:lnTo>
                      <a:pt x="4" y="20"/>
                    </a:lnTo>
                    <a:lnTo>
                      <a:pt x="1" y="17"/>
                    </a:lnTo>
                    <a:lnTo>
                      <a:pt x="0" y="12"/>
                    </a:lnTo>
                    <a:lnTo>
                      <a:pt x="1" y="8"/>
                    </a:lnTo>
                    <a:lnTo>
                      <a:pt x="4" y="3"/>
                    </a:lnTo>
                    <a:lnTo>
                      <a:pt x="7" y="1"/>
                    </a:lnTo>
                    <a:lnTo>
                      <a:pt x="12" y="0"/>
                    </a:lnTo>
                    <a:lnTo>
                      <a:pt x="16" y="1"/>
                    </a:lnTo>
                    <a:lnTo>
                      <a:pt x="20" y="3"/>
                    </a:lnTo>
                    <a:lnTo>
                      <a:pt x="22" y="8"/>
                    </a:lnTo>
                    <a:lnTo>
                      <a:pt x="23" y="12"/>
                    </a:lnTo>
                    <a:lnTo>
                      <a:pt x="22" y="17"/>
                    </a:lnTo>
                    <a:lnTo>
                      <a:pt x="20" y="20"/>
                    </a:lnTo>
                    <a:lnTo>
                      <a:pt x="16" y="23"/>
                    </a:lnTo>
                    <a:lnTo>
                      <a:pt x="12" y="2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7" name="Freeform 172"/>
              <p:cNvSpPr>
                <a:spLocks/>
              </p:cNvSpPr>
              <p:nvPr/>
            </p:nvSpPr>
            <p:spPr bwMode="auto">
              <a:xfrm>
                <a:off x="3126" y="3048"/>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8" name="Freeform 173"/>
              <p:cNvSpPr>
                <a:spLocks/>
              </p:cNvSpPr>
              <p:nvPr/>
            </p:nvSpPr>
            <p:spPr bwMode="auto">
              <a:xfrm>
                <a:off x="3126" y="3048"/>
                <a:ext cx="26" cy="36"/>
              </a:xfrm>
              <a:custGeom>
                <a:avLst/>
                <a:gdLst>
                  <a:gd name="T0" fmla="*/ 1 w 52"/>
                  <a:gd name="T1" fmla="*/ 0 h 73"/>
                  <a:gd name="T2" fmla="*/ 1 w 52"/>
                  <a:gd name="T3" fmla="*/ 0 h 73"/>
                  <a:gd name="T4" fmla="*/ 1 w 52"/>
                  <a:gd name="T5" fmla="*/ 0 h 73"/>
                  <a:gd name="T6" fmla="*/ 1 w 52"/>
                  <a:gd name="T7" fmla="*/ 0 h 73"/>
                  <a:gd name="T8" fmla="*/ 1 w 52"/>
                  <a:gd name="T9" fmla="*/ 0 h 73"/>
                  <a:gd name="T10" fmla="*/ 1 w 52"/>
                  <a:gd name="T11" fmla="*/ 0 h 73"/>
                  <a:gd name="T12" fmla="*/ 1 w 52"/>
                  <a:gd name="T13" fmla="*/ 0 h 73"/>
                  <a:gd name="T14" fmla="*/ 1 w 52"/>
                  <a:gd name="T15" fmla="*/ 0 h 73"/>
                  <a:gd name="T16" fmla="*/ 1 w 52"/>
                  <a:gd name="T17" fmla="*/ 0 h 73"/>
                  <a:gd name="T18" fmla="*/ 1 w 52"/>
                  <a:gd name="T19" fmla="*/ 0 h 73"/>
                  <a:gd name="T20" fmla="*/ 1 w 52"/>
                  <a:gd name="T21" fmla="*/ 0 h 73"/>
                  <a:gd name="T22" fmla="*/ 1 w 52"/>
                  <a:gd name="T23" fmla="*/ 0 h 73"/>
                  <a:gd name="T24" fmla="*/ 0 w 52"/>
                  <a:gd name="T25" fmla="*/ 0 h 73"/>
                  <a:gd name="T26" fmla="*/ 1 w 52"/>
                  <a:gd name="T27" fmla="*/ 0 h 73"/>
                  <a:gd name="T28" fmla="*/ 1 w 52"/>
                  <a:gd name="T29" fmla="*/ 0 h 73"/>
                  <a:gd name="T30" fmla="*/ 1 w 52"/>
                  <a:gd name="T31" fmla="*/ 0 h 73"/>
                  <a:gd name="T32" fmla="*/ 1 w 52"/>
                  <a:gd name="T33" fmla="*/ 0 h 73"/>
                  <a:gd name="T34" fmla="*/ 1 w 52"/>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73">
                    <a:moveTo>
                      <a:pt x="20" y="73"/>
                    </a:moveTo>
                    <a:lnTo>
                      <a:pt x="31" y="73"/>
                    </a:lnTo>
                    <a:lnTo>
                      <a:pt x="34" y="69"/>
                    </a:lnTo>
                    <a:lnTo>
                      <a:pt x="38" y="61"/>
                    </a:lnTo>
                    <a:lnTo>
                      <a:pt x="44" y="50"/>
                    </a:lnTo>
                    <a:lnTo>
                      <a:pt x="50" y="36"/>
                    </a:lnTo>
                    <a:lnTo>
                      <a:pt x="52" y="23"/>
                    </a:lnTo>
                    <a:lnTo>
                      <a:pt x="51" y="12"/>
                    </a:lnTo>
                    <a:lnTo>
                      <a:pt x="43" y="4"/>
                    </a:lnTo>
                    <a:lnTo>
                      <a:pt x="27" y="0"/>
                    </a:lnTo>
                    <a:lnTo>
                      <a:pt x="10" y="4"/>
                    </a:lnTo>
                    <a:lnTo>
                      <a:pt x="1" y="12"/>
                    </a:lnTo>
                    <a:lnTo>
                      <a:pt x="0" y="23"/>
                    </a:lnTo>
                    <a:lnTo>
                      <a:pt x="2" y="36"/>
                    </a:lnTo>
                    <a:lnTo>
                      <a:pt x="7" y="50"/>
                    </a:lnTo>
                    <a:lnTo>
                      <a:pt x="13" y="61"/>
                    </a:lnTo>
                    <a:lnTo>
                      <a:pt x="17" y="69"/>
                    </a:lnTo>
                    <a:lnTo>
                      <a:pt x="20" y="7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49" name="Freeform 174"/>
              <p:cNvSpPr>
                <a:spLocks/>
              </p:cNvSpPr>
              <p:nvPr/>
            </p:nvSpPr>
            <p:spPr bwMode="auto">
              <a:xfrm>
                <a:off x="3097" y="3063"/>
                <a:ext cx="35" cy="28"/>
              </a:xfrm>
              <a:custGeom>
                <a:avLst/>
                <a:gdLst>
                  <a:gd name="T0" fmla="*/ 0 w 72"/>
                  <a:gd name="T1" fmla="*/ 0 h 58"/>
                  <a:gd name="T2" fmla="*/ 0 w 72"/>
                  <a:gd name="T3" fmla="*/ 0 h 58"/>
                  <a:gd name="T4" fmla="*/ 0 w 72"/>
                  <a:gd name="T5" fmla="*/ 0 h 58"/>
                  <a:gd name="T6" fmla="*/ 0 w 72"/>
                  <a:gd name="T7" fmla="*/ 0 h 58"/>
                  <a:gd name="T8" fmla="*/ 0 w 72"/>
                  <a:gd name="T9" fmla="*/ 0 h 58"/>
                  <a:gd name="T10" fmla="*/ 0 w 72"/>
                  <a:gd name="T11" fmla="*/ 0 h 58"/>
                  <a:gd name="T12" fmla="*/ 0 w 72"/>
                  <a:gd name="T13" fmla="*/ 0 h 58"/>
                  <a:gd name="T14" fmla="*/ 0 w 72"/>
                  <a:gd name="T15" fmla="*/ 0 h 58"/>
                  <a:gd name="T16" fmla="*/ 0 w 72"/>
                  <a:gd name="T17" fmla="*/ 0 h 58"/>
                  <a:gd name="T18" fmla="*/ 0 w 72"/>
                  <a:gd name="T19" fmla="*/ 0 h 58"/>
                  <a:gd name="T20" fmla="*/ 0 w 72"/>
                  <a:gd name="T21" fmla="*/ 0 h 58"/>
                  <a:gd name="T22" fmla="*/ 0 w 72"/>
                  <a:gd name="T23" fmla="*/ 0 h 58"/>
                  <a:gd name="T24" fmla="*/ 0 w 72"/>
                  <a:gd name="T25" fmla="*/ 0 h 58"/>
                  <a:gd name="T26" fmla="*/ 0 w 72"/>
                  <a:gd name="T27" fmla="*/ 0 h 58"/>
                  <a:gd name="T28" fmla="*/ 0 w 72"/>
                  <a:gd name="T29" fmla="*/ 0 h 58"/>
                  <a:gd name="T30" fmla="*/ 0 w 72"/>
                  <a:gd name="T31" fmla="*/ 0 h 58"/>
                  <a:gd name="T32" fmla="*/ 0 w 72"/>
                  <a:gd name="T33" fmla="*/ 0 h 58"/>
                  <a:gd name="T34" fmla="*/ 0 w 72"/>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8">
                    <a:moveTo>
                      <a:pt x="66" y="58"/>
                    </a:moveTo>
                    <a:lnTo>
                      <a:pt x="72" y="47"/>
                    </a:lnTo>
                    <a:lnTo>
                      <a:pt x="71" y="44"/>
                    </a:lnTo>
                    <a:lnTo>
                      <a:pt x="65" y="36"/>
                    </a:lnTo>
                    <a:lnTo>
                      <a:pt x="58" y="24"/>
                    </a:lnTo>
                    <a:lnTo>
                      <a:pt x="50" y="14"/>
                    </a:lnTo>
                    <a:lnTo>
                      <a:pt x="40" y="5"/>
                    </a:lnTo>
                    <a:lnTo>
                      <a:pt x="28" y="0"/>
                    </a:lnTo>
                    <a:lnTo>
                      <a:pt x="16" y="3"/>
                    </a:lnTo>
                    <a:lnTo>
                      <a:pt x="6" y="15"/>
                    </a:lnTo>
                    <a:lnTo>
                      <a:pt x="0" y="31"/>
                    </a:lnTo>
                    <a:lnTo>
                      <a:pt x="4" y="43"/>
                    </a:lnTo>
                    <a:lnTo>
                      <a:pt x="12" y="51"/>
                    </a:lnTo>
                    <a:lnTo>
                      <a:pt x="26" y="56"/>
                    </a:lnTo>
                    <a:lnTo>
                      <a:pt x="40" y="58"/>
                    </a:lnTo>
                    <a:lnTo>
                      <a:pt x="52" y="58"/>
                    </a:lnTo>
                    <a:lnTo>
                      <a:pt x="63" y="58"/>
                    </a:lnTo>
                    <a:lnTo>
                      <a:pt x="66" y="5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0" name="Freeform 175"/>
              <p:cNvSpPr>
                <a:spLocks/>
              </p:cNvSpPr>
              <p:nvPr/>
            </p:nvSpPr>
            <p:spPr bwMode="auto">
              <a:xfrm>
                <a:off x="3097" y="3095"/>
                <a:ext cx="35" cy="29"/>
              </a:xfrm>
              <a:custGeom>
                <a:avLst/>
                <a:gdLst>
                  <a:gd name="T0" fmla="*/ 0 w 72"/>
                  <a:gd name="T1" fmla="*/ 1 h 56"/>
                  <a:gd name="T2" fmla="*/ 0 w 72"/>
                  <a:gd name="T3" fmla="*/ 0 h 56"/>
                  <a:gd name="T4" fmla="*/ 0 w 72"/>
                  <a:gd name="T5" fmla="*/ 0 h 56"/>
                  <a:gd name="T6" fmla="*/ 0 w 72"/>
                  <a:gd name="T7" fmla="*/ 0 h 56"/>
                  <a:gd name="T8" fmla="*/ 0 w 72"/>
                  <a:gd name="T9" fmla="*/ 0 h 56"/>
                  <a:gd name="T10" fmla="*/ 0 w 72"/>
                  <a:gd name="T11" fmla="*/ 1 h 56"/>
                  <a:gd name="T12" fmla="*/ 0 w 72"/>
                  <a:gd name="T13" fmla="*/ 1 h 56"/>
                  <a:gd name="T14" fmla="*/ 0 w 72"/>
                  <a:gd name="T15" fmla="*/ 1 h 56"/>
                  <a:gd name="T16" fmla="*/ 0 w 72"/>
                  <a:gd name="T17" fmla="*/ 1 h 56"/>
                  <a:gd name="T18" fmla="*/ 0 w 72"/>
                  <a:gd name="T19" fmla="*/ 1 h 56"/>
                  <a:gd name="T20" fmla="*/ 0 w 72"/>
                  <a:gd name="T21" fmla="*/ 1 h 56"/>
                  <a:gd name="T22" fmla="*/ 0 w 72"/>
                  <a:gd name="T23" fmla="*/ 1 h 56"/>
                  <a:gd name="T24" fmla="*/ 0 w 72"/>
                  <a:gd name="T25" fmla="*/ 1 h 56"/>
                  <a:gd name="T26" fmla="*/ 0 w 72"/>
                  <a:gd name="T27" fmla="*/ 1 h 56"/>
                  <a:gd name="T28" fmla="*/ 0 w 72"/>
                  <a:gd name="T29" fmla="*/ 1 h 56"/>
                  <a:gd name="T30" fmla="*/ 0 w 72"/>
                  <a:gd name="T31" fmla="*/ 1 h 56"/>
                  <a:gd name="T32" fmla="*/ 0 w 72"/>
                  <a:gd name="T33" fmla="*/ 1 h 56"/>
                  <a:gd name="T34" fmla="*/ 0 w 72"/>
                  <a:gd name="T35" fmla="*/ 1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6">
                    <a:moveTo>
                      <a:pt x="72" y="10"/>
                    </a:moveTo>
                    <a:lnTo>
                      <a:pt x="66" y="0"/>
                    </a:lnTo>
                    <a:lnTo>
                      <a:pt x="63" y="0"/>
                    </a:lnTo>
                    <a:lnTo>
                      <a:pt x="53" y="0"/>
                    </a:lnTo>
                    <a:lnTo>
                      <a:pt x="40" y="0"/>
                    </a:lnTo>
                    <a:lnTo>
                      <a:pt x="26" y="2"/>
                    </a:lnTo>
                    <a:lnTo>
                      <a:pt x="13" y="7"/>
                    </a:lnTo>
                    <a:lnTo>
                      <a:pt x="4" y="14"/>
                    </a:lnTo>
                    <a:lnTo>
                      <a:pt x="0" y="25"/>
                    </a:lnTo>
                    <a:lnTo>
                      <a:pt x="6" y="40"/>
                    </a:lnTo>
                    <a:lnTo>
                      <a:pt x="16" y="53"/>
                    </a:lnTo>
                    <a:lnTo>
                      <a:pt x="28" y="56"/>
                    </a:lnTo>
                    <a:lnTo>
                      <a:pt x="40" y="53"/>
                    </a:lnTo>
                    <a:lnTo>
                      <a:pt x="50" y="44"/>
                    </a:lnTo>
                    <a:lnTo>
                      <a:pt x="58" y="33"/>
                    </a:lnTo>
                    <a:lnTo>
                      <a:pt x="65" y="22"/>
                    </a:lnTo>
                    <a:lnTo>
                      <a:pt x="71" y="14"/>
                    </a:lnTo>
                    <a:lnTo>
                      <a:pt x="72" y="1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1" name="Freeform 176"/>
              <p:cNvSpPr>
                <a:spLocks/>
              </p:cNvSpPr>
              <p:nvPr/>
            </p:nvSpPr>
            <p:spPr bwMode="auto">
              <a:xfrm>
                <a:off x="3126" y="3102"/>
                <a:ext cx="27" cy="37"/>
              </a:xfrm>
              <a:custGeom>
                <a:avLst/>
                <a:gdLst>
                  <a:gd name="T0" fmla="*/ 1 w 53"/>
                  <a:gd name="T1" fmla="*/ 0 h 72"/>
                  <a:gd name="T2" fmla="*/ 1 w 53"/>
                  <a:gd name="T3" fmla="*/ 0 h 72"/>
                  <a:gd name="T4" fmla="*/ 1 w 53"/>
                  <a:gd name="T5" fmla="*/ 1 h 72"/>
                  <a:gd name="T6" fmla="*/ 1 w 53"/>
                  <a:gd name="T7" fmla="*/ 1 h 72"/>
                  <a:gd name="T8" fmla="*/ 1 w 53"/>
                  <a:gd name="T9" fmla="*/ 1 h 72"/>
                  <a:gd name="T10" fmla="*/ 1 w 53"/>
                  <a:gd name="T11" fmla="*/ 1 h 72"/>
                  <a:gd name="T12" fmla="*/ 0 w 53"/>
                  <a:gd name="T13" fmla="*/ 1 h 72"/>
                  <a:gd name="T14" fmla="*/ 1 w 53"/>
                  <a:gd name="T15" fmla="*/ 1 h 72"/>
                  <a:gd name="T16" fmla="*/ 1 w 53"/>
                  <a:gd name="T17" fmla="*/ 1 h 72"/>
                  <a:gd name="T18" fmla="*/ 1 w 53"/>
                  <a:gd name="T19" fmla="*/ 1 h 72"/>
                  <a:gd name="T20" fmla="*/ 1 w 53"/>
                  <a:gd name="T21" fmla="*/ 1 h 72"/>
                  <a:gd name="T22" fmla="*/ 1 w 53"/>
                  <a:gd name="T23" fmla="*/ 1 h 72"/>
                  <a:gd name="T24" fmla="*/ 1 w 53"/>
                  <a:gd name="T25" fmla="*/ 1 h 72"/>
                  <a:gd name="T26" fmla="*/ 1 w 53"/>
                  <a:gd name="T27" fmla="*/ 1 h 72"/>
                  <a:gd name="T28" fmla="*/ 1 w 53"/>
                  <a:gd name="T29" fmla="*/ 1 h 72"/>
                  <a:gd name="T30" fmla="*/ 1 w 53"/>
                  <a:gd name="T31" fmla="*/ 1 h 72"/>
                  <a:gd name="T32" fmla="*/ 1 w 53"/>
                  <a:gd name="T33" fmla="*/ 1 h 72"/>
                  <a:gd name="T34" fmla="*/ 1 w 53"/>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72">
                    <a:moveTo>
                      <a:pt x="32" y="0"/>
                    </a:moveTo>
                    <a:lnTo>
                      <a:pt x="21" y="0"/>
                    </a:lnTo>
                    <a:lnTo>
                      <a:pt x="19" y="3"/>
                    </a:lnTo>
                    <a:lnTo>
                      <a:pt x="14" y="11"/>
                    </a:lnTo>
                    <a:lnTo>
                      <a:pt x="8" y="23"/>
                    </a:lnTo>
                    <a:lnTo>
                      <a:pt x="2" y="35"/>
                    </a:lnTo>
                    <a:lnTo>
                      <a:pt x="0" y="49"/>
                    </a:lnTo>
                    <a:lnTo>
                      <a:pt x="2" y="61"/>
                    </a:lnTo>
                    <a:lnTo>
                      <a:pt x="10" y="69"/>
                    </a:lnTo>
                    <a:lnTo>
                      <a:pt x="27" y="72"/>
                    </a:lnTo>
                    <a:lnTo>
                      <a:pt x="43" y="69"/>
                    </a:lnTo>
                    <a:lnTo>
                      <a:pt x="51" y="61"/>
                    </a:lnTo>
                    <a:lnTo>
                      <a:pt x="53" y="49"/>
                    </a:lnTo>
                    <a:lnTo>
                      <a:pt x="51" y="35"/>
                    </a:lnTo>
                    <a:lnTo>
                      <a:pt x="45" y="23"/>
                    </a:lnTo>
                    <a:lnTo>
                      <a:pt x="39" y="11"/>
                    </a:lnTo>
                    <a:lnTo>
                      <a:pt x="35" y="3"/>
                    </a:lnTo>
                    <a:lnTo>
                      <a:pt x="32"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2" name="Freeform 177"/>
              <p:cNvSpPr>
                <a:spLocks/>
              </p:cNvSpPr>
              <p:nvPr/>
            </p:nvSpPr>
            <p:spPr bwMode="auto">
              <a:xfrm>
                <a:off x="3146" y="3095"/>
                <a:ext cx="35" cy="29"/>
              </a:xfrm>
              <a:custGeom>
                <a:avLst/>
                <a:gdLst>
                  <a:gd name="T0" fmla="*/ 0 w 72"/>
                  <a:gd name="T1" fmla="*/ 0 h 57"/>
                  <a:gd name="T2" fmla="*/ 0 w 72"/>
                  <a:gd name="T3" fmla="*/ 1 h 57"/>
                  <a:gd name="T4" fmla="*/ 0 w 72"/>
                  <a:gd name="T5" fmla="*/ 1 h 57"/>
                  <a:gd name="T6" fmla="*/ 0 w 72"/>
                  <a:gd name="T7" fmla="*/ 1 h 57"/>
                  <a:gd name="T8" fmla="*/ 0 w 72"/>
                  <a:gd name="T9" fmla="*/ 1 h 57"/>
                  <a:gd name="T10" fmla="*/ 0 w 72"/>
                  <a:gd name="T11" fmla="*/ 1 h 57"/>
                  <a:gd name="T12" fmla="*/ 0 w 72"/>
                  <a:gd name="T13" fmla="*/ 1 h 57"/>
                  <a:gd name="T14" fmla="*/ 0 w 72"/>
                  <a:gd name="T15" fmla="*/ 1 h 57"/>
                  <a:gd name="T16" fmla="*/ 0 w 72"/>
                  <a:gd name="T17" fmla="*/ 1 h 57"/>
                  <a:gd name="T18" fmla="*/ 0 w 72"/>
                  <a:gd name="T19" fmla="*/ 1 h 57"/>
                  <a:gd name="T20" fmla="*/ 0 w 72"/>
                  <a:gd name="T21" fmla="*/ 1 h 57"/>
                  <a:gd name="T22" fmla="*/ 0 w 72"/>
                  <a:gd name="T23" fmla="*/ 1 h 57"/>
                  <a:gd name="T24" fmla="*/ 0 w 72"/>
                  <a:gd name="T25" fmla="*/ 1 h 57"/>
                  <a:gd name="T26" fmla="*/ 0 w 72"/>
                  <a:gd name="T27" fmla="*/ 1 h 57"/>
                  <a:gd name="T28" fmla="*/ 0 w 72"/>
                  <a:gd name="T29" fmla="*/ 0 h 57"/>
                  <a:gd name="T30" fmla="*/ 0 w 72"/>
                  <a:gd name="T31" fmla="*/ 0 h 57"/>
                  <a:gd name="T32" fmla="*/ 0 w 72"/>
                  <a:gd name="T33" fmla="*/ 0 h 57"/>
                  <a:gd name="T34" fmla="*/ 0 w 72"/>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7">
                    <a:moveTo>
                      <a:pt x="6" y="0"/>
                    </a:moveTo>
                    <a:lnTo>
                      <a:pt x="0" y="10"/>
                    </a:lnTo>
                    <a:lnTo>
                      <a:pt x="1" y="14"/>
                    </a:lnTo>
                    <a:lnTo>
                      <a:pt x="7" y="22"/>
                    </a:lnTo>
                    <a:lnTo>
                      <a:pt x="14" y="33"/>
                    </a:lnTo>
                    <a:lnTo>
                      <a:pt x="23" y="43"/>
                    </a:lnTo>
                    <a:lnTo>
                      <a:pt x="33" y="53"/>
                    </a:lnTo>
                    <a:lnTo>
                      <a:pt x="44" y="57"/>
                    </a:lnTo>
                    <a:lnTo>
                      <a:pt x="56" y="55"/>
                    </a:lnTo>
                    <a:lnTo>
                      <a:pt x="66" y="42"/>
                    </a:lnTo>
                    <a:lnTo>
                      <a:pt x="72" y="26"/>
                    </a:lnTo>
                    <a:lnTo>
                      <a:pt x="68" y="15"/>
                    </a:lnTo>
                    <a:lnTo>
                      <a:pt x="60" y="7"/>
                    </a:lnTo>
                    <a:lnTo>
                      <a:pt x="46" y="2"/>
                    </a:lnTo>
                    <a:lnTo>
                      <a:pt x="33" y="0"/>
                    </a:lnTo>
                    <a:lnTo>
                      <a:pt x="20" y="0"/>
                    </a:lnTo>
                    <a:lnTo>
                      <a:pt x="9" y="0"/>
                    </a:lnTo>
                    <a:lnTo>
                      <a:pt x="6"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3" name="Freeform 178"/>
              <p:cNvSpPr>
                <a:spLocks/>
              </p:cNvSpPr>
              <p:nvPr/>
            </p:nvSpPr>
            <p:spPr bwMode="auto">
              <a:xfrm>
                <a:off x="3146" y="3062"/>
                <a:ext cx="35" cy="29"/>
              </a:xfrm>
              <a:custGeom>
                <a:avLst/>
                <a:gdLst>
                  <a:gd name="T0" fmla="*/ 0 w 72"/>
                  <a:gd name="T1" fmla="*/ 1 h 58"/>
                  <a:gd name="T2" fmla="*/ 0 w 72"/>
                  <a:gd name="T3" fmla="*/ 1 h 58"/>
                  <a:gd name="T4" fmla="*/ 0 w 72"/>
                  <a:gd name="T5" fmla="*/ 1 h 58"/>
                  <a:gd name="T6" fmla="*/ 0 w 72"/>
                  <a:gd name="T7" fmla="*/ 1 h 58"/>
                  <a:gd name="T8" fmla="*/ 0 w 72"/>
                  <a:gd name="T9" fmla="*/ 1 h 58"/>
                  <a:gd name="T10" fmla="*/ 0 w 72"/>
                  <a:gd name="T11" fmla="*/ 1 h 58"/>
                  <a:gd name="T12" fmla="*/ 0 w 72"/>
                  <a:gd name="T13" fmla="*/ 1 h 58"/>
                  <a:gd name="T14" fmla="*/ 0 w 72"/>
                  <a:gd name="T15" fmla="*/ 1 h 58"/>
                  <a:gd name="T16" fmla="*/ 0 w 72"/>
                  <a:gd name="T17" fmla="*/ 1 h 58"/>
                  <a:gd name="T18" fmla="*/ 0 w 72"/>
                  <a:gd name="T19" fmla="*/ 1 h 58"/>
                  <a:gd name="T20" fmla="*/ 0 w 72"/>
                  <a:gd name="T21" fmla="*/ 1 h 58"/>
                  <a:gd name="T22" fmla="*/ 0 w 72"/>
                  <a:gd name="T23" fmla="*/ 0 h 58"/>
                  <a:gd name="T24" fmla="*/ 0 w 72"/>
                  <a:gd name="T25" fmla="*/ 1 h 58"/>
                  <a:gd name="T26" fmla="*/ 0 w 72"/>
                  <a:gd name="T27" fmla="*/ 1 h 58"/>
                  <a:gd name="T28" fmla="*/ 0 w 72"/>
                  <a:gd name="T29" fmla="*/ 1 h 58"/>
                  <a:gd name="T30" fmla="*/ 0 w 72"/>
                  <a:gd name="T31" fmla="*/ 1 h 58"/>
                  <a:gd name="T32" fmla="*/ 0 w 72"/>
                  <a:gd name="T33" fmla="*/ 1 h 58"/>
                  <a:gd name="T34" fmla="*/ 0 w 72"/>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58">
                    <a:moveTo>
                      <a:pt x="0" y="47"/>
                    </a:moveTo>
                    <a:lnTo>
                      <a:pt x="6" y="58"/>
                    </a:lnTo>
                    <a:lnTo>
                      <a:pt x="9" y="58"/>
                    </a:lnTo>
                    <a:lnTo>
                      <a:pt x="20" y="58"/>
                    </a:lnTo>
                    <a:lnTo>
                      <a:pt x="33" y="58"/>
                    </a:lnTo>
                    <a:lnTo>
                      <a:pt x="46" y="55"/>
                    </a:lnTo>
                    <a:lnTo>
                      <a:pt x="59" y="51"/>
                    </a:lnTo>
                    <a:lnTo>
                      <a:pt x="68" y="43"/>
                    </a:lnTo>
                    <a:lnTo>
                      <a:pt x="72" y="32"/>
                    </a:lnTo>
                    <a:lnTo>
                      <a:pt x="66" y="16"/>
                    </a:lnTo>
                    <a:lnTo>
                      <a:pt x="56" y="4"/>
                    </a:lnTo>
                    <a:lnTo>
                      <a:pt x="44" y="0"/>
                    </a:lnTo>
                    <a:lnTo>
                      <a:pt x="33" y="5"/>
                    </a:lnTo>
                    <a:lnTo>
                      <a:pt x="23" y="14"/>
                    </a:lnTo>
                    <a:lnTo>
                      <a:pt x="14" y="24"/>
                    </a:lnTo>
                    <a:lnTo>
                      <a:pt x="7" y="36"/>
                    </a:lnTo>
                    <a:lnTo>
                      <a:pt x="1" y="44"/>
                    </a:lnTo>
                    <a:lnTo>
                      <a:pt x="0" y="47"/>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4" name="Freeform 179"/>
              <p:cNvSpPr>
                <a:spLocks/>
              </p:cNvSpPr>
              <p:nvPr/>
            </p:nvSpPr>
            <p:spPr bwMode="auto">
              <a:xfrm>
                <a:off x="2933" y="2482"/>
                <a:ext cx="72" cy="84"/>
              </a:xfrm>
              <a:custGeom>
                <a:avLst/>
                <a:gdLst>
                  <a:gd name="T0" fmla="*/ 1 w 144"/>
                  <a:gd name="T1" fmla="*/ 0 h 167"/>
                  <a:gd name="T2" fmla="*/ 1 w 144"/>
                  <a:gd name="T3" fmla="*/ 1 h 167"/>
                  <a:gd name="T4" fmla="*/ 1 w 144"/>
                  <a:gd name="T5" fmla="*/ 1 h 167"/>
                  <a:gd name="T6" fmla="*/ 1 w 144"/>
                  <a:gd name="T7" fmla="*/ 1 h 167"/>
                  <a:gd name="T8" fmla="*/ 1 w 144"/>
                  <a:gd name="T9" fmla="*/ 1 h 167"/>
                  <a:gd name="T10" fmla="*/ 1 w 144"/>
                  <a:gd name="T11" fmla="*/ 1 h 167"/>
                  <a:gd name="T12" fmla="*/ 1 w 144"/>
                  <a:gd name="T13" fmla="*/ 1 h 167"/>
                  <a:gd name="T14" fmla="*/ 1 w 144"/>
                  <a:gd name="T15" fmla="*/ 1 h 167"/>
                  <a:gd name="T16" fmla="*/ 1 w 144"/>
                  <a:gd name="T17" fmla="*/ 1 h 167"/>
                  <a:gd name="T18" fmla="*/ 1 w 144"/>
                  <a:gd name="T19" fmla="*/ 1 h 167"/>
                  <a:gd name="T20" fmla="*/ 1 w 144"/>
                  <a:gd name="T21" fmla="*/ 1 h 167"/>
                  <a:gd name="T22" fmla="*/ 0 w 144"/>
                  <a:gd name="T23" fmla="*/ 1 h 167"/>
                  <a:gd name="T24" fmla="*/ 1 w 144"/>
                  <a:gd name="T25" fmla="*/ 1 h 167"/>
                  <a:gd name="T26" fmla="*/ 1 w 144"/>
                  <a:gd name="T27" fmla="*/ 1 h 167"/>
                  <a:gd name="T28" fmla="*/ 1 w 144"/>
                  <a:gd name="T29" fmla="*/ 1 h 167"/>
                  <a:gd name="T30" fmla="*/ 1 w 144"/>
                  <a:gd name="T31" fmla="*/ 1 h 167"/>
                  <a:gd name="T32" fmla="*/ 1 w 144"/>
                  <a:gd name="T33" fmla="*/ 1 h 167"/>
                  <a:gd name="T34" fmla="*/ 1 w 144"/>
                  <a:gd name="T35" fmla="*/ 1 h 167"/>
                  <a:gd name="T36" fmla="*/ 1 w 144"/>
                  <a:gd name="T37" fmla="*/ 1 h 167"/>
                  <a:gd name="T38" fmla="*/ 1 w 144"/>
                  <a:gd name="T39" fmla="*/ 1 h 167"/>
                  <a:gd name="T40" fmla="*/ 1 w 144"/>
                  <a:gd name="T41" fmla="*/ 1 h 167"/>
                  <a:gd name="T42" fmla="*/ 1 w 144"/>
                  <a:gd name="T43" fmla="*/ 1 h 167"/>
                  <a:gd name="T44" fmla="*/ 1 w 144"/>
                  <a:gd name="T45" fmla="*/ 1 h 167"/>
                  <a:gd name="T46" fmla="*/ 1 w 144"/>
                  <a:gd name="T47" fmla="*/ 1 h 167"/>
                  <a:gd name="T48" fmla="*/ 1 w 144"/>
                  <a:gd name="T49" fmla="*/ 0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4" h="167">
                    <a:moveTo>
                      <a:pt x="144" y="0"/>
                    </a:moveTo>
                    <a:lnTo>
                      <a:pt x="143" y="28"/>
                    </a:lnTo>
                    <a:lnTo>
                      <a:pt x="138" y="57"/>
                    </a:lnTo>
                    <a:lnTo>
                      <a:pt x="129" y="84"/>
                    </a:lnTo>
                    <a:lnTo>
                      <a:pt x="116" y="111"/>
                    </a:lnTo>
                    <a:lnTo>
                      <a:pt x="100" y="135"/>
                    </a:lnTo>
                    <a:lnTo>
                      <a:pt x="82" y="152"/>
                    </a:lnTo>
                    <a:lnTo>
                      <a:pt x="60" y="164"/>
                    </a:lnTo>
                    <a:lnTo>
                      <a:pt x="36" y="167"/>
                    </a:lnTo>
                    <a:lnTo>
                      <a:pt x="16" y="163"/>
                    </a:lnTo>
                    <a:lnTo>
                      <a:pt x="5" y="152"/>
                    </a:lnTo>
                    <a:lnTo>
                      <a:pt x="0" y="140"/>
                    </a:lnTo>
                    <a:lnTo>
                      <a:pt x="2" y="123"/>
                    </a:lnTo>
                    <a:lnTo>
                      <a:pt x="12" y="109"/>
                    </a:lnTo>
                    <a:lnTo>
                      <a:pt x="24" y="96"/>
                    </a:lnTo>
                    <a:lnTo>
                      <a:pt x="42" y="85"/>
                    </a:lnTo>
                    <a:lnTo>
                      <a:pt x="62" y="82"/>
                    </a:lnTo>
                    <a:lnTo>
                      <a:pt x="80" y="79"/>
                    </a:lnTo>
                    <a:lnTo>
                      <a:pt x="95" y="69"/>
                    </a:lnTo>
                    <a:lnTo>
                      <a:pt x="108" y="57"/>
                    </a:lnTo>
                    <a:lnTo>
                      <a:pt x="121" y="41"/>
                    </a:lnTo>
                    <a:lnTo>
                      <a:pt x="130" y="26"/>
                    </a:lnTo>
                    <a:lnTo>
                      <a:pt x="138" y="13"/>
                    </a:lnTo>
                    <a:lnTo>
                      <a:pt x="143" y="4"/>
                    </a:lnTo>
                    <a:lnTo>
                      <a:pt x="14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5" name="Freeform 180"/>
              <p:cNvSpPr>
                <a:spLocks/>
              </p:cNvSpPr>
              <p:nvPr/>
            </p:nvSpPr>
            <p:spPr bwMode="auto">
              <a:xfrm>
                <a:off x="2898" y="2478"/>
                <a:ext cx="102" cy="40"/>
              </a:xfrm>
              <a:custGeom>
                <a:avLst/>
                <a:gdLst>
                  <a:gd name="T0" fmla="*/ 1 w 204"/>
                  <a:gd name="T1" fmla="*/ 0 h 82"/>
                  <a:gd name="T2" fmla="*/ 1 w 204"/>
                  <a:gd name="T3" fmla="*/ 0 h 82"/>
                  <a:gd name="T4" fmla="*/ 1 w 204"/>
                  <a:gd name="T5" fmla="*/ 0 h 82"/>
                  <a:gd name="T6" fmla="*/ 1 w 204"/>
                  <a:gd name="T7" fmla="*/ 0 h 82"/>
                  <a:gd name="T8" fmla="*/ 1 w 204"/>
                  <a:gd name="T9" fmla="*/ 0 h 82"/>
                  <a:gd name="T10" fmla="*/ 1 w 204"/>
                  <a:gd name="T11" fmla="*/ 0 h 82"/>
                  <a:gd name="T12" fmla="*/ 1 w 204"/>
                  <a:gd name="T13" fmla="*/ 0 h 82"/>
                  <a:gd name="T14" fmla="*/ 1 w 204"/>
                  <a:gd name="T15" fmla="*/ 0 h 82"/>
                  <a:gd name="T16" fmla="*/ 1 w 204"/>
                  <a:gd name="T17" fmla="*/ 0 h 82"/>
                  <a:gd name="T18" fmla="*/ 1 w 204"/>
                  <a:gd name="T19" fmla="*/ 0 h 82"/>
                  <a:gd name="T20" fmla="*/ 1 w 204"/>
                  <a:gd name="T21" fmla="*/ 0 h 82"/>
                  <a:gd name="T22" fmla="*/ 1 w 204"/>
                  <a:gd name="T23" fmla="*/ 0 h 82"/>
                  <a:gd name="T24" fmla="*/ 1 w 204"/>
                  <a:gd name="T25" fmla="*/ 0 h 82"/>
                  <a:gd name="T26" fmla="*/ 1 w 204"/>
                  <a:gd name="T27" fmla="*/ 0 h 82"/>
                  <a:gd name="T28" fmla="*/ 1 w 204"/>
                  <a:gd name="T29" fmla="*/ 0 h 82"/>
                  <a:gd name="T30" fmla="*/ 1 w 204"/>
                  <a:gd name="T31" fmla="*/ 0 h 82"/>
                  <a:gd name="T32" fmla="*/ 1 w 204"/>
                  <a:gd name="T33" fmla="*/ 0 h 82"/>
                  <a:gd name="T34" fmla="*/ 1 w 204"/>
                  <a:gd name="T35" fmla="*/ 0 h 82"/>
                  <a:gd name="T36" fmla="*/ 0 w 204"/>
                  <a:gd name="T37" fmla="*/ 0 h 82"/>
                  <a:gd name="T38" fmla="*/ 1 w 204"/>
                  <a:gd name="T39" fmla="*/ 0 h 82"/>
                  <a:gd name="T40" fmla="*/ 1 w 204"/>
                  <a:gd name="T41" fmla="*/ 0 h 82"/>
                  <a:gd name="T42" fmla="*/ 1 w 204"/>
                  <a:gd name="T43" fmla="*/ 0 h 82"/>
                  <a:gd name="T44" fmla="*/ 1 w 204"/>
                  <a:gd name="T45" fmla="*/ 0 h 82"/>
                  <a:gd name="T46" fmla="*/ 1 w 204"/>
                  <a:gd name="T47" fmla="*/ 0 h 82"/>
                  <a:gd name="T48" fmla="*/ 1 w 204"/>
                  <a:gd name="T49" fmla="*/ 0 h 82"/>
                  <a:gd name="T50" fmla="*/ 1 w 204"/>
                  <a:gd name="T51" fmla="*/ 0 h 82"/>
                  <a:gd name="T52" fmla="*/ 1 w 204"/>
                  <a:gd name="T53" fmla="*/ 0 h 82"/>
                  <a:gd name="T54" fmla="*/ 1 w 204"/>
                  <a:gd name="T55" fmla="*/ 0 h 82"/>
                  <a:gd name="T56" fmla="*/ 1 w 204"/>
                  <a:gd name="T57" fmla="*/ 0 h 82"/>
                  <a:gd name="T58" fmla="*/ 1 w 204"/>
                  <a:gd name="T59" fmla="*/ 0 h 82"/>
                  <a:gd name="T60" fmla="*/ 1 w 204"/>
                  <a:gd name="T61" fmla="*/ 0 h 82"/>
                  <a:gd name="T62" fmla="*/ 1 w 204"/>
                  <a:gd name="T63" fmla="*/ 0 h 82"/>
                  <a:gd name="T64" fmla="*/ 1 w 204"/>
                  <a:gd name="T65" fmla="*/ 0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4" h="82">
                    <a:moveTo>
                      <a:pt x="204" y="0"/>
                    </a:moveTo>
                    <a:lnTo>
                      <a:pt x="196" y="10"/>
                    </a:lnTo>
                    <a:lnTo>
                      <a:pt x="187" y="21"/>
                    </a:lnTo>
                    <a:lnTo>
                      <a:pt x="175" y="31"/>
                    </a:lnTo>
                    <a:lnTo>
                      <a:pt x="165" y="40"/>
                    </a:lnTo>
                    <a:lnTo>
                      <a:pt x="152" y="50"/>
                    </a:lnTo>
                    <a:lnTo>
                      <a:pt x="139" y="58"/>
                    </a:lnTo>
                    <a:lnTo>
                      <a:pt x="127" y="65"/>
                    </a:lnTo>
                    <a:lnTo>
                      <a:pt x="114" y="70"/>
                    </a:lnTo>
                    <a:lnTo>
                      <a:pt x="100" y="76"/>
                    </a:lnTo>
                    <a:lnTo>
                      <a:pt x="88" y="80"/>
                    </a:lnTo>
                    <a:lnTo>
                      <a:pt x="74" y="81"/>
                    </a:lnTo>
                    <a:lnTo>
                      <a:pt x="61" y="82"/>
                    </a:lnTo>
                    <a:lnTo>
                      <a:pt x="48" y="81"/>
                    </a:lnTo>
                    <a:lnTo>
                      <a:pt x="37" y="77"/>
                    </a:lnTo>
                    <a:lnTo>
                      <a:pt x="25" y="71"/>
                    </a:lnTo>
                    <a:lnTo>
                      <a:pt x="15" y="65"/>
                    </a:lnTo>
                    <a:lnTo>
                      <a:pt x="2" y="48"/>
                    </a:lnTo>
                    <a:lnTo>
                      <a:pt x="0" y="33"/>
                    </a:lnTo>
                    <a:lnTo>
                      <a:pt x="6" y="21"/>
                    </a:lnTo>
                    <a:lnTo>
                      <a:pt x="17" y="10"/>
                    </a:lnTo>
                    <a:lnTo>
                      <a:pt x="33" y="3"/>
                    </a:lnTo>
                    <a:lnTo>
                      <a:pt x="52" y="1"/>
                    </a:lnTo>
                    <a:lnTo>
                      <a:pt x="71" y="5"/>
                    </a:lnTo>
                    <a:lnTo>
                      <a:pt x="90" y="15"/>
                    </a:lnTo>
                    <a:lnTo>
                      <a:pt x="105" y="22"/>
                    </a:lnTo>
                    <a:lnTo>
                      <a:pt x="123" y="24"/>
                    </a:lnTo>
                    <a:lnTo>
                      <a:pt x="142" y="22"/>
                    </a:lnTo>
                    <a:lnTo>
                      <a:pt x="160" y="17"/>
                    </a:lnTo>
                    <a:lnTo>
                      <a:pt x="177" y="12"/>
                    </a:lnTo>
                    <a:lnTo>
                      <a:pt x="191" y="6"/>
                    </a:lnTo>
                    <a:lnTo>
                      <a:pt x="200" y="2"/>
                    </a:lnTo>
                    <a:lnTo>
                      <a:pt x="20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6" name="Freeform 181"/>
              <p:cNvSpPr>
                <a:spLocks/>
              </p:cNvSpPr>
              <p:nvPr/>
            </p:nvSpPr>
            <p:spPr bwMode="auto">
              <a:xfrm>
                <a:off x="2996" y="2482"/>
                <a:ext cx="42" cy="104"/>
              </a:xfrm>
              <a:custGeom>
                <a:avLst/>
                <a:gdLst>
                  <a:gd name="T0" fmla="*/ 1 w 84"/>
                  <a:gd name="T1" fmla="*/ 0 h 208"/>
                  <a:gd name="T2" fmla="*/ 1 w 84"/>
                  <a:gd name="T3" fmla="*/ 1 h 208"/>
                  <a:gd name="T4" fmla="*/ 1 w 84"/>
                  <a:gd name="T5" fmla="*/ 1 h 208"/>
                  <a:gd name="T6" fmla="*/ 1 w 84"/>
                  <a:gd name="T7" fmla="*/ 1 h 208"/>
                  <a:gd name="T8" fmla="*/ 1 w 84"/>
                  <a:gd name="T9" fmla="*/ 1 h 208"/>
                  <a:gd name="T10" fmla="*/ 1 w 84"/>
                  <a:gd name="T11" fmla="*/ 1 h 208"/>
                  <a:gd name="T12" fmla="*/ 1 w 84"/>
                  <a:gd name="T13" fmla="*/ 1 h 208"/>
                  <a:gd name="T14" fmla="*/ 1 w 84"/>
                  <a:gd name="T15" fmla="*/ 1 h 208"/>
                  <a:gd name="T16" fmla="*/ 1 w 84"/>
                  <a:gd name="T17" fmla="*/ 1 h 208"/>
                  <a:gd name="T18" fmla="*/ 1 w 84"/>
                  <a:gd name="T19" fmla="*/ 1 h 208"/>
                  <a:gd name="T20" fmla="*/ 1 w 84"/>
                  <a:gd name="T21" fmla="*/ 1 h 208"/>
                  <a:gd name="T22" fmla="*/ 1 w 84"/>
                  <a:gd name="T23" fmla="*/ 1 h 208"/>
                  <a:gd name="T24" fmla="*/ 1 w 84"/>
                  <a:gd name="T25" fmla="*/ 1 h 208"/>
                  <a:gd name="T26" fmla="*/ 0 w 84"/>
                  <a:gd name="T27" fmla="*/ 1 h 208"/>
                  <a:gd name="T28" fmla="*/ 1 w 84"/>
                  <a:gd name="T29" fmla="*/ 1 h 208"/>
                  <a:gd name="T30" fmla="*/ 1 w 84"/>
                  <a:gd name="T31" fmla="*/ 1 h 208"/>
                  <a:gd name="T32" fmla="*/ 1 w 84"/>
                  <a:gd name="T33" fmla="*/ 1 h 208"/>
                  <a:gd name="T34" fmla="*/ 1 w 84"/>
                  <a:gd name="T35" fmla="*/ 1 h 208"/>
                  <a:gd name="T36" fmla="*/ 1 w 84"/>
                  <a:gd name="T37" fmla="*/ 1 h 208"/>
                  <a:gd name="T38" fmla="*/ 1 w 84"/>
                  <a:gd name="T39" fmla="*/ 1 h 208"/>
                  <a:gd name="T40" fmla="*/ 1 w 84"/>
                  <a:gd name="T41" fmla="*/ 0 h 2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208">
                    <a:moveTo>
                      <a:pt x="24" y="0"/>
                    </a:moveTo>
                    <a:lnTo>
                      <a:pt x="42" y="21"/>
                    </a:lnTo>
                    <a:lnTo>
                      <a:pt x="59" y="45"/>
                    </a:lnTo>
                    <a:lnTo>
                      <a:pt x="71" y="73"/>
                    </a:lnTo>
                    <a:lnTo>
                      <a:pt x="79" y="100"/>
                    </a:lnTo>
                    <a:lnTo>
                      <a:pt x="84" y="128"/>
                    </a:lnTo>
                    <a:lnTo>
                      <a:pt x="82" y="155"/>
                    </a:lnTo>
                    <a:lnTo>
                      <a:pt x="74" y="178"/>
                    </a:lnTo>
                    <a:lnTo>
                      <a:pt x="57" y="197"/>
                    </a:lnTo>
                    <a:lnTo>
                      <a:pt x="40" y="208"/>
                    </a:lnTo>
                    <a:lnTo>
                      <a:pt x="25" y="208"/>
                    </a:lnTo>
                    <a:lnTo>
                      <a:pt x="12" y="201"/>
                    </a:lnTo>
                    <a:lnTo>
                      <a:pt x="4" y="187"/>
                    </a:lnTo>
                    <a:lnTo>
                      <a:pt x="0" y="170"/>
                    </a:lnTo>
                    <a:lnTo>
                      <a:pt x="1" y="151"/>
                    </a:lnTo>
                    <a:lnTo>
                      <a:pt x="7" y="133"/>
                    </a:lnTo>
                    <a:lnTo>
                      <a:pt x="19" y="115"/>
                    </a:lnTo>
                    <a:lnTo>
                      <a:pt x="34" y="84"/>
                    </a:lnTo>
                    <a:lnTo>
                      <a:pt x="34" y="46"/>
                    </a:lnTo>
                    <a:lnTo>
                      <a:pt x="27" y="14"/>
                    </a:lnTo>
                    <a:lnTo>
                      <a:pt x="24"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7" name="Freeform 182"/>
              <p:cNvSpPr>
                <a:spLocks/>
              </p:cNvSpPr>
              <p:nvPr/>
            </p:nvSpPr>
            <p:spPr bwMode="auto">
              <a:xfrm>
                <a:off x="3013" y="2479"/>
                <a:ext cx="72" cy="84"/>
              </a:xfrm>
              <a:custGeom>
                <a:avLst/>
                <a:gdLst>
                  <a:gd name="T0" fmla="*/ 0 w 144"/>
                  <a:gd name="T1" fmla="*/ 0 h 170"/>
                  <a:gd name="T2" fmla="*/ 1 w 144"/>
                  <a:gd name="T3" fmla="*/ 0 h 170"/>
                  <a:gd name="T4" fmla="*/ 1 w 144"/>
                  <a:gd name="T5" fmla="*/ 0 h 170"/>
                  <a:gd name="T6" fmla="*/ 1 w 144"/>
                  <a:gd name="T7" fmla="*/ 0 h 170"/>
                  <a:gd name="T8" fmla="*/ 1 w 144"/>
                  <a:gd name="T9" fmla="*/ 0 h 170"/>
                  <a:gd name="T10" fmla="*/ 1 w 144"/>
                  <a:gd name="T11" fmla="*/ 0 h 170"/>
                  <a:gd name="T12" fmla="*/ 1 w 144"/>
                  <a:gd name="T13" fmla="*/ 0 h 170"/>
                  <a:gd name="T14" fmla="*/ 1 w 144"/>
                  <a:gd name="T15" fmla="*/ 0 h 170"/>
                  <a:gd name="T16" fmla="*/ 1 w 144"/>
                  <a:gd name="T17" fmla="*/ 0 h 170"/>
                  <a:gd name="T18" fmla="*/ 1 w 144"/>
                  <a:gd name="T19" fmla="*/ 0 h 170"/>
                  <a:gd name="T20" fmla="*/ 1 w 144"/>
                  <a:gd name="T21" fmla="*/ 0 h 170"/>
                  <a:gd name="T22" fmla="*/ 1 w 144"/>
                  <a:gd name="T23" fmla="*/ 0 h 170"/>
                  <a:gd name="T24" fmla="*/ 1 w 144"/>
                  <a:gd name="T25" fmla="*/ 0 h 170"/>
                  <a:gd name="T26" fmla="*/ 1 w 144"/>
                  <a:gd name="T27" fmla="*/ 0 h 170"/>
                  <a:gd name="T28" fmla="*/ 1 w 144"/>
                  <a:gd name="T29" fmla="*/ 0 h 170"/>
                  <a:gd name="T30" fmla="*/ 1 w 144"/>
                  <a:gd name="T31" fmla="*/ 0 h 170"/>
                  <a:gd name="T32" fmla="*/ 1 w 144"/>
                  <a:gd name="T33" fmla="*/ 0 h 170"/>
                  <a:gd name="T34" fmla="*/ 1 w 144"/>
                  <a:gd name="T35" fmla="*/ 0 h 170"/>
                  <a:gd name="T36" fmla="*/ 1 w 144"/>
                  <a:gd name="T37" fmla="*/ 0 h 170"/>
                  <a:gd name="T38" fmla="*/ 1 w 144"/>
                  <a:gd name="T39" fmla="*/ 0 h 170"/>
                  <a:gd name="T40" fmla="*/ 1 w 144"/>
                  <a:gd name="T41" fmla="*/ 0 h 170"/>
                  <a:gd name="T42" fmla="*/ 1 w 144"/>
                  <a:gd name="T43" fmla="*/ 0 h 170"/>
                  <a:gd name="T44" fmla="*/ 1 w 144"/>
                  <a:gd name="T45" fmla="*/ 0 h 170"/>
                  <a:gd name="T46" fmla="*/ 1 w 144"/>
                  <a:gd name="T47" fmla="*/ 0 h 170"/>
                  <a:gd name="T48" fmla="*/ 0 w 144"/>
                  <a:gd name="T49" fmla="*/ 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4" h="170">
                    <a:moveTo>
                      <a:pt x="0" y="0"/>
                    </a:moveTo>
                    <a:lnTo>
                      <a:pt x="27" y="7"/>
                    </a:lnTo>
                    <a:lnTo>
                      <a:pt x="54" y="18"/>
                    </a:lnTo>
                    <a:lnTo>
                      <a:pt x="81" y="33"/>
                    </a:lnTo>
                    <a:lnTo>
                      <a:pt x="104" y="50"/>
                    </a:lnTo>
                    <a:lnTo>
                      <a:pt x="123" y="71"/>
                    </a:lnTo>
                    <a:lnTo>
                      <a:pt x="137" y="92"/>
                    </a:lnTo>
                    <a:lnTo>
                      <a:pt x="144" y="117"/>
                    </a:lnTo>
                    <a:lnTo>
                      <a:pt x="142" y="141"/>
                    </a:lnTo>
                    <a:lnTo>
                      <a:pt x="134" y="159"/>
                    </a:lnTo>
                    <a:lnTo>
                      <a:pt x="121" y="168"/>
                    </a:lnTo>
                    <a:lnTo>
                      <a:pt x="107" y="170"/>
                    </a:lnTo>
                    <a:lnTo>
                      <a:pt x="94" y="164"/>
                    </a:lnTo>
                    <a:lnTo>
                      <a:pt x="80" y="152"/>
                    </a:lnTo>
                    <a:lnTo>
                      <a:pt x="69" y="136"/>
                    </a:lnTo>
                    <a:lnTo>
                      <a:pt x="64" y="118"/>
                    </a:lnTo>
                    <a:lnTo>
                      <a:pt x="65" y="97"/>
                    </a:lnTo>
                    <a:lnTo>
                      <a:pt x="65" y="80"/>
                    </a:lnTo>
                    <a:lnTo>
                      <a:pt x="59" y="63"/>
                    </a:lnTo>
                    <a:lnTo>
                      <a:pt x="49" y="46"/>
                    </a:lnTo>
                    <a:lnTo>
                      <a:pt x="36" y="31"/>
                    </a:lnTo>
                    <a:lnTo>
                      <a:pt x="23" y="19"/>
                    </a:lnTo>
                    <a:lnTo>
                      <a:pt x="12" y="10"/>
                    </a:lnTo>
                    <a:lnTo>
                      <a:pt x="4"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8" name="Freeform 183"/>
              <p:cNvSpPr>
                <a:spLocks/>
              </p:cNvSpPr>
              <p:nvPr/>
            </p:nvSpPr>
            <p:spPr bwMode="auto">
              <a:xfrm>
                <a:off x="3020" y="2460"/>
                <a:ext cx="99" cy="51"/>
              </a:xfrm>
              <a:custGeom>
                <a:avLst/>
                <a:gdLst>
                  <a:gd name="T0" fmla="*/ 0 w 199"/>
                  <a:gd name="T1" fmla="*/ 0 h 103"/>
                  <a:gd name="T2" fmla="*/ 0 w 199"/>
                  <a:gd name="T3" fmla="*/ 0 h 103"/>
                  <a:gd name="T4" fmla="*/ 0 w 199"/>
                  <a:gd name="T5" fmla="*/ 0 h 103"/>
                  <a:gd name="T6" fmla="*/ 0 w 199"/>
                  <a:gd name="T7" fmla="*/ 0 h 103"/>
                  <a:gd name="T8" fmla="*/ 0 w 199"/>
                  <a:gd name="T9" fmla="*/ 0 h 103"/>
                  <a:gd name="T10" fmla="*/ 0 w 199"/>
                  <a:gd name="T11" fmla="*/ 0 h 103"/>
                  <a:gd name="T12" fmla="*/ 0 w 199"/>
                  <a:gd name="T13" fmla="*/ 0 h 103"/>
                  <a:gd name="T14" fmla="*/ 0 w 199"/>
                  <a:gd name="T15" fmla="*/ 0 h 103"/>
                  <a:gd name="T16" fmla="*/ 0 w 199"/>
                  <a:gd name="T17" fmla="*/ 0 h 103"/>
                  <a:gd name="T18" fmla="*/ 0 w 199"/>
                  <a:gd name="T19" fmla="*/ 0 h 103"/>
                  <a:gd name="T20" fmla="*/ 0 w 199"/>
                  <a:gd name="T21" fmla="*/ 0 h 103"/>
                  <a:gd name="T22" fmla="*/ 0 w 199"/>
                  <a:gd name="T23" fmla="*/ 0 h 103"/>
                  <a:gd name="T24" fmla="*/ 0 w 199"/>
                  <a:gd name="T25" fmla="*/ 0 h 103"/>
                  <a:gd name="T26" fmla="*/ 0 w 199"/>
                  <a:gd name="T27" fmla="*/ 0 h 103"/>
                  <a:gd name="T28" fmla="*/ 0 w 199"/>
                  <a:gd name="T29" fmla="*/ 0 h 103"/>
                  <a:gd name="T30" fmla="*/ 0 w 199"/>
                  <a:gd name="T31" fmla="*/ 0 h 103"/>
                  <a:gd name="T32" fmla="*/ 0 w 199"/>
                  <a:gd name="T33" fmla="*/ 0 h 103"/>
                  <a:gd name="T34" fmla="*/ 0 w 199"/>
                  <a:gd name="T35" fmla="*/ 0 h 103"/>
                  <a:gd name="T36" fmla="*/ 0 w 199"/>
                  <a:gd name="T37" fmla="*/ 0 h 103"/>
                  <a:gd name="T38" fmla="*/ 0 w 199"/>
                  <a:gd name="T39" fmla="*/ 0 h 103"/>
                  <a:gd name="T40" fmla="*/ 0 w 199"/>
                  <a:gd name="T41" fmla="*/ 0 h 103"/>
                  <a:gd name="T42" fmla="*/ 0 w 199"/>
                  <a:gd name="T43" fmla="*/ 0 h 103"/>
                  <a:gd name="T44" fmla="*/ 0 w 199"/>
                  <a:gd name="T45" fmla="*/ 0 h 103"/>
                  <a:gd name="T46" fmla="*/ 0 w 199"/>
                  <a:gd name="T47" fmla="*/ 0 h 103"/>
                  <a:gd name="T48" fmla="*/ 0 w 199"/>
                  <a:gd name="T49" fmla="*/ 0 h 103"/>
                  <a:gd name="T50" fmla="*/ 0 w 199"/>
                  <a:gd name="T51" fmla="*/ 0 h 103"/>
                  <a:gd name="T52" fmla="*/ 0 w 199"/>
                  <a:gd name="T53" fmla="*/ 0 h 103"/>
                  <a:gd name="T54" fmla="*/ 0 w 199"/>
                  <a:gd name="T55" fmla="*/ 0 h 103"/>
                  <a:gd name="T56" fmla="*/ 0 w 199"/>
                  <a:gd name="T57" fmla="*/ 0 h 103"/>
                  <a:gd name="T58" fmla="*/ 0 w 199"/>
                  <a:gd name="T59" fmla="*/ 0 h 103"/>
                  <a:gd name="T60" fmla="*/ 0 w 199"/>
                  <a:gd name="T61" fmla="*/ 0 h 103"/>
                  <a:gd name="T62" fmla="*/ 0 w 199"/>
                  <a:gd name="T63" fmla="*/ 0 h 103"/>
                  <a:gd name="T64" fmla="*/ 0 w 199"/>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9" h="103">
                    <a:moveTo>
                      <a:pt x="0" y="18"/>
                    </a:moveTo>
                    <a:lnTo>
                      <a:pt x="13" y="13"/>
                    </a:lnTo>
                    <a:lnTo>
                      <a:pt x="27" y="8"/>
                    </a:lnTo>
                    <a:lnTo>
                      <a:pt x="40" y="5"/>
                    </a:lnTo>
                    <a:lnTo>
                      <a:pt x="54" y="3"/>
                    </a:lnTo>
                    <a:lnTo>
                      <a:pt x="69" y="0"/>
                    </a:lnTo>
                    <a:lnTo>
                      <a:pt x="84" y="0"/>
                    </a:lnTo>
                    <a:lnTo>
                      <a:pt x="99" y="0"/>
                    </a:lnTo>
                    <a:lnTo>
                      <a:pt x="114" y="1"/>
                    </a:lnTo>
                    <a:lnTo>
                      <a:pt x="128" y="4"/>
                    </a:lnTo>
                    <a:lnTo>
                      <a:pt x="141" y="8"/>
                    </a:lnTo>
                    <a:lnTo>
                      <a:pt x="153" y="13"/>
                    </a:lnTo>
                    <a:lnTo>
                      <a:pt x="165" y="19"/>
                    </a:lnTo>
                    <a:lnTo>
                      <a:pt x="175" y="27"/>
                    </a:lnTo>
                    <a:lnTo>
                      <a:pt x="183" y="35"/>
                    </a:lnTo>
                    <a:lnTo>
                      <a:pt x="190" y="45"/>
                    </a:lnTo>
                    <a:lnTo>
                      <a:pt x="196" y="57"/>
                    </a:lnTo>
                    <a:lnTo>
                      <a:pt x="199" y="76"/>
                    </a:lnTo>
                    <a:lnTo>
                      <a:pt x="194" y="91"/>
                    </a:lnTo>
                    <a:lnTo>
                      <a:pt x="182" y="99"/>
                    </a:lnTo>
                    <a:lnTo>
                      <a:pt x="167" y="103"/>
                    </a:lnTo>
                    <a:lnTo>
                      <a:pt x="150" y="101"/>
                    </a:lnTo>
                    <a:lnTo>
                      <a:pt x="132" y="92"/>
                    </a:lnTo>
                    <a:lnTo>
                      <a:pt x="118" y="80"/>
                    </a:lnTo>
                    <a:lnTo>
                      <a:pt x="106" y="63"/>
                    </a:lnTo>
                    <a:lnTo>
                      <a:pt x="97" y="49"/>
                    </a:lnTo>
                    <a:lnTo>
                      <a:pt x="82" y="37"/>
                    </a:lnTo>
                    <a:lnTo>
                      <a:pt x="65" y="29"/>
                    </a:lnTo>
                    <a:lnTo>
                      <a:pt x="46" y="25"/>
                    </a:lnTo>
                    <a:lnTo>
                      <a:pt x="29" y="21"/>
                    </a:lnTo>
                    <a:lnTo>
                      <a:pt x="14" y="19"/>
                    </a:lnTo>
                    <a:lnTo>
                      <a:pt x="4" y="18"/>
                    </a:lnTo>
                    <a:lnTo>
                      <a:pt x="0" y="1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59" name="Freeform 184"/>
              <p:cNvSpPr>
                <a:spLocks/>
              </p:cNvSpPr>
              <p:nvPr/>
            </p:nvSpPr>
            <p:spPr bwMode="auto">
              <a:xfrm>
                <a:off x="3093" y="3326"/>
                <a:ext cx="53" cy="98"/>
              </a:xfrm>
              <a:custGeom>
                <a:avLst/>
                <a:gdLst>
                  <a:gd name="T0" fmla="*/ 0 w 107"/>
                  <a:gd name="T1" fmla="*/ 0 h 195"/>
                  <a:gd name="T2" fmla="*/ 0 w 107"/>
                  <a:gd name="T3" fmla="*/ 1 h 195"/>
                  <a:gd name="T4" fmla="*/ 0 w 107"/>
                  <a:gd name="T5" fmla="*/ 1 h 195"/>
                  <a:gd name="T6" fmla="*/ 0 w 107"/>
                  <a:gd name="T7" fmla="*/ 1 h 195"/>
                  <a:gd name="T8" fmla="*/ 0 w 107"/>
                  <a:gd name="T9" fmla="*/ 1 h 195"/>
                  <a:gd name="T10" fmla="*/ 0 w 107"/>
                  <a:gd name="T11" fmla="*/ 1 h 195"/>
                  <a:gd name="T12" fmla="*/ 0 w 107"/>
                  <a:gd name="T13" fmla="*/ 1 h 195"/>
                  <a:gd name="T14" fmla="*/ 0 w 107"/>
                  <a:gd name="T15" fmla="*/ 1 h 195"/>
                  <a:gd name="T16" fmla="*/ 0 w 107"/>
                  <a:gd name="T17" fmla="*/ 1 h 195"/>
                  <a:gd name="T18" fmla="*/ 0 w 107"/>
                  <a:gd name="T19" fmla="*/ 1 h 195"/>
                  <a:gd name="T20" fmla="*/ 0 w 107"/>
                  <a:gd name="T21" fmla="*/ 1 h 195"/>
                  <a:gd name="T22" fmla="*/ 0 w 107"/>
                  <a:gd name="T23" fmla="*/ 1 h 195"/>
                  <a:gd name="T24" fmla="*/ 0 w 107"/>
                  <a:gd name="T25" fmla="*/ 1 h 195"/>
                  <a:gd name="T26" fmla="*/ 0 w 107"/>
                  <a:gd name="T27" fmla="*/ 1 h 195"/>
                  <a:gd name="T28" fmla="*/ 0 w 107"/>
                  <a:gd name="T29" fmla="*/ 1 h 195"/>
                  <a:gd name="T30" fmla="*/ 0 w 107"/>
                  <a:gd name="T31" fmla="*/ 1 h 195"/>
                  <a:gd name="T32" fmla="*/ 0 w 107"/>
                  <a:gd name="T33" fmla="*/ 1 h 195"/>
                  <a:gd name="T34" fmla="*/ 0 w 107"/>
                  <a:gd name="T35" fmla="*/ 1 h 195"/>
                  <a:gd name="T36" fmla="*/ 0 w 107"/>
                  <a:gd name="T37" fmla="*/ 1 h 195"/>
                  <a:gd name="T38" fmla="*/ 0 w 107"/>
                  <a:gd name="T39" fmla="*/ 1 h 195"/>
                  <a:gd name="T40" fmla="*/ 0 w 107"/>
                  <a:gd name="T41" fmla="*/ 1 h 195"/>
                  <a:gd name="T42" fmla="*/ 0 w 107"/>
                  <a:gd name="T43" fmla="*/ 1 h 195"/>
                  <a:gd name="T44" fmla="*/ 0 w 107"/>
                  <a:gd name="T45" fmla="*/ 1 h 195"/>
                  <a:gd name="T46" fmla="*/ 0 w 107"/>
                  <a:gd name="T47" fmla="*/ 1 h 195"/>
                  <a:gd name="T48" fmla="*/ 0 w 107"/>
                  <a:gd name="T49" fmla="*/ 0 h 1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7" h="195">
                    <a:moveTo>
                      <a:pt x="95" y="0"/>
                    </a:moveTo>
                    <a:lnTo>
                      <a:pt x="103" y="26"/>
                    </a:lnTo>
                    <a:lnTo>
                      <a:pt x="107" y="55"/>
                    </a:lnTo>
                    <a:lnTo>
                      <a:pt x="107" y="85"/>
                    </a:lnTo>
                    <a:lnTo>
                      <a:pt x="104" y="114"/>
                    </a:lnTo>
                    <a:lnTo>
                      <a:pt x="96" y="141"/>
                    </a:lnTo>
                    <a:lnTo>
                      <a:pt x="83" y="164"/>
                    </a:lnTo>
                    <a:lnTo>
                      <a:pt x="66" y="183"/>
                    </a:lnTo>
                    <a:lnTo>
                      <a:pt x="44" y="193"/>
                    </a:lnTo>
                    <a:lnTo>
                      <a:pt x="24" y="195"/>
                    </a:lnTo>
                    <a:lnTo>
                      <a:pt x="10" y="190"/>
                    </a:lnTo>
                    <a:lnTo>
                      <a:pt x="3" y="177"/>
                    </a:lnTo>
                    <a:lnTo>
                      <a:pt x="0" y="162"/>
                    </a:lnTo>
                    <a:lnTo>
                      <a:pt x="3" y="145"/>
                    </a:lnTo>
                    <a:lnTo>
                      <a:pt x="12" y="127"/>
                    </a:lnTo>
                    <a:lnTo>
                      <a:pt x="24" y="114"/>
                    </a:lnTo>
                    <a:lnTo>
                      <a:pt x="43" y="103"/>
                    </a:lnTo>
                    <a:lnTo>
                      <a:pt x="58" y="94"/>
                    </a:lnTo>
                    <a:lnTo>
                      <a:pt x="69" y="80"/>
                    </a:lnTo>
                    <a:lnTo>
                      <a:pt x="79" y="64"/>
                    </a:lnTo>
                    <a:lnTo>
                      <a:pt x="86" y="46"/>
                    </a:lnTo>
                    <a:lnTo>
                      <a:pt x="90" y="28"/>
                    </a:lnTo>
                    <a:lnTo>
                      <a:pt x="92" y="13"/>
                    </a:lnTo>
                    <a:lnTo>
                      <a:pt x="95" y="3"/>
                    </a:lnTo>
                    <a:lnTo>
                      <a:pt x="9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0" name="Freeform 185"/>
              <p:cNvSpPr>
                <a:spLocks/>
              </p:cNvSpPr>
              <p:nvPr/>
            </p:nvSpPr>
            <p:spPr bwMode="auto">
              <a:xfrm>
                <a:off x="3043" y="3323"/>
                <a:ext cx="91" cy="63"/>
              </a:xfrm>
              <a:custGeom>
                <a:avLst/>
                <a:gdLst>
                  <a:gd name="T0" fmla="*/ 0 w 183"/>
                  <a:gd name="T1" fmla="*/ 0 h 126"/>
                  <a:gd name="T2" fmla="*/ 0 w 183"/>
                  <a:gd name="T3" fmla="*/ 1 h 126"/>
                  <a:gd name="T4" fmla="*/ 0 w 183"/>
                  <a:gd name="T5" fmla="*/ 1 h 126"/>
                  <a:gd name="T6" fmla="*/ 0 w 183"/>
                  <a:gd name="T7" fmla="*/ 1 h 126"/>
                  <a:gd name="T8" fmla="*/ 0 w 183"/>
                  <a:gd name="T9" fmla="*/ 1 h 126"/>
                  <a:gd name="T10" fmla="*/ 0 w 183"/>
                  <a:gd name="T11" fmla="*/ 1 h 126"/>
                  <a:gd name="T12" fmla="*/ 0 w 183"/>
                  <a:gd name="T13" fmla="*/ 1 h 126"/>
                  <a:gd name="T14" fmla="*/ 0 w 183"/>
                  <a:gd name="T15" fmla="*/ 1 h 126"/>
                  <a:gd name="T16" fmla="*/ 0 w 183"/>
                  <a:gd name="T17" fmla="*/ 1 h 126"/>
                  <a:gd name="T18" fmla="*/ 0 w 183"/>
                  <a:gd name="T19" fmla="*/ 1 h 126"/>
                  <a:gd name="T20" fmla="*/ 0 w 183"/>
                  <a:gd name="T21" fmla="*/ 1 h 126"/>
                  <a:gd name="T22" fmla="*/ 0 w 183"/>
                  <a:gd name="T23" fmla="*/ 1 h 126"/>
                  <a:gd name="T24" fmla="*/ 0 w 183"/>
                  <a:gd name="T25" fmla="*/ 1 h 126"/>
                  <a:gd name="T26" fmla="*/ 0 w 183"/>
                  <a:gd name="T27" fmla="*/ 1 h 126"/>
                  <a:gd name="T28" fmla="*/ 0 w 183"/>
                  <a:gd name="T29" fmla="*/ 1 h 126"/>
                  <a:gd name="T30" fmla="*/ 0 w 183"/>
                  <a:gd name="T31" fmla="*/ 1 h 126"/>
                  <a:gd name="T32" fmla="*/ 0 w 183"/>
                  <a:gd name="T33" fmla="*/ 1 h 126"/>
                  <a:gd name="T34" fmla="*/ 0 w 183"/>
                  <a:gd name="T35" fmla="*/ 1 h 126"/>
                  <a:gd name="T36" fmla="*/ 0 w 183"/>
                  <a:gd name="T37" fmla="*/ 1 h 126"/>
                  <a:gd name="T38" fmla="*/ 0 w 183"/>
                  <a:gd name="T39" fmla="*/ 1 h 126"/>
                  <a:gd name="T40" fmla="*/ 0 w 183"/>
                  <a:gd name="T41" fmla="*/ 1 h 126"/>
                  <a:gd name="T42" fmla="*/ 0 w 183"/>
                  <a:gd name="T43" fmla="*/ 1 h 126"/>
                  <a:gd name="T44" fmla="*/ 0 w 183"/>
                  <a:gd name="T45" fmla="*/ 1 h 126"/>
                  <a:gd name="T46" fmla="*/ 0 w 183"/>
                  <a:gd name="T47" fmla="*/ 1 h 126"/>
                  <a:gd name="T48" fmla="*/ 0 w 183"/>
                  <a:gd name="T49" fmla="*/ 0 h 1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3" h="126">
                    <a:moveTo>
                      <a:pt x="183" y="0"/>
                    </a:moveTo>
                    <a:lnTo>
                      <a:pt x="173" y="25"/>
                    </a:lnTo>
                    <a:lnTo>
                      <a:pt x="159" y="51"/>
                    </a:lnTo>
                    <a:lnTo>
                      <a:pt x="141" y="74"/>
                    </a:lnTo>
                    <a:lnTo>
                      <a:pt x="120" y="94"/>
                    </a:lnTo>
                    <a:lnTo>
                      <a:pt x="97" y="111"/>
                    </a:lnTo>
                    <a:lnTo>
                      <a:pt x="73" y="122"/>
                    </a:lnTo>
                    <a:lnTo>
                      <a:pt x="48" y="126"/>
                    </a:lnTo>
                    <a:lnTo>
                      <a:pt x="24" y="120"/>
                    </a:lnTo>
                    <a:lnTo>
                      <a:pt x="7" y="109"/>
                    </a:lnTo>
                    <a:lnTo>
                      <a:pt x="0" y="96"/>
                    </a:lnTo>
                    <a:lnTo>
                      <a:pt x="1" y="82"/>
                    </a:lnTo>
                    <a:lnTo>
                      <a:pt x="8" y="69"/>
                    </a:lnTo>
                    <a:lnTo>
                      <a:pt x="22" y="58"/>
                    </a:lnTo>
                    <a:lnTo>
                      <a:pt x="39" y="50"/>
                    </a:lnTo>
                    <a:lnTo>
                      <a:pt x="58" y="46"/>
                    </a:lnTo>
                    <a:lnTo>
                      <a:pt x="78" y="50"/>
                    </a:lnTo>
                    <a:lnTo>
                      <a:pt x="96" y="52"/>
                    </a:lnTo>
                    <a:lnTo>
                      <a:pt x="113" y="48"/>
                    </a:lnTo>
                    <a:lnTo>
                      <a:pt x="130" y="40"/>
                    </a:lnTo>
                    <a:lnTo>
                      <a:pt x="148" y="30"/>
                    </a:lnTo>
                    <a:lnTo>
                      <a:pt x="161" y="20"/>
                    </a:lnTo>
                    <a:lnTo>
                      <a:pt x="173" y="10"/>
                    </a:lnTo>
                    <a:lnTo>
                      <a:pt x="181" y="2"/>
                    </a:lnTo>
                    <a:lnTo>
                      <a:pt x="18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1" name="Freeform 186"/>
              <p:cNvSpPr>
                <a:spLocks/>
              </p:cNvSpPr>
              <p:nvPr/>
            </p:nvSpPr>
            <p:spPr bwMode="auto">
              <a:xfrm>
                <a:off x="3143" y="3325"/>
                <a:ext cx="52" cy="98"/>
              </a:xfrm>
              <a:custGeom>
                <a:avLst/>
                <a:gdLst>
                  <a:gd name="T0" fmla="*/ 0 w 102"/>
                  <a:gd name="T1" fmla="*/ 0 h 197"/>
                  <a:gd name="T2" fmla="*/ 1 w 102"/>
                  <a:gd name="T3" fmla="*/ 0 h 197"/>
                  <a:gd name="T4" fmla="*/ 1 w 102"/>
                  <a:gd name="T5" fmla="*/ 0 h 197"/>
                  <a:gd name="T6" fmla="*/ 1 w 102"/>
                  <a:gd name="T7" fmla="*/ 0 h 197"/>
                  <a:gd name="T8" fmla="*/ 1 w 102"/>
                  <a:gd name="T9" fmla="*/ 0 h 197"/>
                  <a:gd name="T10" fmla="*/ 1 w 102"/>
                  <a:gd name="T11" fmla="*/ 0 h 197"/>
                  <a:gd name="T12" fmla="*/ 1 w 102"/>
                  <a:gd name="T13" fmla="*/ 0 h 197"/>
                  <a:gd name="T14" fmla="*/ 1 w 102"/>
                  <a:gd name="T15" fmla="*/ 0 h 197"/>
                  <a:gd name="T16" fmla="*/ 1 w 102"/>
                  <a:gd name="T17" fmla="*/ 0 h 197"/>
                  <a:gd name="T18" fmla="*/ 1 w 102"/>
                  <a:gd name="T19" fmla="*/ 0 h 197"/>
                  <a:gd name="T20" fmla="*/ 1 w 102"/>
                  <a:gd name="T21" fmla="*/ 0 h 197"/>
                  <a:gd name="T22" fmla="*/ 1 w 102"/>
                  <a:gd name="T23" fmla="*/ 0 h 197"/>
                  <a:gd name="T24" fmla="*/ 1 w 102"/>
                  <a:gd name="T25" fmla="*/ 0 h 197"/>
                  <a:gd name="T26" fmla="*/ 1 w 102"/>
                  <a:gd name="T27" fmla="*/ 0 h 197"/>
                  <a:gd name="T28" fmla="*/ 1 w 102"/>
                  <a:gd name="T29" fmla="*/ 0 h 197"/>
                  <a:gd name="T30" fmla="*/ 1 w 102"/>
                  <a:gd name="T31" fmla="*/ 0 h 197"/>
                  <a:gd name="T32" fmla="*/ 1 w 102"/>
                  <a:gd name="T33" fmla="*/ 0 h 197"/>
                  <a:gd name="T34" fmla="*/ 1 w 102"/>
                  <a:gd name="T35" fmla="*/ 0 h 197"/>
                  <a:gd name="T36" fmla="*/ 1 w 102"/>
                  <a:gd name="T37" fmla="*/ 0 h 197"/>
                  <a:gd name="T38" fmla="*/ 1 w 102"/>
                  <a:gd name="T39" fmla="*/ 0 h 197"/>
                  <a:gd name="T40" fmla="*/ 1 w 102"/>
                  <a:gd name="T41" fmla="*/ 0 h 197"/>
                  <a:gd name="T42" fmla="*/ 1 w 102"/>
                  <a:gd name="T43" fmla="*/ 0 h 197"/>
                  <a:gd name="T44" fmla="*/ 1 w 102"/>
                  <a:gd name="T45" fmla="*/ 0 h 197"/>
                  <a:gd name="T46" fmla="*/ 1 w 102"/>
                  <a:gd name="T47" fmla="*/ 0 h 197"/>
                  <a:gd name="T48" fmla="*/ 0 w 102"/>
                  <a:gd name="T49" fmla="*/ 0 h 1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2" h="197">
                    <a:moveTo>
                      <a:pt x="0" y="0"/>
                    </a:moveTo>
                    <a:lnTo>
                      <a:pt x="23" y="14"/>
                    </a:lnTo>
                    <a:lnTo>
                      <a:pt x="46" y="33"/>
                    </a:lnTo>
                    <a:lnTo>
                      <a:pt x="66" y="54"/>
                    </a:lnTo>
                    <a:lnTo>
                      <a:pt x="83" y="77"/>
                    </a:lnTo>
                    <a:lnTo>
                      <a:pt x="95" y="103"/>
                    </a:lnTo>
                    <a:lnTo>
                      <a:pt x="102" y="128"/>
                    </a:lnTo>
                    <a:lnTo>
                      <a:pt x="102" y="153"/>
                    </a:lnTo>
                    <a:lnTo>
                      <a:pt x="93" y="177"/>
                    </a:lnTo>
                    <a:lnTo>
                      <a:pt x="79" y="191"/>
                    </a:lnTo>
                    <a:lnTo>
                      <a:pt x="65" y="197"/>
                    </a:lnTo>
                    <a:lnTo>
                      <a:pt x="51" y="194"/>
                    </a:lnTo>
                    <a:lnTo>
                      <a:pt x="39" y="183"/>
                    </a:lnTo>
                    <a:lnTo>
                      <a:pt x="30" y="170"/>
                    </a:lnTo>
                    <a:lnTo>
                      <a:pt x="25" y="151"/>
                    </a:lnTo>
                    <a:lnTo>
                      <a:pt x="25" y="132"/>
                    </a:lnTo>
                    <a:lnTo>
                      <a:pt x="32" y="112"/>
                    </a:lnTo>
                    <a:lnTo>
                      <a:pt x="37" y="96"/>
                    </a:lnTo>
                    <a:lnTo>
                      <a:pt x="35" y="77"/>
                    </a:lnTo>
                    <a:lnTo>
                      <a:pt x="31" y="59"/>
                    </a:lnTo>
                    <a:lnTo>
                      <a:pt x="24" y="41"/>
                    </a:lnTo>
                    <a:lnTo>
                      <a:pt x="16" y="24"/>
                    </a:lnTo>
                    <a:lnTo>
                      <a:pt x="8" y="12"/>
                    </a:lnTo>
                    <a:lnTo>
                      <a:pt x="2" y="4"/>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2" name="Freeform 187"/>
              <p:cNvSpPr>
                <a:spLocks/>
              </p:cNvSpPr>
              <p:nvPr/>
            </p:nvSpPr>
            <p:spPr bwMode="auto">
              <a:xfrm>
                <a:off x="3146" y="3319"/>
                <a:ext cx="90" cy="64"/>
              </a:xfrm>
              <a:custGeom>
                <a:avLst/>
                <a:gdLst>
                  <a:gd name="T0" fmla="*/ 0 w 180"/>
                  <a:gd name="T1" fmla="*/ 0 h 129"/>
                  <a:gd name="T2" fmla="*/ 1 w 180"/>
                  <a:gd name="T3" fmla="*/ 0 h 129"/>
                  <a:gd name="T4" fmla="*/ 1 w 180"/>
                  <a:gd name="T5" fmla="*/ 0 h 129"/>
                  <a:gd name="T6" fmla="*/ 1 w 180"/>
                  <a:gd name="T7" fmla="*/ 0 h 129"/>
                  <a:gd name="T8" fmla="*/ 1 w 180"/>
                  <a:gd name="T9" fmla="*/ 0 h 129"/>
                  <a:gd name="T10" fmla="*/ 1 w 180"/>
                  <a:gd name="T11" fmla="*/ 0 h 129"/>
                  <a:gd name="T12" fmla="*/ 1 w 180"/>
                  <a:gd name="T13" fmla="*/ 0 h 129"/>
                  <a:gd name="T14" fmla="*/ 1 w 180"/>
                  <a:gd name="T15" fmla="*/ 0 h 129"/>
                  <a:gd name="T16" fmla="*/ 1 w 180"/>
                  <a:gd name="T17" fmla="*/ 0 h 129"/>
                  <a:gd name="T18" fmla="*/ 1 w 180"/>
                  <a:gd name="T19" fmla="*/ 0 h 129"/>
                  <a:gd name="T20" fmla="*/ 1 w 180"/>
                  <a:gd name="T21" fmla="*/ 0 h 129"/>
                  <a:gd name="T22" fmla="*/ 1 w 180"/>
                  <a:gd name="T23" fmla="*/ 0 h 129"/>
                  <a:gd name="T24" fmla="*/ 1 w 180"/>
                  <a:gd name="T25" fmla="*/ 0 h 129"/>
                  <a:gd name="T26" fmla="*/ 1 w 180"/>
                  <a:gd name="T27" fmla="*/ 0 h 129"/>
                  <a:gd name="T28" fmla="*/ 1 w 180"/>
                  <a:gd name="T29" fmla="*/ 0 h 129"/>
                  <a:gd name="T30" fmla="*/ 1 w 180"/>
                  <a:gd name="T31" fmla="*/ 0 h 129"/>
                  <a:gd name="T32" fmla="*/ 1 w 180"/>
                  <a:gd name="T33" fmla="*/ 0 h 129"/>
                  <a:gd name="T34" fmla="*/ 1 w 180"/>
                  <a:gd name="T35" fmla="*/ 0 h 129"/>
                  <a:gd name="T36" fmla="*/ 1 w 180"/>
                  <a:gd name="T37" fmla="*/ 0 h 129"/>
                  <a:gd name="T38" fmla="*/ 1 w 180"/>
                  <a:gd name="T39" fmla="*/ 0 h 129"/>
                  <a:gd name="T40" fmla="*/ 1 w 180"/>
                  <a:gd name="T41" fmla="*/ 0 h 129"/>
                  <a:gd name="T42" fmla="*/ 1 w 180"/>
                  <a:gd name="T43" fmla="*/ 0 h 129"/>
                  <a:gd name="T44" fmla="*/ 1 w 180"/>
                  <a:gd name="T45" fmla="*/ 0 h 129"/>
                  <a:gd name="T46" fmla="*/ 1 w 180"/>
                  <a:gd name="T47" fmla="*/ 0 h 129"/>
                  <a:gd name="T48" fmla="*/ 0 w 180"/>
                  <a:gd name="T49" fmla="*/ 0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0" h="129">
                    <a:moveTo>
                      <a:pt x="0" y="2"/>
                    </a:moveTo>
                    <a:lnTo>
                      <a:pt x="28" y="0"/>
                    </a:lnTo>
                    <a:lnTo>
                      <a:pt x="57" y="1"/>
                    </a:lnTo>
                    <a:lnTo>
                      <a:pt x="87" y="7"/>
                    </a:lnTo>
                    <a:lnTo>
                      <a:pt x="114" y="16"/>
                    </a:lnTo>
                    <a:lnTo>
                      <a:pt x="140" y="30"/>
                    </a:lnTo>
                    <a:lnTo>
                      <a:pt x="159" y="46"/>
                    </a:lnTo>
                    <a:lnTo>
                      <a:pt x="173" y="67"/>
                    </a:lnTo>
                    <a:lnTo>
                      <a:pt x="180" y="91"/>
                    </a:lnTo>
                    <a:lnTo>
                      <a:pt x="178" y="110"/>
                    </a:lnTo>
                    <a:lnTo>
                      <a:pt x="170" y="123"/>
                    </a:lnTo>
                    <a:lnTo>
                      <a:pt x="156" y="129"/>
                    </a:lnTo>
                    <a:lnTo>
                      <a:pt x="141" y="128"/>
                    </a:lnTo>
                    <a:lnTo>
                      <a:pt x="125" y="121"/>
                    </a:lnTo>
                    <a:lnTo>
                      <a:pt x="110" y="109"/>
                    </a:lnTo>
                    <a:lnTo>
                      <a:pt x="98" y="93"/>
                    </a:lnTo>
                    <a:lnTo>
                      <a:pt x="93" y="73"/>
                    </a:lnTo>
                    <a:lnTo>
                      <a:pt x="87" y="57"/>
                    </a:lnTo>
                    <a:lnTo>
                      <a:pt x="75" y="44"/>
                    </a:lnTo>
                    <a:lnTo>
                      <a:pt x="60" y="31"/>
                    </a:lnTo>
                    <a:lnTo>
                      <a:pt x="44" y="20"/>
                    </a:lnTo>
                    <a:lnTo>
                      <a:pt x="28" y="12"/>
                    </a:lnTo>
                    <a:lnTo>
                      <a:pt x="14" y="7"/>
                    </a:lnTo>
                    <a:lnTo>
                      <a:pt x="4" y="3"/>
                    </a:lnTo>
                    <a:lnTo>
                      <a:pt x="0" y="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3" name="Freeform 188"/>
              <p:cNvSpPr>
                <a:spLocks/>
              </p:cNvSpPr>
              <p:nvPr/>
            </p:nvSpPr>
            <p:spPr bwMode="auto">
              <a:xfrm>
                <a:off x="3150" y="3281"/>
                <a:ext cx="103" cy="42"/>
              </a:xfrm>
              <a:custGeom>
                <a:avLst/>
                <a:gdLst>
                  <a:gd name="T0" fmla="*/ 0 w 206"/>
                  <a:gd name="T1" fmla="*/ 0 h 85"/>
                  <a:gd name="T2" fmla="*/ 1 w 206"/>
                  <a:gd name="T3" fmla="*/ 0 h 85"/>
                  <a:gd name="T4" fmla="*/ 1 w 206"/>
                  <a:gd name="T5" fmla="*/ 0 h 85"/>
                  <a:gd name="T6" fmla="*/ 1 w 206"/>
                  <a:gd name="T7" fmla="*/ 0 h 85"/>
                  <a:gd name="T8" fmla="*/ 1 w 206"/>
                  <a:gd name="T9" fmla="*/ 0 h 85"/>
                  <a:gd name="T10" fmla="*/ 1 w 206"/>
                  <a:gd name="T11" fmla="*/ 0 h 85"/>
                  <a:gd name="T12" fmla="*/ 1 w 206"/>
                  <a:gd name="T13" fmla="*/ 0 h 85"/>
                  <a:gd name="T14" fmla="*/ 1 w 206"/>
                  <a:gd name="T15" fmla="*/ 0 h 85"/>
                  <a:gd name="T16" fmla="*/ 1 w 206"/>
                  <a:gd name="T17" fmla="*/ 0 h 85"/>
                  <a:gd name="T18" fmla="*/ 1 w 206"/>
                  <a:gd name="T19" fmla="*/ 0 h 85"/>
                  <a:gd name="T20" fmla="*/ 1 w 206"/>
                  <a:gd name="T21" fmla="*/ 0 h 85"/>
                  <a:gd name="T22" fmla="*/ 1 w 206"/>
                  <a:gd name="T23" fmla="*/ 0 h 85"/>
                  <a:gd name="T24" fmla="*/ 1 w 206"/>
                  <a:gd name="T25" fmla="*/ 0 h 85"/>
                  <a:gd name="T26" fmla="*/ 1 w 206"/>
                  <a:gd name="T27" fmla="*/ 0 h 85"/>
                  <a:gd name="T28" fmla="*/ 1 w 206"/>
                  <a:gd name="T29" fmla="*/ 0 h 85"/>
                  <a:gd name="T30" fmla="*/ 1 w 206"/>
                  <a:gd name="T31" fmla="*/ 0 h 85"/>
                  <a:gd name="T32" fmla="*/ 1 w 206"/>
                  <a:gd name="T33" fmla="*/ 0 h 85"/>
                  <a:gd name="T34" fmla="*/ 1 w 206"/>
                  <a:gd name="T35" fmla="*/ 0 h 85"/>
                  <a:gd name="T36" fmla="*/ 1 w 206"/>
                  <a:gd name="T37" fmla="*/ 0 h 85"/>
                  <a:gd name="T38" fmla="*/ 1 w 206"/>
                  <a:gd name="T39" fmla="*/ 0 h 85"/>
                  <a:gd name="T40" fmla="*/ 1 w 206"/>
                  <a:gd name="T41" fmla="*/ 0 h 85"/>
                  <a:gd name="T42" fmla="*/ 1 w 206"/>
                  <a:gd name="T43" fmla="*/ 0 h 85"/>
                  <a:gd name="T44" fmla="*/ 1 w 206"/>
                  <a:gd name="T45" fmla="*/ 0 h 85"/>
                  <a:gd name="T46" fmla="*/ 1 w 206"/>
                  <a:gd name="T47" fmla="*/ 0 h 85"/>
                  <a:gd name="T48" fmla="*/ 1 w 206"/>
                  <a:gd name="T49" fmla="*/ 0 h 85"/>
                  <a:gd name="T50" fmla="*/ 1 w 206"/>
                  <a:gd name="T51" fmla="*/ 0 h 85"/>
                  <a:gd name="T52" fmla="*/ 1 w 206"/>
                  <a:gd name="T53" fmla="*/ 0 h 85"/>
                  <a:gd name="T54" fmla="*/ 1 w 206"/>
                  <a:gd name="T55" fmla="*/ 0 h 85"/>
                  <a:gd name="T56" fmla="*/ 1 w 206"/>
                  <a:gd name="T57" fmla="*/ 0 h 85"/>
                  <a:gd name="T58" fmla="*/ 1 w 206"/>
                  <a:gd name="T59" fmla="*/ 0 h 85"/>
                  <a:gd name="T60" fmla="*/ 1 w 206"/>
                  <a:gd name="T61" fmla="*/ 0 h 85"/>
                  <a:gd name="T62" fmla="*/ 1 w 206"/>
                  <a:gd name="T63" fmla="*/ 0 h 85"/>
                  <a:gd name="T64" fmla="*/ 0 w 206"/>
                  <a:gd name="T65" fmla="*/ 0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6" h="85">
                    <a:moveTo>
                      <a:pt x="0" y="54"/>
                    </a:moveTo>
                    <a:lnTo>
                      <a:pt x="11" y="45"/>
                    </a:lnTo>
                    <a:lnTo>
                      <a:pt x="22" y="37"/>
                    </a:lnTo>
                    <a:lnTo>
                      <a:pt x="34" y="30"/>
                    </a:lnTo>
                    <a:lnTo>
                      <a:pt x="46" y="23"/>
                    </a:lnTo>
                    <a:lnTo>
                      <a:pt x="60" y="16"/>
                    </a:lnTo>
                    <a:lnTo>
                      <a:pt x="74" y="11"/>
                    </a:lnTo>
                    <a:lnTo>
                      <a:pt x="88" y="7"/>
                    </a:lnTo>
                    <a:lnTo>
                      <a:pt x="103" y="3"/>
                    </a:lnTo>
                    <a:lnTo>
                      <a:pt x="117" y="1"/>
                    </a:lnTo>
                    <a:lnTo>
                      <a:pt x="130" y="0"/>
                    </a:lnTo>
                    <a:lnTo>
                      <a:pt x="143" y="1"/>
                    </a:lnTo>
                    <a:lnTo>
                      <a:pt x="156" y="3"/>
                    </a:lnTo>
                    <a:lnTo>
                      <a:pt x="168" y="7"/>
                    </a:lnTo>
                    <a:lnTo>
                      <a:pt x="179" y="12"/>
                    </a:lnTo>
                    <a:lnTo>
                      <a:pt x="189" y="19"/>
                    </a:lnTo>
                    <a:lnTo>
                      <a:pt x="197" y="29"/>
                    </a:lnTo>
                    <a:lnTo>
                      <a:pt x="206" y="47"/>
                    </a:lnTo>
                    <a:lnTo>
                      <a:pt x="206" y="62"/>
                    </a:lnTo>
                    <a:lnTo>
                      <a:pt x="198" y="73"/>
                    </a:lnTo>
                    <a:lnTo>
                      <a:pt x="185" y="82"/>
                    </a:lnTo>
                    <a:lnTo>
                      <a:pt x="167" y="85"/>
                    </a:lnTo>
                    <a:lnTo>
                      <a:pt x="149" y="84"/>
                    </a:lnTo>
                    <a:lnTo>
                      <a:pt x="132" y="76"/>
                    </a:lnTo>
                    <a:lnTo>
                      <a:pt x="116" y="63"/>
                    </a:lnTo>
                    <a:lnTo>
                      <a:pt x="102" y="53"/>
                    </a:lnTo>
                    <a:lnTo>
                      <a:pt x="84" y="47"/>
                    </a:lnTo>
                    <a:lnTo>
                      <a:pt x="66" y="45"/>
                    </a:lnTo>
                    <a:lnTo>
                      <a:pt x="46" y="46"/>
                    </a:lnTo>
                    <a:lnTo>
                      <a:pt x="29" y="48"/>
                    </a:lnTo>
                    <a:lnTo>
                      <a:pt x="14" y="50"/>
                    </a:lnTo>
                    <a:lnTo>
                      <a:pt x="4" y="53"/>
                    </a:lnTo>
                    <a:lnTo>
                      <a:pt x="0" y="5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4" name="Freeform 189"/>
              <p:cNvSpPr>
                <a:spLocks/>
              </p:cNvSpPr>
              <p:nvPr/>
            </p:nvSpPr>
            <p:spPr bwMode="auto">
              <a:xfrm>
                <a:off x="2822" y="3075"/>
                <a:ext cx="74" cy="47"/>
              </a:xfrm>
              <a:custGeom>
                <a:avLst/>
                <a:gdLst>
                  <a:gd name="T0" fmla="*/ 0 w 147"/>
                  <a:gd name="T1" fmla="*/ 0 h 95"/>
                  <a:gd name="T2" fmla="*/ 1 w 147"/>
                  <a:gd name="T3" fmla="*/ 0 h 95"/>
                  <a:gd name="T4" fmla="*/ 1 w 147"/>
                  <a:gd name="T5" fmla="*/ 0 h 95"/>
                  <a:gd name="T6" fmla="*/ 1 w 147"/>
                  <a:gd name="T7" fmla="*/ 0 h 95"/>
                  <a:gd name="T8" fmla="*/ 1 w 147"/>
                  <a:gd name="T9" fmla="*/ 0 h 95"/>
                  <a:gd name="T10" fmla="*/ 1 w 147"/>
                  <a:gd name="T11" fmla="*/ 0 h 95"/>
                  <a:gd name="T12" fmla="*/ 1 w 147"/>
                  <a:gd name="T13" fmla="*/ 0 h 95"/>
                  <a:gd name="T14" fmla="*/ 1 w 147"/>
                  <a:gd name="T15" fmla="*/ 0 h 95"/>
                  <a:gd name="T16" fmla="*/ 1 w 147"/>
                  <a:gd name="T17" fmla="*/ 0 h 95"/>
                  <a:gd name="T18" fmla="*/ 1 w 147"/>
                  <a:gd name="T19" fmla="*/ 0 h 95"/>
                  <a:gd name="T20" fmla="*/ 1 w 147"/>
                  <a:gd name="T21" fmla="*/ 0 h 95"/>
                  <a:gd name="T22" fmla="*/ 1 w 147"/>
                  <a:gd name="T23" fmla="*/ 0 h 95"/>
                  <a:gd name="T24" fmla="*/ 1 w 147"/>
                  <a:gd name="T25" fmla="*/ 0 h 95"/>
                  <a:gd name="T26" fmla="*/ 1 w 147"/>
                  <a:gd name="T27" fmla="*/ 0 h 95"/>
                  <a:gd name="T28" fmla="*/ 1 w 147"/>
                  <a:gd name="T29" fmla="*/ 0 h 95"/>
                  <a:gd name="T30" fmla="*/ 1 w 147"/>
                  <a:gd name="T31" fmla="*/ 0 h 95"/>
                  <a:gd name="T32" fmla="*/ 1 w 147"/>
                  <a:gd name="T33" fmla="*/ 0 h 95"/>
                  <a:gd name="T34" fmla="*/ 1 w 147"/>
                  <a:gd name="T35" fmla="*/ 0 h 95"/>
                  <a:gd name="T36" fmla="*/ 1 w 147"/>
                  <a:gd name="T37" fmla="*/ 0 h 95"/>
                  <a:gd name="T38" fmla="*/ 1 w 147"/>
                  <a:gd name="T39" fmla="*/ 0 h 95"/>
                  <a:gd name="T40" fmla="*/ 1 w 147"/>
                  <a:gd name="T41" fmla="*/ 0 h 95"/>
                  <a:gd name="T42" fmla="*/ 1 w 147"/>
                  <a:gd name="T43" fmla="*/ 0 h 95"/>
                  <a:gd name="T44" fmla="*/ 1 w 147"/>
                  <a:gd name="T45" fmla="*/ 0 h 95"/>
                  <a:gd name="T46" fmla="*/ 1 w 147"/>
                  <a:gd name="T47" fmla="*/ 0 h 95"/>
                  <a:gd name="T48" fmla="*/ 0 w 147"/>
                  <a:gd name="T49" fmla="*/ 0 h 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7" h="95">
                    <a:moveTo>
                      <a:pt x="0" y="5"/>
                    </a:moveTo>
                    <a:lnTo>
                      <a:pt x="22" y="2"/>
                    </a:lnTo>
                    <a:lnTo>
                      <a:pt x="45" y="0"/>
                    </a:lnTo>
                    <a:lnTo>
                      <a:pt x="68" y="3"/>
                    </a:lnTo>
                    <a:lnTo>
                      <a:pt x="91" y="8"/>
                    </a:lnTo>
                    <a:lnTo>
                      <a:pt x="111" y="17"/>
                    </a:lnTo>
                    <a:lnTo>
                      <a:pt x="128" y="29"/>
                    </a:lnTo>
                    <a:lnTo>
                      <a:pt x="141" y="44"/>
                    </a:lnTo>
                    <a:lnTo>
                      <a:pt x="147" y="63"/>
                    </a:lnTo>
                    <a:lnTo>
                      <a:pt x="146" y="79"/>
                    </a:lnTo>
                    <a:lnTo>
                      <a:pt x="141" y="89"/>
                    </a:lnTo>
                    <a:lnTo>
                      <a:pt x="130" y="94"/>
                    </a:lnTo>
                    <a:lnTo>
                      <a:pt x="119" y="95"/>
                    </a:lnTo>
                    <a:lnTo>
                      <a:pt x="105" y="90"/>
                    </a:lnTo>
                    <a:lnTo>
                      <a:pt x="93" y="82"/>
                    </a:lnTo>
                    <a:lnTo>
                      <a:pt x="83" y="70"/>
                    </a:lnTo>
                    <a:lnTo>
                      <a:pt x="77" y="55"/>
                    </a:lnTo>
                    <a:lnTo>
                      <a:pt x="71" y="43"/>
                    </a:lnTo>
                    <a:lnTo>
                      <a:pt x="62" y="33"/>
                    </a:lnTo>
                    <a:lnTo>
                      <a:pt x="50" y="23"/>
                    </a:lnTo>
                    <a:lnTo>
                      <a:pt x="36" y="17"/>
                    </a:lnTo>
                    <a:lnTo>
                      <a:pt x="22" y="12"/>
                    </a:lnTo>
                    <a:lnTo>
                      <a:pt x="10" y="7"/>
                    </a:lnTo>
                    <a:lnTo>
                      <a:pt x="3" y="6"/>
                    </a:lnTo>
                    <a:lnTo>
                      <a:pt x="0"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5" name="Freeform 190"/>
              <p:cNvSpPr>
                <a:spLocks/>
              </p:cNvSpPr>
              <p:nvPr/>
            </p:nvSpPr>
            <p:spPr bwMode="auto">
              <a:xfrm>
                <a:off x="2819" y="3081"/>
                <a:ext cx="43" cy="77"/>
              </a:xfrm>
              <a:custGeom>
                <a:avLst/>
                <a:gdLst>
                  <a:gd name="T0" fmla="*/ 0 w 87"/>
                  <a:gd name="T1" fmla="*/ 0 h 154"/>
                  <a:gd name="T2" fmla="*/ 0 w 87"/>
                  <a:gd name="T3" fmla="*/ 1 h 154"/>
                  <a:gd name="T4" fmla="*/ 0 w 87"/>
                  <a:gd name="T5" fmla="*/ 1 h 154"/>
                  <a:gd name="T6" fmla="*/ 0 w 87"/>
                  <a:gd name="T7" fmla="*/ 1 h 154"/>
                  <a:gd name="T8" fmla="*/ 0 w 87"/>
                  <a:gd name="T9" fmla="*/ 1 h 154"/>
                  <a:gd name="T10" fmla="*/ 0 w 87"/>
                  <a:gd name="T11" fmla="*/ 1 h 154"/>
                  <a:gd name="T12" fmla="*/ 0 w 87"/>
                  <a:gd name="T13" fmla="*/ 1 h 154"/>
                  <a:gd name="T14" fmla="*/ 0 w 87"/>
                  <a:gd name="T15" fmla="*/ 1 h 154"/>
                  <a:gd name="T16" fmla="*/ 0 w 87"/>
                  <a:gd name="T17" fmla="*/ 1 h 154"/>
                  <a:gd name="T18" fmla="*/ 0 w 87"/>
                  <a:gd name="T19" fmla="*/ 1 h 154"/>
                  <a:gd name="T20" fmla="*/ 0 w 87"/>
                  <a:gd name="T21" fmla="*/ 1 h 154"/>
                  <a:gd name="T22" fmla="*/ 0 w 87"/>
                  <a:gd name="T23" fmla="*/ 1 h 154"/>
                  <a:gd name="T24" fmla="*/ 0 w 87"/>
                  <a:gd name="T25" fmla="*/ 1 h 154"/>
                  <a:gd name="T26" fmla="*/ 0 w 87"/>
                  <a:gd name="T27" fmla="*/ 1 h 154"/>
                  <a:gd name="T28" fmla="*/ 0 w 87"/>
                  <a:gd name="T29" fmla="*/ 1 h 154"/>
                  <a:gd name="T30" fmla="*/ 0 w 87"/>
                  <a:gd name="T31" fmla="*/ 1 h 154"/>
                  <a:gd name="T32" fmla="*/ 0 w 87"/>
                  <a:gd name="T33" fmla="*/ 1 h 154"/>
                  <a:gd name="T34" fmla="*/ 0 w 87"/>
                  <a:gd name="T35" fmla="*/ 1 h 154"/>
                  <a:gd name="T36" fmla="*/ 0 w 87"/>
                  <a:gd name="T37" fmla="*/ 1 h 154"/>
                  <a:gd name="T38" fmla="*/ 0 w 87"/>
                  <a:gd name="T39" fmla="*/ 1 h 154"/>
                  <a:gd name="T40" fmla="*/ 0 w 87"/>
                  <a:gd name="T41" fmla="*/ 1 h 154"/>
                  <a:gd name="T42" fmla="*/ 0 w 87"/>
                  <a:gd name="T43" fmla="*/ 1 h 154"/>
                  <a:gd name="T44" fmla="*/ 0 w 87"/>
                  <a:gd name="T45" fmla="*/ 1 h 154"/>
                  <a:gd name="T46" fmla="*/ 0 w 87"/>
                  <a:gd name="T47" fmla="*/ 1 h 154"/>
                  <a:gd name="T48" fmla="*/ 0 w 87"/>
                  <a:gd name="T49" fmla="*/ 0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154">
                    <a:moveTo>
                      <a:pt x="0" y="0"/>
                    </a:moveTo>
                    <a:lnTo>
                      <a:pt x="20" y="10"/>
                    </a:lnTo>
                    <a:lnTo>
                      <a:pt x="38" y="24"/>
                    </a:lnTo>
                    <a:lnTo>
                      <a:pt x="56" y="40"/>
                    </a:lnTo>
                    <a:lnTo>
                      <a:pt x="69" y="59"/>
                    </a:lnTo>
                    <a:lnTo>
                      <a:pt x="81" y="78"/>
                    </a:lnTo>
                    <a:lnTo>
                      <a:pt x="87" y="98"/>
                    </a:lnTo>
                    <a:lnTo>
                      <a:pt x="87" y="119"/>
                    </a:lnTo>
                    <a:lnTo>
                      <a:pt x="81" y="137"/>
                    </a:lnTo>
                    <a:lnTo>
                      <a:pt x="71" y="150"/>
                    </a:lnTo>
                    <a:lnTo>
                      <a:pt x="59" y="154"/>
                    </a:lnTo>
                    <a:lnTo>
                      <a:pt x="49" y="152"/>
                    </a:lnTo>
                    <a:lnTo>
                      <a:pt x="38" y="144"/>
                    </a:lnTo>
                    <a:lnTo>
                      <a:pt x="30" y="133"/>
                    </a:lnTo>
                    <a:lnTo>
                      <a:pt x="26" y="119"/>
                    </a:lnTo>
                    <a:lnTo>
                      <a:pt x="26" y="103"/>
                    </a:lnTo>
                    <a:lnTo>
                      <a:pt x="30" y="88"/>
                    </a:lnTo>
                    <a:lnTo>
                      <a:pt x="34" y="74"/>
                    </a:lnTo>
                    <a:lnTo>
                      <a:pt x="31" y="60"/>
                    </a:lnTo>
                    <a:lnTo>
                      <a:pt x="27" y="45"/>
                    </a:lnTo>
                    <a:lnTo>
                      <a:pt x="21" y="31"/>
                    </a:lnTo>
                    <a:lnTo>
                      <a:pt x="14" y="19"/>
                    </a:lnTo>
                    <a:lnTo>
                      <a:pt x="7" y="9"/>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6" name="Freeform 191"/>
              <p:cNvSpPr>
                <a:spLocks/>
              </p:cNvSpPr>
              <p:nvPr/>
            </p:nvSpPr>
            <p:spPr bwMode="auto">
              <a:xfrm>
                <a:off x="2821" y="3040"/>
                <a:ext cx="81" cy="34"/>
              </a:xfrm>
              <a:custGeom>
                <a:avLst/>
                <a:gdLst>
                  <a:gd name="T0" fmla="*/ 0 w 161"/>
                  <a:gd name="T1" fmla="*/ 0 h 69"/>
                  <a:gd name="T2" fmla="*/ 1 w 161"/>
                  <a:gd name="T3" fmla="*/ 0 h 69"/>
                  <a:gd name="T4" fmla="*/ 1 w 161"/>
                  <a:gd name="T5" fmla="*/ 0 h 69"/>
                  <a:gd name="T6" fmla="*/ 1 w 161"/>
                  <a:gd name="T7" fmla="*/ 0 h 69"/>
                  <a:gd name="T8" fmla="*/ 1 w 161"/>
                  <a:gd name="T9" fmla="*/ 0 h 69"/>
                  <a:gd name="T10" fmla="*/ 1 w 161"/>
                  <a:gd name="T11" fmla="*/ 0 h 69"/>
                  <a:gd name="T12" fmla="*/ 1 w 161"/>
                  <a:gd name="T13" fmla="*/ 0 h 69"/>
                  <a:gd name="T14" fmla="*/ 1 w 161"/>
                  <a:gd name="T15" fmla="*/ 0 h 69"/>
                  <a:gd name="T16" fmla="*/ 1 w 161"/>
                  <a:gd name="T17" fmla="*/ 0 h 69"/>
                  <a:gd name="T18" fmla="*/ 1 w 161"/>
                  <a:gd name="T19" fmla="*/ 0 h 69"/>
                  <a:gd name="T20" fmla="*/ 1 w 161"/>
                  <a:gd name="T21" fmla="*/ 0 h 69"/>
                  <a:gd name="T22" fmla="*/ 1 w 161"/>
                  <a:gd name="T23" fmla="*/ 0 h 69"/>
                  <a:gd name="T24" fmla="*/ 1 w 161"/>
                  <a:gd name="T25" fmla="*/ 0 h 69"/>
                  <a:gd name="T26" fmla="*/ 1 w 161"/>
                  <a:gd name="T27" fmla="*/ 0 h 69"/>
                  <a:gd name="T28" fmla="*/ 1 w 161"/>
                  <a:gd name="T29" fmla="*/ 0 h 69"/>
                  <a:gd name="T30" fmla="*/ 1 w 161"/>
                  <a:gd name="T31" fmla="*/ 0 h 69"/>
                  <a:gd name="T32" fmla="*/ 1 w 161"/>
                  <a:gd name="T33" fmla="*/ 0 h 69"/>
                  <a:gd name="T34" fmla="*/ 1 w 161"/>
                  <a:gd name="T35" fmla="*/ 0 h 69"/>
                  <a:gd name="T36" fmla="*/ 1 w 161"/>
                  <a:gd name="T37" fmla="*/ 0 h 69"/>
                  <a:gd name="T38" fmla="*/ 1 w 161"/>
                  <a:gd name="T39" fmla="*/ 0 h 69"/>
                  <a:gd name="T40" fmla="*/ 1 w 161"/>
                  <a:gd name="T41" fmla="*/ 0 h 69"/>
                  <a:gd name="T42" fmla="*/ 1 w 161"/>
                  <a:gd name="T43" fmla="*/ 0 h 69"/>
                  <a:gd name="T44" fmla="*/ 1 w 161"/>
                  <a:gd name="T45" fmla="*/ 0 h 69"/>
                  <a:gd name="T46" fmla="*/ 1 w 161"/>
                  <a:gd name="T47" fmla="*/ 0 h 69"/>
                  <a:gd name="T48" fmla="*/ 0 w 161"/>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1" h="69">
                    <a:moveTo>
                      <a:pt x="0" y="69"/>
                    </a:moveTo>
                    <a:lnTo>
                      <a:pt x="14" y="52"/>
                    </a:lnTo>
                    <a:lnTo>
                      <a:pt x="30" y="36"/>
                    </a:lnTo>
                    <a:lnTo>
                      <a:pt x="49" y="22"/>
                    </a:lnTo>
                    <a:lnTo>
                      <a:pt x="69" y="11"/>
                    </a:lnTo>
                    <a:lnTo>
                      <a:pt x="90" y="4"/>
                    </a:lnTo>
                    <a:lnTo>
                      <a:pt x="110" y="0"/>
                    </a:lnTo>
                    <a:lnTo>
                      <a:pt x="130" y="4"/>
                    </a:lnTo>
                    <a:lnTo>
                      <a:pt x="147" y="13"/>
                    </a:lnTo>
                    <a:lnTo>
                      <a:pt x="158" y="25"/>
                    </a:lnTo>
                    <a:lnTo>
                      <a:pt x="161" y="37"/>
                    </a:lnTo>
                    <a:lnTo>
                      <a:pt x="156" y="47"/>
                    </a:lnTo>
                    <a:lnTo>
                      <a:pt x="148" y="55"/>
                    </a:lnTo>
                    <a:lnTo>
                      <a:pt x="136" y="61"/>
                    </a:lnTo>
                    <a:lnTo>
                      <a:pt x="121" y="64"/>
                    </a:lnTo>
                    <a:lnTo>
                      <a:pt x="105" y="61"/>
                    </a:lnTo>
                    <a:lnTo>
                      <a:pt x="90" y="54"/>
                    </a:lnTo>
                    <a:lnTo>
                      <a:pt x="77" y="49"/>
                    </a:lnTo>
                    <a:lnTo>
                      <a:pt x="63" y="47"/>
                    </a:lnTo>
                    <a:lnTo>
                      <a:pt x="48" y="50"/>
                    </a:lnTo>
                    <a:lnTo>
                      <a:pt x="34" y="54"/>
                    </a:lnTo>
                    <a:lnTo>
                      <a:pt x="21" y="59"/>
                    </a:lnTo>
                    <a:lnTo>
                      <a:pt x="10" y="64"/>
                    </a:lnTo>
                    <a:lnTo>
                      <a:pt x="2" y="68"/>
                    </a:lnTo>
                    <a:lnTo>
                      <a:pt x="0" y="6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7" name="Freeform 192"/>
              <p:cNvSpPr>
                <a:spLocks/>
              </p:cNvSpPr>
              <p:nvPr/>
            </p:nvSpPr>
            <p:spPr bwMode="auto">
              <a:xfrm>
                <a:off x="2818" y="3005"/>
                <a:ext cx="57" cy="66"/>
              </a:xfrm>
              <a:custGeom>
                <a:avLst/>
                <a:gdLst>
                  <a:gd name="T0" fmla="*/ 0 w 114"/>
                  <a:gd name="T1" fmla="*/ 0 h 133"/>
                  <a:gd name="T2" fmla="*/ 1 w 114"/>
                  <a:gd name="T3" fmla="*/ 0 h 133"/>
                  <a:gd name="T4" fmla="*/ 1 w 114"/>
                  <a:gd name="T5" fmla="*/ 0 h 133"/>
                  <a:gd name="T6" fmla="*/ 1 w 114"/>
                  <a:gd name="T7" fmla="*/ 0 h 133"/>
                  <a:gd name="T8" fmla="*/ 1 w 114"/>
                  <a:gd name="T9" fmla="*/ 0 h 133"/>
                  <a:gd name="T10" fmla="*/ 1 w 114"/>
                  <a:gd name="T11" fmla="*/ 0 h 133"/>
                  <a:gd name="T12" fmla="*/ 1 w 114"/>
                  <a:gd name="T13" fmla="*/ 0 h 133"/>
                  <a:gd name="T14" fmla="*/ 1 w 114"/>
                  <a:gd name="T15" fmla="*/ 0 h 133"/>
                  <a:gd name="T16" fmla="*/ 1 w 114"/>
                  <a:gd name="T17" fmla="*/ 0 h 133"/>
                  <a:gd name="T18" fmla="*/ 1 w 114"/>
                  <a:gd name="T19" fmla="*/ 0 h 133"/>
                  <a:gd name="T20" fmla="*/ 1 w 114"/>
                  <a:gd name="T21" fmla="*/ 0 h 133"/>
                  <a:gd name="T22" fmla="*/ 1 w 114"/>
                  <a:gd name="T23" fmla="*/ 0 h 133"/>
                  <a:gd name="T24" fmla="*/ 1 w 114"/>
                  <a:gd name="T25" fmla="*/ 0 h 133"/>
                  <a:gd name="T26" fmla="*/ 1 w 114"/>
                  <a:gd name="T27" fmla="*/ 0 h 133"/>
                  <a:gd name="T28" fmla="*/ 1 w 114"/>
                  <a:gd name="T29" fmla="*/ 0 h 133"/>
                  <a:gd name="T30" fmla="*/ 1 w 114"/>
                  <a:gd name="T31" fmla="*/ 0 h 133"/>
                  <a:gd name="T32" fmla="*/ 1 w 114"/>
                  <a:gd name="T33" fmla="*/ 0 h 133"/>
                  <a:gd name="T34" fmla="*/ 1 w 114"/>
                  <a:gd name="T35" fmla="*/ 0 h 133"/>
                  <a:gd name="T36" fmla="*/ 1 w 114"/>
                  <a:gd name="T37" fmla="*/ 0 h 133"/>
                  <a:gd name="T38" fmla="*/ 1 w 114"/>
                  <a:gd name="T39" fmla="*/ 0 h 133"/>
                  <a:gd name="T40" fmla="*/ 1 w 114"/>
                  <a:gd name="T41" fmla="*/ 0 h 133"/>
                  <a:gd name="T42" fmla="*/ 1 w 114"/>
                  <a:gd name="T43" fmla="*/ 0 h 133"/>
                  <a:gd name="T44" fmla="*/ 1 w 114"/>
                  <a:gd name="T45" fmla="*/ 0 h 133"/>
                  <a:gd name="T46" fmla="*/ 1 w 114"/>
                  <a:gd name="T47" fmla="*/ 0 h 133"/>
                  <a:gd name="T48" fmla="*/ 0 w 114"/>
                  <a:gd name="T49" fmla="*/ 0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4" h="133">
                    <a:moveTo>
                      <a:pt x="0" y="133"/>
                    </a:moveTo>
                    <a:lnTo>
                      <a:pt x="1" y="111"/>
                    </a:lnTo>
                    <a:lnTo>
                      <a:pt x="5" y="88"/>
                    </a:lnTo>
                    <a:lnTo>
                      <a:pt x="11" y="65"/>
                    </a:lnTo>
                    <a:lnTo>
                      <a:pt x="22" y="44"/>
                    </a:lnTo>
                    <a:lnTo>
                      <a:pt x="35" y="25"/>
                    </a:lnTo>
                    <a:lnTo>
                      <a:pt x="49" y="12"/>
                    </a:lnTo>
                    <a:lnTo>
                      <a:pt x="67" y="2"/>
                    </a:lnTo>
                    <a:lnTo>
                      <a:pt x="86" y="0"/>
                    </a:lnTo>
                    <a:lnTo>
                      <a:pt x="102" y="4"/>
                    </a:lnTo>
                    <a:lnTo>
                      <a:pt x="112" y="12"/>
                    </a:lnTo>
                    <a:lnTo>
                      <a:pt x="114" y="22"/>
                    </a:lnTo>
                    <a:lnTo>
                      <a:pt x="112" y="35"/>
                    </a:lnTo>
                    <a:lnTo>
                      <a:pt x="105" y="46"/>
                    </a:lnTo>
                    <a:lnTo>
                      <a:pt x="94" y="56"/>
                    </a:lnTo>
                    <a:lnTo>
                      <a:pt x="81" y="65"/>
                    </a:lnTo>
                    <a:lnTo>
                      <a:pt x="64" y="67"/>
                    </a:lnTo>
                    <a:lnTo>
                      <a:pt x="52" y="69"/>
                    </a:lnTo>
                    <a:lnTo>
                      <a:pt x="39" y="77"/>
                    </a:lnTo>
                    <a:lnTo>
                      <a:pt x="29" y="88"/>
                    </a:lnTo>
                    <a:lnTo>
                      <a:pt x="18" y="99"/>
                    </a:lnTo>
                    <a:lnTo>
                      <a:pt x="11" y="112"/>
                    </a:lnTo>
                    <a:lnTo>
                      <a:pt x="5" y="122"/>
                    </a:lnTo>
                    <a:lnTo>
                      <a:pt x="1" y="130"/>
                    </a:lnTo>
                    <a:lnTo>
                      <a:pt x="0" y="13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8" name="Freeform 193"/>
              <p:cNvSpPr>
                <a:spLocks/>
              </p:cNvSpPr>
              <p:nvPr/>
            </p:nvSpPr>
            <p:spPr bwMode="auto">
              <a:xfrm>
                <a:off x="2794" y="2985"/>
                <a:ext cx="35" cy="82"/>
              </a:xfrm>
              <a:custGeom>
                <a:avLst/>
                <a:gdLst>
                  <a:gd name="T0" fmla="*/ 1 w 70"/>
                  <a:gd name="T1" fmla="*/ 1 h 163"/>
                  <a:gd name="T2" fmla="*/ 1 w 70"/>
                  <a:gd name="T3" fmla="*/ 1 h 163"/>
                  <a:gd name="T4" fmla="*/ 1 w 70"/>
                  <a:gd name="T5" fmla="*/ 1 h 163"/>
                  <a:gd name="T6" fmla="*/ 1 w 70"/>
                  <a:gd name="T7" fmla="*/ 1 h 163"/>
                  <a:gd name="T8" fmla="*/ 0 w 70"/>
                  <a:gd name="T9" fmla="*/ 1 h 163"/>
                  <a:gd name="T10" fmla="*/ 0 w 70"/>
                  <a:gd name="T11" fmla="*/ 1 h 163"/>
                  <a:gd name="T12" fmla="*/ 1 w 70"/>
                  <a:gd name="T13" fmla="*/ 1 h 163"/>
                  <a:gd name="T14" fmla="*/ 1 w 70"/>
                  <a:gd name="T15" fmla="*/ 1 h 163"/>
                  <a:gd name="T16" fmla="*/ 1 w 70"/>
                  <a:gd name="T17" fmla="*/ 1 h 163"/>
                  <a:gd name="T18" fmla="*/ 1 w 70"/>
                  <a:gd name="T19" fmla="*/ 0 h 163"/>
                  <a:gd name="T20" fmla="*/ 1 w 70"/>
                  <a:gd name="T21" fmla="*/ 1 h 163"/>
                  <a:gd name="T22" fmla="*/ 1 w 70"/>
                  <a:gd name="T23" fmla="*/ 1 h 163"/>
                  <a:gd name="T24" fmla="*/ 1 w 70"/>
                  <a:gd name="T25" fmla="*/ 1 h 163"/>
                  <a:gd name="T26" fmla="*/ 1 w 70"/>
                  <a:gd name="T27" fmla="*/ 1 h 163"/>
                  <a:gd name="T28" fmla="*/ 1 w 70"/>
                  <a:gd name="T29" fmla="*/ 1 h 163"/>
                  <a:gd name="T30" fmla="*/ 1 w 70"/>
                  <a:gd name="T31" fmla="*/ 1 h 163"/>
                  <a:gd name="T32" fmla="*/ 1 w 70"/>
                  <a:gd name="T33" fmla="*/ 1 h 163"/>
                  <a:gd name="T34" fmla="*/ 1 w 70"/>
                  <a:gd name="T35" fmla="*/ 1 h 163"/>
                  <a:gd name="T36" fmla="*/ 1 w 70"/>
                  <a:gd name="T37" fmla="*/ 1 h 163"/>
                  <a:gd name="T38" fmla="*/ 1 w 70"/>
                  <a:gd name="T39" fmla="*/ 1 h 163"/>
                  <a:gd name="T40" fmla="*/ 1 w 70"/>
                  <a:gd name="T41" fmla="*/ 1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163">
                    <a:moveTo>
                      <a:pt x="30" y="163"/>
                    </a:moveTo>
                    <a:lnTo>
                      <a:pt x="18" y="145"/>
                    </a:lnTo>
                    <a:lnTo>
                      <a:pt x="9" y="124"/>
                    </a:lnTo>
                    <a:lnTo>
                      <a:pt x="3" y="101"/>
                    </a:lnTo>
                    <a:lnTo>
                      <a:pt x="0" y="78"/>
                    </a:lnTo>
                    <a:lnTo>
                      <a:pt x="0" y="56"/>
                    </a:lnTo>
                    <a:lnTo>
                      <a:pt x="4" y="36"/>
                    </a:lnTo>
                    <a:lnTo>
                      <a:pt x="13" y="18"/>
                    </a:lnTo>
                    <a:lnTo>
                      <a:pt x="28" y="6"/>
                    </a:lnTo>
                    <a:lnTo>
                      <a:pt x="43" y="0"/>
                    </a:lnTo>
                    <a:lnTo>
                      <a:pt x="56" y="2"/>
                    </a:lnTo>
                    <a:lnTo>
                      <a:pt x="64" y="9"/>
                    </a:lnTo>
                    <a:lnTo>
                      <a:pt x="70" y="21"/>
                    </a:lnTo>
                    <a:lnTo>
                      <a:pt x="70" y="34"/>
                    </a:lnTo>
                    <a:lnTo>
                      <a:pt x="68" y="48"/>
                    </a:lnTo>
                    <a:lnTo>
                      <a:pt x="59" y="62"/>
                    </a:lnTo>
                    <a:lnTo>
                      <a:pt x="48" y="74"/>
                    </a:lnTo>
                    <a:lnTo>
                      <a:pt x="33" y="97"/>
                    </a:lnTo>
                    <a:lnTo>
                      <a:pt x="27" y="127"/>
                    </a:lnTo>
                    <a:lnTo>
                      <a:pt x="28" y="152"/>
                    </a:lnTo>
                    <a:lnTo>
                      <a:pt x="30" y="16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69" name="Freeform 194"/>
              <p:cNvSpPr>
                <a:spLocks/>
              </p:cNvSpPr>
              <p:nvPr/>
            </p:nvSpPr>
            <p:spPr bwMode="auto">
              <a:xfrm>
                <a:off x="2838" y="2266"/>
                <a:ext cx="180" cy="174"/>
              </a:xfrm>
              <a:custGeom>
                <a:avLst/>
                <a:gdLst>
                  <a:gd name="T0" fmla="*/ 0 w 361"/>
                  <a:gd name="T1" fmla="*/ 1 h 348"/>
                  <a:gd name="T2" fmla="*/ 0 w 361"/>
                  <a:gd name="T3" fmla="*/ 1 h 348"/>
                  <a:gd name="T4" fmla="*/ 0 w 361"/>
                  <a:gd name="T5" fmla="*/ 0 h 348"/>
                  <a:gd name="T6" fmla="*/ 0 w 361"/>
                  <a:gd name="T7" fmla="*/ 0 h 348"/>
                  <a:gd name="T8" fmla="*/ 0 w 361"/>
                  <a:gd name="T9" fmla="*/ 1 h 348"/>
                  <a:gd name="T10" fmla="*/ 0 w 361"/>
                  <a:gd name="T11" fmla="*/ 1 h 348"/>
                  <a:gd name="T12" fmla="*/ 0 w 361"/>
                  <a:gd name="T13" fmla="*/ 1 h 348"/>
                  <a:gd name="T14" fmla="*/ 0 w 361"/>
                  <a:gd name="T15" fmla="*/ 1 h 348"/>
                  <a:gd name="T16" fmla="*/ 0 w 361"/>
                  <a:gd name="T17" fmla="*/ 1 h 348"/>
                  <a:gd name="T18" fmla="*/ 0 w 361"/>
                  <a:gd name="T19" fmla="*/ 1 h 348"/>
                  <a:gd name="T20" fmla="*/ 0 w 361"/>
                  <a:gd name="T21" fmla="*/ 1 h 348"/>
                  <a:gd name="T22" fmla="*/ 0 w 361"/>
                  <a:gd name="T23" fmla="*/ 1 h 348"/>
                  <a:gd name="T24" fmla="*/ 0 w 361"/>
                  <a:gd name="T25" fmla="*/ 1 h 348"/>
                  <a:gd name="T26" fmla="*/ 0 w 361"/>
                  <a:gd name="T27" fmla="*/ 1 h 348"/>
                  <a:gd name="T28" fmla="*/ 0 w 361"/>
                  <a:gd name="T29" fmla="*/ 1 h 348"/>
                  <a:gd name="T30" fmla="*/ 0 w 361"/>
                  <a:gd name="T31" fmla="*/ 1 h 348"/>
                  <a:gd name="T32" fmla="*/ 0 w 361"/>
                  <a:gd name="T33" fmla="*/ 1 h 348"/>
                  <a:gd name="T34" fmla="*/ 0 w 361"/>
                  <a:gd name="T35" fmla="*/ 1 h 348"/>
                  <a:gd name="T36" fmla="*/ 0 w 361"/>
                  <a:gd name="T37" fmla="*/ 1 h 348"/>
                  <a:gd name="T38" fmla="*/ 0 w 361"/>
                  <a:gd name="T39" fmla="*/ 1 h 348"/>
                  <a:gd name="T40" fmla="*/ 0 w 361"/>
                  <a:gd name="T41" fmla="*/ 1 h 348"/>
                  <a:gd name="T42" fmla="*/ 0 w 361"/>
                  <a:gd name="T43" fmla="*/ 1 h 348"/>
                  <a:gd name="T44" fmla="*/ 0 w 361"/>
                  <a:gd name="T45" fmla="*/ 1 h 348"/>
                  <a:gd name="T46" fmla="*/ 0 w 361"/>
                  <a:gd name="T47" fmla="*/ 1 h 348"/>
                  <a:gd name="T48" fmla="*/ 0 w 361"/>
                  <a:gd name="T49" fmla="*/ 1 h 348"/>
                  <a:gd name="T50" fmla="*/ 0 w 361"/>
                  <a:gd name="T51" fmla="*/ 1 h 348"/>
                  <a:gd name="T52" fmla="*/ 0 w 361"/>
                  <a:gd name="T53" fmla="*/ 1 h 348"/>
                  <a:gd name="T54" fmla="*/ 0 w 361"/>
                  <a:gd name="T55" fmla="*/ 1 h 348"/>
                  <a:gd name="T56" fmla="*/ 0 w 361"/>
                  <a:gd name="T57" fmla="*/ 1 h 348"/>
                  <a:gd name="T58" fmla="*/ 0 w 361"/>
                  <a:gd name="T59" fmla="*/ 1 h 348"/>
                  <a:gd name="T60" fmla="*/ 0 w 361"/>
                  <a:gd name="T61" fmla="*/ 1 h 348"/>
                  <a:gd name="T62" fmla="*/ 0 w 361"/>
                  <a:gd name="T63" fmla="*/ 1 h 348"/>
                  <a:gd name="T64" fmla="*/ 0 w 361"/>
                  <a:gd name="T65" fmla="*/ 1 h 348"/>
                  <a:gd name="T66" fmla="*/ 0 w 361"/>
                  <a:gd name="T67" fmla="*/ 1 h 348"/>
                  <a:gd name="T68" fmla="*/ 0 w 361"/>
                  <a:gd name="T69" fmla="*/ 1 h 348"/>
                  <a:gd name="T70" fmla="*/ 0 w 361"/>
                  <a:gd name="T71" fmla="*/ 1 h 348"/>
                  <a:gd name="T72" fmla="*/ 0 w 361"/>
                  <a:gd name="T73" fmla="*/ 1 h 348"/>
                  <a:gd name="T74" fmla="*/ 0 w 361"/>
                  <a:gd name="T75" fmla="*/ 1 h 348"/>
                  <a:gd name="T76" fmla="*/ 0 w 361"/>
                  <a:gd name="T77" fmla="*/ 1 h 348"/>
                  <a:gd name="T78" fmla="*/ 0 w 361"/>
                  <a:gd name="T79" fmla="*/ 1 h 348"/>
                  <a:gd name="T80" fmla="*/ 0 w 361"/>
                  <a:gd name="T81" fmla="*/ 1 h 3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61" h="348">
                    <a:moveTo>
                      <a:pt x="8" y="6"/>
                    </a:moveTo>
                    <a:lnTo>
                      <a:pt x="0" y="1"/>
                    </a:lnTo>
                    <a:lnTo>
                      <a:pt x="0" y="0"/>
                    </a:lnTo>
                    <a:lnTo>
                      <a:pt x="8" y="0"/>
                    </a:lnTo>
                    <a:lnTo>
                      <a:pt x="23" y="4"/>
                    </a:lnTo>
                    <a:lnTo>
                      <a:pt x="44" y="8"/>
                    </a:lnTo>
                    <a:lnTo>
                      <a:pt x="69" y="16"/>
                    </a:lnTo>
                    <a:lnTo>
                      <a:pt x="98" y="27"/>
                    </a:lnTo>
                    <a:lnTo>
                      <a:pt x="129" y="39"/>
                    </a:lnTo>
                    <a:lnTo>
                      <a:pt x="162" y="55"/>
                    </a:lnTo>
                    <a:lnTo>
                      <a:pt x="196" y="74"/>
                    </a:lnTo>
                    <a:lnTo>
                      <a:pt x="229" y="96"/>
                    </a:lnTo>
                    <a:lnTo>
                      <a:pt x="262" y="120"/>
                    </a:lnTo>
                    <a:lnTo>
                      <a:pt x="291" y="146"/>
                    </a:lnTo>
                    <a:lnTo>
                      <a:pt x="317" y="178"/>
                    </a:lnTo>
                    <a:lnTo>
                      <a:pt x="340" y="210"/>
                    </a:lnTo>
                    <a:lnTo>
                      <a:pt x="356" y="247"/>
                    </a:lnTo>
                    <a:lnTo>
                      <a:pt x="361" y="267"/>
                    </a:lnTo>
                    <a:lnTo>
                      <a:pt x="358" y="287"/>
                    </a:lnTo>
                    <a:lnTo>
                      <a:pt x="354" y="304"/>
                    </a:lnTo>
                    <a:lnTo>
                      <a:pt x="346" y="319"/>
                    </a:lnTo>
                    <a:lnTo>
                      <a:pt x="336" y="331"/>
                    </a:lnTo>
                    <a:lnTo>
                      <a:pt x="328" y="340"/>
                    </a:lnTo>
                    <a:lnTo>
                      <a:pt x="323" y="346"/>
                    </a:lnTo>
                    <a:lnTo>
                      <a:pt x="320" y="348"/>
                    </a:lnTo>
                    <a:lnTo>
                      <a:pt x="321" y="346"/>
                    </a:lnTo>
                    <a:lnTo>
                      <a:pt x="326" y="341"/>
                    </a:lnTo>
                    <a:lnTo>
                      <a:pt x="331" y="332"/>
                    </a:lnTo>
                    <a:lnTo>
                      <a:pt x="336" y="320"/>
                    </a:lnTo>
                    <a:lnTo>
                      <a:pt x="340" y="305"/>
                    </a:lnTo>
                    <a:lnTo>
                      <a:pt x="342" y="287"/>
                    </a:lnTo>
                    <a:lnTo>
                      <a:pt x="341" y="267"/>
                    </a:lnTo>
                    <a:lnTo>
                      <a:pt x="336" y="244"/>
                    </a:lnTo>
                    <a:lnTo>
                      <a:pt x="326" y="220"/>
                    </a:lnTo>
                    <a:lnTo>
                      <a:pt x="309" y="194"/>
                    </a:lnTo>
                    <a:lnTo>
                      <a:pt x="283" y="165"/>
                    </a:lnTo>
                    <a:lnTo>
                      <a:pt x="250" y="136"/>
                    </a:lnTo>
                    <a:lnTo>
                      <a:pt x="207" y="105"/>
                    </a:lnTo>
                    <a:lnTo>
                      <a:pt x="153" y="73"/>
                    </a:lnTo>
                    <a:lnTo>
                      <a:pt x="88" y="39"/>
                    </a:lnTo>
                    <a:lnTo>
                      <a:pt x="8" y="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0" name="Freeform 195"/>
              <p:cNvSpPr>
                <a:spLocks/>
              </p:cNvSpPr>
              <p:nvPr/>
            </p:nvSpPr>
            <p:spPr bwMode="auto">
              <a:xfrm>
                <a:off x="2794" y="3106"/>
                <a:ext cx="63" cy="171"/>
              </a:xfrm>
              <a:custGeom>
                <a:avLst/>
                <a:gdLst>
                  <a:gd name="T0" fmla="*/ 1 w 126"/>
                  <a:gd name="T1" fmla="*/ 0 h 343"/>
                  <a:gd name="T2" fmla="*/ 1 w 126"/>
                  <a:gd name="T3" fmla="*/ 0 h 343"/>
                  <a:gd name="T4" fmla="*/ 1 w 126"/>
                  <a:gd name="T5" fmla="*/ 0 h 343"/>
                  <a:gd name="T6" fmla="*/ 0 w 126"/>
                  <a:gd name="T7" fmla="*/ 0 h 343"/>
                  <a:gd name="T8" fmla="*/ 1 w 126"/>
                  <a:gd name="T9" fmla="*/ 0 h 343"/>
                  <a:gd name="T10" fmla="*/ 1 w 126"/>
                  <a:gd name="T11" fmla="*/ 0 h 343"/>
                  <a:gd name="T12" fmla="*/ 1 w 126"/>
                  <a:gd name="T13" fmla="*/ 0 h 343"/>
                  <a:gd name="T14" fmla="*/ 1 w 126"/>
                  <a:gd name="T15" fmla="*/ 0 h 343"/>
                  <a:gd name="T16" fmla="*/ 1 w 126"/>
                  <a:gd name="T17" fmla="*/ 0 h 343"/>
                  <a:gd name="T18" fmla="*/ 1 w 126"/>
                  <a:gd name="T19" fmla="*/ 0 h 343"/>
                  <a:gd name="T20" fmla="*/ 1 w 126"/>
                  <a:gd name="T21" fmla="*/ 0 h 343"/>
                  <a:gd name="T22" fmla="*/ 1 w 126"/>
                  <a:gd name="T23" fmla="*/ 0 h 343"/>
                  <a:gd name="T24" fmla="*/ 1 w 126"/>
                  <a:gd name="T25" fmla="*/ 0 h 343"/>
                  <a:gd name="T26" fmla="*/ 1 w 126"/>
                  <a:gd name="T27" fmla="*/ 0 h 343"/>
                  <a:gd name="T28" fmla="*/ 1 w 126"/>
                  <a:gd name="T29" fmla="*/ 0 h 343"/>
                  <a:gd name="T30" fmla="*/ 1 w 126"/>
                  <a:gd name="T31" fmla="*/ 0 h 343"/>
                  <a:gd name="T32" fmla="*/ 1 w 126"/>
                  <a:gd name="T33" fmla="*/ 0 h 343"/>
                  <a:gd name="T34" fmla="*/ 1 w 126"/>
                  <a:gd name="T35" fmla="*/ 0 h 343"/>
                  <a:gd name="T36" fmla="*/ 1 w 126"/>
                  <a:gd name="T37" fmla="*/ 0 h 343"/>
                  <a:gd name="T38" fmla="*/ 1 w 126"/>
                  <a:gd name="T39" fmla="*/ 0 h 343"/>
                  <a:gd name="T40" fmla="*/ 1 w 126"/>
                  <a:gd name="T41" fmla="*/ 0 h 343"/>
                  <a:gd name="T42" fmla="*/ 1 w 126"/>
                  <a:gd name="T43" fmla="*/ 0 h 343"/>
                  <a:gd name="T44" fmla="*/ 1 w 126"/>
                  <a:gd name="T45" fmla="*/ 0 h 343"/>
                  <a:gd name="T46" fmla="*/ 1 w 126"/>
                  <a:gd name="T47" fmla="*/ 0 h 343"/>
                  <a:gd name="T48" fmla="*/ 1 w 126"/>
                  <a:gd name="T49" fmla="*/ 0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6" h="343">
                    <a:moveTo>
                      <a:pt x="25" y="0"/>
                    </a:moveTo>
                    <a:lnTo>
                      <a:pt x="10" y="30"/>
                    </a:lnTo>
                    <a:lnTo>
                      <a:pt x="2" y="71"/>
                    </a:lnTo>
                    <a:lnTo>
                      <a:pt x="0" y="121"/>
                    </a:lnTo>
                    <a:lnTo>
                      <a:pt x="5" y="175"/>
                    </a:lnTo>
                    <a:lnTo>
                      <a:pt x="19" y="228"/>
                    </a:lnTo>
                    <a:lnTo>
                      <a:pt x="43" y="276"/>
                    </a:lnTo>
                    <a:lnTo>
                      <a:pt x="79" y="316"/>
                    </a:lnTo>
                    <a:lnTo>
                      <a:pt x="126" y="343"/>
                    </a:lnTo>
                    <a:lnTo>
                      <a:pt x="123" y="341"/>
                    </a:lnTo>
                    <a:lnTo>
                      <a:pt x="115" y="332"/>
                    </a:lnTo>
                    <a:lnTo>
                      <a:pt x="102" y="321"/>
                    </a:lnTo>
                    <a:lnTo>
                      <a:pt x="87" y="306"/>
                    </a:lnTo>
                    <a:lnTo>
                      <a:pt x="71" y="288"/>
                    </a:lnTo>
                    <a:lnTo>
                      <a:pt x="55" y="267"/>
                    </a:lnTo>
                    <a:lnTo>
                      <a:pt x="41" y="245"/>
                    </a:lnTo>
                    <a:lnTo>
                      <a:pt x="30" y="221"/>
                    </a:lnTo>
                    <a:lnTo>
                      <a:pt x="19" y="183"/>
                    </a:lnTo>
                    <a:lnTo>
                      <a:pt x="13" y="145"/>
                    </a:lnTo>
                    <a:lnTo>
                      <a:pt x="12" y="108"/>
                    </a:lnTo>
                    <a:lnTo>
                      <a:pt x="13" y="73"/>
                    </a:lnTo>
                    <a:lnTo>
                      <a:pt x="17" y="43"/>
                    </a:lnTo>
                    <a:lnTo>
                      <a:pt x="20" y="20"/>
                    </a:lnTo>
                    <a:lnTo>
                      <a:pt x="24" y="5"/>
                    </a:lnTo>
                    <a:lnTo>
                      <a:pt x="25"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1" name="Freeform 196"/>
              <p:cNvSpPr>
                <a:spLocks/>
              </p:cNvSpPr>
              <p:nvPr/>
            </p:nvSpPr>
            <p:spPr bwMode="auto">
              <a:xfrm>
                <a:off x="3146" y="3147"/>
                <a:ext cx="165" cy="80"/>
              </a:xfrm>
              <a:custGeom>
                <a:avLst/>
                <a:gdLst>
                  <a:gd name="T0" fmla="*/ 0 w 332"/>
                  <a:gd name="T1" fmla="*/ 1 h 160"/>
                  <a:gd name="T2" fmla="*/ 0 w 332"/>
                  <a:gd name="T3" fmla="*/ 1 h 160"/>
                  <a:gd name="T4" fmla="*/ 0 w 332"/>
                  <a:gd name="T5" fmla="*/ 1 h 160"/>
                  <a:gd name="T6" fmla="*/ 0 w 332"/>
                  <a:gd name="T7" fmla="*/ 1 h 160"/>
                  <a:gd name="T8" fmla="*/ 0 w 332"/>
                  <a:gd name="T9" fmla="*/ 1 h 160"/>
                  <a:gd name="T10" fmla="*/ 0 w 332"/>
                  <a:gd name="T11" fmla="*/ 1 h 160"/>
                  <a:gd name="T12" fmla="*/ 0 w 332"/>
                  <a:gd name="T13" fmla="*/ 1 h 160"/>
                  <a:gd name="T14" fmla="*/ 0 w 332"/>
                  <a:gd name="T15" fmla="*/ 1 h 160"/>
                  <a:gd name="T16" fmla="*/ 0 w 332"/>
                  <a:gd name="T17" fmla="*/ 1 h 160"/>
                  <a:gd name="T18" fmla="*/ 0 w 332"/>
                  <a:gd name="T19" fmla="*/ 1 h 160"/>
                  <a:gd name="T20" fmla="*/ 0 w 332"/>
                  <a:gd name="T21" fmla="*/ 1 h 160"/>
                  <a:gd name="T22" fmla="*/ 0 w 332"/>
                  <a:gd name="T23" fmla="*/ 1 h 160"/>
                  <a:gd name="T24" fmla="*/ 0 w 332"/>
                  <a:gd name="T25" fmla="*/ 0 h 160"/>
                  <a:gd name="T26" fmla="*/ 0 w 332"/>
                  <a:gd name="T27" fmla="*/ 0 h 160"/>
                  <a:gd name="T28" fmla="*/ 0 w 332"/>
                  <a:gd name="T29" fmla="*/ 1 h 160"/>
                  <a:gd name="T30" fmla="*/ 0 w 332"/>
                  <a:gd name="T31" fmla="*/ 1 h 160"/>
                  <a:gd name="T32" fmla="*/ 0 w 332"/>
                  <a:gd name="T33" fmla="*/ 1 h 160"/>
                  <a:gd name="T34" fmla="*/ 0 w 332"/>
                  <a:gd name="T35" fmla="*/ 1 h 160"/>
                  <a:gd name="T36" fmla="*/ 0 w 332"/>
                  <a:gd name="T37" fmla="*/ 1 h 160"/>
                  <a:gd name="T38" fmla="*/ 0 w 332"/>
                  <a:gd name="T39" fmla="*/ 1 h 160"/>
                  <a:gd name="T40" fmla="*/ 0 w 332"/>
                  <a:gd name="T41" fmla="*/ 1 h 160"/>
                  <a:gd name="T42" fmla="*/ 0 w 332"/>
                  <a:gd name="T43" fmla="*/ 1 h 160"/>
                  <a:gd name="T44" fmla="*/ 0 w 332"/>
                  <a:gd name="T45" fmla="*/ 1 h 160"/>
                  <a:gd name="T46" fmla="*/ 0 w 332"/>
                  <a:gd name="T47" fmla="*/ 1 h 160"/>
                  <a:gd name="T48" fmla="*/ 0 w 332"/>
                  <a:gd name="T49" fmla="*/ 1 h 160"/>
                  <a:gd name="T50" fmla="*/ 0 w 332"/>
                  <a:gd name="T51" fmla="*/ 1 h 160"/>
                  <a:gd name="T52" fmla="*/ 0 w 332"/>
                  <a:gd name="T53" fmla="*/ 1 h 160"/>
                  <a:gd name="T54" fmla="*/ 0 w 332"/>
                  <a:gd name="T55" fmla="*/ 1 h 160"/>
                  <a:gd name="T56" fmla="*/ 0 w 332"/>
                  <a:gd name="T57" fmla="*/ 1 h 160"/>
                  <a:gd name="T58" fmla="*/ 0 w 332"/>
                  <a:gd name="T59" fmla="*/ 1 h 160"/>
                  <a:gd name="T60" fmla="*/ 0 w 332"/>
                  <a:gd name="T61" fmla="*/ 1 h 160"/>
                  <a:gd name="T62" fmla="*/ 0 w 332"/>
                  <a:gd name="T63" fmla="*/ 1 h 160"/>
                  <a:gd name="T64" fmla="*/ 0 w 332"/>
                  <a:gd name="T65" fmla="*/ 1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2" h="160">
                    <a:moveTo>
                      <a:pt x="332" y="160"/>
                    </a:moveTo>
                    <a:lnTo>
                      <a:pt x="326" y="146"/>
                    </a:lnTo>
                    <a:lnTo>
                      <a:pt x="318" y="130"/>
                    </a:lnTo>
                    <a:lnTo>
                      <a:pt x="305" y="114"/>
                    </a:lnTo>
                    <a:lnTo>
                      <a:pt x="290" y="96"/>
                    </a:lnTo>
                    <a:lnTo>
                      <a:pt x="273" y="79"/>
                    </a:lnTo>
                    <a:lnTo>
                      <a:pt x="254" y="63"/>
                    </a:lnTo>
                    <a:lnTo>
                      <a:pt x="232" y="48"/>
                    </a:lnTo>
                    <a:lnTo>
                      <a:pt x="208" y="34"/>
                    </a:lnTo>
                    <a:lnTo>
                      <a:pt x="183" y="21"/>
                    </a:lnTo>
                    <a:lnTo>
                      <a:pt x="158" y="11"/>
                    </a:lnTo>
                    <a:lnTo>
                      <a:pt x="132" y="4"/>
                    </a:lnTo>
                    <a:lnTo>
                      <a:pt x="104" y="0"/>
                    </a:lnTo>
                    <a:lnTo>
                      <a:pt x="77" y="0"/>
                    </a:lnTo>
                    <a:lnTo>
                      <a:pt x="51" y="2"/>
                    </a:lnTo>
                    <a:lnTo>
                      <a:pt x="26" y="10"/>
                    </a:lnTo>
                    <a:lnTo>
                      <a:pt x="0" y="23"/>
                    </a:lnTo>
                    <a:lnTo>
                      <a:pt x="5" y="21"/>
                    </a:lnTo>
                    <a:lnTo>
                      <a:pt x="15" y="19"/>
                    </a:lnTo>
                    <a:lnTo>
                      <a:pt x="33" y="17"/>
                    </a:lnTo>
                    <a:lnTo>
                      <a:pt x="54" y="15"/>
                    </a:lnTo>
                    <a:lnTo>
                      <a:pt x="79" y="13"/>
                    </a:lnTo>
                    <a:lnTo>
                      <a:pt x="105" y="15"/>
                    </a:lnTo>
                    <a:lnTo>
                      <a:pt x="132" y="18"/>
                    </a:lnTo>
                    <a:lnTo>
                      <a:pt x="157" y="24"/>
                    </a:lnTo>
                    <a:lnTo>
                      <a:pt x="194" y="39"/>
                    </a:lnTo>
                    <a:lnTo>
                      <a:pt x="226" y="59"/>
                    </a:lnTo>
                    <a:lnTo>
                      <a:pt x="256" y="81"/>
                    </a:lnTo>
                    <a:lnTo>
                      <a:pt x="282" y="104"/>
                    </a:lnTo>
                    <a:lnTo>
                      <a:pt x="303" y="125"/>
                    </a:lnTo>
                    <a:lnTo>
                      <a:pt x="318" y="144"/>
                    </a:lnTo>
                    <a:lnTo>
                      <a:pt x="329" y="155"/>
                    </a:lnTo>
                    <a:lnTo>
                      <a:pt x="332" y="16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2" name="Freeform 197"/>
              <p:cNvSpPr>
                <a:spLocks/>
              </p:cNvSpPr>
              <p:nvPr/>
            </p:nvSpPr>
            <p:spPr bwMode="auto">
              <a:xfrm>
                <a:off x="2926" y="2651"/>
                <a:ext cx="186" cy="670"/>
              </a:xfrm>
              <a:custGeom>
                <a:avLst/>
                <a:gdLst>
                  <a:gd name="T0" fmla="*/ 0 w 373"/>
                  <a:gd name="T1" fmla="*/ 1 h 1340"/>
                  <a:gd name="T2" fmla="*/ 0 w 373"/>
                  <a:gd name="T3" fmla="*/ 1 h 1340"/>
                  <a:gd name="T4" fmla="*/ 0 w 373"/>
                  <a:gd name="T5" fmla="*/ 1 h 1340"/>
                  <a:gd name="T6" fmla="*/ 0 w 373"/>
                  <a:gd name="T7" fmla="*/ 1 h 1340"/>
                  <a:gd name="T8" fmla="*/ 0 w 373"/>
                  <a:gd name="T9" fmla="*/ 1 h 1340"/>
                  <a:gd name="T10" fmla="*/ 0 w 373"/>
                  <a:gd name="T11" fmla="*/ 1 h 1340"/>
                  <a:gd name="T12" fmla="*/ 0 w 373"/>
                  <a:gd name="T13" fmla="*/ 1 h 1340"/>
                  <a:gd name="T14" fmla="*/ 0 w 373"/>
                  <a:gd name="T15" fmla="*/ 1 h 1340"/>
                  <a:gd name="T16" fmla="*/ 0 w 373"/>
                  <a:gd name="T17" fmla="*/ 1 h 1340"/>
                  <a:gd name="T18" fmla="*/ 0 w 373"/>
                  <a:gd name="T19" fmla="*/ 1 h 1340"/>
                  <a:gd name="T20" fmla="*/ 0 w 373"/>
                  <a:gd name="T21" fmla="*/ 1 h 1340"/>
                  <a:gd name="T22" fmla="*/ 0 w 373"/>
                  <a:gd name="T23" fmla="*/ 1 h 1340"/>
                  <a:gd name="T24" fmla="*/ 0 w 373"/>
                  <a:gd name="T25" fmla="*/ 1 h 1340"/>
                  <a:gd name="T26" fmla="*/ 0 w 373"/>
                  <a:gd name="T27" fmla="*/ 1 h 1340"/>
                  <a:gd name="T28" fmla="*/ 0 w 373"/>
                  <a:gd name="T29" fmla="*/ 1 h 1340"/>
                  <a:gd name="T30" fmla="*/ 0 w 373"/>
                  <a:gd name="T31" fmla="*/ 1 h 1340"/>
                  <a:gd name="T32" fmla="*/ 0 w 373"/>
                  <a:gd name="T33" fmla="*/ 1 h 1340"/>
                  <a:gd name="T34" fmla="*/ 0 w 373"/>
                  <a:gd name="T35" fmla="*/ 1 h 1340"/>
                  <a:gd name="T36" fmla="*/ 0 w 373"/>
                  <a:gd name="T37" fmla="*/ 1 h 1340"/>
                  <a:gd name="T38" fmla="*/ 0 w 373"/>
                  <a:gd name="T39" fmla="*/ 1 h 1340"/>
                  <a:gd name="T40" fmla="*/ 0 w 373"/>
                  <a:gd name="T41" fmla="*/ 1 h 1340"/>
                  <a:gd name="T42" fmla="*/ 0 w 373"/>
                  <a:gd name="T43" fmla="*/ 1 h 1340"/>
                  <a:gd name="T44" fmla="*/ 0 w 373"/>
                  <a:gd name="T45" fmla="*/ 1 h 1340"/>
                  <a:gd name="T46" fmla="*/ 0 w 373"/>
                  <a:gd name="T47" fmla="*/ 1 h 1340"/>
                  <a:gd name="T48" fmla="*/ 0 w 373"/>
                  <a:gd name="T49" fmla="*/ 1 h 1340"/>
                  <a:gd name="T50" fmla="*/ 0 w 373"/>
                  <a:gd name="T51" fmla="*/ 1 h 1340"/>
                  <a:gd name="T52" fmla="*/ 0 w 373"/>
                  <a:gd name="T53" fmla="*/ 1 h 1340"/>
                  <a:gd name="T54" fmla="*/ 0 w 373"/>
                  <a:gd name="T55" fmla="*/ 1 h 1340"/>
                  <a:gd name="T56" fmla="*/ 0 w 373"/>
                  <a:gd name="T57" fmla="*/ 1 h 1340"/>
                  <a:gd name="T58" fmla="*/ 0 w 373"/>
                  <a:gd name="T59" fmla="*/ 1 h 1340"/>
                  <a:gd name="T60" fmla="*/ 0 w 373"/>
                  <a:gd name="T61" fmla="*/ 1 h 1340"/>
                  <a:gd name="T62" fmla="*/ 0 w 373"/>
                  <a:gd name="T63" fmla="*/ 1 h 1340"/>
                  <a:gd name="T64" fmla="*/ 0 w 373"/>
                  <a:gd name="T65" fmla="*/ 1 h 1340"/>
                  <a:gd name="T66" fmla="*/ 0 w 373"/>
                  <a:gd name="T67" fmla="*/ 1 h 1340"/>
                  <a:gd name="T68" fmla="*/ 0 w 373"/>
                  <a:gd name="T69" fmla="*/ 1 h 1340"/>
                  <a:gd name="T70" fmla="*/ 0 w 373"/>
                  <a:gd name="T71" fmla="*/ 1 h 1340"/>
                  <a:gd name="T72" fmla="*/ 0 w 373"/>
                  <a:gd name="T73" fmla="*/ 1 h 1340"/>
                  <a:gd name="T74" fmla="*/ 0 w 373"/>
                  <a:gd name="T75" fmla="*/ 1 h 1340"/>
                  <a:gd name="T76" fmla="*/ 0 w 373"/>
                  <a:gd name="T77" fmla="*/ 1 h 1340"/>
                  <a:gd name="T78" fmla="*/ 0 w 373"/>
                  <a:gd name="T79" fmla="*/ 1 h 1340"/>
                  <a:gd name="T80" fmla="*/ 0 w 373"/>
                  <a:gd name="T81" fmla="*/ 1 h 1340"/>
                  <a:gd name="T82" fmla="*/ 0 w 373"/>
                  <a:gd name="T83" fmla="*/ 1 h 1340"/>
                  <a:gd name="T84" fmla="*/ 0 w 373"/>
                  <a:gd name="T85" fmla="*/ 1 h 1340"/>
                  <a:gd name="T86" fmla="*/ 0 w 373"/>
                  <a:gd name="T87" fmla="*/ 1 h 1340"/>
                  <a:gd name="T88" fmla="*/ 0 w 373"/>
                  <a:gd name="T89" fmla="*/ 1 h 1340"/>
                  <a:gd name="T90" fmla="*/ 0 w 373"/>
                  <a:gd name="T91" fmla="*/ 1 h 1340"/>
                  <a:gd name="T92" fmla="*/ 0 w 373"/>
                  <a:gd name="T93" fmla="*/ 1 h 1340"/>
                  <a:gd name="T94" fmla="*/ 0 w 373"/>
                  <a:gd name="T95" fmla="*/ 1 h 1340"/>
                  <a:gd name="T96" fmla="*/ 0 w 373"/>
                  <a:gd name="T97" fmla="*/ 1 h 1340"/>
                  <a:gd name="T98" fmla="*/ 0 w 373"/>
                  <a:gd name="T99" fmla="*/ 1 h 1340"/>
                  <a:gd name="T100" fmla="*/ 0 w 373"/>
                  <a:gd name="T101" fmla="*/ 1 h 1340"/>
                  <a:gd name="T102" fmla="*/ 0 w 373"/>
                  <a:gd name="T103" fmla="*/ 1 h 1340"/>
                  <a:gd name="T104" fmla="*/ 0 w 373"/>
                  <a:gd name="T105" fmla="*/ 1 h 1340"/>
                  <a:gd name="T106" fmla="*/ 0 w 373"/>
                  <a:gd name="T107" fmla="*/ 1 h 1340"/>
                  <a:gd name="T108" fmla="*/ 0 w 373"/>
                  <a:gd name="T109" fmla="*/ 1 h 1340"/>
                  <a:gd name="T110" fmla="*/ 0 w 373"/>
                  <a:gd name="T111" fmla="*/ 1 h 13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73" h="1340">
                    <a:moveTo>
                      <a:pt x="373" y="1336"/>
                    </a:moveTo>
                    <a:lnTo>
                      <a:pt x="330" y="1333"/>
                    </a:lnTo>
                    <a:lnTo>
                      <a:pt x="286" y="1329"/>
                    </a:lnTo>
                    <a:lnTo>
                      <a:pt x="242" y="1323"/>
                    </a:lnTo>
                    <a:lnTo>
                      <a:pt x="201" y="1315"/>
                    </a:lnTo>
                    <a:lnTo>
                      <a:pt x="162" y="1304"/>
                    </a:lnTo>
                    <a:lnTo>
                      <a:pt x="127" y="1287"/>
                    </a:lnTo>
                    <a:lnTo>
                      <a:pt x="96" y="1268"/>
                    </a:lnTo>
                    <a:lnTo>
                      <a:pt x="72" y="1242"/>
                    </a:lnTo>
                    <a:lnTo>
                      <a:pt x="53" y="1211"/>
                    </a:lnTo>
                    <a:lnTo>
                      <a:pt x="43" y="1175"/>
                    </a:lnTo>
                    <a:lnTo>
                      <a:pt x="42" y="1130"/>
                    </a:lnTo>
                    <a:lnTo>
                      <a:pt x="50" y="1077"/>
                    </a:lnTo>
                    <a:lnTo>
                      <a:pt x="68" y="1017"/>
                    </a:lnTo>
                    <a:lnTo>
                      <a:pt x="99" y="946"/>
                    </a:lnTo>
                    <a:lnTo>
                      <a:pt x="142" y="867"/>
                    </a:lnTo>
                    <a:lnTo>
                      <a:pt x="200" y="777"/>
                    </a:lnTo>
                    <a:lnTo>
                      <a:pt x="248" y="700"/>
                    </a:lnTo>
                    <a:lnTo>
                      <a:pt x="287" y="626"/>
                    </a:lnTo>
                    <a:lnTo>
                      <a:pt x="318" y="556"/>
                    </a:lnTo>
                    <a:lnTo>
                      <a:pt x="341" y="489"/>
                    </a:lnTo>
                    <a:lnTo>
                      <a:pt x="357" y="426"/>
                    </a:lnTo>
                    <a:lnTo>
                      <a:pt x="365" y="366"/>
                    </a:lnTo>
                    <a:lnTo>
                      <a:pt x="368" y="310"/>
                    </a:lnTo>
                    <a:lnTo>
                      <a:pt x="364" y="258"/>
                    </a:lnTo>
                    <a:lnTo>
                      <a:pt x="355" y="210"/>
                    </a:lnTo>
                    <a:lnTo>
                      <a:pt x="341" y="167"/>
                    </a:lnTo>
                    <a:lnTo>
                      <a:pt x="323" y="129"/>
                    </a:lnTo>
                    <a:lnTo>
                      <a:pt x="301" y="94"/>
                    </a:lnTo>
                    <a:lnTo>
                      <a:pt x="276" y="65"/>
                    </a:lnTo>
                    <a:lnTo>
                      <a:pt x="248" y="41"/>
                    </a:lnTo>
                    <a:lnTo>
                      <a:pt x="218" y="22"/>
                    </a:lnTo>
                    <a:lnTo>
                      <a:pt x="186" y="8"/>
                    </a:lnTo>
                    <a:lnTo>
                      <a:pt x="162" y="2"/>
                    </a:lnTo>
                    <a:lnTo>
                      <a:pt x="140" y="0"/>
                    </a:lnTo>
                    <a:lnTo>
                      <a:pt x="119" y="2"/>
                    </a:lnTo>
                    <a:lnTo>
                      <a:pt x="101" y="7"/>
                    </a:lnTo>
                    <a:lnTo>
                      <a:pt x="84" y="15"/>
                    </a:lnTo>
                    <a:lnTo>
                      <a:pt x="69" y="25"/>
                    </a:lnTo>
                    <a:lnTo>
                      <a:pt x="56" y="35"/>
                    </a:lnTo>
                    <a:lnTo>
                      <a:pt x="43" y="48"/>
                    </a:lnTo>
                    <a:lnTo>
                      <a:pt x="33" y="62"/>
                    </a:lnTo>
                    <a:lnTo>
                      <a:pt x="25" y="75"/>
                    </a:lnTo>
                    <a:lnTo>
                      <a:pt x="16" y="87"/>
                    </a:lnTo>
                    <a:lnTo>
                      <a:pt x="11" y="99"/>
                    </a:lnTo>
                    <a:lnTo>
                      <a:pt x="6" y="108"/>
                    </a:lnTo>
                    <a:lnTo>
                      <a:pt x="3" y="116"/>
                    </a:lnTo>
                    <a:lnTo>
                      <a:pt x="1" y="121"/>
                    </a:lnTo>
                    <a:lnTo>
                      <a:pt x="0" y="123"/>
                    </a:lnTo>
                    <a:lnTo>
                      <a:pt x="1" y="122"/>
                    </a:lnTo>
                    <a:lnTo>
                      <a:pt x="4" y="117"/>
                    </a:lnTo>
                    <a:lnTo>
                      <a:pt x="8" y="111"/>
                    </a:lnTo>
                    <a:lnTo>
                      <a:pt x="15" y="103"/>
                    </a:lnTo>
                    <a:lnTo>
                      <a:pt x="23" y="94"/>
                    </a:lnTo>
                    <a:lnTo>
                      <a:pt x="33" y="85"/>
                    </a:lnTo>
                    <a:lnTo>
                      <a:pt x="44" y="75"/>
                    </a:lnTo>
                    <a:lnTo>
                      <a:pt x="56" y="64"/>
                    </a:lnTo>
                    <a:lnTo>
                      <a:pt x="69" y="54"/>
                    </a:lnTo>
                    <a:lnTo>
                      <a:pt x="84" y="45"/>
                    </a:lnTo>
                    <a:lnTo>
                      <a:pt x="99" y="37"/>
                    </a:lnTo>
                    <a:lnTo>
                      <a:pt x="115" y="31"/>
                    </a:lnTo>
                    <a:lnTo>
                      <a:pt x="133" y="27"/>
                    </a:lnTo>
                    <a:lnTo>
                      <a:pt x="151" y="26"/>
                    </a:lnTo>
                    <a:lnTo>
                      <a:pt x="170" y="27"/>
                    </a:lnTo>
                    <a:lnTo>
                      <a:pt x="189" y="33"/>
                    </a:lnTo>
                    <a:lnTo>
                      <a:pt x="210" y="42"/>
                    </a:lnTo>
                    <a:lnTo>
                      <a:pt x="232" y="55"/>
                    </a:lnTo>
                    <a:lnTo>
                      <a:pt x="253" y="72"/>
                    </a:lnTo>
                    <a:lnTo>
                      <a:pt x="273" y="92"/>
                    </a:lnTo>
                    <a:lnTo>
                      <a:pt x="293" y="114"/>
                    </a:lnTo>
                    <a:lnTo>
                      <a:pt x="311" y="140"/>
                    </a:lnTo>
                    <a:lnTo>
                      <a:pt x="327" y="169"/>
                    </a:lnTo>
                    <a:lnTo>
                      <a:pt x="340" y="200"/>
                    </a:lnTo>
                    <a:lnTo>
                      <a:pt x="350" y="236"/>
                    </a:lnTo>
                    <a:lnTo>
                      <a:pt x="357" y="273"/>
                    </a:lnTo>
                    <a:lnTo>
                      <a:pt x="361" y="313"/>
                    </a:lnTo>
                    <a:lnTo>
                      <a:pt x="360" y="357"/>
                    </a:lnTo>
                    <a:lnTo>
                      <a:pt x="353" y="402"/>
                    </a:lnTo>
                    <a:lnTo>
                      <a:pt x="340" y="450"/>
                    </a:lnTo>
                    <a:lnTo>
                      <a:pt x="322" y="501"/>
                    </a:lnTo>
                    <a:lnTo>
                      <a:pt x="297" y="554"/>
                    </a:lnTo>
                    <a:lnTo>
                      <a:pt x="268" y="610"/>
                    </a:lnTo>
                    <a:lnTo>
                      <a:pt x="236" y="663"/>
                    </a:lnTo>
                    <a:lnTo>
                      <a:pt x="205" y="715"/>
                    </a:lnTo>
                    <a:lnTo>
                      <a:pt x="175" y="764"/>
                    </a:lnTo>
                    <a:lnTo>
                      <a:pt x="145" y="813"/>
                    </a:lnTo>
                    <a:lnTo>
                      <a:pt x="118" y="858"/>
                    </a:lnTo>
                    <a:lnTo>
                      <a:pt x="92" y="902"/>
                    </a:lnTo>
                    <a:lnTo>
                      <a:pt x="68" y="944"/>
                    </a:lnTo>
                    <a:lnTo>
                      <a:pt x="49" y="984"/>
                    </a:lnTo>
                    <a:lnTo>
                      <a:pt x="31" y="1022"/>
                    </a:lnTo>
                    <a:lnTo>
                      <a:pt x="19" y="1060"/>
                    </a:lnTo>
                    <a:lnTo>
                      <a:pt x="11" y="1095"/>
                    </a:lnTo>
                    <a:lnTo>
                      <a:pt x="7" y="1130"/>
                    </a:lnTo>
                    <a:lnTo>
                      <a:pt x="11" y="1162"/>
                    </a:lnTo>
                    <a:lnTo>
                      <a:pt x="19" y="1193"/>
                    </a:lnTo>
                    <a:lnTo>
                      <a:pt x="35" y="1223"/>
                    </a:lnTo>
                    <a:lnTo>
                      <a:pt x="56" y="1249"/>
                    </a:lnTo>
                    <a:lnTo>
                      <a:pt x="79" y="1271"/>
                    </a:lnTo>
                    <a:lnTo>
                      <a:pt x="104" y="1290"/>
                    </a:lnTo>
                    <a:lnTo>
                      <a:pt x="130" y="1305"/>
                    </a:lnTo>
                    <a:lnTo>
                      <a:pt x="158" y="1317"/>
                    </a:lnTo>
                    <a:lnTo>
                      <a:pt x="187" y="1325"/>
                    </a:lnTo>
                    <a:lnTo>
                      <a:pt x="215" y="1332"/>
                    </a:lnTo>
                    <a:lnTo>
                      <a:pt x="242" y="1337"/>
                    </a:lnTo>
                    <a:lnTo>
                      <a:pt x="269" y="1339"/>
                    </a:lnTo>
                    <a:lnTo>
                      <a:pt x="293" y="1340"/>
                    </a:lnTo>
                    <a:lnTo>
                      <a:pt x="316" y="1340"/>
                    </a:lnTo>
                    <a:lnTo>
                      <a:pt x="334" y="1339"/>
                    </a:lnTo>
                    <a:lnTo>
                      <a:pt x="350" y="1338"/>
                    </a:lnTo>
                    <a:lnTo>
                      <a:pt x="363" y="1337"/>
                    </a:lnTo>
                    <a:lnTo>
                      <a:pt x="371" y="1336"/>
                    </a:lnTo>
                    <a:lnTo>
                      <a:pt x="373" y="133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3" name="Freeform 198"/>
              <p:cNvSpPr>
                <a:spLocks/>
              </p:cNvSpPr>
              <p:nvPr/>
            </p:nvSpPr>
            <p:spPr bwMode="auto">
              <a:xfrm>
                <a:off x="3348" y="3352"/>
                <a:ext cx="55" cy="62"/>
              </a:xfrm>
              <a:custGeom>
                <a:avLst/>
                <a:gdLst>
                  <a:gd name="T0" fmla="*/ 1 w 110"/>
                  <a:gd name="T1" fmla="*/ 1 h 123"/>
                  <a:gd name="T2" fmla="*/ 1 w 110"/>
                  <a:gd name="T3" fmla="*/ 1 h 123"/>
                  <a:gd name="T4" fmla="*/ 1 w 110"/>
                  <a:gd name="T5" fmla="*/ 1 h 123"/>
                  <a:gd name="T6" fmla="*/ 1 w 110"/>
                  <a:gd name="T7" fmla="*/ 1 h 123"/>
                  <a:gd name="T8" fmla="*/ 1 w 110"/>
                  <a:gd name="T9" fmla="*/ 1 h 123"/>
                  <a:gd name="T10" fmla="*/ 1 w 110"/>
                  <a:gd name="T11" fmla="*/ 1 h 123"/>
                  <a:gd name="T12" fmla="*/ 1 w 110"/>
                  <a:gd name="T13" fmla="*/ 1 h 123"/>
                  <a:gd name="T14" fmla="*/ 1 w 110"/>
                  <a:gd name="T15" fmla="*/ 1 h 123"/>
                  <a:gd name="T16" fmla="*/ 1 w 110"/>
                  <a:gd name="T17" fmla="*/ 1 h 123"/>
                  <a:gd name="T18" fmla="*/ 1 w 110"/>
                  <a:gd name="T19" fmla="*/ 1 h 123"/>
                  <a:gd name="T20" fmla="*/ 1 w 110"/>
                  <a:gd name="T21" fmla="*/ 1 h 123"/>
                  <a:gd name="T22" fmla="*/ 1 w 110"/>
                  <a:gd name="T23" fmla="*/ 1 h 123"/>
                  <a:gd name="T24" fmla="*/ 1 w 110"/>
                  <a:gd name="T25" fmla="*/ 0 h 123"/>
                  <a:gd name="T26" fmla="*/ 1 w 110"/>
                  <a:gd name="T27" fmla="*/ 1 h 123"/>
                  <a:gd name="T28" fmla="*/ 1 w 110"/>
                  <a:gd name="T29" fmla="*/ 1 h 123"/>
                  <a:gd name="T30" fmla="*/ 1 w 110"/>
                  <a:gd name="T31" fmla="*/ 1 h 123"/>
                  <a:gd name="T32" fmla="*/ 1 w 110"/>
                  <a:gd name="T33" fmla="*/ 1 h 123"/>
                  <a:gd name="T34" fmla="*/ 1 w 110"/>
                  <a:gd name="T35" fmla="*/ 1 h 123"/>
                  <a:gd name="T36" fmla="*/ 1 w 110"/>
                  <a:gd name="T37" fmla="*/ 1 h 123"/>
                  <a:gd name="T38" fmla="*/ 1 w 110"/>
                  <a:gd name="T39" fmla="*/ 1 h 123"/>
                  <a:gd name="T40" fmla="*/ 1 w 110"/>
                  <a:gd name="T41" fmla="*/ 1 h 123"/>
                  <a:gd name="T42" fmla="*/ 1 w 110"/>
                  <a:gd name="T43" fmla="*/ 1 h 123"/>
                  <a:gd name="T44" fmla="*/ 1 w 110"/>
                  <a:gd name="T45" fmla="*/ 1 h 123"/>
                  <a:gd name="T46" fmla="*/ 1 w 110"/>
                  <a:gd name="T47" fmla="*/ 1 h 123"/>
                  <a:gd name="T48" fmla="*/ 1 w 110"/>
                  <a:gd name="T49" fmla="*/ 1 h 123"/>
                  <a:gd name="T50" fmla="*/ 1 w 110"/>
                  <a:gd name="T51" fmla="*/ 1 h 123"/>
                  <a:gd name="T52" fmla="*/ 0 w 110"/>
                  <a:gd name="T53" fmla="*/ 1 h 123"/>
                  <a:gd name="T54" fmla="*/ 0 w 110"/>
                  <a:gd name="T55" fmla="*/ 1 h 123"/>
                  <a:gd name="T56" fmla="*/ 1 w 110"/>
                  <a:gd name="T57" fmla="*/ 1 h 123"/>
                  <a:gd name="T58" fmla="*/ 1 w 110"/>
                  <a:gd name="T59" fmla="*/ 1 h 123"/>
                  <a:gd name="T60" fmla="*/ 1 w 110"/>
                  <a:gd name="T61" fmla="*/ 1 h 123"/>
                  <a:gd name="T62" fmla="*/ 1 w 110"/>
                  <a:gd name="T63" fmla="*/ 1 h 123"/>
                  <a:gd name="T64" fmla="*/ 1 w 110"/>
                  <a:gd name="T65" fmla="*/ 1 h 123"/>
                  <a:gd name="T66" fmla="*/ 1 w 110"/>
                  <a:gd name="T67" fmla="*/ 1 h 123"/>
                  <a:gd name="T68" fmla="*/ 1 w 110"/>
                  <a:gd name="T69" fmla="*/ 1 h 123"/>
                  <a:gd name="T70" fmla="*/ 1 w 110"/>
                  <a:gd name="T71" fmla="*/ 1 h 123"/>
                  <a:gd name="T72" fmla="*/ 1 w 110"/>
                  <a:gd name="T73" fmla="*/ 1 h 123"/>
                  <a:gd name="T74" fmla="*/ 1 w 110"/>
                  <a:gd name="T75" fmla="*/ 1 h 123"/>
                  <a:gd name="T76" fmla="*/ 1 w 110"/>
                  <a:gd name="T77" fmla="*/ 1 h 123"/>
                  <a:gd name="T78" fmla="*/ 1 w 110"/>
                  <a:gd name="T79" fmla="*/ 1 h 123"/>
                  <a:gd name="T80" fmla="*/ 1 w 110"/>
                  <a:gd name="T81" fmla="*/ 1 h 123"/>
                  <a:gd name="T82" fmla="*/ 1 w 110"/>
                  <a:gd name="T83" fmla="*/ 1 h 123"/>
                  <a:gd name="T84" fmla="*/ 1 w 110"/>
                  <a:gd name="T85" fmla="*/ 1 h 123"/>
                  <a:gd name="T86" fmla="*/ 1 w 110"/>
                  <a:gd name="T87" fmla="*/ 1 h 123"/>
                  <a:gd name="T88" fmla="*/ 1 w 110"/>
                  <a:gd name="T89" fmla="*/ 1 h 123"/>
                  <a:gd name="T90" fmla="*/ 1 w 110"/>
                  <a:gd name="T91" fmla="*/ 1 h 123"/>
                  <a:gd name="T92" fmla="*/ 1 w 110"/>
                  <a:gd name="T93" fmla="*/ 1 h 123"/>
                  <a:gd name="T94" fmla="*/ 1 w 110"/>
                  <a:gd name="T95" fmla="*/ 1 h 123"/>
                  <a:gd name="T96" fmla="*/ 1 w 110"/>
                  <a:gd name="T97" fmla="*/ 1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0" h="123">
                    <a:moveTo>
                      <a:pt x="99" y="62"/>
                    </a:moveTo>
                    <a:lnTo>
                      <a:pt x="105" y="56"/>
                    </a:lnTo>
                    <a:lnTo>
                      <a:pt x="110" y="48"/>
                    </a:lnTo>
                    <a:lnTo>
                      <a:pt x="110" y="39"/>
                    </a:lnTo>
                    <a:lnTo>
                      <a:pt x="108" y="31"/>
                    </a:lnTo>
                    <a:lnTo>
                      <a:pt x="102" y="25"/>
                    </a:lnTo>
                    <a:lnTo>
                      <a:pt x="94" y="21"/>
                    </a:lnTo>
                    <a:lnTo>
                      <a:pt x="86" y="20"/>
                    </a:lnTo>
                    <a:lnTo>
                      <a:pt x="77" y="23"/>
                    </a:lnTo>
                    <a:lnTo>
                      <a:pt x="74" y="13"/>
                    </a:lnTo>
                    <a:lnTo>
                      <a:pt x="70" y="6"/>
                    </a:lnTo>
                    <a:lnTo>
                      <a:pt x="63" y="2"/>
                    </a:lnTo>
                    <a:lnTo>
                      <a:pt x="55" y="0"/>
                    </a:lnTo>
                    <a:lnTo>
                      <a:pt x="48" y="2"/>
                    </a:lnTo>
                    <a:lnTo>
                      <a:pt x="41" y="6"/>
                    </a:lnTo>
                    <a:lnTo>
                      <a:pt x="36" y="13"/>
                    </a:lnTo>
                    <a:lnTo>
                      <a:pt x="34" y="23"/>
                    </a:lnTo>
                    <a:lnTo>
                      <a:pt x="25" y="20"/>
                    </a:lnTo>
                    <a:lnTo>
                      <a:pt x="17" y="20"/>
                    </a:lnTo>
                    <a:lnTo>
                      <a:pt x="9" y="24"/>
                    </a:lnTo>
                    <a:lnTo>
                      <a:pt x="3" y="31"/>
                    </a:lnTo>
                    <a:lnTo>
                      <a:pt x="1" y="39"/>
                    </a:lnTo>
                    <a:lnTo>
                      <a:pt x="1" y="47"/>
                    </a:lnTo>
                    <a:lnTo>
                      <a:pt x="4" y="55"/>
                    </a:lnTo>
                    <a:lnTo>
                      <a:pt x="11" y="61"/>
                    </a:lnTo>
                    <a:lnTo>
                      <a:pt x="4" y="66"/>
                    </a:lnTo>
                    <a:lnTo>
                      <a:pt x="0" y="74"/>
                    </a:lnTo>
                    <a:lnTo>
                      <a:pt x="0" y="84"/>
                    </a:lnTo>
                    <a:lnTo>
                      <a:pt x="2" y="92"/>
                    </a:lnTo>
                    <a:lnTo>
                      <a:pt x="8" y="97"/>
                    </a:lnTo>
                    <a:lnTo>
                      <a:pt x="16" y="101"/>
                    </a:lnTo>
                    <a:lnTo>
                      <a:pt x="24" y="102"/>
                    </a:lnTo>
                    <a:lnTo>
                      <a:pt x="33" y="100"/>
                    </a:lnTo>
                    <a:lnTo>
                      <a:pt x="35" y="109"/>
                    </a:lnTo>
                    <a:lnTo>
                      <a:pt x="40" y="116"/>
                    </a:lnTo>
                    <a:lnTo>
                      <a:pt x="46" y="121"/>
                    </a:lnTo>
                    <a:lnTo>
                      <a:pt x="54" y="123"/>
                    </a:lnTo>
                    <a:lnTo>
                      <a:pt x="62" y="121"/>
                    </a:lnTo>
                    <a:lnTo>
                      <a:pt x="69" y="116"/>
                    </a:lnTo>
                    <a:lnTo>
                      <a:pt x="73" y="109"/>
                    </a:lnTo>
                    <a:lnTo>
                      <a:pt x="76" y="101"/>
                    </a:lnTo>
                    <a:lnTo>
                      <a:pt x="85" y="103"/>
                    </a:lnTo>
                    <a:lnTo>
                      <a:pt x="93" y="102"/>
                    </a:lnTo>
                    <a:lnTo>
                      <a:pt x="101" y="99"/>
                    </a:lnTo>
                    <a:lnTo>
                      <a:pt x="107" y="93"/>
                    </a:lnTo>
                    <a:lnTo>
                      <a:pt x="109" y="85"/>
                    </a:lnTo>
                    <a:lnTo>
                      <a:pt x="109" y="77"/>
                    </a:lnTo>
                    <a:lnTo>
                      <a:pt x="105" y="69"/>
                    </a:lnTo>
                    <a:lnTo>
                      <a:pt x="99" y="6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4" name="Freeform 199"/>
              <p:cNvSpPr>
                <a:spLocks/>
              </p:cNvSpPr>
              <p:nvPr/>
            </p:nvSpPr>
            <p:spPr bwMode="auto">
              <a:xfrm>
                <a:off x="3367" y="3375"/>
                <a:ext cx="16" cy="16"/>
              </a:xfrm>
              <a:custGeom>
                <a:avLst/>
                <a:gdLst>
                  <a:gd name="T0" fmla="*/ 1 w 31"/>
                  <a:gd name="T1" fmla="*/ 0 h 33"/>
                  <a:gd name="T2" fmla="*/ 1 w 31"/>
                  <a:gd name="T3" fmla="*/ 0 h 33"/>
                  <a:gd name="T4" fmla="*/ 1 w 31"/>
                  <a:gd name="T5" fmla="*/ 0 h 33"/>
                  <a:gd name="T6" fmla="*/ 1 w 31"/>
                  <a:gd name="T7" fmla="*/ 0 h 33"/>
                  <a:gd name="T8" fmla="*/ 0 w 31"/>
                  <a:gd name="T9" fmla="*/ 0 h 33"/>
                  <a:gd name="T10" fmla="*/ 1 w 31"/>
                  <a:gd name="T11" fmla="*/ 0 h 33"/>
                  <a:gd name="T12" fmla="*/ 1 w 31"/>
                  <a:gd name="T13" fmla="*/ 0 h 33"/>
                  <a:gd name="T14" fmla="*/ 1 w 31"/>
                  <a:gd name="T15" fmla="*/ 0 h 33"/>
                  <a:gd name="T16" fmla="*/ 1 w 31"/>
                  <a:gd name="T17" fmla="*/ 0 h 33"/>
                  <a:gd name="T18" fmla="*/ 1 w 31"/>
                  <a:gd name="T19" fmla="*/ 0 h 33"/>
                  <a:gd name="T20" fmla="*/ 1 w 31"/>
                  <a:gd name="T21" fmla="*/ 0 h 33"/>
                  <a:gd name="T22" fmla="*/ 1 w 31"/>
                  <a:gd name="T23" fmla="*/ 0 h 33"/>
                  <a:gd name="T24" fmla="*/ 1 w 31"/>
                  <a:gd name="T25" fmla="*/ 0 h 33"/>
                  <a:gd name="T26" fmla="*/ 1 w 31"/>
                  <a:gd name="T27" fmla="*/ 0 h 33"/>
                  <a:gd name="T28" fmla="*/ 1 w 31"/>
                  <a:gd name="T29" fmla="*/ 0 h 33"/>
                  <a:gd name="T30" fmla="*/ 1 w 31"/>
                  <a:gd name="T31" fmla="*/ 0 h 33"/>
                  <a:gd name="T32" fmla="*/ 1 w 31"/>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33">
                    <a:moveTo>
                      <a:pt x="15" y="33"/>
                    </a:moveTo>
                    <a:lnTo>
                      <a:pt x="9" y="32"/>
                    </a:lnTo>
                    <a:lnTo>
                      <a:pt x="4" y="28"/>
                    </a:lnTo>
                    <a:lnTo>
                      <a:pt x="1" y="24"/>
                    </a:lnTo>
                    <a:lnTo>
                      <a:pt x="0" y="17"/>
                    </a:lnTo>
                    <a:lnTo>
                      <a:pt x="1" y="10"/>
                    </a:lnTo>
                    <a:lnTo>
                      <a:pt x="4" y="5"/>
                    </a:lnTo>
                    <a:lnTo>
                      <a:pt x="9" y="2"/>
                    </a:lnTo>
                    <a:lnTo>
                      <a:pt x="15" y="0"/>
                    </a:lnTo>
                    <a:lnTo>
                      <a:pt x="22" y="2"/>
                    </a:lnTo>
                    <a:lnTo>
                      <a:pt x="26" y="5"/>
                    </a:lnTo>
                    <a:lnTo>
                      <a:pt x="30" y="10"/>
                    </a:lnTo>
                    <a:lnTo>
                      <a:pt x="31" y="17"/>
                    </a:lnTo>
                    <a:lnTo>
                      <a:pt x="30" y="24"/>
                    </a:lnTo>
                    <a:lnTo>
                      <a:pt x="26" y="28"/>
                    </a:lnTo>
                    <a:lnTo>
                      <a:pt x="22" y="32"/>
                    </a:lnTo>
                    <a:lnTo>
                      <a:pt x="15" y="33"/>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5" name="Freeform 200"/>
              <p:cNvSpPr>
                <a:spLocks/>
              </p:cNvSpPr>
              <p:nvPr/>
            </p:nvSpPr>
            <p:spPr bwMode="auto">
              <a:xfrm>
                <a:off x="2828" y="3366"/>
                <a:ext cx="56" cy="61"/>
              </a:xfrm>
              <a:custGeom>
                <a:avLst/>
                <a:gdLst>
                  <a:gd name="T0" fmla="*/ 1 w 111"/>
                  <a:gd name="T1" fmla="*/ 1 h 122"/>
                  <a:gd name="T2" fmla="*/ 1 w 111"/>
                  <a:gd name="T3" fmla="*/ 1 h 122"/>
                  <a:gd name="T4" fmla="*/ 1 w 111"/>
                  <a:gd name="T5" fmla="*/ 1 h 122"/>
                  <a:gd name="T6" fmla="*/ 1 w 111"/>
                  <a:gd name="T7" fmla="*/ 1 h 122"/>
                  <a:gd name="T8" fmla="*/ 1 w 111"/>
                  <a:gd name="T9" fmla="*/ 1 h 122"/>
                  <a:gd name="T10" fmla="*/ 1 w 111"/>
                  <a:gd name="T11" fmla="*/ 1 h 122"/>
                  <a:gd name="T12" fmla="*/ 1 w 111"/>
                  <a:gd name="T13" fmla="*/ 1 h 122"/>
                  <a:gd name="T14" fmla="*/ 1 w 111"/>
                  <a:gd name="T15" fmla="*/ 1 h 122"/>
                  <a:gd name="T16" fmla="*/ 1 w 111"/>
                  <a:gd name="T17" fmla="*/ 1 h 122"/>
                  <a:gd name="T18" fmla="*/ 1 w 111"/>
                  <a:gd name="T19" fmla="*/ 1 h 122"/>
                  <a:gd name="T20" fmla="*/ 1 w 111"/>
                  <a:gd name="T21" fmla="*/ 1 h 122"/>
                  <a:gd name="T22" fmla="*/ 1 w 111"/>
                  <a:gd name="T23" fmla="*/ 1 h 122"/>
                  <a:gd name="T24" fmla="*/ 1 w 111"/>
                  <a:gd name="T25" fmla="*/ 0 h 122"/>
                  <a:gd name="T26" fmla="*/ 1 w 111"/>
                  <a:gd name="T27" fmla="*/ 1 h 122"/>
                  <a:gd name="T28" fmla="*/ 1 w 111"/>
                  <a:gd name="T29" fmla="*/ 1 h 122"/>
                  <a:gd name="T30" fmla="*/ 1 w 111"/>
                  <a:gd name="T31" fmla="*/ 1 h 122"/>
                  <a:gd name="T32" fmla="*/ 1 w 111"/>
                  <a:gd name="T33" fmla="*/ 1 h 122"/>
                  <a:gd name="T34" fmla="*/ 1 w 111"/>
                  <a:gd name="T35" fmla="*/ 1 h 122"/>
                  <a:gd name="T36" fmla="*/ 1 w 111"/>
                  <a:gd name="T37" fmla="*/ 1 h 122"/>
                  <a:gd name="T38" fmla="*/ 1 w 111"/>
                  <a:gd name="T39" fmla="*/ 1 h 122"/>
                  <a:gd name="T40" fmla="*/ 1 w 111"/>
                  <a:gd name="T41" fmla="*/ 1 h 122"/>
                  <a:gd name="T42" fmla="*/ 1 w 111"/>
                  <a:gd name="T43" fmla="*/ 1 h 122"/>
                  <a:gd name="T44" fmla="*/ 1 w 111"/>
                  <a:gd name="T45" fmla="*/ 1 h 122"/>
                  <a:gd name="T46" fmla="*/ 1 w 111"/>
                  <a:gd name="T47" fmla="*/ 1 h 122"/>
                  <a:gd name="T48" fmla="*/ 1 w 111"/>
                  <a:gd name="T49" fmla="*/ 1 h 122"/>
                  <a:gd name="T50" fmla="*/ 1 w 111"/>
                  <a:gd name="T51" fmla="*/ 1 h 122"/>
                  <a:gd name="T52" fmla="*/ 1 w 111"/>
                  <a:gd name="T53" fmla="*/ 1 h 122"/>
                  <a:gd name="T54" fmla="*/ 0 w 111"/>
                  <a:gd name="T55" fmla="*/ 1 h 122"/>
                  <a:gd name="T56" fmla="*/ 1 w 111"/>
                  <a:gd name="T57" fmla="*/ 1 h 122"/>
                  <a:gd name="T58" fmla="*/ 1 w 111"/>
                  <a:gd name="T59" fmla="*/ 1 h 122"/>
                  <a:gd name="T60" fmla="*/ 1 w 111"/>
                  <a:gd name="T61" fmla="*/ 1 h 122"/>
                  <a:gd name="T62" fmla="*/ 1 w 111"/>
                  <a:gd name="T63" fmla="*/ 1 h 122"/>
                  <a:gd name="T64" fmla="*/ 1 w 111"/>
                  <a:gd name="T65" fmla="*/ 1 h 122"/>
                  <a:gd name="T66" fmla="*/ 1 w 111"/>
                  <a:gd name="T67" fmla="*/ 1 h 122"/>
                  <a:gd name="T68" fmla="*/ 1 w 111"/>
                  <a:gd name="T69" fmla="*/ 1 h 122"/>
                  <a:gd name="T70" fmla="*/ 1 w 111"/>
                  <a:gd name="T71" fmla="*/ 1 h 122"/>
                  <a:gd name="T72" fmla="*/ 1 w 111"/>
                  <a:gd name="T73" fmla="*/ 1 h 122"/>
                  <a:gd name="T74" fmla="*/ 1 w 111"/>
                  <a:gd name="T75" fmla="*/ 1 h 122"/>
                  <a:gd name="T76" fmla="*/ 1 w 111"/>
                  <a:gd name="T77" fmla="*/ 1 h 122"/>
                  <a:gd name="T78" fmla="*/ 1 w 111"/>
                  <a:gd name="T79" fmla="*/ 1 h 122"/>
                  <a:gd name="T80" fmla="*/ 1 w 111"/>
                  <a:gd name="T81" fmla="*/ 1 h 122"/>
                  <a:gd name="T82" fmla="*/ 1 w 111"/>
                  <a:gd name="T83" fmla="*/ 1 h 122"/>
                  <a:gd name="T84" fmla="*/ 1 w 111"/>
                  <a:gd name="T85" fmla="*/ 1 h 122"/>
                  <a:gd name="T86" fmla="*/ 1 w 111"/>
                  <a:gd name="T87" fmla="*/ 1 h 122"/>
                  <a:gd name="T88" fmla="*/ 1 w 111"/>
                  <a:gd name="T89" fmla="*/ 1 h 122"/>
                  <a:gd name="T90" fmla="*/ 1 w 111"/>
                  <a:gd name="T91" fmla="*/ 1 h 122"/>
                  <a:gd name="T92" fmla="*/ 1 w 111"/>
                  <a:gd name="T93" fmla="*/ 1 h 122"/>
                  <a:gd name="T94" fmla="*/ 1 w 111"/>
                  <a:gd name="T95" fmla="*/ 1 h 122"/>
                  <a:gd name="T96" fmla="*/ 1 w 111"/>
                  <a:gd name="T97" fmla="*/ 1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122">
                    <a:moveTo>
                      <a:pt x="101" y="61"/>
                    </a:moveTo>
                    <a:lnTo>
                      <a:pt x="108" y="55"/>
                    </a:lnTo>
                    <a:lnTo>
                      <a:pt x="111" y="47"/>
                    </a:lnTo>
                    <a:lnTo>
                      <a:pt x="111" y="39"/>
                    </a:lnTo>
                    <a:lnTo>
                      <a:pt x="109" y="31"/>
                    </a:lnTo>
                    <a:lnTo>
                      <a:pt x="103" y="24"/>
                    </a:lnTo>
                    <a:lnTo>
                      <a:pt x="96" y="21"/>
                    </a:lnTo>
                    <a:lnTo>
                      <a:pt x="88" y="20"/>
                    </a:lnTo>
                    <a:lnTo>
                      <a:pt x="79" y="22"/>
                    </a:lnTo>
                    <a:lnTo>
                      <a:pt x="77" y="13"/>
                    </a:lnTo>
                    <a:lnTo>
                      <a:pt x="71" y="6"/>
                    </a:lnTo>
                    <a:lnTo>
                      <a:pt x="64" y="1"/>
                    </a:lnTo>
                    <a:lnTo>
                      <a:pt x="56" y="0"/>
                    </a:lnTo>
                    <a:lnTo>
                      <a:pt x="48" y="1"/>
                    </a:lnTo>
                    <a:lnTo>
                      <a:pt x="41" y="6"/>
                    </a:lnTo>
                    <a:lnTo>
                      <a:pt x="36" y="13"/>
                    </a:lnTo>
                    <a:lnTo>
                      <a:pt x="34" y="22"/>
                    </a:lnTo>
                    <a:lnTo>
                      <a:pt x="25" y="20"/>
                    </a:lnTo>
                    <a:lnTo>
                      <a:pt x="17" y="20"/>
                    </a:lnTo>
                    <a:lnTo>
                      <a:pt x="9" y="23"/>
                    </a:lnTo>
                    <a:lnTo>
                      <a:pt x="3" y="30"/>
                    </a:lnTo>
                    <a:lnTo>
                      <a:pt x="1" y="38"/>
                    </a:lnTo>
                    <a:lnTo>
                      <a:pt x="1" y="46"/>
                    </a:lnTo>
                    <a:lnTo>
                      <a:pt x="4" y="54"/>
                    </a:lnTo>
                    <a:lnTo>
                      <a:pt x="11" y="60"/>
                    </a:lnTo>
                    <a:lnTo>
                      <a:pt x="4" y="66"/>
                    </a:lnTo>
                    <a:lnTo>
                      <a:pt x="1" y="74"/>
                    </a:lnTo>
                    <a:lnTo>
                      <a:pt x="0" y="83"/>
                    </a:lnTo>
                    <a:lnTo>
                      <a:pt x="2" y="91"/>
                    </a:lnTo>
                    <a:lnTo>
                      <a:pt x="8" y="98"/>
                    </a:lnTo>
                    <a:lnTo>
                      <a:pt x="16" y="102"/>
                    </a:lnTo>
                    <a:lnTo>
                      <a:pt x="24" y="102"/>
                    </a:lnTo>
                    <a:lnTo>
                      <a:pt x="33" y="99"/>
                    </a:lnTo>
                    <a:lnTo>
                      <a:pt x="35" y="108"/>
                    </a:lnTo>
                    <a:lnTo>
                      <a:pt x="40" y="115"/>
                    </a:lnTo>
                    <a:lnTo>
                      <a:pt x="47" y="120"/>
                    </a:lnTo>
                    <a:lnTo>
                      <a:pt x="55" y="122"/>
                    </a:lnTo>
                    <a:lnTo>
                      <a:pt x="63" y="120"/>
                    </a:lnTo>
                    <a:lnTo>
                      <a:pt x="70" y="115"/>
                    </a:lnTo>
                    <a:lnTo>
                      <a:pt x="76" y="108"/>
                    </a:lnTo>
                    <a:lnTo>
                      <a:pt x="78" y="100"/>
                    </a:lnTo>
                    <a:lnTo>
                      <a:pt x="87" y="103"/>
                    </a:lnTo>
                    <a:lnTo>
                      <a:pt x="95" y="102"/>
                    </a:lnTo>
                    <a:lnTo>
                      <a:pt x="103" y="98"/>
                    </a:lnTo>
                    <a:lnTo>
                      <a:pt x="109" y="92"/>
                    </a:lnTo>
                    <a:lnTo>
                      <a:pt x="111" y="84"/>
                    </a:lnTo>
                    <a:lnTo>
                      <a:pt x="110" y="76"/>
                    </a:lnTo>
                    <a:lnTo>
                      <a:pt x="107" y="68"/>
                    </a:lnTo>
                    <a:lnTo>
                      <a:pt x="101" y="6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6" name="Freeform 201"/>
              <p:cNvSpPr>
                <a:spLocks/>
              </p:cNvSpPr>
              <p:nvPr/>
            </p:nvSpPr>
            <p:spPr bwMode="auto">
              <a:xfrm>
                <a:off x="2847" y="3388"/>
                <a:ext cx="16" cy="16"/>
              </a:xfrm>
              <a:custGeom>
                <a:avLst/>
                <a:gdLst>
                  <a:gd name="T0" fmla="*/ 1 w 32"/>
                  <a:gd name="T1" fmla="*/ 1 h 32"/>
                  <a:gd name="T2" fmla="*/ 1 w 32"/>
                  <a:gd name="T3" fmla="*/ 1 h 32"/>
                  <a:gd name="T4" fmla="*/ 1 w 32"/>
                  <a:gd name="T5" fmla="*/ 1 h 32"/>
                  <a:gd name="T6" fmla="*/ 1 w 32"/>
                  <a:gd name="T7" fmla="*/ 1 h 32"/>
                  <a:gd name="T8" fmla="*/ 0 w 32"/>
                  <a:gd name="T9" fmla="*/ 1 h 32"/>
                  <a:gd name="T10" fmla="*/ 1 w 32"/>
                  <a:gd name="T11" fmla="*/ 1 h 32"/>
                  <a:gd name="T12" fmla="*/ 1 w 32"/>
                  <a:gd name="T13" fmla="*/ 1 h 32"/>
                  <a:gd name="T14" fmla="*/ 1 w 32"/>
                  <a:gd name="T15" fmla="*/ 1 h 32"/>
                  <a:gd name="T16" fmla="*/ 1 w 32"/>
                  <a:gd name="T17" fmla="*/ 0 h 32"/>
                  <a:gd name="T18" fmla="*/ 1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16" y="32"/>
                    </a:moveTo>
                    <a:lnTo>
                      <a:pt x="9" y="31"/>
                    </a:lnTo>
                    <a:lnTo>
                      <a:pt x="4" y="28"/>
                    </a:lnTo>
                    <a:lnTo>
                      <a:pt x="1" y="23"/>
                    </a:lnTo>
                    <a:lnTo>
                      <a:pt x="0" y="16"/>
                    </a:lnTo>
                    <a:lnTo>
                      <a:pt x="1" y="9"/>
                    </a:lnTo>
                    <a:lnTo>
                      <a:pt x="4" y="5"/>
                    </a:lnTo>
                    <a:lnTo>
                      <a:pt x="9" y="1"/>
                    </a:lnTo>
                    <a:lnTo>
                      <a:pt x="16" y="0"/>
                    </a:lnTo>
                    <a:lnTo>
                      <a:pt x="23" y="1"/>
                    </a:lnTo>
                    <a:lnTo>
                      <a:pt x="27" y="5"/>
                    </a:lnTo>
                    <a:lnTo>
                      <a:pt x="31" y="9"/>
                    </a:lnTo>
                    <a:lnTo>
                      <a:pt x="32" y="16"/>
                    </a:lnTo>
                    <a:lnTo>
                      <a:pt x="31" y="23"/>
                    </a:lnTo>
                    <a:lnTo>
                      <a:pt x="27" y="28"/>
                    </a:lnTo>
                    <a:lnTo>
                      <a:pt x="23" y="31"/>
                    </a:lnTo>
                    <a:lnTo>
                      <a:pt x="16" y="32"/>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7" name="Freeform 202"/>
              <p:cNvSpPr>
                <a:spLocks/>
              </p:cNvSpPr>
              <p:nvPr/>
            </p:nvSpPr>
            <p:spPr bwMode="auto">
              <a:xfrm>
                <a:off x="2862" y="2353"/>
                <a:ext cx="68" cy="74"/>
              </a:xfrm>
              <a:custGeom>
                <a:avLst/>
                <a:gdLst>
                  <a:gd name="T0" fmla="*/ 1 w 136"/>
                  <a:gd name="T1" fmla="*/ 0 h 149"/>
                  <a:gd name="T2" fmla="*/ 1 w 136"/>
                  <a:gd name="T3" fmla="*/ 0 h 149"/>
                  <a:gd name="T4" fmla="*/ 1 w 136"/>
                  <a:gd name="T5" fmla="*/ 0 h 149"/>
                  <a:gd name="T6" fmla="*/ 1 w 136"/>
                  <a:gd name="T7" fmla="*/ 0 h 149"/>
                  <a:gd name="T8" fmla="*/ 1 w 136"/>
                  <a:gd name="T9" fmla="*/ 0 h 149"/>
                  <a:gd name="T10" fmla="*/ 1 w 136"/>
                  <a:gd name="T11" fmla="*/ 0 h 149"/>
                  <a:gd name="T12" fmla="*/ 1 w 136"/>
                  <a:gd name="T13" fmla="*/ 0 h 149"/>
                  <a:gd name="T14" fmla="*/ 1 w 136"/>
                  <a:gd name="T15" fmla="*/ 0 h 149"/>
                  <a:gd name="T16" fmla="*/ 1 w 136"/>
                  <a:gd name="T17" fmla="*/ 0 h 149"/>
                  <a:gd name="T18" fmla="*/ 1 w 136"/>
                  <a:gd name="T19" fmla="*/ 0 h 149"/>
                  <a:gd name="T20" fmla="*/ 1 w 136"/>
                  <a:gd name="T21" fmla="*/ 0 h 149"/>
                  <a:gd name="T22" fmla="*/ 1 w 136"/>
                  <a:gd name="T23" fmla="*/ 0 h 149"/>
                  <a:gd name="T24" fmla="*/ 1 w 136"/>
                  <a:gd name="T25" fmla="*/ 0 h 149"/>
                  <a:gd name="T26" fmla="*/ 1 w 136"/>
                  <a:gd name="T27" fmla="*/ 0 h 149"/>
                  <a:gd name="T28" fmla="*/ 0 w 136"/>
                  <a:gd name="T29" fmla="*/ 0 h 149"/>
                  <a:gd name="T30" fmla="*/ 1 w 136"/>
                  <a:gd name="T31" fmla="*/ 0 h 149"/>
                  <a:gd name="T32" fmla="*/ 1 w 136"/>
                  <a:gd name="T33" fmla="*/ 0 h 149"/>
                  <a:gd name="T34" fmla="*/ 0 w 136"/>
                  <a:gd name="T35" fmla="*/ 0 h 149"/>
                  <a:gd name="T36" fmla="*/ 1 w 136"/>
                  <a:gd name="T37" fmla="*/ 0 h 149"/>
                  <a:gd name="T38" fmla="*/ 1 w 136"/>
                  <a:gd name="T39" fmla="*/ 0 h 149"/>
                  <a:gd name="T40" fmla="*/ 1 w 136"/>
                  <a:gd name="T41" fmla="*/ 0 h 149"/>
                  <a:gd name="T42" fmla="*/ 1 w 136"/>
                  <a:gd name="T43" fmla="*/ 0 h 149"/>
                  <a:gd name="T44" fmla="*/ 1 w 136"/>
                  <a:gd name="T45" fmla="*/ 0 h 149"/>
                  <a:gd name="T46" fmla="*/ 1 w 136"/>
                  <a:gd name="T47" fmla="*/ 0 h 149"/>
                  <a:gd name="T48" fmla="*/ 1 w 136"/>
                  <a:gd name="T49" fmla="*/ 0 h 149"/>
                  <a:gd name="T50" fmla="*/ 1 w 136"/>
                  <a:gd name="T51" fmla="*/ 0 h 149"/>
                  <a:gd name="T52" fmla="*/ 1 w 136"/>
                  <a:gd name="T53" fmla="*/ 0 h 149"/>
                  <a:gd name="T54" fmla="*/ 1 w 136"/>
                  <a:gd name="T55" fmla="*/ 0 h 149"/>
                  <a:gd name="T56" fmla="*/ 1 w 136"/>
                  <a:gd name="T57" fmla="*/ 0 h 149"/>
                  <a:gd name="T58" fmla="*/ 1 w 136"/>
                  <a:gd name="T59" fmla="*/ 0 h 149"/>
                  <a:gd name="T60" fmla="*/ 1 w 136"/>
                  <a:gd name="T61" fmla="*/ 0 h 149"/>
                  <a:gd name="T62" fmla="*/ 1 w 136"/>
                  <a:gd name="T63" fmla="*/ 0 h 1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6" h="149">
                    <a:moveTo>
                      <a:pt x="123" y="75"/>
                    </a:moveTo>
                    <a:lnTo>
                      <a:pt x="131" y="67"/>
                    </a:lnTo>
                    <a:lnTo>
                      <a:pt x="135" y="58"/>
                    </a:lnTo>
                    <a:lnTo>
                      <a:pt x="136" y="47"/>
                    </a:lnTo>
                    <a:lnTo>
                      <a:pt x="133" y="38"/>
                    </a:lnTo>
                    <a:lnTo>
                      <a:pt x="129" y="34"/>
                    </a:lnTo>
                    <a:lnTo>
                      <a:pt x="126" y="30"/>
                    </a:lnTo>
                    <a:lnTo>
                      <a:pt x="121" y="28"/>
                    </a:lnTo>
                    <a:lnTo>
                      <a:pt x="117" y="26"/>
                    </a:lnTo>
                    <a:lnTo>
                      <a:pt x="112" y="26"/>
                    </a:lnTo>
                    <a:lnTo>
                      <a:pt x="106" y="26"/>
                    </a:lnTo>
                    <a:lnTo>
                      <a:pt x="102" y="26"/>
                    </a:lnTo>
                    <a:lnTo>
                      <a:pt x="96" y="28"/>
                    </a:lnTo>
                    <a:lnTo>
                      <a:pt x="94" y="18"/>
                    </a:lnTo>
                    <a:lnTo>
                      <a:pt x="88" y="8"/>
                    </a:lnTo>
                    <a:lnTo>
                      <a:pt x="79" y="3"/>
                    </a:lnTo>
                    <a:lnTo>
                      <a:pt x="68" y="0"/>
                    </a:lnTo>
                    <a:lnTo>
                      <a:pt x="58" y="3"/>
                    </a:lnTo>
                    <a:lnTo>
                      <a:pt x="50" y="8"/>
                    </a:lnTo>
                    <a:lnTo>
                      <a:pt x="44" y="16"/>
                    </a:lnTo>
                    <a:lnTo>
                      <a:pt x="42" y="27"/>
                    </a:lnTo>
                    <a:lnTo>
                      <a:pt x="36" y="24"/>
                    </a:lnTo>
                    <a:lnTo>
                      <a:pt x="30" y="24"/>
                    </a:lnTo>
                    <a:lnTo>
                      <a:pt x="25" y="24"/>
                    </a:lnTo>
                    <a:lnTo>
                      <a:pt x="20" y="24"/>
                    </a:lnTo>
                    <a:lnTo>
                      <a:pt x="15" y="27"/>
                    </a:lnTo>
                    <a:lnTo>
                      <a:pt x="11" y="29"/>
                    </a:lnTo>
                    <a:lnTo>
                      <a:pt x="7" y="32"/>
                    </a:lnTo>
                    <a:lnTo>
                      <a:pt x="4" y="37"/>
                    </a:lnTo>
                    <a:lnTo>
                      <a:pt x="0" y="46"/>
                    </a:lnTo>
                    <a:lnTo>
                      <a:pt x="2" y="57"/>
                    </a:lnTo>
                    <a:lnTo>
                      <a:pt x="6" y="66"/>
                    </a:lnTo>
                    <a:lnTo>
                      <a:pt x="13" y="74"/>
                    </a:lnTo>
                    <a:lnTo>
                      <a:pt x="5" y="81"/>
                    </a:lnTo>
                    <a:lnTo>
                      <a:pt x="0" y="90"/>
                    </a:lnTo>
                    <a:lnTo>
                      <a:pt x="0" y="100"/>
                    </a:lnTo>
                    <a:lnTo>
                      <a:pt x="4" y="111"/>
                    </a:lnTo>
                    <a:lnTo>
                      <a:pt x="7" y="115"/>
                    </a:lnTo>
                    <a:lnTo>
                      <a:pt x="11" y="119"/>
                    </a:lnTo>
                    <a:lnTo>
                      <a:pt x="14" y="121"/>
                    </a:lnTo>
                    <a:lnTo>
                      <a:pt x="19" y="122"/>
                    </a:lnTo>
                    <a:lnTo>
                      <a:pt x="25" y="123"/>
                    </a:lnTo>
                    <a:lnTo>
                      <a:pt x="29" y="123"/>
                    </a:lnTo>
                    <a:lnTo>
                      <a:pt x="34" y="122"/>
                    </a:lnTo>
                    <a:lnTo>
                      <a:pt x="40" y="121"/>
                    </a:lnTo>
                    <a:lnTo>
                      <a:pt x="42" y="132"/>
                    </a:lnTo>
                    <a:lnTo>
                      <a:pt x="49" y="141"/>
                    </a:lnTo>
                    <a:lnTo>
                      <a:pt x="57" y="147"/>
                    </a:lnTo>
                    <a:lnTo>
                      <a:pt x="67" y="149"/>
                    </a:lnTo>
                    <a:lnTo>
                      <a:pt x="78" y="147"/>
                    </a:lnTo>
                    <a:lnTo>
                      <a:pt x="86" y="141"/>
                    </a:lnTo>
                    <a:lnTo>
                      <a:pt x="91" y="133"/>
                    </a:lnTo>
                    <a:lnTo>
                      <a:pt x="94" y="122"/>
                    </a:lnTo>
                    <a:lnTo>
                      <a:pt x="100" y="123"/>
                    </a:lnTo>
                    <a:lnTo>
                      <a:pt x="105" y="125"/>
                    </a:lnTo>
                    <a:lnTo>
                      <a:pt x="111" y="125"/>
                    </a:lnTo>
                    <a:lnTo>
                      <a:pt x="116" y="123"/>
                    </a:lnTo>
                    <a:lnTo>
                      <a:pt x="120" y="122"/>
                    </a:lnTo>
                    <a:lnTo>
                      <a:pt x="125" y="120"/>
                    </a:lnTo>
                    <a:lnTo>
                      <a:pt x="128" y="117"/>
                    </a:lnTo>
                    <a:lnTo>
                      <a:pt x="132" y="112"/>
                    </a:lnTo>
                    <a:lnTo>
                      <a:pt x="135" y="103"/>
                    </a:lnTo>
                    <a:lnTo>
                      <a:pt x="134" y="92"/>
                    </a:lnTo>
                    <a:lnTo>
                      <a:pt x="129" y="83"/>
                    </a:lnTo>
                    <a:lnTo>
                      <a:pt x="123"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8" name="Freeform 203"/>
              <p:cNvSpPr>
                <a:spLocks/>
              </p:cNvSpPr>
              <p:nvPr/>
            </p:nvSpPr>
            <p:spPr bwMode="auto">
              <a:xfrm>
                <a:off x="2885" y="2380"/>
                <a:ext cx="20" cy="20"/>
              </a:xfrm>
              <a:custGeom>
                <a:avLst/>
                <a:gdLst>
                  <a:gd name="T0" fmla="*/ 1 w 39"/>
                  <a:gd name="T1" fmla="*/ 1 h 40"/>
                  <a:gd name="T2" fmla="*/ 1 w 39"/>
                  <a:gd name="T3" fmla="*/ 1 h 40"/>
                  <a:gd name="T4" fmla="*/ 1 w 39"/>
                  <a:gd name="T5" fmla="*/ 1 h 40"/>
                  <a:gd name="T6" fmla="*/ 1 w 39"/>
                  <a:gd name="T7" fmla="*/ 1 h 40"/>
                  <a:gd name="T8" fmla="*/ 0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1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40">
                    <a:moveTo>
                      <a:pt x="19" y="40"/>
                    </a:moveTo>
                    <a:lnTo>
                      <a:pt x="11" y="38"/>
                    </a:lnTo>
                    <a:lnTo>
                      <a:pt x="5" y="34"/>
                    </a:lnTo>
                    <a:lnTo>
                      <a:pt x="1" y="27"/>
                    </a:lnTo>
                    <a:lnTo>
                      <a:pt x="0" y="20"/>
                    </a:lnTo>
                    <a:lnTo>
                      <a:pt x="1" y="12"/>
                    </a:lnTo>
                    <a:lnTo>
                      <a:pt x="5" y="6"/>
                    </a:lnTo>
                    <a:lnTo>
                      <a:pt x="11" y="2"/>
                    </a:lnTo>
                    <a:lnTo>
                      <a:pt x="19" y="0"/>
                    </a:lnTo>
                    <a:lnTo>
                      <a:pt x="26" y="2"/>
                    </a:lnTo>
                    <a:lnTo>
                      <a:pt x="33" y="6"/>
                    </a:lnTo>
                    <a:lnTo>
                      <a:pt x="38" y="12"/>
                    </a:lnTo>
                    <a:lnTo>
                      <a:pt x="39" y="20"/>
                    </a:lnTo>
                    <a:lnTo>
                      <a:pt x="38" y="27"/>
                    </a:lnTo>
                    <a:lnTo>
                      <a:pt x="33" y="34"/>
                    </a:lnTo>
                    <a:lnTo>
                      <a:pt x="26" y="38"/>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79" name="Freeform 204"/>
              <p:cNvSpPr>
                <a:spLocks/>
              </p:cNvSpPr>
              <p:nvPr/>
            </p:nvSpPr>
            <p:spPr bwMode="auto">
              <a:xfrm>
                <a:off x="3744" y="3196"/>
                <a:ext cx="64" cy="90"/>
              </a:xfrm>
              <a:custGeom>
                <a:avLst/>
                <a:gdLst>
                  <a:gd name="T0" fmla="*/ 0 w 129"/>
                  <a:gd name="T1" fmla="*/ 0 h 181"/>
                  <a:gd name="T2" fmla="*/ 0 w 129"/>
                  <a:gd name="T3" fmla="*/ 0 h 181"/>
                  <a:gd name="T4" fmla="*/ 0 w 129"/>
                  <a:gd name="T5" fmla="*/ 0 h 181"/>
                  <a:gd name="T6" fmla="*/ 0 w 129"/>
                  <a:gd name="T7" fmla="*/ 0 h 181"/>
                  <a:gd name="T8" fmla="*/ 0 w 129"/>
                  <a:gd name="T9" fmla="*/ 0 h 181"/>
                  <a:gd name="T10" fmla="*/ 0 w 129"/>
                  <a:gd name="T11" fmla="*/ 0 h 181"/>
                  <a:gd name="T12" fmla="*/ 0 w 129"/>
                  <a:gd name="T13" fmla="*/ 0 h 181"/>
                  <a:gd name="T14" fmla="*/ 0 w 129"/>
                  <a:gd name="T15" fmla="*/ 0 h 181"/>
                  <a:gd name="T16" fmla="*/ 0 w 129"/>
                  <a:gd name="T17" fmla="*/ 0 h 181"/>
                  <a:gd name="T18" fmla="*/ 0 w 129"/>
                  <a:gd name="T19" fmla="*/ 0 h 181"/>
                  <a:gd name="T20" fmla="*/ 0 w 129"/>
                  <a:gd name="T21" fmla="*/ 0 h 181"/>
                  <a:gd name="T22" fmla="*/ 0 w 129"/>
                  <a:gd name="T23" fmla="*/ 0 h 181"/>
                  <a:gd name="T24" fmla="*/ 0 w 129"/>
                  <a:gd name="T25" fmla="*/ 0 h 181"/>
                  <a:gd name="T26" fmla="*/ 0 w 129"/>
                  <a:gd name="T27" fmla="*/ 0 h 181"/>
                  <a:gd name="T28" fmla="*/ 0 w 129"/>
                  <a:gd name="T29" fmla="*/ 0 h 181"/>
                  <a:gd name="T30" fmla="*/ 0 w 129"/>
                  <a:gd name="T31" fmla="*/ 0 h 181"/>
                  <a:gd name="T32" fmla="*/ 0 w 129"/>
                  <a:gd name="T33" fmla="*/ 0 h 181"/>
                  <a:gd name="T34" fmla="*/ 0 w 129"/>
                  <a:gd name="T35" fmla="*/ 0 h 181"/>
                  <a:gd name="T36" fmla="*/ 0 w 129"/>
                  <a:gd name="T37" fmla="*/ 0 h 181"/>
                  <a:gd name="T38" fmla="*/ 0 w 129"/>
                  <a:gd name="T39" fmla="*/ 0 h 181"/>
                  <a:gd name="T40" fmla="*/ 0 w 129"/>
                  <a:gd name="T41" fmla="*/ 0 h 181"/>
                  <a:gd name="T42" fmla="*/ 0 w 129"/>
                  <a:gd name="T43" fmla="*/ 0 h 181"/>
                  <a:gd name="T44" fmla="*/ 0 w 129"/>
                  <a:gd name="T45" fmla="*/ 0 h 181"/>
                  <a:gd name="T46" fmla="*/ 0 w 129"/>
                  <a:gd name="T47" fmla="*/ 0 h 181"/>
                  <a:gd name="T48" fmla="*/ 0 w 129"/>
                  <a:gd name="T49" fmla="*/ 0 h 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9" h="181">
                    <a:moveTo>
                      <a:pt x="0" y="181"/>
                    </a:moveTo>
                    <a:lnTo>
                      <a:pt x="25" y="172"/>
                    </a:lnTo>
                    <a:lnTo>
                      <a:pt x="52" y="158"/>
                    </a:lnTo>
                    <a:lnTo>
                      <a:pt x="76" y="141"/>
                    </a:lnTo>
                    <a:lnTo>
                      <a:pt x="97" y="120"/>
                    </a:lnTo>
                    <a:lnTo>
                      <a:pt x="114" y="98"/>
                    </a:lnTo>
                    <a:lnTo>
                      <a:pt x="124" y="74"/>
                    </a:lnTo>
                    <a:lnTo>
                      <a:pt x="129" y="50"/>
                    </a:lnTo>
                    <a:lnTo>
                      <a:pt x="124" y="26"/>
                    </a:lnTo>
                    <a:lnTo>
                      <a:pt x="114" y="8"/>
                    </a:lnTo>
                    <a:lnTo>
                      <a:pt x="100" y="0"/>
                    </a:lnTo>
                    <a:lnTo>
                      <a:pt x="86" y="1"/>
                    </a:lnTo>
                    <a:lnTo>
                      <a:pt x="72" y="8"/>
                    </a:lnTo>
                    <a:lnTo>
                      <a:pt x="61" y="21"/>
                    </a:lnTo>
                    <a:lnTo>
                      <a:pt x="53" y="38"/>
                    </a:lnTo>
                    <a:lnTo>
                      <a:pt x="49" y="58"/>
                    </a:lnTo>
                    <a:lnTo>
                      <a:pt x="52" y="79"/>
                    </a:lnTo>
                    <a:lnTo>
                      <a:pt x="54" y="95"/>
                    </a:lnTo>
                    <a:lnTo>
                      <a:pt x="49" y="113"/>
                    </a:lnTo>
                    <a:lnTo>
                      <a:pt x="41" y="129"/>
                    </a:lnTo>
                    <a:lnTo>
                      <a:pt x="31" y="145"/>
                    </a:lnTo>
                    <a:lnTo>
                      <a:pt x="19" y="160"/>
                    </a:lnTo>
                    <a:lnTo>
                      <a:pt x="10" y="171"/>
                    </a:lnTo>
                    <a:lnTo>
                      <a:pt x="2" y="179"/>
                    </a:lnTo>
                    <a:lnTo>
                      <a:pt x="0" y="18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0" name="Freeform 205"/>
              <p:cNvSpPr>
                <a:spLocks/>
              </p:cNvSpPr>
              <p:nvPr/>
            </p:nvSpPr>
            <p:spPr bwMode="auto">
              <a:xfrm>
                <a:off x="3713" y="3180"/>
                <a:ext cx="45" cy="103"/>
              </a:xfrm>
              <a:custGeom>
                <a:avLst/>
                <a:gdLst>
                  <a:gd name="T0" fmla="*/ 1 w 90"/>
                  <a:gd name="T1" fmla="*/ 1 h 206"/>
                  <a:gd name="T2" fmla="*/ 1 w 90"/>
                  <a:gd name="T3" fmla="*/ 1 h 206"/>
                  <a:gd name="T4" fmla="*/ 1 w 90"/>
                  <a:gd name="T5" fmla="*/ 1 h 206"/>
                  <a:gd name="T6" fmla="*/ 1 w 90"/>
                  <a:gd name="T7" fmla="*/ 1 h 206"/>
                  <a:gd name="T8" fmla="*/ 1 w 90"/>
                  <a:gd name="T9" fmla="*/ 1 h 206"/>
                  <a:gd name="T10" fmla="*/ 1 w 90"/>
                  <a:gd name="T11" fmla="*/ 1 h 206"/>
                  <a:gd name="T12" fmla="*/ 1 w 90"/>
                  <a:gd name="T13" fmla="*/ 1 h 206"/>
                  <a:gd name="T14" fmla="*/ 1 w 90"/>
                  <a:gd name="T15" fmla="*/ 1 h 206"/>
                  <a:gd name="T16" fmla="*/ 1 w 90"/>
                  <a:gd name="T17" fmla="*/ 1 h 206"/>
                  <a:gd name="T18" fmla="*/ 1 w 90"/>
                  <a:gd name="T19" fmla="*/ 0 h 206"/>
                  <a:gd name="T20" fmla="*/ 1 w 90"/>
                  <a:gd name="T21" fmla="*/ 1 h 206"/>
                  <a:gd name="T22" fmla="*/ 1 w 90"/>
                  <a:gd name="T23" fmla="*/ 1 h 206"/>
                  <a:gd name="T24" fmla="*/ 1 w 90"/>
                  <a:gd name="T25" fmla="*/ 1 h 206"/>
                  <a:gd name="T26" fmla="*/ 0 w 90"/>
                  <a:gd name="T27" fmla="*/ 1 h 206"/>
                  <a:gd name="T28" fmla="*/ 1 w 90"/>
                  <a:gd name="T29" fmla="*/ 1 h 206"/>
                  <a:gd name="T30" fmla="*/ 1 w 90"/>
                  <a:gd name="T31" fmla="*/ 1 h 206"/>
                  <a:gd name="T32" fmla="*/ 1 w 90"/>
                  <a:gd name="T33" fmla="*/ 1 h 206"/>
                  <a:gd name="T34" fmla="*/ 1 w 90"/>
                  <a:gd name="T35" fmla="*/ 1 h 206"/>
                  <a:gd name="T36" fmla="*/ 1 w 90"/>
                  <a:gd name="T37" fmla="*/ 1 h 206"/>
                  <a:gd name="T38" fmla="*/ 1 w 90"/>
                  <a:gd name="T39" fmla="*/ 1 h 206"/>
                  <a:gd name="T40" fmla="*/ 1 w 90"/>
                  <a:gd name="T41" fmla="*/ 1 h 206"/>
                  <a:gd name="T42" fmla="*/ 1 w 90"/>
                  <a:gd name="T43" fmla="*/ 1 h 206"/>
                  <a:gd name="T44" fmla="*/ 1 w 90"/>
                  <a:gd name="T45" fmla="*/ 1 h 206"/>
                  <a:gd name="T46" fmla="*/ 1 w 90"/>
                  <a:gd name="T47" fmla="*/ 1 h 206"/>
                  <a:gd name="T48" fmla="*/ 1 w 90"/>
                  <a:gd name="T49" fmla="*/ 1 h 2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206">
                    <a:moveTo>
                      <a:pt x="50" y="206"/>
                    </a:moveTo>
                    <a:lnTo>
                      <a:pt x="65" y="183"/>
                    </a:lnTo>
                    <a:lnTo>
                      <a:pt x="77" y="157"/>
                    </a:lnTo>
                    <a:lnTo>
                      <a:pt x="85" y="128"/>
                    </a:lnTo>
                    <a:lnTo>
                      <a:pt x="90" y="99"/>
                    </a:lnTo>
                    <a:lnTo>
                      <a:pt x="88" y="70"/>
                    </a:lnTo>
                    <a:lnTo>
                      <a:pt x="83" y="45"/>
                    </a:lnTo>
                    <a:lnTo>
                      <a:pt x="70" y="23"/>
                    </a:lnTo>
                    <a:lnTo>
                      <a:pt x="52" y="7"/>
                    </a:lnTo>
                    <a:lnTo>
                      <a:pt x="33" y="0"/>
                    </a:lnTo>
                    <a:lnTo>
                      <a:pt x="18" y="2"/>
                    </a:lnTo>
                    <a:lnTo>
                      <a:pt x="7" y="12"/>
                    </a:lnTo>
                    <a:lnTo>
                      <a:pt x="1" y="26"/>
                    </a:lnTo>
                    <a:lnTo>
                      <a:pt x="0" y="43"/>
                    </a:lnTo>
                    <a:lnTo>
                      <a:pt x="3" y="61"/>
                    </a:lnTo>
                    <a:lnTo>
                      <a:pt x="12" y="80"/>
                    </a:lnTo>
                    <a:lnTo>
                      <a:pt x="27" y="93"/>
                    </a:lnTo>
                    <a:lnTo>
                      <a:pt x="39" y="106"/>
                    </a:lnTo>
                    <a:lnTo>
                      <a:pt x="47" y="122"/>
                    </a:lnTo>
                    <a:lnTo>
                      <a:pt x="52" y="141"/>
                    </a:lnTo>
                    <a:lnTo>
                      <a:pt x="53" y="159"/>
                    </a:lnTo>
                    <a:lnTo>
                      <a:pt x="53" y="178"/>
                    </a:lnTo>
                    <a:lnTo>
                      <a:pt x="53" y="193"/>
                    </a:lnTo>
                    <a:lnTo>
                      <a:pt x="50" y="203"/>
                    </a:lnTo>
                    <a:lnTo>
                      <a:pt x="50" y="20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1" name="Freeform 206"/>
              <p:cNvSpPr>
                <a:spLocks/>
              </p:cNvSpPr>
              <p:nvPr/>
            </p:nvSpPr>
            <p:spPr bwMode="auto">
              <a:xfrm>
                <a:off x="3745" y="3250"/>
                <a:ext cx="100" cy="50"/>
              </a:xfrm>
              <a:custGeom>
                <a:avLst/>
                <a:gdLst>
                  <a:gd name="T0" fmla="*/ 0 w 201"/>
                  <a:gd name="T1" fmla="*/ 1 h 99"/>
                  <a:gd name="T2" fmla="*/ 0 w 201"/>
                  <a:gd name="T3" fmla="*/ 1 h 99"/>
                  <a:gd name="T4" fmla="*/ 0 w 201"/>
                  <a:gd name="T5" fmla="*/ 1 h 99"/>
                  <a:gd name="T6" fmla="*/ 0 w 201"/>
                  <a:gd name="T7" fmla="*/ 1 h 99"/>
                  <a:gd name="T8" fmla="*/ 0 w 201"/>
                  <a:gd name="T9" fmla="*/ 1 h 99"/>
                  <a:gd name="T10" fmla="*/ 0 w 201"/>
                  <a:gd name="T11" fmla="*/ 1 h 99"/>
                  <a:gd name="T12" fmla="*/ 0 w 201"/>
                  <a:gd name="T13" fmla="*/ 1 h 99"/>
                  <a:gd name="T14" fmla="*/ 0 w 201"/>
                  <a:gd name="T15" fmla="*/ 1 h 99"/>
                  <a:gd name="T16" fmla="*/ 0 w 201"/>
                  <a:gd name="T17" fmla="*/ 1 h 99"/>
                  <a:gd name="T18" fmla="*/ 0 w 201"/>
                  <a:gd name="T19" fmla="*/ 1 h 99"/>
                  <a:gd name="T20" fmla="*/ 0 w 201"/>
                  <a:gd name="T21" fmla="*/ 1 h 99"/>
                  <a:gd name="T22" fmla="*/ 0 w 201"/>
                  <a:gd name="T23" fmla="*/ 1 h 99"/>
                  <a:gd name="T24" fmla="*/ 0 w 201"/>
                  <a:gd name="T25" fmla="*/ 1 h 99"/>
                  <a:gd name="T26" fmla="*/ 0 w 201"/>
                  <a:gd name="T27" fmla="*/ 1 h 99"/>
                  <a:gd name="T28" fmla="*/ 0 w 201"/>
                  <a:gd name="T29" fmla="*/ 1 h 99"/>
                  <a:gd name="T30" fmla="*/ 0 w 201"/>
                  <a:gd name="T31" fmla="*/ 1 h 99"/>
                  <a:gd name="T32" fmla="*/ 0 w 201"/>
                  <a:gd name="T33" fmla="*/ 1 h 99"/>
                  <a:gd name="T34" fmla="*/ 0 w 201"/>
                  <a:gd name="T35" fmla="*/ 1 h 99"/>
                  <a:gd name="T36" fmla="*/ 0 w 201"/>
                  <a:gd name="T37" fmla="*/ 1 h 99"/>
                  <a:gd name="T38" fmla="*/ 0 w 201"/>
                  <a:gd name="T39" fmla="*/ 1 h 99"/>
                  <a:gd name="T40" fmla="*/ 0 w 201"/>
                  <a:gd name="T41" fmla="*/ 0 h 99"/>
                  <a:gd name="T42" fmla="*/ 0 w 201"/>
                  <a:gd name="T43" fmla="*/ 1 h 99"/>
                  <a:gd name="T44" fmla="*/ 0 w 201"/>
                  <a:gd name="T45" fmla="*/ 1 h 99"/>
                  <a:gd name="T46" fmla="*/ 0 w 201"/>
                  <a:gd name="T47" fmla="*/ 1 h 99"/>
                  <a:gd name="T48" fmla="*/ 0 w 201"/>
                  <a:gd name="T49" fmla="*/ 1 h 99"/>
                  <a:gd name="T50" fmla="*/ 0 w 201"/>
                  <a:gd name="T51" fmla="*/ 1 h 99"/>
                  <a:gd name="T52" fmla="*/ 0 w 201"/>
                  <a:gd name="T53" fmla="*/ 1 h 99"/>
                  <a:gd name="T54" fmla="*/ 0 w 201"/>
                  <a:gd name="T55" fmla="*/ 1 h 99"/>
                  <a:gd name="T56" fmla="*/ 0 w 201"/>
                  <a:gd name="T57" fmla="*/ 1 h 99"/>
                  <a:gd name="T58" fmla="*/ 0 w 201"/>
                  <a:gd name="T59" fmla="*/ 1 h 99"/>
                  <a:gd name="T60" fmla="*/ 0 w 201"/>
                  <a:gd name="T61" fmla="*/ 1 h 99"/>
                  <a:gd name="T62" fmla="*/ 0 w 201"/>
                  <a:gd name="T63" fmla="*/ 1 h 99"/>
                  <a:gd name="T64" fmla="*/ 0 w 201"/>
                  <a:gd name="T65" fmla="*/ 1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1" h="99">
                    <a:moveTo>
                      <a:pt x="0" y="78"/>
                    </a:moveTo>
                    <a:lnTo>
                      <a:pt x="13" y="84"/>
                    </a:lnTo>
                    <a:lnTo>
                      <a:pt x="26" y="88"/>
                    </a:lnTo>
                    <a:lnTo>
                      <a:pt x="39" y="92"/>
                    </a:lnTo>
                    <a:lnTo>
                      <a:pt x="53" y="95"/>
                    </a:lnTo>
                    <a:lnTo>
                      <a:pt x="68" y="98"/>
                    </a:lnTo>
                    <a:lnTo>
                      <a:pt x="83" y="99"/>
                    </a:lnTo>
                    <a:lnTo>
                      <a:pt x="98" y="99"/>
                    </a:lnTo>
                    <a:lnTo>
                      <a:pt x="113" y="99"/>
                    </a:lnTo>
                    <a:lnTo>
                      <a:pt x="127" y="96"/>
                    </a:lnTo>
                    <a:lnTo>
                      <a:pt x="140" y="93"/>
                    </a:lnTo>
                    <a:lnTo>
                      <a:pt x="152" y="90"/>
                    </a:lnTo>
                    <a:lnTo>
                      <a:pt x="165" y="84"/>
                    </a:lnTo>
                    <a:lnTo>
                      <a:pt x="175" y="77"/>
                    </a:lnTo>
                    <a:lnTo>
                      <a:pt x="184" y="68"/>
                    </a:lnTo>
                    <a:lnTo>
                      <a:pt x="191" y="58"/>
                    </a:lnTo>
                    <a:lnTo>
                      <a:pt x="197" y="47"/>
                    </a:lnTo>
                    <a:lnTo>
                      <a:pt x="201" y="27"/>
                    </a:lnTo>
                    <a:lnTo>
                      <a:pt x="196" y="12"/>
                    </a:lnTo>
                    <a:lnTo>
                      <a:pt x="186" y="3"/>
                    </a:lnTo>
                    <a:lnTo>
                      <a:pt x="171" y="0"/>
                    </a:lnTo>
                    <a:lnTo>
                      <a:pt x="153" y="2"/>
                    </a:lnTo>
                    <a:lnTo>
                      <a:pt x="136" y="9"/>
                    </a:lnTo>
                    <a:lnTo>
                      <a:pt x="120" y="20"/>
                    </a:lnTo>
                    <a:lnTo>
                      <a:pt x="108" y="38"/>
                    </a:lnTo>
                    <a:lnTo>
                      <a:pt x="98" y="52"/>
                    </a:lnTo>
                    <a:lnTo>
                      <a:pt x="83" y="62"/>
                    </a:lnTo>
                    <a:lnTo>
                      <a:pt x="66" y="69"/>
                    </a:lnTo>
                    <a:lnTo>
                      <a:pt x="47" y="73"/>
                    </a:lnTo>
                    <a:lnTo>
                      <a:pt x="29" y="76"/>
                    </a:lnTo>
                    <a:lnTo>
                      <a:pt x="14" y="78"/>
                    </a:lnTo>
                    <a:lnTo>
                      <a:pt x="4" y="78"/>
                    </a:lnTo>
                    <a:lnTo>
                      <a:pt x="0" y="78"/>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2" name="Freeform 207"/>
              <p:cNvSpPr>
                <a:spLocks/>
              </p:cNvSpPr>
              <p:nvPr/>
            </p:nvSpPr>
            <p:spPr bwMode="auto">
              <a:xfrm>
                <a:off x="3743" y="3295"/>
                <a:ext cx="99" cy="50"/>
              </a:xfrm>
              <a:custGeom>
                <a:avLst/>
                <a:gdLst>
                  <a:gd name="T0" fmla="*/ 0 w 198"/>
                  <a:gd name="T1" fmla="*/ 0 h 100"/>
                  <a:gd name="T2" fmla="*/ 1 w 198"/>
                  <a:gd name="T3" fmla="*/ 1 h 100"/>
                  <a:gd name="T4" fmla="*/ 1 w 198"/>
                  <a:gd name="T5" fmla="*/ 1 h 100"/>
                  <a:gd name="T6" fmla="*/ 1 w 198"/>
                  <a:gd name="T7" fmla="*/ 1 h 100"/>
                  <a:gd name="T8" fmla="*/ 1 w 198"/>
                  <a:gd name="T9" fmla="*/ 1 h 100"/>
                  <a:gd name="T10" fmla="*/ 1 w 198"/>
                  <a:gd name="T11" fmla="*/ 1 h 100"/>
                  <a:gd name="T12" fmla="*/ 1 w 198"/>
                  <a:gd name="T13" fmla="*/ 1 h 100"/>
                  <a:gd name="T14" fmla="*/ 1 w 198"/>
                  <a:gd name="T15" fmla="*/ 1 h 100"/>
                  <a:gd name="T16" fmla="*/ 1 w 198"/>
                  <a:gd name="T17" fmla="*/ 1 h 100"/>
                  <a:gd name="T18" fmla="*/ 1 w 198"/>
                  <a:gd name="T19" fmla="*/ 1 h 100"/>
                  <a:gd name="T20" fmla="*/ 1 w 198"/>
                  <a:gd name="T21" fmla="*/ 1 h 100"/>
                  <a:gd name="T22" fmla="*/ 1 w 198"/>
                  <a:gd name="T23" fmla="*/ 1 h 100"/>
                  <a:gd name="T24" fmla="*/ 1 w 198"/>
                  <a:gd name="T25" fmla="*/ 1 h 100"/>
                  <a:gd name="T26" fmla="*/ 1 w 198"/>
                  <a:gd name="T27" fmla="*/ 1 h 100"/>
                  <a:gd name="T28" fmla="*/ 1 w 198"/>
                  <a:gd name="T29" fmla="*/ 1 h 100"/>
                  <a:gd name="T30" fmla="*/ 1 w 198"/>
                  <a:gd name="T31" fmla="*/ 1 h 100"/>
                  <a:gd name="T32" fmla="*/ 1 w 198"/>
                  <a:gd name="T33" fmla="*/ 1 h 100"/>
                  <a:gd name="T34" fmla="*/ 1 w 198"/>
                  <a:gd name="T35" fmla="*/ 1 h 100"/>
                  <a:gd name="T36" fmla="*/ 1 w 198"/>
                  <a:gd name="T37" fmla="*/ 1 h 100"/>
                  <a:gd name="T38" fmla="*/ 1 w 198"/>
                  <a:gd name="T39" fmla="*/ 1 h 100"/>
                  <a:gd name="T40" fmla="*/ 1 w 198"/>
                  <a:gd name="T41" fmla="*/ 1 h 100"/>
                  <a:gd name="T42" fmla="*/ 1 w 198"/>
                  <a:gd name="T43" fmla="*/ 1 h 100"/>
                  <a:gd name="T44" fmla="*/ 1 w 198"/>
                  <a:gd name="T45" fmla="*/ 1 h 100"/>
                  <a:gd name="T46" fmla="*/ 1 w 198"/>
                  <a:gd name="T47" fmla="*/ 1 h 100"/>
                  <a:gd name="T48" fmla="*/ 0 w 198"/>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100">
                    <a:moveTo>
                      <a:pt x="0" y="0"/>
                    </a:moveTo>
                    <a:lnTo>
                      <a:pt x="15" y="23"/>
                    </a:lnTo>
                    <a:lnTo>
                      <a:pt x="33" y="44"/>
                    </a:lnTo>
                    <a:lnTo>
                      <a:pt x="55" y="65"/>
                    </a:lnTo>
                    <a:lnTo>
                      <a:pt x="79" y="81"/>
                    </a:lnTo>
                    <a:lnTo>
                      <a:pt x="105" y="94"/>
                    </a:lnTo>
                    <a:lnTo>
                      <a:pt x="130" y="100"/>
                    </a:lnTo>
                    <a:lnTo>
                      <a:pt x="154" y="99"/>
                    </a:lnTo>
                    <a:lnTo>
                      <a:pt x="177" y="89"/>
                    </a:lnTo>
                    <a:lnTo>
                      <a:pt x="192" y="76"/>
                    </a:lnTo>
                    <a:lnTo>
                      <a:pt x="198" y="61"/>
                    </a:lnTo>
                    <a:lnTo>
                      <a:pt x="194" y="47"/>
                    </a:lnTo>
                    <a:lnTo>
                      <a:pt x="184" y="35"/>
                    </a:lnTo>
                    <a:lnTo>
                      <a:pt x="169" y="26"/>
                    </a:lnTo>
                    <a:lnTo>
                      <a:pt x="151" y="21"/>
                    </a:lnTo>
                    <a:lnTo>
                      <a:pt x="131" y="23"/>
                    </a:lnTo>
                    <a:lnTo>
                      <a:pt x="111" y="29"/>
                    </a:lnTo>
                    <a:lnTo>
                      <a:pt x="95" y="34"/>
                    </a:lnTo>
                    <a:lnTo>
                      <a:pt x="78" y="34"/>
                    </a:lnTo>
                    <a:lnTo>
                      <a:pt x="58" y="29"/>
                    </a:lnTo>
                    <a:lnTo>
                      <a:pt x="41" y="23"/>
                    </a:lnTo>
                    <a:lnTo>
                      <a:pt x="25" y="15"/>
                    </a:lnTo>
                    <a:lnTo>
                      <a:pt x="11" y="8"/>
                    </a:lnTo>
                    <a:lnTo>
                      <a:pt x="3" y="2"/>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3" name="Freeform 208"/>
              <p:cNvSpPr>
                <a:spLocks/>
              </p:cNvSpPr>
              <p:nvPr/>
            </p:nvSpPr>
            <p:spPr bwMode="auto">
              <a:xfrm>
                <a:off x="3735" y="3304"/>
                <a:ext cx="68" cy="87"/>
              </a:xfrm>
              <a:custGeom>
                <a:avLst/>
                <a:gdLst>
                  <a:gd name="T0" fmla="*/ 0 w 136"/>
                  <a:gd name="T1" fmla="*/ 0 h 174"/>
                  <a:gd name="T2" fmla="*/ 0 w 136"/>
                  <a:gd name="T3" fmla="*/ 1 h 174"/>
                  <a:gd name="T4" fmla="*/ 1 w 136"/>
                  <a:gd name="T5" fmla="*/ 1 h 174"/>
                  <a:gd name="T6" fmla="*/ 1 w 136"/>
                  <a:gd name="T7" fmla="*/ 1 h 174"/>
                  <a:gd name="T8" fmla="*/ 1 w 136"/>
                  <a:gd name="T9" fmla="*/ 1 h 174"/>
                  <a:gd name="T10" fmla="*/ 1 w 136"/>
                  <a:gd name="T11" fmla="*/ 1 h 174"/>
                  <a:gd name="T12" fmla="*/ 1 w 136"/>
                  <a:gd name="T13" fmla="*/ 1 h 174"/>
                  <a:gd name="T14" fmla="*/ 1 w 136"/>
                  <a:gd name="T15" fmla="*/ 1 h 174"/>
                  <a:gd name="T16" fmla="*/ 1 w 136"/>
                  <a:gd name="T17" fmla="*/ 1 h 174"/>
                  <a:gd name="T18" fmla="*/ 1 w 136"/>
                  <a:gd name="T19" fmla="*/ 1 h 174"/>
                  <a:gd name="T20" fmla="*/ 1 w 136"/>
                  <a:gd name="T21" fmla="*/ 1 h 174"/>
                  <a:gd name="T22" fmla="*/ 1 w 136"/>
                  <a:gd name="T23" fmla="*/ 1 h 174"/>
                  <a:gd name="T24" fmla="*/ 1 w 136"/>
                  <a:gd name="T25" fmla="*/ 1 h 174"/>
                  <a:gd name="T26" fmla="*/ 1 w 136"/>
                  <a:gd name="T27" fmla="*/ 1 h 174"/>
                  <a:gd name="T28" fmla="*/ 1 w 136"/>
                  <a:gd name="T29" fmla="*/ 1 h 174"/>
                  <a:gd name="T30" fmla="*/ 1 w 136"/>
                  <a:gd name="T31" fmla="*/ 1 h 174"/>
                  <a:gd name="T32" fmla="*/ 1 w 136"/>
                  <a:gd name="T33" fmla="*/ 1 h 174"/>
                  <a:gd name="T34" fmla="*/ 1 w 136"/>
                  <a:gd name="T35" fmla="*/ 1 h 174"/>
                  <a:gd name="T36" fmla="*/ 1 w 136"/>
                  <a:gd name="T37" fmla="*/ 1 h 174"/>
                  <a:gd name="T38" fmla="*/ 1 w 136"/>
                  <a:gd name="T39" fmla="*/ 1 h 174"/>
                  <a:gd name="T40" fmla="*/ 1 w 136"/>
                  <a:gd name="T41" fmla="*/ 1 h 174"/>
                  <a:gd name="T42" fmla="*/ 1 w 136"/>
                  <a:gd name="T43" fmla="*/ 1 h 174"/>
                  <a:gd name="T44" fmla="*/ 1 w 136"/>
                  <a:gd name="T45" fmla="*/ 1 h 174"/>
                  <a:gd name="T46" fmla="*/ 1 w 136"/>
                  <a:gd name="T47" fmla="*/ 1 h 174"/>
                  <a:gd name="T48" fmla="*/ 0 w 136"/>
                  <a:gd name="T49" fmla="*/ 0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6" h="174">
                    <a:moveTo>
                      <a:pt x="0" y="0"/>
                    </a:moveTo>
                    <a:lnTo>
                      <a:pt x="0" y="28"/>
                    </a:lnTo>
                    <a:lnTo>
                      <a:pt x="2" y="56"/>
                    </a:lnTo>
                    <a:lnTo>
                      <a:pt x="10" y="85"/>
                    </a:lnTo>
                    <a:lnTo>
                      <a:pt x="20" y="113"/>
                    </a:lnTo>
                    <a:lnTo>
                      <a:pt x="35" y="137"/>
                    </a:lnTo>
                    <a:lnTo>
                      <a:pt x="53" y="157"/>
                    </a:lnTo>
                    <a:lnTo>
                      <a:pt x="74" y="169"/>
                    </a:lnTo>
                    <a:lnTo>
                      <a:pt x="99" y="174"/>
                    </a:lnTo>
                    <a:lnTo>
                      <a:pt x="118" y="170"/>
                    </a:lnTo>
                    <a:lnTo>
                      <a:pt x="131" y="161"/>
                    </a:lnTo>
                    <a:lnTo>
                      <a:pt x="136" y="147"/>
                    </a:lnTo>
                    <a:lnTo>
                      <a:pt x="133" y="132"/>
                    </a:lnTo>
                    <a:lnTo>
                      <a:pt x="126" y="116"/>
                    </a:lnTo>
                    <a:lnTo>
                      <a:pt x="114" y="102"/>
                    </a:lnTo>
                    <a:lnTo>
                      <a:pt x="96" y="92"/>
                    </a:lnTo>
                    <a:lnTo>
                      <a:pt x="77" y="88"/>
                    </a:lnTo>
                    <a:lnTo>
                      <a:pt x="61" y="83"/>
                    </a:lnTo>
                    <a:lnTo>
                      <a:pt x="46" y="73"/>
                    </a:lnTo>
                    <a:lnTo>
                      <a:pt x="32" y="59"/>
                    </a:lnTo>
                    <a:lnTo>
                      <a:pt x="21" y="43"/>
                    </a:lnTo>
                    <a:lnTo>
                      <a:pt x="12" y="26"/>
                    </a:lnTo>
                    <a:lnTo>
                      <a:pt x="5" y="13"/>
                    </a:lnTo>
                    <a:lnTo>
                      <a:pt x="1" y="3"/>
                    </a:lnTo>
                    <a:lnTo>
                      <a:pt x="0"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4" name="Freeform 209"/>
              <p:cNvSpPr>
                <a:spLocks/>
              </p:cNvSpPr>
              <p:nvPr/>
            </p:nvSpPr>
            <p:spPr bwMode="auto">
              <a:xfrm>
                <a:off x="3490" y="3260"/>
                <a:ext cx="234" cy="81"/>
              </a:xfrm>
              <a:custGeom>
                <a:avLst/>
                <a:gdLst>
                  <a:gd name="T0" fmla="*/ 0 w 469"/>
                  <a:gd name="T1" fmla="*/ 0 h 163"/>
                  <a:gd name="T2" fmla="*/ 0 w 469"/>
                  <a:gd name="T3" fmla="*/ 0 h 163"/>
                  <a:gd name="T4" fmla="*/ 0 w 469"/>
                  <a:gd name="T5" fmla="*/ 0 h 163"/>
                  <a:gd name="T6" fmla="*/ 0 w 469"/>
                  <a:gd name="T7" fmla="*/ 0 h 163"/>
                  <a:gd name="T8" fmla="*/ 0 w 469"/>
                  <a:gd name="T9" fmla="*/ 0 h 163"/>
                  <a:gd name="T10" fmla="*/ 0 w 469"/>
                  <a:gd name="T11" fmla="*/ 0 h 163"/>
                  <a:gd name="T12" fmla="*/ 0 w 469"/>
                  <a:gd name="T13" fmla="*/ 0 h 163"/>
                  <a:gd name="T14" fmla="*/ 0 w 469"/>
                  <a:gd name="T15" fmla="*/ 0 h 163"/>
                  <a:gd name="T16" fmla="*/ 0 w 469"/>
                  <a:gd name="T17" fmla="*/ 0 h 163"/>
                  <a:gd name="T18" fmla="*/ 0 w 469"/>
                  <a:gd name="T19" fmla="*/ 0 h 163"/>
                  <a:gd name="T20" fmla="*/ 0 w 469"/>
                  <a:gd name="T21" fmla="*/ 0 h 163"/>
                  <a:gd name="T22" fmla="*/ 0 w 469"/>
                  <a:gd name="T23" fmla="*/ 0 h 163"/>
                  <a:gd name="T24" fmla="*/ 0 w 469"/>
                  <a:gd name="T25" fmla="*/ 0 h 163"/>
                  <a:gd name="T26" fmla="*/ 0 w 469"/>
                  <a:gd name="T27" fmla="*/ 0 h 163"/>
                  <a:gd name="T28" fmla="*/ 0 w 469"/>
                  <a:gd name="T29" fmla="*/ 0 h 163"/>
                  <a:gd name="T30" fmla="*/ 0 w 469"/>
                  <a:gd name="T31" fmla="*/ 0 h 163"/>
                  <a:gd name="T32" fmla="*/ 0 w 469"/>
                  <a:gd name="T33" fmla="*/ 0 h 163"/>
                  <a:gd name="T34" fmla="*/ 0 w 469"/>
                  <a:gd name="T35" fmla="*/ 0 h 163"/>
                  <a:gd name="T36" fmla="*/ 0 w 469"/>
                  <a:gd name="T37" fmla="*/ 0 h 163"/>
                  <a:gd name="T38" fmla="*/ 0 w 469"/>
                  <a:gd name="T39" fmla="*/ 0 h 163"/>
                  <a:gd name="T40" fmla="*/ 0 w 469"/>
                  <a:gd name="T41" fmla="*/ 0 h 163"/>
                  <a:gd name="T42" fmla="*/ 0 w 469"/>
                  <a:gd name="T43" fmla="*/ 0 h 163"/>
                  <a:gd name="T44" fmla="*/ 0 w 469"/>
                  <a:gd name="T45" fmla="*/ 0 h 163"/>
                  <a:gd name="T46" fmla="*/ 0 w 469"/>
                  <a:gd name="T47" fmla="*/ 0 h 163"/>
                  <a:gd name="T48" fmla="*/ 0 w 469"/>
                  <a:gd name="T49" fmla="*/ 0 h 163"/>
                  <a:gd name="T50" fmla="*/ 0 w 469"/>
                  <a:gd name="T51" fmla="*/ 0 h 163"/>
                  <a:gd name="T52" fmla="*/ 0 w 469"/>
                  <a:gd name="T53" fmla="*/ 0 h 163"/>
                  <a:gd name="T54" fmla="*/ 0 w 469"/>
                  <a:gd name="T55" fmla="*/ 0 h 163"/>
                  <a:gd name="T56" fmla="*/ 0 w 469"/>
                  <a:gd name="T57" fmla="*/ 0 h 163"/>
                  <a:gd name="T58" fmla="*/ 0 w 469"/>
                  <a:gd name="T59" fmla="*/ 0 h 163"/>
                  <a:gd name="T60" fmla="*/ 0 w 469"/>
                  <a:gd name="T61" fmla="*/ 0 h 163"/>
                  <a:gd name="T62" fmla="*/ 0 w 469"/>
                  <a:gd name="T63" fmla="*/ 0 h 163"/>
                  <a:gd name="T64" fmla="*/ 0 w 469"/>
                  <a:gd name="T65" fmla="*/ 0 h 163"/>
                  <a:gd name="T66" fmla="*/ 0 w 469"/>
                  <a:gd name="T67" fmla="*/ 0 h 163"/>
                  <a:gd name="T68" fmla="*/ 0 w 469"/>
                  <a:gd name="T69" fmla="*/ 0 h 163"/>
                  <a:gd name="T70" fmla="*/ 0 w 469"/>
                  <a:gd name="T71" fmla="*/ 0 h 163"/>
                  <a:gd name="T72" fmla="*/ 0 w 469"/>
                  <a:gd name="T73" fmla="*/ 0 h 163"/>
                  <a:gd name="T74" fmla="*/ 0 w 469"/>
                  <a:gd name="T75" fmla="*/ 0 h 163"/>
                  <a:gd name="T76" fmla="*/ 0 w 469"/>
                  <a:gd name="T77" fmla="*/ 0 h 163"/>
                  <a:gd name="T78" fmla="*/ 0 w 469"/>
                  <a:gd name="T79" fmla="*/ 0 h 163"/>
                  <a:gd name="T80" fmla="*/ 0 w 469"/>
                  <a:gd name="T81" fmla="*/ 0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69" h="163">
                    <a:moveTo>
                      <a:pt x="9" y="5"/>
                    </a:moveTo>
                    <a:lnTo>
                      <a:pt x="1" y="0"/>
                    </a:lnTo>
                    <a:lnTo>
                      <a:pt x="0" y="2"/>
                    </a:lnTo>
                    <a:lnTo>
                      <a:pt x="6" y="8"/>
                    </a:lnTo>
                    <a:lnTo>
                      <a:pt x="16" y="19"/>
                    </a:lnTo>
                    <a:lnTo>
                      <a:pt x="32" y="34"/>
                    </a:lnTo>
                    <a:lnTo>
                      <a:pt x="53" y="50"/>
                    </a:lnTo>
                    <a:lnTo>
                      <a:pt x="78" y="67"/>
                    </a:lnTo>
                    <a:lnTo>
                      <a:pt x="107" y="85"/>
                    </a:lnTo>
                    <a:lnTo>
                      <a:pt x="138" y="104"/>
                    </a:lnTo>
                    <a:lnTo>
                      <a:pt x="173" y="121"/>
                    </a:lnTo>
                    <a:lnTo>
                      <a:pt x="210" y="137"/>
                    </a:lnTo>
                    <a:lnTo>
                      <a:pt x="248" y="149"/>
                    </a:lnTo>
                    <a:lnTo>
                      <a:pt x="287" y="158"/>
                    </a:lnTo>
                    <a:lnTo>
                      <a:pt x="326" y="163"/>
                    </a:lnTo>
                    <a:lnTo>
                      <a:pt x="366" y="161"/>
                    </a:lnTo>
                    <a:lnTo>
                      <a:pt x="405" y="154"/>
                    </a:lnTo>
                    <a:lnTo>
                      <a:pt x="425" y="146"/>
                    </a:lnTo>
                    <a:lnTo>
                      <a:pt x="440" y="135"/>
                    </a:lnTo>
                    <a:lnTo>
                      <a:pt x="451" y="121"/>
                    </a:lnTo>
                    <a:lnTo>
                      <a:pt x="460" y="106"/>
                    </a:lnTo>
                    <a:lnTo>
                      <a:pt x="464" y="91"/>
                    </a:lnTo>
                    <a:lnTo>
                      <a:pt x="468" y="80"/>
                    </a:lnTo>
                    <a:lnTo>
                      <a:pt x="469" y="72"/>
                    </a:lnTo>
                    <a:lnTo>
                      <a:pt x="469" y="68"/>
                    </a:lnTo>
                    <a:lnTo>
                      <a:pt x="468" y="70"/>
                    </a:lnTo>
                    <a:lnTo>
                      <a:pt x="465" y="76"/>
                    </a:lnTo>
                    <a:lnTo>
                      <a:pt x="462" y="85"/>
                    </a:lnTo>
                    <a:lnTo>
                      <a:pt x="455" y="97"/>
                    </a:lnTo>
                    <a:lnTo>
                      <a:pt x="445" y="108"/>
                    </a:lnTo>
                    <a:lnTo>
                      <a:pt x="432" y="121"/>
                    </a:lnTo>
                    <a:lnTo>
                      <a:pt x="415" y="131"/>
                    </a:lnTo>
                    <a:lnTo>
                      <a:pt x="393" y="139"/>
                    </a:lnTo>
                    <a:lnTo>
                      <a:pt x="366" y="145"/>
                    </a:lnTo>
                    <a:lnTo>
                      <a:pt x="335" y="145"/>
                    </a:lnTo>
                    <a:lnTo>
                      <a:pt x="297" y="142"/>
                    </a:lnTo>
                    <a:lnTo>
                      <a:pt x="255" y="130"/>
                    </a:lnTo>
                    <a:lnTo>
                      <a:pt x="204" y="113"/>
                    </a:lnTo>
                    <a:lnTo>
                      <a:pt x="146" y="87"/>
                    </a:lnTo>
                    <a:lnTo>
                      <a:pt x="82" y="51"/>
                    </a:lnTo>
                    <a:lnTo>
                      <a:pt x="9" y="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5" name="Freeform 210"/>
              <p:cNvSpPr>
                <a:spLocks/>
              </p:cNvSpPr>
              <p:nvPr/>
            </p:nvSpPr>
            <p:spPr bwMode="auto">
              <a:xfrm>
                <a:off x="3587" y="3175"/>
                <a:ext cx="71" cy="73"/>
              </a:xfrm>
              <a:custGeom>
                <a:avLst/>
                <a:gdLst>
                  <a:gd name="T0" fmla="*/ 1 w 142"/>
                  <a:gd name="T1" fmla="*/ 1 h 145"/>
                  <a:gd name="T2" fmla="*/ 1 w 142"/>
                  <a:gd name="T3" fmla="*/ 1 h 145"/>
                  <a:gd name="T4" fmla="*/ 1 w 142"/>
                  <a:gd name="T5" fmla="*/ 1 h 145"/>
                  <a:gd name="T6" fmla="*/ 1 w 142"/>
                  <a:gd name="T7" fmla="*/ 1 h 145"/>
                  <a:gd name="T8" fmla="*/ 1 w 142"/>
                  <a:gd name="T9" fmla="*/ 1 h 145"/>
                  <a:gd name="T10" fmla="*/ 1 w 142"/>
                  <a:gd name="T11" fmla="*/ 1 h 145"/>
                  <a:gd name="T12" fmla="*/ 1 w 142"/>
                  <a:gd name="T13" fmla="*/ 1 h 145"/>
                  <a:gd name="T14" fmla="*/ 1 w 142"/>
                  <a:gd name="T15" fmla="*/ 1 h 145"/>
                  <a:gd name="T16" fmla="*/ 0 w 142"/>
                  <a:gd name="T17" fmla="*/ 1 h 145"/>
                  <a:gd name="T18" fmla="*/ 1 w 142"/>
                  <a:gd name="T19" fmla="*/ 1 h 145"/>
                  <a:gd name="T20" fmla="*/ 1 w 142"/>
                  <a:gd name="T21" fmla="*/ 1 h 145"/>
                  <a:gd name="T22" fmla="*/ 1 w 142"/>
                  <a:gd name="T23" fmla="*/ 1 h 145"/>
                  <a:gd name="T24" fmla="*/ 1 w 142"/>
                  <a:gd name="T25" fmla="*/ 1 h 145"/>
                  <a:gd name="T26" fmla="*/ 1 w 142"/>
                  <a:gd name="T27" fmla="*/ 1 h 145"/>
                  <a:gd name="T28" fmla="*/ 1 w 142"/>
                  <a:gd name="T29" fmla="*/ 1 h 145"/>
                  <a:gd name="T30" fmla="*/ 1 w 142"/>
                  <a:gd name="T31" fmla="*/ 1 h 145"/>
                  <a:gd name="T32" fmla="*/ 1 w 142"/>
                  <a:gd name="T33" fmla="*/ 1 h 145"/>
                  <a:gd name="T34" fmla="*/ 1 w 142"/>
                  <a:gd name="T35" fmla="*/ 0 h 145"/>
                  <a:gd name="T36" fmla="*/ 1 w 142"/>
                  <a:gd name="T37" fmla="*/ 1 h 145"/>
                  <a:gd name="T38" fmla="*/ 1 w 142"/>
                  <a:gd name="T39" fmla="*/ 1 h 145"/>
                  <a:gd name="T40" fmla="*/ 1 w 142"/>
                  <a:gd name="T41" fmla="*/ 1 h 145"/>
                  <a:gd name="T42" fmla="*/ 1 w 142"/>
                  <a:gd name="T43" fmla="*/ 1 h 145"/>
                  <a:gd name="T44" fmla="*/ 1 w 142"/>
                  <a:gd name="T45" fmla="*/ 1 h 145"/>
                  <a:gd name="T46" fmla="*/ 1 w 142"/>
                  <a:gd name="T47" fmla="*/ 1 h 145"/>
                  <a:gd name="T48" fmla="*/ 1 w 142"/>
                  <a:gd name="T49" fmla="*/ 1 h 145"/>
                  <a:gd name="T50" fmla="*/ 1 w 142"/>
                  <a:gd name="T51" fmla="*/ 1 h 145"/>
                  <a:gd name="T52" fmla="*/ 1 w 142"/>
                  <a:gd name="T53" fmla="*/ 1 h 145"/>
                  <a:gd name="T54" fmla="*/ 1 w 142"/>
                  <a:gd name="T55" fmla="*/ 1 h 145"/>
                  <a:gd name="T56" fmla="*/ 1 w 142"/>
                  <a:gd name="T57" fmla="*/ 1 h 145"/>
                  <a:gd name="T58" fmla="*/ 1 w 142"/>
                  <a:gd name="T59" fmla="*/ 1 h 145"/>
                  <a:gd name="T60" fmla="*/ 1 w 142"/>
                  <a:gd name="T61" fmla="*/ 1 h 145"/>
                  <a:gd name="T62" fmla="*/ 1 w 142"/>
                  <a:gd name="T63" fmla="*/ 1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2" h="145">
                    <a:moveTo>
                      <a:pt x="89" y="123"/>
                    </a:moveTo>
                    <a:lnTo>
                      <a:pt x="85" y="134"/>
                    </a:lnTo>
                    <a:lnTo>
                      <a:pt x="76" y="140"/>
                    </a:lnTo>
                    <a:lnTo>
                      <a:pt x="67" y="145"/>
                    </a:lnTo>
                    <a:lnTo>
                      <a:pt x="57" y="145"/>
                    </a:lnTo>
                    <a:lnTo>
                      <a:pt x="48" y="140"/>
                    </a:lnTo>
                    <a:lnTo>
                      <a:pt x="41" y="134"/>
                    </a:lnTo>
                    <a:lnTo>
                      <a:pt x="37" y="124"/>
                    </a:lnTo>
                    <a:lnTo>
                      <a:pt x="36" y="113"/>
                    </a:lnTo>
                    <a:lnTo>
                      <a:pt x="30" y="114"/>
                    </a:lnTo>
                    <a:lnTo>
                      <a:pt x="25" y="114"/>
                    </a:lnTo>
                    <a:lnTo>
                      <a:pt x="20" y="113"/>
                    </a:lnTo>
                    <a:lnTo>
                      <a:pt x="15" y="112"/>
                    </a:lnTo>
                    <a:lnTo>
                      <a:pt x="11" y="108"/>
                    </a:lnTo>
                    <a:lnTo>
                      <a:pt x="7" y="105"/>
                    </a:lnTo>
                    <a:lnTo>
                      <a:pt x="4" y="101"/>
                    </a:lnTo>
                    <a:lnTo>
                      <a:pt x="2" y="97"/>
                    </a:lnTo>
                    <a:lnTo>
                      <a:pt x="0" y="86"/>
                    </a:lnTo>
                    <a:lnTo>
                      <a:pt x="3" y="76"/>
                    </a:lnTo>
                    <a:lnTo>
                      <a:pt x="9" y="68"/>
                    </a:lnTo>
                    <a:lnTo>
                      <a:pt x="18" y="62"/>
                    </a:lnTo>
                    <a:lnTo>
                      <a:pt x="12" y="53"/>
                    </a:lnTo>
                    <a:lnTo>
                      <a:pt x="10" y="43"/>
                    </a:lnTo>
                    <a:lnTo>
                      <a:pt x="11" y="32"/>
                    </a:lnTo>
                    <a:lnTo>
                      <a:pt x="15" y="23"/>
                    </a:lnTo>
                    <a:lnTo>
                      <a:pt x="19" y="20"/>
                    </a:lnTo>
                    <a:lnTo>
                      <a:pt x="24" y="17"/>
                    </a:lnTo>
                    <a:lnTo>
                      <a:pt x="28" y="16"/>
                    </a:lnTo>
                    <a:lnTo>
                      <a:pt x="33" y="15"/>
                    </a:lnTo>
                    <a:lnTo>
                      <a:pt x="38" y="15"/>
                    </a:lnTo>
                    <a:lnTo>
                      <a:pt x="43" y="16"/>
                    </a:lnTo>
                    <a:lnTo>
                      <a:pt x="49" y="18"/>
                    </a:lnTo>
                    <a:lnTo>
                      <a:pt x="53" y="21"/>
                    </a:lnTo>
                    <a:lnTo>
                      <a:pt x="58" y="10"/>
                    </a:lnTo>
                    <a:lnTo>
                      <a:pt x="66" y="3"/>
                    </a:lnTo>
                    <a:lnTo>
                      <a:pt x="75" y="0"/>
                    </a:lnTo>
                    <a:lnTo>
                      <a:pt x="86" y="0"/>
                    </a:lnTo>
                    <a:lnTo>
                      <a:pt x="95" y="3"/>
                    </a:lnTo>
                    <a:lnTo>
                      <a:pt x="102" y="10"/>
                    </a:lnTo>
                    <a:lnTo>
                      <a:pt x="106" y="21"/>
                    </a:lnTo>
                    <a:lnTo>
                      <a:pt x="106" y="31"/>
                    </a:lnTo>
                    <a:lnTo>
                      <a:pt x="112" y="30"/>
                    </a:lnTo>
                    <a:lnTo>
                      <a:pt x="118" y="30"/>
                    </a:lnTo>
                    <a:lnTo>
                      <a:pt x="123" y="31"/>
                    </a:lnTo>
                    <a:lnTo>
                      <a:pt x="128" y="33"/>
                    </a:lnTo>
                    <a:lnTo>
                      <a:pt x="133" y="36"/>
                    </a:lnTo>
                    <a:lnTo>
                      <a:pt x="136" y="39"/>
                    </a:lnTo>
                    <a:lnTo>
                      <a:pt x="139" y="44"/>
                    </a:lnTo>
                    <a:lnTo>
                      <a:pt x="141" y="48"/>
                    </a:lnTo>
                    <a:lnTo>
                      <a:pt x="142" y="58"/>
                    </a:lnTo>
                    <a:lnTo>
                      <a:pt x="140" y="68"/>
                    </a:lnTo>
                    <a:lnTo>
                      <a:pt x="134" y="76"/>
                    </a:lnTo>
                    <a:lnTo>
                      <a:pt x="125" y="83"/>
                    </a:lnTo>
                    <a:lnTo>
                      <a:pt x="131" y="92"/>
                    </a:lnTo>
                    <a:lnTo>
                      <a:pt x="133" y="101"/>
                    </a:lnTo>
                    <a:lnTo>
                      <a:pt x="132" y="112"/>
                    </a:lnTo>
                    <a:lnTo>
                      <a:pt x="127" y="121"/>
                    </a:lnTo>
                    <a:lnTo>
                      <a:pt x="124" y="124"/>
                    </a:lnTo>
                    <a:lnTo>
                      <a:pt x="119" y="127"/>
                    </a:lnTo>
                    <a:lnTo>
                      <a:pt x="114" y="129"/>
                    </a:lnTo>
                    <a:lnTo>
                      <a:pt x="110" y="129"/>
                    </a:lnTo>
                    <a:lnTo>
                      <a:pt x="104" y="129"/>
                    </a:lnTo>
                    <a:lnTo>
                      <a:pt x="100" y="128"/>
                    </a:lnTo>
                    <a:lnTo>
                      <a:pt x="94" y="127"/>
                    </a:lnTo>
                    <a:lnTo>
                      <a:pt x="89" y="1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6" name="Freeform 211"/>
              <p:cNvSpPr>
                <a:spLocks/>
              </p:cNvSpPr>
              <p:nvPr/>
            </p:nvSpPr>
            <p:spPr bwMode="auto">
              <a:xfrm>
                <a:off x="3611" y="3201"/>
                <a:ext cx="21" cy="20"/>
              </a:xfrm>
              <a:custGeom>
                <a:avLst/>
                <a:gdLst>
                  <a:gd name="T0" fmla="*/ 1 w 40"/>
                  <a:gd name="T1" fmla="*/ 1 h 39"/>
                  <a:gd name="T2" fmla="*/ 1 w 40"/>
                  <a:gd name="T3" fmla="*/ 1 h 39"/>
                  <a:gd name="T4" fmla="*/ 1 w 40"/>
                  <a:gd name="T5" fmla="*/ 1 h 39"/>
                  <a:gd name="T6" fmla="*/ 1 w 40"/>
                  <a:gd name="T7" fmla="*/ 0 h 39"/>
                  <a:gd name="T8" fmla="*/ 1 w 40"/>
                  <a:gd name="T9" fmla="*/ 1 h 39"/>
                  <a:gd name="T10" fmla="*/ 1 w 40"/>
                  <a:gd name="T11" fmla="*/ 1 h 39"/>
                  <a:gd name="T12" fmla="*/ 1 w 40"/>
                  <a:gd name="T13" fmla="*/ 1 h 39"/>
                  <a:gd name="T14" fmla="*/ 0 w 40"/>
                  <a:gd name="T15" fmla="*/ 1 h 39"/>
                  <a:gd name="T16" fmla="*/ 1 w 40"/>
                  <a:gd name="T17" fmla="*/ 1 h 39"/>
                  <a:gd name="T18" fmla="*/ 1 w 40"/>
                  <a:gd name="T19" fmla="*/ 1 h 39"/>
                  <a:gd name="T20" fmla="*/ 1 w 40"/>
                  <a:gd name="T21" fmla="*/ 1 h 39"/>
                  <a:gd name="T22" fmla="*/ 1 w 40"/>
                  <a:gd name="T23" fmla="*/ 1 h 39"/>
                  <a:gd name="T24" fmla="*/ 1 w 40"/>
                  <a:gd name="T25" fmla="*/ 1 h 39"/>
                  <a:gd name="T26" fmla="*/ 1 w 40"/>
                  <a:gd name="T27" fmla="*/ 1 h 39"/>
                  <a:gd name="T28" fmla="*/ 1 w 40"/>
                  <a:gd name="T29" fmla="*/ 1 h 39"/>
                  <a:gd name="T30" fmla="*/ 1 w 40"/>
                  <a:gd name="T31" fmla="*/ 1 h 39"/>
                  <a:gd name="T32" fmla="*/ 1 w 40"/>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39">
                    <a:moveTo>
                      <a:pt x="39" y="14"/>
                    </a:moveTo>
                    <a:lnTo>
                      <a:pt x="36" y="7"/>
                    </a:lnTo>
                    <a:lnTo>
                      <a:pt x="29" y="2"/>
                    </a:lnTo>
                    <a:lnTo>
                      <a:pt x="22" y="0"/>
                    </a:lnTo>
                    <a:lnTo>
                      <a:pt x="14" y="1"/>
                    </a:lnTo>
                    <a:lnTo>
                      <a:pt x="7" y="4"/>
                    </a:lnTo>
                    <a:lnTo>
                      <a:pt x="2" y="11"/>
                    </a:lnTo>
                    <a:lnTo>
                      <a:pt x="0" y="18"/>
                    </a:lnTo>
                    <a:lnTo>
                      <a:pt x="1" y="26"/>
                    </a:lnTo>
                    <a:lnTo>
                      <a:pt x="5" y="32"/>
                    </a:lnTo>
                    <a:lnTo>
                      <a:pt x="12" y="37"/>
                    </a:lnTo>
                    <a:lnTo>
                      <a:pt x="18" y="39"/>
                    </a:lnTo>
                    <a:lnTo>
                      <a:pt x="26" y="38"/>
                    </a:lnTo>
                    <a:lnTo>
                      <a:pt x="33" y="34"/>
                    </a:lnTo>
                    <a:lnTo>
                      <a:pt x="38" y="29"/>
                    </a:lnTo>
                    <a:lnTo>
                      <a:pt x="40" y="22"/>
                    </a:lnTo>
                    <a:lnTo>
                      <a:pt x="39" y="14"/>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7" name="Freeform 212"/>
              <p:cNvSpPr>
                <a:spLocks/>
              </p:cNvSpPr>
              <p:nvPr/>
            </p:nvSpPr>
            <p:spPr bwMode="auto">
              <a:xfrm>
                <a:off x="3406" y="3166"/>
                <a:ext cx="26" cy="26"/>
              </a:xfrm>
              <a:custGeom>
                <a:avLst/>
                <a:gdLst>
                  <a:gd name="T0" fmla="*/ 1 w 52"/>
                  <a:gd name="T1" fmla="*/ 1 h 50"/>
                  <a:gd name="T2" fmla="*/ 1 w 52"/>
                  <a:gd name="T3" fmla="*/ 1 h 50"/>
                  <a:gd name="T4" fmla="*/ 1 w 52"/>
                  <a:gd name="T5" fmla="*/ 1 h 50"/>
                  <a:gd name="T6" fmla="*/ 1 w 52"/>
                  <a:gd name="T7" fmla="*/ 1 h 50"/>
                  <a:gd name="T8" fmla="*/ 1 w 52"/>
                  <a:gd name="T9" fmla="*/ 1 h 50"/>
                  <a:gd name="T10" fmla="*/ 1 w 52"/>
                  <a:gd name="T11" fmla="*/ 1 h 50"/>
                  <a:gd name="T12" fmla="*/ 1 w 52"/>
                  <a:gd name="T13" fmla="*/ 1 h 50"/>
                  <a:gd name="T14" fmla="*/ 1 w 52"/>
                  <a:gd name="T15" fmla="*/ 1 h 50"/>
                  <a:gd name="T16" fmla="*/ 1 w 52"/>
                  <a:gd name="T17" fmla="*/ 0 h 50"/>
                  <a:gd name="T18" fmla="*/ 1 w 52"/>
                  <a:gd name="T19" fmla="*/ 1 h 50"/>
                  <a:gd name="T20" fmla="*/ 1 w 52"/>
                  <a:gd name="T21" fmla="*/ 1 h 50"/>
                  <a:gd name="T22" fmla="*/ 1 w 52"/>
                  <a:gd name="T23" fmla="*/ 1 h 50"/>
                  <a:gd name="T24" fmla="*/ 0 w 52"/>
                  <a:gd name="T25" fmla="*/ 1 h 50"/>
                  <a:gd name="T26" fmla="*/ 1 w 52"/>
                  <a:gd name="T27" fmla="*/ 1 h 50"/>
                  <a:gd name="T28" fmla="*/ 1 w 52"/>
                  <a:gd name="T29" fmla="*/ 1 h 50"/>
                  <a:gd name="T30" fmla="*/ 1 w 52"/>
                  <a:gd name="T31" fmla="*/ 1 h 50"/>
                  <a:gd name="T32" fmla="*/ 1 w 52"/>
                  <a:gd name="T33" fmla="*/ 1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50">
                    <a:moveTo>
                      <a:pt x="26" y="50"/>
                    </a:moveTo>
                    <a:lnTo>
                      <a:pt x="37" y="48"/>
                    </a:lnTo>
                    <a:lnTo>
                      <a:pt x="45" y="42"/>
                    </a:lnTo>
                    <a:lnTo>
                      <a:pt x="49" y="34"/>
                    </a:lnTo>
                    <a:lnTo>
                      <a:pt x="52" y="25"/>
                    </a:lnTo>
                    <a:lnTo>
                      <a:pt x="49" y="15"/>
                    </a:lnTo>
                    <a:lnTo>
                      <a:pt x="45" y="6"/>
                    </a:lnTo>
                    <a:lnTo>
                      <a:pt x="37" y="2"/>
                    </a:lnTo>
                    <a:lnTo>
                      <a:pt x="26" y="0"/>
                    </a:lnTo>
                    <a:lnTo>
                      <a:pt x="16" y="2"/>
                    </a:lnTo>
                    <a:lnTo>
                      <a:pt x="8" y="6"/>
                    </a:lnTo>
                    <a:lnTo>
                      <a:pt x="2" y="15"/>
                    </a:lnTo>
                    <a:lnTo>
                      <a:pt x="0" y="25"/>
                    </a:lnTo>
                    <a:lnTo>
                      <a:pt x="2" y="34"/>
                    </a:lnTo>
                    <a:lnTo>
                      <a:pt x="8" y="42"/>
                    </a:lnTo>
                    <a:lnTo>
                      <a:pt x="16" y="48"/>
                    </a:lnTo>
                    <a:lnTo>
                      <a:pt x="26" y="5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8" name="Freeform 213"/>
              <p:cNvSpPr>
                <a:spLocks/>
              </p:cNvSpPr>
              <p:nvPr/>
            </p:nvSpPr>
            <p:spPr bwMode="auto">
              <a:xfrm>
                <a:off x="3392" y="3081"/>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89" name="Freeform 214"/>
              <p:cNvSpPr>
                <a:spLocks/>
              </p:cNvSpPr>
              <p:nvPr/>
            </p:nvSpPr>
            <p:spPr bwMode="auto">
              <a:xfrm>
                <a:off x="3392" y="3081"/>
                <a:ext cx="56" cy="78"/>
              </a:xfrm>
              <a:custGeom>
                <a:avLst/>
                <a:gdLst>
                  <a:gd name="T0" fmla="*/ 0 w 113"/>
                  <a:gd name="T1" fmla="*/ 1 h 156"/>
                  <a:gd name="T2" fmla="*/ 0 w 113"/>
                  <a:gd name="T3" fmla="*/ 1 h 156"/>
                  <a:gd name="T4" fmla="*/ 0 w 113"/>
                  <a:gd name="T5" fmla="*/ 1 h 156"/>
                  <a:gd name="T6" fmla="*/ 0 w 113"/>
                  <a:gd name="T7" fmla="*/ 1 h 156"/>
                  <a:gd name="T8" fmla="*/ 0 w 113"/>
                  <a:gd name="T9" fmla="*/ 1 h 156"/>
                  <a:gd name="T10" fmla="*/ 0 w 113"/>
                  <a:gd name="T11" fmla="*/ 1 h 156"/>
                  <a:gd name="T12" fmla="*/ 0 w 113"/>
                  <a:gd name="T13" fmla="*/ 1 h 156"/>
                  <a:gd name="T14" fmla="*/ 0 w 113"/>
                  <a:gd name="T15" fmla="*/ 1 h 156"/>
                  <a:gd name="T16" fmla="*/ 0 w 113"/>
                  <a:gd name="T17" fmla="*/ 1 h 156"/>
                  <a:gd name="T18" fmla="*/ 0 w 113"/>
                  <a:gd name="T19" fmla="*/ 0 h 156"/>
                  <a:gd name="T20" fmla="*/ 0 w 113"/>
                  <a:gd name="T21" fmla="*/ 1 h 156"/>
                  <a:gd name="T22" fmla="*/ 0 w 113"/>
                  <a:gd name="T23" fmla="*/ 1 h 156"/>
                  <a:gd name="T24" fmla="*/ 0 w 113"/>
                  <a:gd name="T25" fmla="*/ 1 h 156"/>
                  <a:gd name="T26" fmla="*/ 0 w 113"/>
                  <a:gd name="T27" fmla="*/ 1 h 156"/>
                  <a:gd name="T28" fmla="*/ 0 w 113"/>
                  <a:gd name="T29" fmla="*/ 1 h 156"/>
                  <a:gd name="T30" fmla="*/ 0 w 113"/>
                  <a:gd name="T31" fmla="*/ 1 h 156"/>
                  <a:gd name="T32" fmla="*/ 0 w 113"/>
                  <a:gd name="T33" fmla="*/ 1 h 156"/>
                  <a:gd name="T34" fmla="*/ 0 w 113"/>
                  <a:gd name="T35" fmla="*/ 1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3" h="156">
                    <a:moveTo>
                      <a:pt x="69" y="156"/>
                    </a:moveTo>
                    <a:lnTo>
                      <a:pt x="44" y="156"/>
                    </a:lnTo>
                    <a:lnTo>
                      <a:pt x="39" y="149"/>
                    </a:lnTo>
                    <a:lnTo>
                      <a:pt x="29" y="131"/>
                    </a:lnTo>
                    <a:lnTo>
                      <a:pt x="17" y="106"/>
                    </a:lnTo>
                    <a:lnTo>
                      <a:pt x="6" y="77"/>
                    </a:lnTo>
                    <a:lnTo>
                      <a:pt x="0" y="50"/>
                    </a:lnTo>
                    <a:lnTo>
                      <a:pt x="5" y="24"/>
                    </a:lnTo>
                    <a:lnTo>
                      <a:pt x="22" y="7"/>
                    </a:lnTo>
                    <a:lnTo>
                      <a:pt x="55" y="0"/>
                    </a:lnTo>
                    <a:lnTo>
                      <a:pt x="91" y="7"/>
                    </a:lnTo>
                    <a:lnTo>
                      <a:pt x="108" y="24"/>
                    </a:lnTo>
                    <a:lnTo>
                      <a:pt x="113" y="50"/>
                    </a:lnTo>
                    <a:lnTo>
                      <a:pt x="107" y="77"/>
                    </a:lnTo>
                    <a:lnTo>
                      <a:pt x="97" y="106"/>
                    </a:lnTo>
                    <a:lnTo>
                      <a:pt x="84" y="131"/>
                    </a:lnTo>
                    <a:lnTo>
                      <a:pt x="74" y="149"/>
                    </a:lnTo>
                    <a:lnTo>
                      <a:pt x="69" y="156"/>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0" name="Freeform 215"/>
              <p:cNvSpPr>
                <a:spLocks/>
              </p:cNvSpPr>
              <p:nvPr/>
            </p:nvSpPr>
            <p:spPr bwMode="auto">
              <a:xfrm>
                <a:off x="3434" y="3114"/>
                <a:ext cx="76" cy="61"/>
              </a:xfrm>
              <a:custGeom>
                <a:avLst/>
                <a:gdLst>
                  <a:gd name="T0" fmla="*/ 1 w 152"/>
                  <a:gd name="T1" fmla="*/ 0 h 123"/>
                  <a:gd name="T2" fmla="*/ 0 w 152"/>
                  <a:gd name="T3" fmla="*/ 0 h 123"/>
                  <a:gd name="T4" fmla="*/ 1 w 152"/>
                  <a:gd name="T5" fmla="*/ 0 h 123"/>
                  <a:gd name="T6" fmla="*/ 1 w 152"/>
                  <a:gd name="T7" fmla="*/ 0 h 123"/>
                  <a:gd name="T8" fmla="*/ 1 w 152"/>
                  <a:gd name="T9" fmla="*/ 0 h 123"/>
                  <a:gd name="T10" fmla="*/ 1 w 152"/>
                  <a:gd name="T11" fmla="*/ 0 h 123"/>
                  <a:gd name="T12" fmla="*/ 1 w 152"/>
                  <a:gd name="T13" fmla="*/ 0 h 123"/>
                  <a:gd name="T14" fmla="*/ 1 w 152"/>
                  <a:gd name="T15" fmla="*/ 0 h 123"/>
                  <a:gd name="T16" fmla="*/ 1 w 152"/>
                  <a:gd name="T17" fmla="*/ 0 h 123"/>
                  <a:gd name="T18" fmla="*/ 1 w 152"/>
                  <a:gd name="T19" fmla="*/ 0 h 123"/>
                  <a:gd name="T20" fmla="*/ 1 w 152"/>
                  <a:gd name="T21" fmla="*/ 0 h 123"/>
                  <a:gd name="T22" fmla="*/ 1 w 152"/>
                  <a:gd name="T23" fmla="*/ 0 h 123"/>
                  <a:gd name="T24" fmla="*/ 1 w 152"/>
                  <a:gd name="T25" fmla="*/ 0 h 123"/>
                  <a:gd name="T26" fmla="*/ 1 w 152"/>
                  <a:gd name="T27" fmla="*/ 0 h 123"/>
                  <a:gd name="T28" fmla="*/ 1 w 152"/>
                  <a:gd name="T29" fmla="*/ 0 h 123"/>
                  <a:gd name="T30" fmla="*/ 1 w 152"/>
                  <a:gd name="T31" fmla="*/ 0 h 123"/>
                  <a:gd name="T32" fmla="*/ 1 w 152"/>
                  <a:gd name="T33" fmla="*/ 0 h 123"/>
                  <a:gd name="T34" fmla="*/ 1 w 152"/>
                  <a:gd name="T35" fmla="*/ 0 h 123"/>
                  <a:gd name="T36" fmla="*/ 1 w 152"/>
                  <a:gd name="T37" fmla="*/ 0 h 123"/>
                  <a:gd name="T38" fmla="*/ 1 w 152"/>
                  <a:gd name="T39" fmla="*/ 0 h 123"/>
                  <a:gd name="T40" fmla="*/ 1 w 152"/>
                  <a:gd name="T41" fmla="*/ 0 h 123"/>
                  <a:gd name="T42" fmla="*/ 1 w 152"/>
                  <a:gd name="T43" fmla="*/ 0 h 123"/>
                  <a:gd name="T44" fmla="*/ 1 w 152"/>
                  <a:gd name="T45" fmla="*/ 0 h 123"/>
                  <a:gd name="T46" fmla="*/ 1 w 152"/>
                  <a:gd name="T47" fmla="*/ 0 h 123"/>
                  <a:gd name="T48" fmla="*/ 1 w 152"/>
                  <a:gd name="T49" fmla="*/ 0 h 123"/>
                  <a:gd name="T50" fmla="*/ 1 w 152"/>
                  <a:gd name="T51" fmla="*/ 0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2" h="123">
                    <a:moveTo>
                      <a:pt x="13" y="122"/>
                    </a:moveTo>
                    <a:lnTo>
                      <a:pt x="0" y="100"/>
                    </a:lnTo>
                    <a:lnTo>
                      <a:pt x="4" y="93"/>
                    </a:lnTo>
                    <a:lnTo>
                      <a:pt x="14" y="75"/>
                    </a:lnTo>
                    <a:lnTo>
                      <a:pt x="29" y="52"/>
                    </a:lnTo>
                    <a:lnTo>
                      <a:pt x="48" y="27"/>
                    </a:lnTo>
                    <a:lnTo>
                      <a:pt x="70" y="9"/>
                    </a:lnTo>
                    <a:lnTo>
                      <a:pt x="93" y="0"/>
                    </a:lnTo>
                    <a:lnTo>
                      <a:pt x="118" y="5"/>
                    </a:lnTo>
                    <a:lnTo>
                      <a:pt x="141" y="32"/>
                    </a:lnTo>
                    <a:lnTo>
                      <a:pt x="149" y="50"/>
                    </a:lnTo>
                    <a:lnTo>
                      <a:pt x="152" y="65"/>
                    </a:lnTo>
                    <a:lnTo>
                      <a:pt x="151" y="79"/>
                    </a:lnTo>
                    <a:lnTo>
                      <a:pt x="146" y="91"/>
                    </a:lnTo>
                    <a:lnTo>
                      <a:pt x="138" y="99"/>
                    </a:lnTo>
                    <a:lnTo>
                      <a:pt x="127" y="107"/>
                    </a:lnTo>
                    <a:lnTo>
                      <a:pt x="114" y="113"/>
                    </a:lnTo>
                    <a:lnTo>
                      <a:pt x="99" y="116"/>
                    </a:lnTo>
                    <a:lnTo>
                      <a:pt x="84" y="120"/>
                    </a:lnTo>
                    <a:lnTo>
                      <a:pt x="69" y="121"/>
                    </a:lnTo>
                    <a:lnTo>
                      <a:pt x="54" y="122"/>
                    </a:lnTo>
                    <a:lnTo>
                      <a:pt x="42" y="123"/>
                    </a:lnTo>
                    <a:lnTo>
                      <a:pt x="30" y="123"/>
                    </a:lnTo>
                    <a:lnTo>
                      <a:pt x="21" y="122"/>
                    </a:lnTo>
                    <a:lnTo>
                      <a:pt x="15" y="122"/>
                    </a:lnTo>
                    <a:lnTo>
                      <a:pt x="13" y="122"/>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1" name="Freeform 216"/>
              <p:cNvSpPr>
                <a:spLocks/>
              </p:cNvSpPr>
              <p:nvPr/>
            </p:nvSpPr>
            <p:spPr bwMode="auto">
              <a:xfrm>
                <a:off x="3434" y="3184"/>
                <a:ext cx="76" cy="61"/>
              </a:xfrm>
              <a:custGeom>
                <a:avLst/>
                <a:gdLst>
                  <a:gd name="T0" fmla="*/ 0 w 153"/>
                  <a:gd name="T1" fmla="*/ 1 h 122"/>
                  <a:gd name="T2" fmla="*/ 0 w 153"/>
                  <a:gd name="T3" fmla="*/ 1 h 122"/>
                  <a:gd name="T4" fmla="*/ 0 w 153"/>
                  <a:gd name="T5" fmla="*/ 1 h 122"/>
                  <a:gd name="T6" fmla="*/ 0 w 153"/>
                  <a:gd name="T7" fmla="*/ 1 h 122"/>
                  <a:gd name="T8" fmla="*/ 0 w 153"/>
                  <a:gd name="T9" fmla="*/ 0 h 122"/>
                  <a:gd name="T10" fmla="*/ 0 w 153"/>
                  <a:gd name="T11" fmla="*/ 0 h 122"/>
                  <a:gd name="T12" fmla="*/ 0 w 153"/>
                  <a:gd name="T13" fmla="*/ 1 h 122"/>
                  <a:gd name="T14" fmla="*/ 0 w 153"/>
                  <a:gd name="T15" fmla="*/ 1 h 122"/>
                  <a:gd name="T16" fmla="*/ 0 w 153"/>
                  <a:gd name="T17" fmla="*/ 1 h 122"/>
                  <a:gd name="T18" fmla="*/ 0 w 153"/>
                  <a:gd name="T19" fmla="*/ 1 h 122"/>
                  <a:gd name="T20" fmla="*/ 0 w 153"/>
                  <a:gd name="T21" fmla="*/ 1 h 122"/>
                  <a:gd name="T22" fmla="*/ 0 w 153"/>
                  <a:gd name="T23" fmla="*/ 1 h 122"/>
                  <a:gd name="T24" fmla="*/ 0 w 153"/>
                  <a:gd name="T25" fmla="*/ 1 h 122"/>
                  <a:gd name="T26" fmla="*/ 0 w 153"/>
                  <a:gd name="T27" fmla="*/ 1 h 122"/>
                  <a:gd name="T28" fmla="*/ 0 w 153"/>
                  <a:gd name="T29" fmla="*/ 1 h 122"/>
                  <a:gd name="T30" fmla="*/ 0 w 153"/>
                  <a:gd name="T31" fmla="*/ 1 h 122"/>
                  <a:gd name="T32" fmla="*/ 0 w 153"/>
                  <a:gd name="T33" fmla="*/ 1 h 122"/>
                  <a:gd name="T34" fmla="*/ 0 w 153"/>
                  <a:gd name="T35" fmla="*/ 1 h 122"/>
                  <a:gd name="T36" fmla="*/ 0 w 153"/>
                  <a:gd name="T37" fmla="*/ 1 h 122"/>
                  <a:gd name="T38" fmla="*/ 0 w 153"/>
                  <a:gd name="T39" fmla="*/ 1 h 122"/>
                  <a:gd name="T40" fmla="*/ 0 w 153"/>
                  <a:gd name="T41" fmla="*/ 1 h 122"/>
                  <a:gd name="T42" fmla="*/ 0 w 153"/>
                  <a:gd name="T43" fmla="*/ 1 h 122"/>
                  <a:gd name="T44" fmla="*/ 0 w 153"/>
                  <a:gd name="T45" fmla="*/ 1 h 122"/>
                  <a:gd name="T46" fmla="*/ 0 w 153"/>
                  <a:gd name="T47" fmla="*/ 1 h 122"/>
                  <a:gd name="T48" fmla="*/ 0 w 153"/>
                  <a:gd name="T49" fmla="*/ 1 h 122"/>
                  <a:gd name="T50" fmla="*/ 0 w 153"/>
                  <a:gd name="T51" fmla="*/ 1 h 1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3" h="122">
                    <a:moveTo>
                      <a:pt x="0" y="23"/>
                    </a:moveTo>
                    <a:lnTo>
                      <a:pt x="13" y="1"/>
                    </a:lnTo>
                    <a:lnTo>
                      <a:pt x="15" y="1"/>
                    </a:lnTo>
                    <a:lnTo>
                      <a:pt x="21" y="1"/>
                    </a:lnTo>
                    <a:lnTo>
                      <a:pt x="30" y="0"/>
                    </a:lnTo>
                    <a:lnTo>
                      <a:pt x="42" y="0"/>
                    </a:lnTo>
                    <a:lnTo>
                      <a:pt x="54" y="1"/>
                    </a:lnTo>
                    <a:lnTo>
                      <a:pt x="69" y="2"/>
                    </a:lnTo>
                    <a:lnTo>
                      <a:pt x="84" y="4"/>
                    </a:lnTo>
                    <a:lnTo>
                      <a:pt x="99" y="7"/>
                    </a:lnTo>
                    <a:lnTo>
                      <a:pt x="114" y="10"/>
                    </a:lnTo>
                    <a:lnTo>
                      <a:pt x="127" y="16"/>
                    </a:lnTo>
                    <a:lnTo>
                      <a:pt x="138" y="23"/>
                    </a:lnTo>
                    <a:lnTo>
                      <a:pt x="146" y="32"/>
                    </a:lnTo>
                    <a:lnTo>
                      <a:pt x="152" y="43"/>
                    </a:lnTo>
                    <a:lnTo>
                      <a:pt x="153" y="55"/>
                    </a:lnTo>
                    <a:lnTo>
                      <a:pt x="150" y="70"/>
                    </a:lnTo>
                    <a:lnTo>
                      <a:pt x="142" y="89"/>
                    </a:lnTo>
                    <a:lnTo>
                      <a:pt x="118" y="115"/>
                    </a:lnTo>
                    <a:lnTo>
                      <a:pt x="93" y="122"/>
                    </a:lnTo>
                    <a:lnTo>
                      <a:pt x="70" y="114"/>
                    </a:lnTo>
                    <a:lnTo>
                      <a:pt x="48" y="95"/>
                    </a:lnTo>
                    <a:lnTo>
                      <a:pt x="29" y="72"/>
                    </a:lnTo>
                    <a:lnTo>
                      <a:pt x="14" y="48"/>
                    </a:lnTo>
                    <a:lnTo>
                      <a:pt x="4" y="30"/>
                    </a:lnTo>
                    <a:lnTo>
                      <a:pt x="0" y="23"/>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2" name="Freeform 217"/>
              <p:cNvSpPr>
                <a:spLocks/>
              </p:cNvSpPr>
              <p:nvPr/>
            </p:nvSpPr>
            <p:spPr bwMode="auto">
              <a:xfrm>
                <a:off x="3392" y="3199"/>
                <a:ext cx="55" cy="78"/>
              </a:xfrm>
              <a:custGeom>
                <a:avLst/>
                <a:gdLst>
                  <a:gd name="T0" fmla="*/ 0 w 112"/>
                  <a:gd name="T1" fmla="*/ 0 h 156"/>
                  <a:gd name="T2" fmla="*/ 0 w 112"/>
                  <a:gd name="T3" fmla="*/ 0 h 156"/>
                  <a:gd name="T4" fmla="*/ 0 w 112"/>
                  <a:gd name="T5" fmla="*/ 1 h 156"/>
                  <a:gd name="T6" fmla="*/ 0 w 112"/>
                  <a:gd name="T7" fmla="*/ 1 h 156"/>
                  <a:gd name="T8" fmla="*/ 0 w 112"/>
                  <a:gd name="T9" fmla="*/ 1 h 156"/>
                  <a:gd name="T10" fmla="*/ 0 w 112"/>
                  <a:gd name="T11" fmla="*/ 1 h 156"/>
                  <a:gd name="T12" fmla="*/ 0 w 112"/>
                  <a:gd name="T13" fmla="*/ 1 h 156"/>
                  <a:gd name="T14" fmla="*/ 0 w 112"/>
                  <a:gd name="T15" fmla="*/ 1 h 156"/>
                  <a:gd name="T16" fmla="*/ 0 w 112"/>
                  <a:gd name="T17" fmla="*/ 1 h 156"/>
                  <a:gd name="T18" fmla="*/ 0 w 112"/>
                  <a:gd name="T19" fmla="*/ 1 h 156"/>
                  <a:gd name="T20" fmla="*/ 0 w 112"/>
                  <a:gd name="T21" fmla="*/ 1 h 156"/>
                  <a:gd name="T22" fmla="*/ 0 w 112"/>
                  <a:gd name="T23" fmla="*/ 1 h 156"/>
                  <a:gd name="T24" fmla="*/ 0 w 112"/>
                  <a:gd name="T25" fmla="*/ 1 h 156"/>
                  <a:gd name="T26" fmla="*/ 0 w 112"/>
                  <a:gd name="T27" fmla="*/ 1 h 156"/>
                  <a:gd name="T28" fmla="*/ 0 w 112"/>
                  <a:gd name="T29" fmla="*/ 1 h 156"/>
                  <a:gd name="T30" fmla="*/ 0 w 112"/>
                  <a:gd name="T31" fmla="*/ 1 h 156"/>
                  <a:gd name="T32" fmla="*/ 0 w 112"/>
                  <a:gd name="T33" fmla="*/ 1 h 156"/>
                  <a:gd name="T34" fmla="*/ 0 w 112"/>
                  <a:gd name="T35" fmla="*/ 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2" h="156">
                    <a:moveTo>
                      <a:pt x="43" y="0"/>
                    </a:moveTo>
                    <a:lnTo>
                      <a:pt x="68" y="0"/>
                    </a:lnTo>
                    <a:lnTo>
                      <a:pt x="73" y="7"/>
                    </a:lnTo>
                    <a:lnTo>
                      <a:pt x="83" y="24"/>
                    </a:lnTo>
                    <a:lnTo>
                      <a:pt x="96" y="50"/>
                    </a:lnTo>
                    <a:lnTo>
                      <a:pt x="106" y="77"/>
                    </a:lnTo>
                    <a:lnTo>
                      <a:pt x="112" y="106"/>
                    </a:lnTo>
                    <a:lnTo>
                      <a:pt x="108" y="131"/>
                    </a:lnTo>
                    <a:lnTo>
                      <a:pt x="91" y="149"/>
                    </a:lnTo>
                    <a:lnTo>
                      <a:pt x="56" y="156"/>
                    </a:lnTo>
                    <a:lnTo>
                      <a:pt x="22" y="149"/>
                    </a:lnTo>
                    <a:lnTo>
                      <a:pt x="4" y="131"/>
                    </a:lnTo>
                    <a:lnTo>
                      <a:pt x="0" y="106"/>
                    </a:lnTo>
                    <a:lnTo>
                      <a:pt x="5" y="77"/>
                    </a:lnTo>
                    <a:lnTo>
                      <a:pt x="15" y="50"/>
                    </a:lnTo>
                    <a:lnTo>
                      <a:pt x="28" y="24"/>
                    </a:lnTo>
                    <a:lnTo>
                      <a:pt x="38" y="7"/>
                    </a:lnTo>
                    <a:lnTo>
                      <a:pt x="43" y="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3" name="Freeform 218"/>
              <p:cNvSpPr>
                <a:spLocks/>
              </p:cNvSpPr>
              <p:nvPr/>
            </p:nvSpPr>
            <p:spPr bwMode="auto">
              <a:xfrm>
                <a:off x="3330" y="3182"/>
                <a:ext cx="75" cy="62"/>
              </a:xfrm>
              <a:custGeom>
                <a:avLst/>
                <a:gdLst>
                  <a:gd name="T0" fmla="*/ 0 w 151"/>
                  <a:gd name="T1" fmla="*/ 1 h 123"/>
                  <a:gd name="T2" fmla="*/ 0 w 151"/>
                  <a:gd name="T3" fmla="*/ 1 h 123"/>
                  <a:gd name="T4" fmla="*/ 0 w 151"/>
                  <a:gd name="T5" fmla="*/ 1 h 123"/>
                  <a:gd name="T6" fmla="*/ 0 w 151"/>
                  <a:gd name="T7" fmla="*/ 1 h 123"/>
                  <a:gd name="T8" fmla="*/ 0 w 151"/>
                  <a:gd name="T9" fmla="*/ 1 h 123"/>
                  <a:gd name="T10" fmla="*/ 0 w 151"/>
                  <a:gd name="T11" fmla="*/ 1 h 123"/>
                  <a:gd name="T12" fmla="*/ 0 w 151"/>
                  <a:gd name="T13" fmla="*/ 1 h 123"/>
                  <a:gd name="T14" fmla="*/ 0 w 151"/>
                  <a:gd name="T15" fmla="*/ 1 h 123"/>
                  <a:gd name="T16" fmla="*/ 0 w 151"/>
                  <a:gd name="T17" fmla="*/ 1 h 123"/>
                  <a:gd name="T18" fmla="*/ 0 w 151"/>
                  <a:gd name="T19" fmla="*/ 1 h 123"/>
                  <a:gd name="T20" fmla="*/ 0 w 151"/>
                  <a:gd name="T21" fmla="*/ 1 h 123"/>
                  <a:gd name="T22" fmla="*/ 0 w 151"/>
                  <a:gd name="T23" fmla="*/ 1 h 123"/>
                  <a:gd name="T24" fmla="*/ 0 w 151"/>
                  <a:gd name="T25" fmla="*/ 1 h 123"/>
                  <a:gd name="T26" fmla="*/ 0 w 151"/>
                  <a:gd name="T27" fmla="*/ 1 h 123"/>
                  <a:gd name="T28" fmla="*/ 0 w 151"/>
                  <a:gd name="T29" fmla="*/ 1 h 123"/>
                  <a:gd name="T30" fmla="*/ 0 w 151"/>
                  <a:gd name="T31" fmla="*/ 1 h 123"/>
                  <a:gd name="T32" fmla="*/ 0 w 151"/>
                  <a:gd name="T33" fmla="*/ 1 h 123"/>
                  <a:gd name="T34" fmla="*/ 0 w 151"/>
                  <a:gd name="T35" fmla="*/ 1 h 123"/>
                  <a:gd name="T36" fmla="*/ 0 w 151"/>
                  <a:gd name="T37" fmla="*/ 1 h 123"/>
                  <a:gd name="T38" fmla="*/ 0 w 151"/>
                  <a:gd name="T39" fmla="*/ 1 h 123"/>
                  <a:gd name="T40" fmla="*/ 0 w 151"/>
                  <a:gd name="T41" fmla="*/ 1 h 123"/>
                  <a:gd name="T42" fmla="*/ 0 w 151"/>
                  <a:gd name="T43" fmla="*/ 0 h 123"/>
                  <a:gd name="T44" fmla="*/ 0 w 151"/>
                  <a:gd name="T45" fmla="*/ 0 h 123"/>
                  <a:gd name="T46" fmla="*/ 0 w 151"/>
                  <a:gd name="T47" fmla="*/ 1 h 123"/>
                  <a:gd name="T48" fmla="*/ 0 w 151"/>
                  <a:gd name="T49" fmla="*/ 1 h 123"/>
                  <a:gd name="T50" fmla="*/ 0 w 151"/>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1" h="123">
                    <a:moveTo>
                      <a:pt x="138" y="1"/>
                    </a:moveTo>
                    <a:lnTo>
                      <a:pt x="151" y="23"/>
                    </a:lnTo>
                    <a:lnTo>
                      <a:pt x="147" y="30"/>
                    </a:lnTo>
                    <a:lnTo>
                      <a:pt x="137" y="48"/>
                    </a:lnTo>
                    <a:lnTo>
                      <a:pt x="122" y="71"/>
                    </a:lnTo>
                    <a:lnTo>
                      <a:pt x="103" y="95"/>
                    </a:lnTo>
                    <a:lnTo>
                      <a:pt x="82" y="114"/>
                    </a:lnTo>
                    <a:lnTo>
                      <a:pt x="57" y="123"/>
                    </a:lnTo>
                    <a:lnTo>
                      <a:pt x="34" y="117"/>
                    </a:lnTo>
                    <a:lnTo>
                      <a:pt x="11" y="91"/>
                    </a:lnTo>
                    <a:lnTo>
                      <a:pt x="3" y="72"/>
                    </a:lnTo>
                    <a:lnTo>
                      <a:pt x="0" y="57"/>
                    </a:lnTo>
                    <a:lnTo>
                      <a:pt x="0" y="44"/>
                    </a:lnTo>
                    <a:lnTo>
                      <a:pt x="6" y="32"/>
                    </a:lnTo>
                    <a:lnTo>
                      <a:pt x="14" y="24"/>
                    </a:lnTo>
                    <a:lnTo>
                      <a:pt x="25" y="16"/>
                    </a:lnTo>
                    <a:lnTo>
                      <a:pt x="38" y="10"/>
                    </a:lnTo>
                    <a:lnTo>
                      <a:pt x="52" y="7"/>
                    </a:lnTo>
                    <a:lnTo>
                      <a:pt x="67" y="3"/>
                    </a:lnTo>
                    <a:lnTo>
                      <a:pt x="82" y="2"/>
                    </a:lnTo>
                    <a:lnTo>
                      <a:pt x="97" y="1"/>
                    </a:lnTo>
                    <a:lnTo>
                      <a:pt x="109" y="0"/>
                    </a:lnTo>
                    <a:lnTo>
                      <a:pt x="121" y="0"/>
                    </a:lnTo>
                    <a:lnTo>
                      <a:pt x="130" y="1"/>
                    </a:lnTo>
                    <a:lnTo>
                      <a:pt x="136" y="1"/>
                    </a:lnTo>
                    <a:lnTo>
                      <a:pt x="138" y="1"/>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4" name="Freeform 219"/>
              <p:cNvSpPr>
                <a:spLocks/>
              </p:cNvSpPr>
              <p:nvPr/>
            </p:nvSpPr>
            <p:spPr bwMode="auto">
              <a:xfrm>
                <a:off x="3329" y="3113"/>
                <a:ext cx="76" cy="62"/>
              </a:xfrm>
              <a:custGeom>
                <a:avLst/>
                <a:gdLst>
                  <a:gd name="T0" fmla="*/ 1 w 152"/>
                  <a:gd name="T1" fmla="*/ 1 h 123"/>
                  <a:gd name="T2" fmla="*/ 1 w 152"/>
                  <a:gd name="T3" fmla="*/ 1 h 123"/>
                  <a:gd name="T4" fmla="*/ 1 w 152"/>
                  <a:gd name="T5" fmla="*/ 1 h 123"/>
                  <a:gd name="T6" fmla="*/ 1 w 152"/>
                  <a:gd name="T7" fmla="*/ 1 h 123"/>
                  <a:gd name="T8" fmla="*/ 1 w 152"/>
                  <a:gd name="T9" fmla="*/ 1 h 123"/>
                  <a:gd name="T10" fmla="*/ 1 w 152"/>
                  <a:gd name="T11" fmla="*/ 1 h 123"/>
                  <a:gd name="T12" fmla="*/ 1 w 152"/>
                  <a:gd name="T13" fmla="*/ 1 h 123"/>
                  <a:gd name="T14" fmla="*/ 1 w 152"/>
                  <a:gd name="T15" fmla="*/ 1 h 123"/>
                  <a:gd name="T16" fmla="*/ 1 w 152"/>
                  <a:gd name="T17" fmla="*/ 1 h 123"/>
                  <a:gd name="T18" fmla="*/ 1 w 152"/>
                  <a:gd name="T19" fmla="*/ 1 h 123"/>
                  <a:gd name="T20" fmla="*/ 1 w 152"/>
                  <a:gd name="T21" fmla="*/ 1 h 123"/>
                  <a:gd name="T22" fmla="*/ 1 w 152"/>
                  <a:gd name="T23" fmla="*/ 1 h 123"/>
                  <a:gd name="T24" fmla="*/ 1 w 152"/>
                  <a:gd name="T25" fmla="*/ 1 h 123"/>
                  <a:gd name="T26" fmla="*/ 1 w 152"/>
                  <a:gd name="T27" fmla="*/ 1 h 123"/>
                  <a:gd name="T28" fmla="*/ 1 w 152"/>
                  <a:gd name="T29" fmla="*/ 1 h 123"/>
                  <a:gd name="T30" fmla="*/ 0 w 152"/>
                  <a:gd name="T31" fmla="*/ 1 h 123"/>
                  <a:gd name="T32" fmla="*/ 1 w 152"/>
                  <a:gd name="T33" fmla="*/ 1 h 123"/>
                  <a:gd name="T34" fmla="*/ 1 w 152"/>
                  <a:gd name="T35" fmla="*/ 1 h 123"/>
                  <a:gd name="T36" fmla="*/ 1 w 152"/>
                  <a:gd name="T37" fmla="*/ 1 h 123"/>
                  <a:gd name="T38" fmla="*/ 1 w 152"/>
                  <a:gd name="T39" fmla="*/ 0 h 123"/>
                  <a:gd name="T40" fmla="*/ 1 w 152"/>
                  <a:gd name="T41" fmla="*/ 1 h 123"/>
                  <a:gd name="T42" fmla="*/ 1 w 152"/>
                  <a:gd name="T43" fmla="*/ 1 h 123"/>
                  <a:gd name="T44" fmla="*/ 1 w 152"/>
                  <a:gd name="T45" fmla="*/ 1 h 123"/>
                  <a:gd name="T46" fmla="*/ 1 w 152"/>
                  <a:gd name="T47" fmla="*/ 1 h 123"/>
                  <a:gd name="T48" fmla="*/ 1 w 152"/>
                  <a:gd name="T49" fmla="*/ 1 h 123"/>
                  <a:gd name="T50" fmla="*/ 1 w 152"/>
                  <a:gd name="T51" fmla="*/ 1 h 1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2" h="123">
                    <a:moveTo>
                      <a:pt x="152" y="99"/>
                    </a:moveTo>
                    <a:lnTo>
                      <a:pt x="139" y="122"/>
                    </a:lnTo>
                    <a:lnTo>
                      <a:pt x="137" y="122"/>
                    </a:lnTo>
                    <a:lnTo>
                      <a:pt x="131" y="122"/>
                    </a:lnTo>
                    <a:lnTo>
                      <a:pt x="122" y="123"/>
                    </a:lnTo>
                    <a:lnTo>
                      <a:pt x="110" y="122"/>
                    </a:lnTo>
                    <a:lnTo>
                      <a:pt x="98" y="122"/>
                    </a:lnTo>
                    <a:lnTo>
                      <a:pt x="83" y="121"/>
                    </a:lnTo>
                    <a:lnTo>
                      <a:pt x="68" y="118"/>
                    </a:lnTo>
                    <a:lnTo>
                      <a:pt x="53" y="116"/>
                    </a:lnTo>
                    <a:lnTo>
                      <a:pt x="39" y="111"/>
                    </a:lnTo>
                    <a:lnTo>
                      <a:pt x="26" y="106"/>
                    </a:lnTo>
                    <a:lnTo>
                      <a:pt x="15" y="99"/>
                    </a:lnTo>
                    <a:lnTo>
                      <a:pt x="7" y="91"/>
                    </a:lnTo>
                    <a:lnTo>
                      <a:pt x="1" y="79"/>
                    </a:lnTo>
                    <a:lnTo>
                      <a:pt x="0" y="66"/>
                    </a:lnTo>
                    <a:lnTo>
                      <a:pt x="3" y="51"/>
                    </a:lnTo>
                    <a:lnTo>
                      <a:pt x="11" y="33"/>
                    </a:lnTo>
                    <a:lnTo>
                      <a:pt x="34" y="6"/>
                    </a:lnTo>
                    <a:lnTo>
                      <a:pt x="58" y="0"/>
                    </a:lnTo>
                    <a:lnTo>
                      <a:pt x="83" y="8"/>
                    </a:lnTo>
                    <a:lnTo>
                      <a:pt x="104" y="27"/>
                    </a:lnTo>
                    <a:lnTo>
                      <a:pt x="123" y="50"/>
                    </a:lnTo>
                    <a:lnTo>
                      <a:pt x="138" y="73"/>
                    </a:lnTo>
                    <a:lnTo>
                      <a:pt x="148" y="92"/>
                    </a:lnTo>
                    <a:lnTo>
                      <a:pt x="152" y="99"/>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5" name="Freeform 220"/>
              <p:cNvSpPr>
                <a:spLocks/>
              </p:cNvSpPr>
              <p:nvPr/>
            </p:nvSpPr>
            <p:spPr bwMode="auto">
              <a:xfrm>
                <a:off x="3017" y="3114"/>
                <a:ext cx="68" cy="74"/>
              </a:xfrm>
              <a:custGeom>
                <a:avLst/>
                <a:gdLst>
                  <a:gd name="T0" fmla="*/ 1 w 136"/>
                  <a:gd name="T1" fmla="*/ 1 h 148"/>
                  <a:gd name="T2" fmla="*/ 0 w 136"/>
                  <a:gd name="T3" fmla="*/ 1 h 148"/>
                  <a:gd name="T4" fmla="*/ 1 w 136"/>
                  <a:gd name="T5" fmla="*/ 1 h 148"/>
                  <a:gd name="T6" fmla="*/ 1 w 136"/>
                  <a:gd name="T7" fmla="*/ 1 h 148"/>
                  <a:gd name="T8" fmla="*/ 1 w 136"/>
                  <a:gd name="T9" fmla="*/ 1 h 148"/>
                  <a:gd name="T10" fmla="*/ 1 w 136"/>
                  <a:gd name="T11" fmla="*/ 1 h 148"/>
                  <a:gd name="T12" fmla="*/ 1 w 136"/>
                  <a:gd name="T13" fmla="*/ 1 h 148"/>
                  <a:gd name="T14" fmla="*/ 1 w 136"/>
                  <a:gd name="T15" fmla="*/ 1 h 148"/>
                  <a:gd name="T16" fmla="*/ 1 w 136"/>
                  <a:gd name="T17" fmla="*/ 1 h 148"/>
                  <a:gd name="T18" fmla="*/ 1 w 136"/>
                  <a:gd name="T19" fmla="*/ 1 h 148"/>
                  <a:gd name="T20" fmla="*/ 1 w 136"/>
                  <a:gd name="T21" fmla="*/ 1 h 148"/>
                  <a:gd name="T22" fmla="*/ 1 w 136"/>
                  <a:gd name="T23" fmla="*/ 1 h 148"/>
                  <a:gd name="T24" fmla="*/ 1 w 136"/>
                  <a:gd name="T25" fmla="*/ 1 h 148"/>
                  <a:gd name="T26" fmla="*/ 1 w 136"/>
                  <a:gd name="T27" fmla="*/ 1 h 148"/>
                  <a:gd name="T28" fmla="*/ 1 w 136"/>
                  <a:gd name="T29" fmla="*/ 1 h 148"/>
                  <a:gd name="T30" fmla="*/ 1 w 136"/>
                  <a:gd name="T31" fmla="*/ 1 h 148"/>
                  <a:gd name="T32" fmla="*/ 1 w 136"/>
                  <a:gd name="T33" fmla="*/ 1 h 148"/>
                  <a:gd name="T34" fmla="*/ 1 w 136"/>
                  <a:gd name="T35" fmla="*/ 1 h 148"/>
                  <a:gd name="T36" fmla="*/ 1 w 136"/>
                  <a:gd name="T37" fmla="*/ 1 h 148"/>
                  <a:gd name="T38" fmla="*/ 1 w 136"/>
                  <a:gd name="T39" fmla="*/ 1 h 148"/>
                  <a:gd name="T40" fmla="*/ 1 w 136"/>
                  <a:gd name="T41" fmla="*/ 1 h 148"/>
                  <a:gd name="T42" fmla="*/ 1 w 136"/>
                  <a:gd name="T43" fmla="*/ 1 h 148"/>
                  <a:gd name="T44" fmla="*/ 1 w 136"/>
                  <a:gd name="T45" fmla="*/ 1 h 148"/>
                  <a:gd name="T46" fmla="*/ 1 w 136"/>
                  <a:gd name="T47" fmla="*/ 1 h 148"/>
                  <a:gd name="T48" fmla="*/ 1 w 136"/>
                  <a:gd name="T49" fmla="*/ 1 h 148"/>
                  <a:gd name="T50" fmla="*/ 1 w 136"/>
                  <a:gd name="T51" fmla="*/ 1 h 148"/>
                  <a:gd name="T52" fmla="*/ 1 w 136"/>
                  <a:gd name="T53" fmla="*/ 1 h 148"/>
                  <a:gd name="T54" fmla="*/ 1 w 136"/>
                  <a:gd name="T55" fmla="*/ 1 h 148"/>
                  <a:gd name="T56" fmla="*/ 1 w 136"/>
                  <a:gd name="T57" fmla="*/ 1 h 148"/>
                  <a:gd name="T58" fmla="*/ 1 w 136"/>
                  <a:gd name="T59" fmla="*/ 1 h 148"/>
                  <a:gd name="T60" fmla="*/ 1 w 136"/>
                  <a:gd name="T61" fmla="*/ 1 h 148"/>
                  <a:gd name="T62" fmla="*/ 1 w 136"/>
                  <a:gd name="T63" fmla="*/ 1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6" h="148">
                    <a:moveTo>
                      <a:pt x="14" y="75"/>
                    </a:moveTo>
                    <a:lnTo>
                      <a:pt x="6" y="67"/>
                    </a:lnTo>
                    <a:lnTo>
                      <a:pt x="1" y="57"/>
                    </a:lnTo>
                    <a:lnTo>
                      <a:pt x="0" y="47"/>
                    </a:lnTo>
                    <a:lnTo>
                      <a:pt x="4" y="38"/>
                    </a:lnTo>
                    <a:lnTo>
                      <a:pt x="7" y="33"/>
                    </a:lnTo>
                    <a:lnTo>
                      <a:pt x="11" y="30"/>
                    </a:lnTo>
                    <a:lnTo>
                      <a:pt x="15" y="27"/>
                    </a:lnTo>
                    <a:lnTo>
                      <a:pt x="20" y="25"/>
                    </a:lnTo>
                    <a:lnTo>
                      <a:pt x="24" y="25"/>
                    </a:lnTo>
                    <a:lnTo>
                      <a:pt x="30" y="25"/>
                    </a:lnTo>
                    <a:lnTo>
                      <a:pt x="35" y="25"/>
                    </a:lnTo>
                    <a:lnTo>
                      <a:pt x="41" y="27"/>
                    </a:lnTo>
                    <a:lnTo>
                      <a:pt x="43" y="16"/>
                    </a:lnTo>
                    <a:lnTo>
                      <a:pt x="50" y="8"/>
                    </a:lnTo>
                    <a:lnTo>
                      <a:pt x="58" y="2"/>
                    </a:lnTo>
                    <a:lnTo>
                      <a:pt x="68" y="0"/>
                    </a:lnTo>
                    <a:lnTo>
                      <a:pt x="79" y="2"/>
                    </a:lnTo>
                    <a:lnTo>
                      <a:pt x="87" y="8"/>
                    </a:lnTo>
                    <a:lnTo>
                      <a:pt x="92" y="16"/>
                    </a:lnTo>
                    <a:lnTo>
                      <a:pt x="95" y="26"/>
                    </a:lnTo>
                    <a:lnTo>
                      <a:pt x="100" y="24"/>
                    </a:lnTo>
                    <a:lnTo>
                      <a:pt x="105" y="23"/>
                    </a:lnTo>
                    <a:lnTo>
                      <a:pt x="111" y="23"/>
                    </a:lnTo>
                    <a:lnTo>
                      <a:pt x="117" y="24"/>
                    </a:lnTo>
                    <a:lnTo>
                      <a:pt x="121" y="26"/>
                    </a:lnTo>
                    <a:lnTo>
                      <a:pt x="126" y="29"/>
                    </a:lnTo>
                    <a:lnTo>
                      <a:pt x="129" y="32"/>
                    </a:lnTo>
                    <a:lnTo>
                      <a:pt x="133" y="37"/>
                    </a:lnTo>
                    <a:lnTo>
                      <a:pt x="136" y="46"/>
                    </a:lnTo>
                    <a:lnTo>
                      <a:pt x="135" y="56"/>
                    </a:lnTo>
                    <a:lnTo>
                      <a:pt x="130" y="65"/>
                    </a:lnTo>
                    <a:lnTo>
                      <a:pt x="122" y="73"/>
                    </a:lnTo>
                    <a:lnTo>
                      <a:pt x="130" y="80"/>
                    </a:lnTo>
                    <a:lnTo>
                      <a:pt x="135" y="90"/>
                    </a:lnTo>
                    <a:lnTo>
                      <a:pt x="136" y="100"/>
                    </a:lnTo>
                    <a:lnTo>
                      <a:pt x="133" y="110"/>
                    </a:lnTo>
                    <a:lnTo>
                      <a:pt x="129" y="115"/>
                    </a:lnTo>
                    <a:lnTo>
                      <a:pt x="126" y="118"/>
                    </a:lnTo>
                    <a:lnTo>
                      <a:pt x="121" y="121"/>
                    </a:lnTo>
                    <a:lnTo>
                      <a:pt x="117" y="122"/>
                    </a:lnTo>
                    <a:lnTo>
                      <a:pt x="112" y="123"/>
                    </a:lnTo>
                    <a:lnTo>
                      <a:pt x="106" y="123"/>
                    </a:lnTo>
                    <a:lnTo>
                      <a:pt x="102" y="122"/>
                    </a:lnTo>
                    <a:lnTo>
                      <a:pt x="96" y="121"/>
                    </a:lnTo>
                    <a:lnTo>
                      <a:pt x="94" y="131"/>
                    </a:lnTo>
                    <a:lnTo>
                      <a:pt x="88" y="140"/>
                    </a:lnTo>
                    <a:lnTo>
                      <a:pt x="80" y="146"/>
                    </a:lnTo>
                    <a:lnTo>
                      <a:pt x="69" y="148"/>
                    </a:lnTo>
                    <a:lnTo>
                      <a:pt x="59" y="146"/>
                    </a:lnTo>
                    <a:lnTo>
                      <a:pt x="51" y="140"/>
                    </a:lnTo>
                    <a:lnTo>
                      <a:pt x="45" y="131"/>
                    </a:lnTo>
                    <a:lnTo>
                      <a:pt x="42" y="121"/>
                    </a:lnTo>
                    <a:lnTo>
                      <a:pt x="36" y="123"/>
                    </a:lnTo>
                    <a:lnTo>
                      <a:pt x="31" y="124"/>
                    </a:lnTo>
                    <a:lnTo>
                      <a:pt x="26" y="124"/>
                    </a:lnTo>
                    <a:lnTo>
                      <a:pt x="21" y="123"/>
                    </a:lnTo>
                    <a:lnTo>
                      <a:pt x="16" y="122"/>
                    </a:lnTo>
                    <a:lnTo>
                      <a:pt x="12" y="120"/>
                    </a:lnTo>
                    <a:lnTo>
                      <a:pt x="8" y="116"/>
                    </a:lnTo>
                    <a:lnTo>
                      <a:pt x="5" y="111"/>
                    </a:lnTo>
                    <a:lnTo>
                      <a:pt x="1" y="101"/>
                    </a:lnTo>
                    <a:lnTo>
                      <a:pt x="3" y="92"/>
                    </a:lnTo>
                    <a:lnTo>
                      <a:pt x="7" y="83"/>
                    </a:lnTo>
                    <a:lnTo>
                      <a:pt x="14" y="75"/>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6" name="Freeform 221"/>
              <p:cNvSpPr>
                <a:spLocks/>
              </p:cNvSpPr>
              <p:nvPr/>
            </p:nvSpPr>
            <p:spPr bwMode="auto">
              <a:xfrm>
                <a:off x="3041" y="3140"/>
                <a:ext cx="20" cy="21"/>
              </a:xfrm>
              <a:custGeom>
                <a:avLst/>
                <a:gdLst>
                  <a:gd name="T0" fmla="*/ 1 w 39"/>
                  <a:gd name="T1" fmla="*/ 1 h 40"/>
                  <a:gd name="T2" fmla="*/ 1 w 39"/>
                  <a:gd name="T3" fmla="*/ 1 h 40"/>
                  <a:gd name="T4" fmla="*/ 1 w 39"/>
                  <a:gd name="T5" fmla="*/ 1 h 40"/>
                  <a:gd name="T6" fmla="*/ 1 w 39"/>
                  <a:gd name="T7" fmla="*/ 1 h 40"/>
                  <a:gd name="T8" fmla="*/ 1 w 39"/>
                  <a:gd name="T9" fmla="*/ 1 h 40"/>
                  <a:gd name="T10" fmla="*/ 1 w 39"/>
                  <a:gd name="T11" fmla="*/ 1 h 40"/>
                  <a:gd name="T12" fmla="*/ 1 w 39"/>
                  <a:gd name="T13" fmla="*/ 1 h 40"/>
                  <a:gd name="T14" fmla="*/ 1 w 39"/>
                  <a:gd name="T15" fmla="*/ 1 h 40"/>
                  <a:gd name="T16" fmla="*/ 1 w 39"/>
                  <a:gd name="T17" fmla="*/ 0 h 40"/>
                  <a:gd name="T18" fmla="*/ 1 w 39"/>
                  <a:gd name="T19" fmla="*/ 1 h 40"/>
                  <a:gd name="T20" fmla="*/ 1 w 39"/>
                  <a:gd name="T21" fmla="*/ 1 h 40"/>
                  <a:gd name="T22" fmla="*/ 1 w 39"/>
                  <a:gd name="T23" fmla="*/ 1 h 40"/>
                  <a:gd name="T24" fmla="*/ 0 w 39"/>
                  <a:gd name="T25" fmla="*/ 1 h 40"/>
                  <a:gd name="T26" fmla="*/ 1 w 39"/>
                  <a:gd name="T27" fmla="*/ 1 h 40"/>
                  <a:gd name="T28" fmla="*/ 1 w 39"/>
                  <a:gd name="T29" fmla="*/ 1 h 40"/>
                  <a:gd name="T30" fmla="*/ 1 w 39"/>
                  <a:gd name="T31" fmla="*/ 1 h 40"/>
                  <a:gd name="T32" fmla="*/ 1 w 39"/>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40">
                    <a:moveTo>
                      <a:pt x="19" y="40"/>
                    </a:moveTo>
                    <a:lnTo>
                      <a:pt x="27" y="39"/>
                    </a:lnTo>
                    <a:lnTo>
                      <a:pt x="33" y="34"/>
                    </a:lnTo>
                    <a:lnTo>
                      <a:pt x="38" y="27"/>
                    </a:lnTo>
                    <a:lnTo>
                      <a:pt x="39" y="20"/>
                    </a:lnTo>
                    <a:lnTo>
                      <a:pt x="38" y="12"/>
                    </a:lnTo>
                    <a:lnTo>
                      <a:pt x="33" y="5"/>
                    </a:lnTo>
                    <a:lnTo>
                      <a:pt x="27" y="1"/>
                    </a:lnTo>
                    <a:lnTo>
                      <a:pt x="19" y="0"/>
                    </a:lnTo>
                    <a:lnTo>
                      <a:pt x="12" y="1"/>
                    </a:lnTo>
                    <a:lnTo>
                      <a:pt x="6" y="5"/>
                    </a:lnTo>
                    <a:lnTo>
                      <a:pt x="1" y="12"/>
                    </a:lnTo>
                    <a:lnTo>
                      <a:pt x="0" y="20"/>
                    </a:lnTo>
                    <a:lnTo>
                      <a:pt x="1" y="27"/>
                    </a:lnTo>
                    <a:lnTo>
                      <a:pt x="6" y="34"/>
                    </a:lnTo>
                    <a:lnTo>
                      <a:pt x="12" y="39"/>
                    </a:lnTo>
                    <a:lnTo>
                      <a:pt x="19" y="4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7" name="Freeform 222"/>
              <p:cNvSpPr>
                <a:spLocks/>
              </p:cNvSpPr>
              <p:nvPr/>
            </p:nvSpPr>
            <p:spPr bwMode="auto">
              <a:xfrm>
                <a:off x="3104" y="2590"/>
                <a:ext cx="68" cy="74"/>
              </a:xfrm>
              <a:custGeom>
                <a:avLst/>
                <a:gdLst>
                  <a:gd name="T0" fmla="*/ 1 w 136"/>
                  <a:gd name="T1" fmla="*/ 1 h 147"/>
                  <a:gd name="T2" fmla="*/ 0 w 136"/>
                  <a:gd name="T3" fmla="*/ 1 h 147"/>
                  <a:gd name="T4" fmla="*/ 1 w 136"/>
                  <a:gd name="T5" fmla="*/ 1 h 147"/>
                  <a:gd name="T6" fmla="*/ 1 w 136"/>
                  <a:gd name="T7" fmla="*/ 1 h 147"/>
                  <a:gd name="T8" fmla="*/ 1 w 136"/>
                  <a:gd name="T9" fmla="*/ 1 h 147"/>
                  <a:gd name="T10" fmla="*/ 1 w 136"/>
                  <a:gd name="T11" fmla="*/ 1 h 147"/>
                  <a:gd name="T12" fmla="*/ 1 w 136"/>
                  <a:gd name="T13" fmla="*/ 1 h 147"/>
                  <a:gd name="T14" fmla="*/ 1 w 136"/>
                  <a:gd name="T15" fmla="*/ 1 h 147"/>
                  <a:gd name="T16" fmla="*/ 1 w 136"/>
                  <a:gd name="T17" fmla="*/ 1 h 147"/>
                  <a:gd name="T18" fmla="*/ 1 w 136"/>
                  <a:gd name="T19" fmla="*/ 1 h 147"/>
                  <a:gd name="T20" fmla="*/ 1 w 136"/>
                  <a:gd name="T21" fmla="*/ 1 h 147"/>
                  <a:gd name="T22" fmla="*/ 1 w 136"/>
                  <a:gd name="T23" fmla="*/ 1 h 147"/>
                  <a:gd name="T24" fmla="*/ 1 w 136"/>
                  <a:gd name="T25" fmla="*/ 1 h 147"/>
                  <a:gd name="T26" fmla="*/ 1 w 136"/>
                  <a:gd name="T27" fmla="*/ 1 h 147"/>
                  <a:gd name="T28" fmla="*/ 1 w 136"/>
                  <a:gd name="T29" fmla="*/ 1 h 147"/>
                  <a:gd name="T30" fmla="*/ 1 w 136"/>
                  <a:gd name="T31" fmla="*/ 1 h 147"/>
                  <a:gd name="T32" fmla="*/ 1 w 136"/>
                  <a:gd name="T33" fmla="*/ 1 h 147"/>
                  <a:gd name="T34" fmla="*/ 1 w 136"/>
                  <a:gd name="T35" fmla="*/ 1 h 147"/>
                  <a:gd name="T36" fmla="*/ 1 w 136"/>
                  <a:gd name="T37" fmla="*/ 1 h 147"/>
                  <a:gd name="T38" fmla="*/ 1 w 136"/>
                  <a:gd name="T39" fmla="*/ 1 h 147"/>
                  <a:gd name="T40" fmla="*/ 1 w 136"/>
                  <a:gd name="T41" fmla="*/ 1 h 147"/>
                  <a:gd name="T42" fmla="*/ 1 w 136"/>
                  <a:gd name="T43" fmla="*/ 1 h 147"/>
                  <a:gd name="T44" fmla="*/ 1 w 136"/>
                  <a:gd name="T45" fmla="*/ 1 h 147"/>
                  <a:gd name="T46" fmla="*/ 1 w 136"/>
                  <a:gd name="T47" fmla="*/ 1 h 147"/>
                  <a:gd name="T48" fmla="*/ 1 w 136"/>
                  <a:gd name="T49" fmla="*/ 1 h 147"/>
                  <a:gd name="T50" fmla="*/ 1 w 136"/>
                  <a:gd name="T51" fmla="*/ 1 h 147"/>
                  <a:gd name="T52" fmla="*/ 1 w 136"/>
                  <a:gd name="T53" fmla="*/ 1 h 147"/>
                  <a:gd name="T54" fmla="*/ 1 w 136"/>
                  <a:gd name="T55" fmla="*/ 1 h 147"/>
                  <a:gd name="T56" fmla="*/ 1 w 136"/>
                  <a:gd name="T57" fmla="*/ 1 h 147"/>
                  <a:gd name="T58" fmla="*/ 1 w 136"/>
                  <a:gd name="T59" fmla="*/ 1 h 147"/>
                  <a:gd name="T60" fmla="*/ 1 w 136"/>
                  <a:gd name="T61" fmla="*/ 1 h 147"/>
                  <a:gd name="T62" fmla="*/ 1 w 136"/>
                  <a:gd name="T63" fmla="*/ 1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6" h="147">
                    <a:moveTo>
                      <a:pt x="14" y="74"/>
                    </a:moveTo>
                    <a:lnTo>
                      <a:pt x="6" y="66"/>
                    </a:lnTo>
                    <a:lnTo>
                      <a:pt x="1" y="57"/>
                    </a:lnTo>
                    <a:lnTo>
                      <a:pt x="0" y="47"/>
                    </a:lnTo>
                    <a:lnTo>
                      <a:pt x="4" y="36"/>
                    </a:lnTo>
                    <a:lnTo>
                      <a:pt x="7" y="33"/>
                    </a:lnTo>
                    <a:lnTo>
                      <a:pt x="11" y="30"/>
                    </a:lnTo>
                    <a:lnTo>
                      <a:pt x="15" y="26"/>
                    </a:lnTo>
                    <a:lnTo>
                      <a:pt x="20" y="25"/>
                    </a:lnTo>
                    <a:lnTo>
                      <a:pt x="25" y="24"/>
                    </a:lnTo>
                    <a:lnTo>
                      <a:pt x="30" y="24"/>
                    </a:lnTo>
                    <a:lnTo>
                      <a:pt x="35" y="25"/>
                    </a:lnTo>
                    <a:lnTo>
                      <a:pt x="41" y="27"/>
                    </a:lnTo>
                    <a:lnTo>
                      <a:pt x="43" y="16"/>
                    </a:lnTo>
                    <a:lnTo>
                      <a:pt x="50" y="8"/>
                    </a:lnTo>
                    <a:lnTo>
                      <a:pt x="58" y="2"/>
                    </a:lnTo>
                    <a:lnTo>
                      <a:pt x="68" y="0"/>
                    </a:lnTo>
                    <a:lnTo>
                      <a:pt x="79" y="2"/>
                    </a:lnTo>
                    <a:lnTo>
                      <a:pt x="87" y="8"/>
                    </a:lnTo>
                    <a:lnTo>
                      <a:pt x="92" y="16"/>
                    </a:lnTo>
                    <a:lnTo>
                      <a:pt x="95" y="26"/>
                    </a:lnTo>
                    <a:lnTo>
                      <a:pt x="101" y="24"/>
                    </a:lnTo>
                    <a:lnTo>
                      <a:pt x="105" y="23"/>
                    </a:lnTo>
                    <a:lnTo>
                      <a:pt x="111" y="23"/>
                    </a:lnTo>
                    <a:lnTo>
                      <a:pt x="116" y="24"/>
                    </a:lnTo>
                    <a:lnTo>
                      <a:pt x="121" y="25"/>
                    </a:lnTo>
                    <a:lnTo>
                      <a:pt x="126" y="28"/>
                    </a:lnTo>
                    <a:lnTo>
                      <a:pt x="129" y="32"/>
                    </a:lnTo>
                    <a:lnTo>
                      <a:pt x="133" y="35"/>
                    </a:lnTo>
                    <a:lnTo>
                      <a:pt x="136" y="46"/>
                    </a:lnTo>
                    <a:lnTo>
                      <a:pt x="135" y="55"/>
                    </a:lnTo>
                    <a:lnTo>
                      <a:pt x="130" y="65"/>
                    </a:lnTo>
                    <a:lnTo>
                      <a:pt x="122" y="72"/>
                    </a:lnTo>
                    <a:lnTo>
                      <a:pt x="130" y="80"/>
                    </a:lnTo>
                    <a:lnTo>
                      <a:pt x="135" y="89"/>
                    </a:lnTo>
                    <a:lnTo>
                      <a:pt x="136" y="100"/>
                    </a:lnTo>
                    <a:lnTo>
                      <a:pt x="133" y="110"/>
                    </a:lnTo>
                    <a:lnTo>
                      <a:pt x="129" y="114"/>
                    </a:lnTo>
                    <a:lnTo>
                      <a:pt x="126" y="117"/>
                    </a:lnTo>
                    <a:lnTo>
                      <a:pt x="121" y="121"/>
                    </a:lnTo>
                    <a:lnTo>
                      <a:pt x="117" y="122"/>
                    </a:lnTo>
                    <a:lnTo>
                      <a:pt x="112" y="123"/>
                    </a:lnTo>
                    <a:lnTo>
                      <a:pt x="106" y="123"/>
                    </a:lnTo>
                    <a:lnTo>
                      <a:pt x="102" y="122"/>
                    </a:lnTo>
                    <a:lnTo>
                      <a:pt x="96" y="121"/>
                    </a:lnTo>
                    <a:lnTo>
                      <a:pt x="94" y="131"/>
                    </a:lnTo>
                    <a:lnTo>
                      <a:pt x="88" y="139"/>
                    </a:lnTo>
                    <a:lnTo>
                      <a:pt x="80" y="145"/>
                    </a:lnTo>
                    <a:lnTo>
                      <a:pt x="69" y="147"/>
                    </a:lnTo>
                    <a:lnTo>
                      <a:pt x="59" y="145"/>
                    </a:lnTo>
                    <a:lnTo>
                      <a:pt x="51" y="139"/>
                    </a:lnTo>
                    <a:lnTo>
                      <a:pt x="45" y="131"/>
                    </a:lnTo>
                    <a:lnTo>
                      <a:pt x="42" y="121"/>
                    </a:lnTo>
                    <a:lnTo>
                      <a:pt x="36" y="123"/>
                    </a:lnTo>
                    <a:lnTo>
                      <a:pt x="31" y="124"/>
                    </a:lnTo>
                    <a:lnTo>
                      <a:pt x="26" y="124"/>
                    </a:lnTo>
                    <a:lnTo>
                      <a:pt x="21" y="123"/>
                    </a:lnTo>
                    <a:lnTo>
                      <a:pt x="16" y="122"/>
                    </a:lnTo>
                    <a:lnTo>
                      <a:pt x="12" y="119"/>
                    </a:lnTo>
                    <a:lnTo>
                      <a:pt x="8" y="116"/>
                    </a:lnTo>
                    <a:lnTo>
                      <a:pt x="5" y="111"/>
                    </a:lnTo>
                    <a:lnTo>
                      <a:pt x="1" y="101"/>
                    </a:lnTo>
                    <a:lnTo>
                      <a:pt x="3" y="92"/>
                    </a:lnTo>
                    <a:lnTo>
                      <a:pt x="7" y="83"/>
                    </a:lnTo>
                    <a:lnTo>
                      <a:pt x="14" y="74"/>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8" name="Freeform 223"/>
              <p:cNvSpPr>
                <a:spLocks/>
              </p:cNvSpPr>
              <p:nvPr/>
            </p:nvSpPr>
            <p:spPr bwMode="auto">
              <a:xfrm>
                <a:off x="3129" y="2616"/>
                <a:ext cx="20" cy="20"/>
              </a:xfrm>
              <a:custGeom>
                <a:avLst/>
                <a:gdLst>
                  <a:gd name="T0" fmla="*/ 1 w 39"/>
                  <a:gd name="T1" fmla="*/ 1 h 39"/>
                  <a:gd name="T2" fmla="*/ 1 w 39"/>
                  <a:gd name="T3" fmla="*/ 1 h 39"/>
                  <a:gd name="T4" fmla="*/ 1 w 39"/>
                  <a:gd name="T5" fmla="*/ 1 h 39"/>
                  <a:gd name="T6" fmla="*/ 1 w 39"/>
                  <a:gd name="T7" fmla="*/ 1 h 39"/>
                  <a:gd name="T8" fmla="*/ 1 w 39"/>
                  <a:gd name="T9" fmla="*/ 1 h 39"/>
                  <a:gd name="T10" fmla="*/ 1 w 39"/>
                  <a:gd name="T11" fmla="*/ 1 h 39"/>
                  <a:gd name="T12" fmla="*/ 1 w 39"/>
                  <a:gd name="T13" fmla="*/ 1 h 39"/>
                  <a:gd name="T14" fmla="*/ 1 w 39"/>
                  <a:gd name="T15" fmla="*/ 1 h 39"/>
                  <a:gd name="T16" fmla="*/ 1 w 39"/>
                  <a:gd name="T17" fmla="*/ 0 h 39"/>
                  <a:gd name="T18" fmla="*/ 1 w 39"/>
                  <a:gd name="T19" fmla="*/ 1 h 39"/>
                  <a:gd name="T20" fmla="*/ 1 w 39"/>
                  <a:gd name="T21" fmla="*/ 1 h 39"/>
                  <a:gd name="T22" fmla="*/ 1 w 39"/>
                  <a:gd name="T23" fmla="*/ 1 h 39"/>
                  <a:gd name="T24" fmla="*/ 0 w 39"/>
                  <a:gd name="T25" fmla="*/ 1 h 39"/>
                  <a:gd name="T26" fmla="*/ 1 w 39"/>
                  <a:gd name="T27" fmla="*/ 1 h 39"/>
                  <a:gd name="T28" fmla="*/ 1 w 39"/>
                  <a:gd name="T29" fmla="*/ 1 h 39"/>
                  <a:gd name="T30" fmla="*/ 1 w 39"/>
                  <a:gd name="T31" fmla="*/ 1 h 39"/>
                  <a:gd name="T32" fmla="*/ 1 w 39"/>
                  <a:gd name="T33" fmla="*/ 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9">
                    <a:moveTo>
                      <a:pt x="19" y="39"/>
                    </a:moveTo>
                    <a:lnTo>
                      <a:pt x="28" y="38"/>
                    </a:lnTo>
                    <a:lnTo>
                      <a:pt x="33" y="33"/>
                    </a:lnTo>
                    <a:lnTo>
                      <a:pt x="38" y="27"/>
                    </a:lnTo>
                    <a:lnTo>
                      <a:pt x="39" y="19"/>
                    </a:lnTo>
                    <a:lnTo>
                      <a:pt x="38" y="12"/>
                    </a:lnTo>
                    <a:lnTo>
                      <a:pt x="33" y="5"/>
                    </a:lnTo>
                    <a:lnTo>
                      <a:pt x="28" y="1"/>
                    </a:lnTo>
                    <a:lnTo>
                      <a:pt x="19" y="0"/>
                    </a:lnTo>
                    <a:lnTo>
                      <a:pt x="13" y="1"/>
                    </a:lnTo>
                    <a:lnTo>
                      <a:pt x="6" y="5"/>
                    </a:lnTo>
                    <a:lnTo>
                      <a:pt x="1" y="12"/>
                    </a:lnTo>
                    <a:lnTo>
                      <a:pt x="0" y="19"/>
                    </a:lnTo>
                    <a:lnTo>
                      <a:pt x="1" y="27"/>
                    </a:lnTo>
                    <a:lnTo>
                      <a:pt x="6" y="33"/>
                    </a:lnTo>
                    <a:lnTo>
                      <a:pt x="13" y="38"/>
                    </a:lnTo>
                    <a:lnTo>
                      <a:pt x="19" y="3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699" name="Freeform 224"/>
              <p:cNvSpPr>
                <a:spLocks/>
              </p:cNvSpPr>
              <p:nvPr/>
            </p:nvSpPr>
            <p:spPr bwMode="auto">
              <a:xfrm>
                <a:off x="3055" y="2362"/>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29"/>
                    </a:moveTo>
                    <a:lnTo>
                      <a:pt x="59" y="24"/>
                    </a:lnTo>
                    <a:lnTo>
                      <a:pt x="58" y="18"/>
                    </a:lnTo>
                    <a:lnTo>
                      <a:pt x="55" y="13"/>
                    </a:lnTo>
                    <a:lnTo>
                      <a:pt x="51" y="9"/>
                    </a:lnTo>
                    <a:lnTo>
                      <a:pt x="47" y="5"/>
                    </a:lnTo>
                    <a:lnTo>
                      <a:pt x="42" y="2"/>
                    </a:lnTo>
                    <a:lnTo>
                      <a:pt x="36" y="1"/>
                    </a:lnTo>
                    <a:lnTo>
                      <a:pt x="30" y="0"/>
                    </a:lnTo>
                    <a:lnTo>
                      <a:pt x="19" y="2"/>
                    </a:lnTo>
                    <a:lnTo>
                      <a:pt x="10" y="9"/>
                    </a:lnTo>
                    <a:lnTo>
                      <a:pt x="3" y="18"/>
                    </a:lnTo>
                    <a:lnTo>
                      <a:pt x="0" y="29"/>
                    </a:lnTo>
                    <a:lnTo>
                      <a:pt x="2" y="35"/>
                    </a:lnTo>
                    <a:lnTo>
                      <a:pt x="3" y="41"/>
                    </a:lnTo>
                    <a:lnTo>
                      <a:pt x="6" y="46"/>
                    </a:lnTo>
                    <a:lnTo>
                      <a:pt x="10" y="50"/>
                    </a:lnTo>
                    <a:lnTo>
                      <a:pt x="14" y="54"/>
                    </a:lnTo>
                    <a:lnTo>
                      <a:pt x="19" y="57"/>
                    </a:lnTo>
                    <a:lnTo>
                      <a:pt x="25" y="58"/>
                    </a:lnTo>
                    <a:lnTo>
                      <a:pt x="30" y="59"/>
                    </a:lnTo>
                    <a:lnTo>
                      <a:pt x="36" y="58"/>
                    </a:lnTo>
                    <a:lnTo>
                      <a:pt x="42" y="57"/>
                    </a:lnTo>
                    <a:lnTo>
                      <a:pt x="47" y="54"/>
                    </a:lnTo>
                    <a:lnTo>
                      <a:pt x="51" y="50"/>
                    </a:lnTo>
                    <a:lnTo>
                      <a:pt x="55"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0" name="Freeform 225"/>
              <p:cNvSpPr>
                <a:spLocks/>
              </p:cNvSpPr>
              <p:nvPr/>
            </p:nvSpPr>
            <p:spPr bwMode="auto">
              <a:xfrm>
                <a:off x="3063" y="2369"/>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11" y="29"/>
                    </a:lnTo>
                    <a:lnTo>
                      <a:pt x="7" y="27"/>
                    </a:lnTo>
                    <a:lnTo>
                      <a:pt x="5" y="26"/>
                    </a:lnTo>
                    <a:lnTo>
                      <a:pt x="4" y="24"/>
                    </a:lnTo>
                    <a:lnTo>
                      <a:pt x="2" y="20"/>
                    </a:lnTo>
                    <a:lnTo>
                      <a:pt x="0" y="18"/>
                    </a:lnTo>
                    <a:lnTo>
                      <a:pt x="0" y="15"/>
                    </a:lnTo>
                    <a:lnTo>
                      <a:pt x="0" y="12"/>
                    </a:lnTo>
                    <a:lnTo>
                      <a:pt x="2" y="10"/>
                    </a:lnTo>
                    <a:lnTo>
                      <a:pt x="4" y="7"/>
                    </a:lnTo>
                    <a:lnTo>
                      <a:pt x="5" y="5"/>
                    </a:lnTo>
                    <a:lnTo>
                      <a:pt x="7" y="3"/>
                    </a:lnTo>
                    <a:lnTo>
                      <a:pt x="11" y="2"/>
                    </a:lnTo>
                    <a:lnTo>
                      <a:pt x="13" y="0"/>
                    </a:lnTo>
                    <a:lnTo>
                      <a:pt x="15" y="0"/>
                    </a:lnTo>
                    <a:lnTo>
                      <a:pt x="19" y="0"/>
                    </a:lnTo>
                    <a:lnTo>
                      <a:pt x="21" y="2"/>
                    </a:lnTo>
                    <a:lnTo>
                      <a:pt x="23" y="3"/>
                    </a:lnTo>
                    <a:lnTo>
                      <a:pt x="26" y="5"/>
                    </a:lnTo>
                    <a:lnTo>
                      <a:pt x="28" y="7"/>
                    </a:lnTo>
                    <a:lnTo>
                      <a:pt x="29" y="10"/>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1" name="Freeform 226"/>
              <p:cNvSpPr>
                <a:spLocks/>
              </p:cNvSpPr>
              <p:nvPr/>
            </p:nvSpPr>
            <p:spPr bwMode="auto">
              <a:xfrm>
                <a:off x="2814" y="247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5"/>
                    </a:lnTo>
                    <a:lnTo>
                      <a:pt x="57" y="19"/>
                    </a:lnTo>
                    <a:lnTo>
                      <a:pt x="54" y="14"/>
                    </a:lnTo>
                    <a:lnTo>
                      <a:pt x="51" y="10"/>
                    </a:lnTo>
                    <a:lnTo>
                      <a:pt x="46" y="6"/>
                    </a:lnTo>
                    <a:lnTo>
                      <a:pt x="41" y="3"/>
                    </a:lnTo>
                    <a:lnTo>
                      <a:pt x="36" y="1"/>
                    </a:lnTo>
                    <a:lnTo>
                      <a:pt x="30" y="0"/>
                    </a:lnTo>
                    <a:lnTo>
                      <a:pt x="18" y="3"/>
                    </a:lnTo>
                    <a:lnTo>
                      <a:pt x="8" y="10"/>
                    </a:lnTo>
                    <a:lnTo>
                      <a:pt x="2" y="19"/>
                    </a:lnTo>
                    <a:lnTo>
                      <a:pt x="0" y="30"/>
                    </a:lnTo>
                    <a:lnTo>
                      <a:pt x="0" y="36"/>
                    </a:lnTo>
                    <a:lnTo>
                      <a:pt x="2" y="42"/>
                    </a:lnTo>
                    <a:lnTo>
                      <a:pt x="4" y="46"/>
                    </a:lnTo>
                    <a:lnTo>
                      <a:pt x="8" y="51"/>
                    </a:lnTo>
                    <a:lnTo>
                      <a:pt x="13" y="54"/>
                    </a:lnTo>
                    <a:lnTo>
                      <a:pt x="18" y="58"/>
                    </a:lnTo>
                    <a:lnTo>
                      <a:pt x="24" y="59"/>
                    </a:lnTo>
                    <a:lnTo>
                      <a:pt x="30" y="60"/>
                    </a:lnTo>
                    <a:lnTo>
                      <a:pt x="36" y="59"/>
                    </a:lnTo>
                    <a:lnTo>
                      <a:pt x="41" y="58"/>
                    </a:lnTo>
                    <a:lnTo>
                      <a:pt x="46" y="54"/>
                    </a:lnTo>
                    <a:lnTo>
                      <a:pt x="51" y="51"/>
                    </a:lnTo>
                    <a:lnTo>
                      <a:pt x="54" y="46"/>
                    </a:lnTo>
                    <a:lnTo>
                      <a:pt x="57"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2" name="Freeform 227"/>
              <p:cNvSpPr>
                <a:spLocks/>
              </p:cNvSpPr>
              <p:nvPr/>
            </p:nvSpPr>
            <p:spPr bwMode="auto">
              <a:xfrm>
                <a:off x="2821" y="2486"/>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30">
                    <a:moveTo>
                      <a:pt x="15" y="30"/>
                    </a:moveTo>
                    <a:lnTo>
                      <a:pt x="11" y="30"/>
                    </a:lnTo>
                    <a:lnTo>
                      <a:pt x="9" y="29"/>
                    </a:lnTo>
                    <a:lnTo>
                      <a:pt x="7" y="27"/>
                    </a:lnTo>
                    <a:lnTo>
                      <a:pt x="4" y="26"/>
                    </a:lnTo>
                    <a:lnTo>
                      <a:pt x="2" y="23"/>
                    </a:lnTo>
                    <a:lnTo>
                      <a:pt x="1" y="21"/>
                    </a:lnTo>
                    <a:lnTo>
                      <a:pt x="0" y="18"/>
                    </a:lnTo>
                    <a:lnTo>
                      <a:pt x="0" y="15"/>
                    </a:lnTo>
                    <a:lnTo>
                      <a:pt x="0" y="13"/>
                    </a:lnTo>
                    <a:lnTo>
                      <a:pt x="1" y="10"/>
                    </a:lnTo>
                    <a:lnTo>
                      <a:pt x="2" y="7"/>
                    </a:lnTo>
                    <a:lnTo>
                      <a:pt x="4" y="5"/>
                    </a:lnTo>
                    <a:lnTo>
                      <a:pt x="7" y="3"/>
                    </a:lnTo>
                    <a:lnTo>
                      <a:pt x="9" y="1"/>
                    </a:lnTo>
                    <a:lnTo>
                      <a:pt x="11" y="0"/>
                    </a:lnTo>
                    <a:lnTo>
                      <a:pt x="15" y="0"/>
                    </a:lnTo>
                    <a:lnTo>
                      <a:pt x="17" y="0"/>
                    </a:lnTo>
                    <a:lnTo>
                      <a:pt x="21" y="1"/>
                    </a:lnTo>
                    <a:lnTo>
                      <a:pt x="23" y="3"/>
                    </a:lnTo>
                    <a:lnTo>
                      <a:pt x="25" y="5"/>
                    </a:lnTo>
                    <a:lnTo>
                      <a:pt x="26" y="7"/>
                    </a:lnTo>
                    <a:lnTo>
                      <a:pt x="28" y="10"/>
                    </a:lnTo>
                    <a:lnTo>
                      <a:pt x="29" y="13"/>
                    </a:lnTo>
                    <a:lnTo>
                      <a:pt x="29" y="15"/>
                    </a:lnTo>
                    <a:lnTo>
                      <a:pt x="28"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3" name="Freeform 228"/>
              <p:cNvSpPr>
                <a:spLocks/>
              </p:cNvSpPr>
              <p:nvPr/>
            </p:nvSpPr>
            <p:spPr bwMode="auto">
              <a:xfrm>
                <a:off x="2798" y="2274"/>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8" y="24"/>
                    </a:lnTo>
                    <a:lnTo>
                      <a:pt x="57" y="19"/>
                    </a:lnTo>
                    <a:lnTo>
                      <a:pt x="54" y="13"/>
                    </a:lnTo>
                    <a:lnTo>
                      <a:pt x="50" y="8"/>
                    </a:lnTo>
                    <a:lnTo>
                      <a:pt x="46" y="5"/>
                    </a:lnTo>
                    <a:lnTo>
                      <a:pt x="41" y="3"/>
                    </a:lnTo>
                    <a:lnTo>
                      <a:pt x="35" y="0"/>
                    </a:lnTo>
                    <a:lnTo>
                      <a:pt x="30" y="0"/>
                    </a:lnTo>
                    <a:lnTo>
                      <a:pt x="18" y="3"/>
                    </a:lnTo>
                    <a:lnTo>
                      <a:pt x="9" y="8"/>
                    </a:lnTo>
                    <a:lnTo>
                      <a:pt x="2" y="19"/>
                    </a:lnTo>
                    <a:lnTo>
                      <a:pt x="0" y="30"/>
                    </a:lnTo>
                    <a:lnTo>
                      <a:pt x="1" y="36"/>
                    </a:lnTo>
                    <a:lnTo>
                      <a:pt x="2" y="41"/>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4" name="Freeform 229"/>
              <p:cNvSpPr>
                <a:spLocks/>
              </p:cNvSpPr>
              <p:nvPr/>
            </p:nvSpPr>
            <p:spPr bwMode="auto">
              <a:xfrm>
                <a:off x="2805" y="2281"/>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1" y="29"/>
                    </a:lnTo>
                    <a:lnTo>
                      <a:pt x="9" y="28"/>
                    </a:lnTo>
                    <a:lnTo>
                      <a:pt x="7" y="27"/>
                    </a:lnTo>
                    <a:lnTo>
                      <a:pt x="4" y="26"/>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1"/>
                    </a:lnTo>
                    <a:lnTo>
                      <a:pt x="25" y="26"/>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5" name="Freeform 230"/>
              <p:cNvSpPr>
                <a:spLocks/>
              </p:cNvSpPr>
              <p:nvPr/>
            </p:nvSpPr>
            <p:spPr bwMode="auto">
              <a:xfrm>
                <a:off x="2918" y="259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9"/>
                    </a:lnTo>
                    <a:lnTo>
                      <a:pt x="55" y="13"/>
                    </a:lnTo>
                    <a:lnTo>
                      <a:pt x="52" y="8"/>
                    </a:lnTo>
                    <a:lnTo>
                      <a:pt x="47" y="5"/>
                    </a:lnTo>
                    <a:lnTo>
                      <a:pt x="42" y="3"/>
                    </a:lnTo>
                    <a:lnTo>
                      <a:pt x="36" y="0"/>
                    </a:lnTo>
                    <a:lnTo>
                      <a:pt x="30" y="0"/>
                    </a:lnTo>
                    <a:lnTo>
                      <a:pt x="19" y="3"/>
                    </a:lnTo>
                    <a:lnTo>
                      <a:pt x="9" y="8"/>
                    </a:lnTo>
                    <a:lnTo>
                      <a:pt x="2" y="19"/>
                    </a:lnTo>
                    <a:lnTo>
                      <a:pt x="0" y="30"/>
                    </a:lnTo>
                    <a:lnTo>
                      <a:pt x="1" y="36"/>
                    </a:lnTo>
                    <a:lnTo>
                      <a:pt x="2" y="42"/>
                    </a:lnTo>
                    <a:lnTo>
                      <a:pt x="6" y="46"/>
                    </a:lnTo>
                    <a:lnTo>
                      <a:pt x="9" y="51"/>
                    </a:lnTo>
                    <a:lnTo>
                      <a:pt x="14" y="54"/>
                    </a:lnTo>
                    <a:lnTo>
                      <a:pt x="19" y="58"/>
                    </a:lnTo>
                    <a:lnTo>
                      <a:pt x="24" y="59"/>
                    </a:lnTo>
                    <a:lnTo>
                      <a:pt x="30" y="60"/>
                    </a:lnTo>
                    <a:lnTo>
                      <a:pt x="36" y="59"/>
                    </a:lnTo>
                    <a:lnTo>
                      <a:pt x="42" y="58"/>
                    </a:lnTo>
                    <a:lnTo>
                      <a:pt x="47" y="54"/>
                    </a:lnTo>
                    <a:lnTo>
                      <a:pt x="52" y="51"/>
                    </a:lnTo>
                    <a:lnTo>
                      <a:pt x="55"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6" name="Freeform 231"/>
              <p:cNvSpPr>
                <a:spLocks/>
              </p:cNvSpPr>
              <p:nvPr/>
            </p:nvSpPr>
            <p:spPr bwMode="auto">
              <a:xfrm>
                <a:off x="2925" y="2604"/>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11" y="29"/>
                    </a:lnTo>
                    <a:lnTo>
                      <a:pt x="7" y="27"/>
                    </a:lnTo>
                    <a:lnTo>
                      <a:pt x="5" y="26"/>
                    </a:lnTo>
                    <a:lnTo>
                      <a:pt x="4" y="23"/>
                    </a:lnTo>
                    <a:lnTo>
                      <a:pt x="1" y="20"/>
                    </a:lnTo>
                    <a:lnTo>
                      <a:pt x="0" y="18"/>
                    </a:lnTo>
                    <a:lnTo>
                      <a:pt x="0" y="15"/>
                    </a:lnTo>
                    <a:lnTo>
                      <a:pt x="0" y="12"/>
                    </a:lnTo>
                    <a:lnTo>
                      <a:pt x="1" y="9"/>
                    </a:lnTo>
                    <a:lnTo>
                      <a:pt x="4" y="7"/>
                    </a:lnTo>
                    <a:lnTo>
                      <a:pt x="5" y="5"/>
                    </a:lnTo>
                    <a:lnTo>
                      <a:pt x="7" y="3"/>
                    </a:lnTo>
                    <a:lnTo>
                      <a:pt x="11" y="1"/>
                    </a:lnTo>
                    <a:lnTo>
                      <a:pt x="13" y="0"/>
                    </a:lnTo>
                    <a:lnTo>
                      <a:pt x="15" y="0"/>
                    </a:lnTo>
                    <a:lnTo>
                      <a:pt x="19" y="0"/>
                    </a:lnTo>
                    <a:lnTo>
                      <a:pt x="21" y="1"/>
                    </a:lnTo>
                    <a:lnTo>
                      <a:pt x="23" y="3"/>
                    </a:lnTo>
                    <a:lnTo>
                      <a:pt x="26" y="5"/>
                    </a:lnTo>
                    <a:lnTo>
                      <a:pt x="28" y="7"/>
                    </a:lnTo>
                    <a:lnTo>
                      <a:pt x="29" y="9"/>
                    </a:lnTo>
                    <a:lnTo>
                      <a:pt x="30" y="12"/>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7" name="Freeform 232"/>
              <p:cNvSpPr>
                <a:spLocks/>
              </p:cNvSpPr>
              <p:nvPr/>
            </p:nvSpPr>
            <p:spPr bwMode="auto">
              <a:xfrm>
                <a:off x="2819" y="2655"/>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9" y="24"/>
                    </a:lnTo>
                    <a:lnTo>
                      <a:pt x="58" y="18"/>
                    </a:lnTo>
                    <a:lnTo>
                      <a:pt x="54" y="12"/>
                    </a:lnTo>
                    <a:lnTo>
                      <a:pt x="51" y="8"/>
                    </a:lnTo>
                    <a:lnTo>
                      <a:pt x="46" y="4"/>
                    </a:lnTo>
                    <a:lnTo>
                      <a:pt x="42" y="2"/>
                    </a:lnTo>
                    <a:lnTo>
                      <a:pt x="36" y="0"/>
                    </a:lnTo>
                    <a:lnTo>
                      <a:pt x="30" y="0"/>
                    </a:lnTo>
                    <a:lnTo>
                      <a:pt x="19" y="2"/>
                    </a:lnTo>
                    <a:lnTo>
                      <a:pt x="9" y="8"/>
                    </a:lnTo>
                    <a:lnTo>
                      <a:pt x="3" y="18"/>
                    </a:lnTo>
                    <a:lnTo>
                      <a:pt x="0" y="30"/>
                    </a:lnTo>
                    <a:lnTo>
                      <a:pt x="1" y="35"/>
                    </a:lnTo>
                    <a:lnTo>
                      <a:pt x="3" y="40"/>
                    </a:lnTo>
                    <a:lnTo>
                      <a:pt x="6" y="46"/>
                    </a:lnTo>
                    <a:lnTo>
                      <a:pt x="9" y="50"/>
                    </a:lnTo>
                    <a:lnTo>
                      <a:pt x="14" y="54"/>
                    </a:lnTo>
                    <a:lnTo>
                      <a:pt x="19" y="56"/>
                    </a:lnTo>
                    <a:lnTo>
                      <a:pt x="24" y="59"/>
                    </a:lnTo>
                    <a:lnTo>
                      <a:pt x="30" y="59"/>
                    </a:lnTo>
                    <a:lnTo>
                      <a:pt x="36" y="59"/>
                    </a:lnTo>
                    <a:lnTo>
                      <a:pt x="42" y="56"/>
                    </a:lnTo>
                    <a:lnTo>
                      <a:pt x="46" y="54"/>
                    </a:lnTo>
                    <a:lnTo>
                      <a:pt x="51" y="50"/>
                    </a:lnTo>
                    <a:lnTo>
                      <a:pt x="54" y="46"/>
                    </a:lnTo>
                    <a:lnTo>
                      <a:pt x="58" y="40"/>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8" name="Freeform 233"/>
              <p:cNvSpPr>
                <a:spLocks/>
              </p:cNvSpPr>
              <p:nvPr/>
            </p:nvSpPr>
            <p:spPr bwMode="auto">
              <a:xfrm>
                <a:off x="2827" y="2662"/>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3" y="29"/>
                    </a:lnTo>
                    <a:lnTo>
                      <a:pt x="9" y="27"/>
                    </a:lnTo>
                    <a:lnTo>
                      <a:pt x="7" y="26"/>
                    </a:lnTo>
                    <a:lnTo>
                      <a:pt x="5" y="25"/>
                    </a:lnTo>
                    <a:lnTo>
                      <a:pt x="3" y="23"/>
                    </a:lnTo>
                    <a:lnTo>
                      <a:pt x="1" y="19"/>
                    </a:lnTo>
                    <a:lnTo>
                      <a:pt x="0" y="17"/>
                    </a:lnTo>
                    <a:lnTo>
                      <a:pt x="0" y="15"/>
                    </a:lnTo>
                    <a:lnTo>
                      <a:pt x="0" y="11"/>
                    </a:lnTo>
                    <a:lnTo>
                      <a:pt x="1" y="9"/>
                    </a:lnTo>
                    <a:lnTo>
                      <a:pt x="3" y="6"/>
                    </a:lnTo>
                    <a:lnTo>
                      <a:pt x="5" y="3"/>
                    </a:lnTo>
                    <a:lnTo>
                      <a:pt x="7" y="2"/>
                    </a:lnTo>
                    <a:lnTo>
                      <a:pt x="9" y="1"/>
                    </a:lnTo>
                    <a:lnTo>
                      <a:pt x="13" y="0"/>
                    </a:lnTo>
                    <a:lnTo>
                      <a:pt x="15" y="0"/>
                    </a:lnTo>
                    <a:lnTo>
                      <a:pt x="18" y="0"/>
                    </a:lnTo>
                    <a:lnTo>
                      <a:pt x="21" y="1"/>
                    </a:lnTo>
                    <a:lnTo>
                      <a:pt x="23" y="2"/>
                    </a:lnTo>
                    <a:lnTo>
                      <a:pt x="26" y="3"/>
                    </a:lnTo>
                    <a:lnTo>
                      <a:pt x="27" y="6"/>
                    </a:lnTo>
                    <a:lnTo>
                      <a:pt x="29" y="9"/>
                    </a:lnTo>
                    <a:lnTo>
                      <a:pt x="30" y="11"/>
                    </a:lnTo>
                    <a:lnTo>
                      <a:pt x="30" y="15"/>
                    </a:lnTo>
                    <a:lnTo>
                      <a:pt x="29" y="20"/>
                    </a:lnTo>
                    <a:lnTo>
                      <a:pt x="26" y="25"/>
                    </a:lnTo>
                    <a:lnTo>
                      <a:pt x="21" y="27"/>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09" name="Freeform 234"/>
              <p:cNvSpPr>
                <a:spLocks/>
              </p:cNvSpPr>
              <p:nvPr/>
            </p:nvSpPr>
            <p:spPr bwMode="auto">
              <a:xfrm>
                <a:off x="3120" y="2711"/>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60">
                    <a:moveTo>
                      <a:pt x="59" y="30"/>
                    </a:moveTo>
                    <a:lnTo>
                      <a:pt x="58" y="25"/>
                    </a:lnTo>
                    <a:lnTo>
                      <a:pt x="57" y="19"/>
                    </a:lnTo>
                    <a:lnTo>
                      <a:pt x="54" y="13"/>
                    </a:lnTo>
                    <a:lnTo>
                      <a:pt x="50" y="9"/>
                    </a:lnTo>
                    <a:lnTo>
                      <a:pt x="46" y="5"/>
                    </a:lnTo>
                    <a:lnTo>
                      <a:pt x="41" y="3"/>
                    </a:lnTo>
                    <a:lnTo>
                      <a:pt x="35" y="2"/>
                    </a:lnTo>
                    <a:lnTo>
                      <a:pt x="30" y="0"/>
                    </a:lnTo>
                    <a:lnTo>
                      <a:pt x="18" y="3"/>
                    </a:lnTo>
                    <a:lnTo>
                      <a:pt x="9" y="9"/>
                    </a:lnTo>
                    <a:lnTo>
                      <a:pt x="2" y="19"/>
                    </a:lnTo>
                    <a:lnTo>
                      <a:pt x="0" y="30"/>
                    </a:lnTo>
                    <a:lnTo>
                      <a:pt x="1" y="36"/>
                    </a:lnTo>
                    <a:lnTo>
                      <a:pt x="2" y="42"/>
                    </a:lnTo>
                    <a:lnTo>
                      <a:pt x="5" y="47"/>
                    </a:lnTo>
                    <a:lnTo>
                      <a:pt x="9" y="51"/>
                    </a:lnTo>
                    <a:lnTo>
                      <a:pt x="13" y="55"/>
                    </a:lnTo>
                    <a:lnTo>
                      <a:pt x="18" y="58"/>
                    </a:lnTo>
                    <a:lnTo>
                      <a:pt x="24" y="59"/>
                    </a:lnTo>
                    <a:lnTo>
                      <a:pt x="30" y="60"/>
                    </a:lnTo>
                    <a:lnTo>
                      <a:pt x="35" y="59"/>
                    </a:lnTo>
                    <a:lnTo>
                      <a:pt x="41" y="58"/>
                    </a:lnTo>
                    <a:lnTo>
                      <a:pt x="46" y="55"/>
                    </a:lnTo>
                    <a:lnTo>
                      <a:pt x="50" y="51"/>
                    </a:lnTo>
                    <a:lnTo>
                      <a:pt x="54" y="47"/>
                    </a:lnTo>
                    <a:lnTo>
                      <a:pt x="57" y="42"/>
                    </a:lnTo>
                    <a:lnTo>
                      <a:pt x="58" y="36"/>
                    </a:lnTo>
                    <a:lnTo>
                      <a:pt x="59"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0" name="Freeform 235"/>
              <p:cNvSpPr>
                <a:spLocks/>
              </p:cNvSpPr>
              <p:nvPr/>
            </p:nvSpPr>
            <p:spPr bwMode="auto">
              <a:xfrm>
                <a:off x="3128" y="2718"/>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2" y="30"/>
                    </a:lnTo>
                    <a:lnTo>
                      <a:pt x="9" y="29"/>
                    </a:lnTo>
                    <a:lnTo>
                      <a:pt x="6" y="27"/>
                    </a:lnTo>
                    <a:lnTo>
                      <a:pt x="4" y="26"/>
                    </a:lnTo>
                    <a:lnTo>
                      <a:pt x="3" y="24"/>
                    </a:lnTo>
                    <a:lnTo>
                      <a:pt x="1" y="20"/>
                    </a:lnTo>
                    <a:lnTo>
                      <a:pt x="0" y="18"/>
                    </a:lnTo>
                    <a:lnTo>
                      <a:pt x="0" y="15"/>
                    </a:lnTo>
                    <a:lnTo>
                      <a:pt x="0" y="12"/>
                    </a:lnTo>
                    <a:lnTo>
                      <a:pt x="1" y="10"/>
                    </a:lnTo>
                    <a:lnTo>
                      <a:pt x="3" y="7"/>
                    </a:lnTo>
                    <a:lnTo>
                      <a:pt x="4" y="5"/>
                    </a:lnTo>
                    <a:lnTo>
                      <a:pt x="6" y="3"/>
                    </a:lnTo>
                    <a:lnTo>
                      <a:pt x="9" y="2"/>
                    </a:lnTo>
                    <a:lnTo>
                      <a:pt x="12" y="0"/>
                    </a:lnTo>
                    <a:lnTo>
                      <a:pt x="15" y="0"/>
                    </a:lnTo>
                    <a:lnTo>
                      <a:pt x="18" y="0"/>
                    </a:lnTo>
                    <a:lnTo>
                      <a:pt x="20" y="2"/>
                    </a:lnTo>
                    <a:lnTo>
                      <a:pt x="23" y="3"/>
                    </a:lnTo>
                    <a:lnTo>
                      <a:pt x="25" y="5"/>
                    </a:lnTo>
                    <a:lnTo>
                      <a:pt x="27" y="7"/>
                    </a:lnTo>
                    <a:lnTo>
                      <a:pt x="28" y="10"/>
                    </a:lnTo>
                    <a:lnTo>
                      <a:pt x="30" y="12"/>
                    </a:lnTo>
                    <a:lnTo>
                      <a:pt x="30" y="15"/>
                    </a:lnTo>
                    <a:lnTo>
                      <a:pt x="28" y="21"/>
                    </a:lnTo>
                    <a:lnTo>
                      <a:pt x="25" y="26"/>
                    </a:lnTo>
                    <a:lnTo>
                      <a:pt x="20"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1" name="Freeform 236"/>
              <p:cNvSpPr>
                <a:spLocks/>
              </p:cNvSpPr>
              <p:nvPr/>
            </p:nvSpPr>
            <p:spPr bwMode="auto">
              <a:xfrm>
                <a:off x="3136" y="2454"/>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7" y="18"/>
                    </a:lnTo>
                    <a:lnTo>
                      <a:pt x="54" y="14"/>
                    </a:lnTo>
                    <a:lnTo>
                      <a:pt x="51" y="9"/>
                    </a:lnTo>
                    <a:lnTo>
                      <a:pt x="46" y="6"/>
                    </a:lnTo>
                    <a:lnTo>
                      <a:pt x="41" y="2"/>
                    </a:lnTo>
                    <a:lnTo>
                      <a:pt x="36" y="1"/>
                    </a:lnTo>
                    <a:lnTo>
                      <a:pt x="30" y="0"/>
                    </a:lnTo>
                    <a:lnTo>
                      <a:pt x="18" y="2"/>
                    </a:lnTo>
                    <a:lnTo>
                      <a:pt x="9" y="9"/>
                    </a:lnTo>
                    <a:lnTo>
                      <a:pt x="2" y="18"/>
                    </a:lnTo>
                    <a:lnTo>
                      <a:pt x="0" y="30"/>
                    </a:lnTo>
                    <a:lnTo>
                      <a:pt x="1" y="36"/>
                    </a:lnTo>
                    <a:lnTo>
                      <a:pt x="2" y="41"/>
                    </a:lnTo>
                    <a:lnTo>
                      <a:pt x="6" y="47"/>
                    </a:lnTo>
                    <a:lnTo>
                      <a:pt x="9" y="52"/>
                    </a:lnTo>
                    <a:lnTo>
                      <a:pt x="14" y="55"/>
                    </a:lnTo>
                    <a:lnTo>
                      <a:pt x="18" y="58"/>
                    </a:lnTo>
                    <a:lnTo>
                      <a:pt x="24" y="60"/>
                    </a:lnTo>
                    <a:lnTo>
                      <a:pt x="30" y="60"/>
                    </a:lnTo>
                    <a:lnTo>
                      <a:pt x="36" y="60"/>
                    </a:lnTo>
                    <a:lnTo>
                      <a:pt x="41" y="58"/>
                    </a:lnTo>
                    <a:lnTo>
                      <a:pt x="46" y="55"/>
                    </a:lnTo>
                    <a:lnTo>
                      <a:pt x="51" y="52"/>
                    </a:lnTo>
                    <a:lnTo>
                      <a:pt x="54" y="47"/>
                    </a:lnTo>
                    <a:lnTo>
                      <a:pt x="57"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2" name="Freeform 237"/>
              <p:cNvSpPr>
                <a:spLocks/>
              </p:cNvSpPr>
              <p:nvPr/>
            </p:nvSpPr>
            <p:spPr bwMode="auto">
              <a:xfrm>
                <a:off x="3144" y="2462"/>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1" y="30"/>
                    </a:lnTo>
                    <a:lnTo>
                      <a:pt x="9" y="29"/>
                    </a:lnTo>
                    <a:lnTo>
                      <a:pt x="7" y="28"/>
                    </a:lnTo>
                    <a:lnTo>
                      <a:pt x="4" y="25"/>
                    </a:lnTo>
                    <a:lnTo>
                      <a:pt x="2" y="23"/>
                    </a:lnTo>
                    <a:lnTo>
                      <a:pt x="1" y="21"/>
                    </a:lnTo>
                    <a:lnTo>
                      <a:pt x="0" y="18"/>
                    </a:lnTo>
                    <a:lnTo>
                      <a:pt x="0" y="15"/>
                    </a:lnTo>
                    <a:lnTo>
                      <a:pt x="0" y="13"/>
                    </a:lnTo>
                    <a:lnTo>
                      <a:pt x="1" y="9"/>
                    </a:lnTo>
                    <a:lnTo>
                      <a:pt x="2" y="7"/>
                    </a:lnTo>
                    <a:lnTo>
                      <a:pt x="4" y="5"/>
                    </a:lnTo>
                    <a:lnTo>
                      <a:pt x="7" y="3"/>
                    </a:lnTo>
                    <a:lnTo>
                      <a:pt x="9" y="1"/>
                    </a:lnTo>
                    <a:lnTo>
                      <a:pt x="11" y="0"/>
                    </a:lnTo>
                    <a:lnTo>
                      <a:pt x="15" y="0"/>
                    </a:lnTo>
                    <a:lnTo>
                      <a:pt x="17" y="0"/>
                    </a:lnTo>
                    <a:lnTo>
                      <a:pt x="21" y="1"/>
                    </a:lnTo>
                    <a:lnTo>
                      <a:pt x="23" y="3"/>
                    </a:lnTo>
                    <a:lnTo>
                      <a:pt x="25" y="5"/>
                    </a:lnTo>
                    <a:lnTo>
                      <a:pt x="26" y="7"/>
                    </a:lnTo>
                    <a:lnTo>
                      <a:pt x="29" y="9"/>
                    </a:lnTo>
                    <a:lnTo>
                      <a:pt x="30" y="13"/>
                    </a:lnTo>
                    <a:lnTo>
                      <a:pt x="30" y="15"/>
                    </a:lnTo>
                    <a:lnTo>
                      <a:pt x="29" y="21"/>
                    </a:lnTo>
                    <a:lnTo>
                      <a:pt x="25"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3" name="Freeform 238"/>
              <p:cNvSpPr>
                <a:spLocks/>
              </p:cNvSpPr>
              <p:nvPr/>
            </p:nvSpPr>
            <p:spPr bwMode="auto">
              <a:xfrm>
                <a:off x="3139" y="2831"/>
                <a:ext cx="30" cy="29"/>
              </a:xfrm>
              <a:custGeom>
                <a:avLst/>
                <a:gdLst>
                  <a:gd name="T0" fmla="*/ 1 w 58"/>
                  <a:gd name="T1" fmla="*/ 0 h 60"/>
                  <a:gd name="T2" fmla="*/ 1 w 58"/>
                  <a:gd name="T3" fmla="*/ 0 h 60"/>
                  <a:gd name="T4" fmla="*/ 1 w 58"/>
                  <a:gd name="T5" fmla="*/ 0 h 60"/>
                  <a:gd name="T6" fmla="*/ 1 w 58"/>
                  <a:gd name="T7" fmla="*/ 0 h 60"/>
                  <a:gd name="T8" fmla="*/ 1 w 58"/>
                  <a:gd name="T9" fmla="*/ 0 h 60"/>
                  <a:gd name="T10" fmla="*/ 1 w 58"/>
                  <a:gd name="T11" fmla="*/ 0 h 60"/>
                  <a:gd name="T12" fmla="*/ 1 w 58"/>
                  <a:gd name="T13" fmla="*/ 0 h 60"/>
                  <a:gd name="T14" fmla="*/ 1 w 58"/>
                  <a:gd name="T15" fmla="*/ 0 h 60"/>
                  <a:gd name="T16" fmla="*/ 1 w 58"/>
                  <a:gd name="T17" fmla="*/ 0 h 60"/>
                  <a:gd name="T18" fmla="*/ 1 w 58"/>
                  <a:gd name="T19" fmla="*/ 0 h 60"/>
                  <a:gd name="T20" fmla="*/ 1 w 58"/>
                  <a:gd name="T21" fmla="*/ 0 h 60"/>
                  <a:gd name="T22" fmla="*/ 1 w 58"/>
                  <a:gd name="T23" fmla="*/ 0 h 60"/>
                  <a:gd name="T24" fmla="*/ 0 w 58"/>
                  <a:gd name="T25" fmla="*/ 0 h 60"/>
                  <a:gd name="T26" fmla="*/ 0 w 58"/>
                  <a:gd name="T27" fmla="*/ 0 h 60"/>
                  <a:gd name="T28" fmla="*/ 1 w 58"/>
                  <a:gd name="T29" fmla="*/ 0 h 60"/>
                  <a:gd name="T30" fmla="*/ 1 w 58"/>
                  <a:gd name="T31" fmla="*/ 0 h 60"/>
                  <a:gd name="T32" fmla="*/ 1 w 58"/>
                  <a:gd name="T33" fmla="*/ 0 h 60"/>
                  <a:gd name="T34" fmla="*/ 1 w 58"/>
                  <a:gd name="T35" fmla="*/ 0 h 60"/>
                  <a:gd name="T36" fmla="*/ 1 w 58"/>
                  <a:gd name="T37" fmla="*/ 0 h 60"/>
                  <a:gd name="T38" fmla="*/ 1 w 58"/>
                  <a:gd name="T39" fmla="*/ 0 h 60"/>
                  <a:gd name="T40" fmla="*/ 1 w 58"/>
                  <a:gd name="T41" fmla="*/ 0 h 60"/>
                  <a:gd name="T42" fmla="*/ 1 w 58"/>
                  <a:gd name="T43" fmla="*/ 0 h 60"/>
                  <a:gd name="T44" fmla="*/ 1 w 58"/>
                  <a:gd name="T45" fmla="*/ 0 h 60"/>
                  <a:gd name="T46" fmla="*/ 1 w 58"/>
                  <a:gd name="T47" fmla="*/ 0 h 60"/>
                  <a:gd name="T48" fmla="*/ 1 w 58"/>
                  <a:gd name="T49" fmla="*/ 0 h 60"/>
                  <a:gd name="T50" fmla="*/ 1 w 58"/>
                  <a:gd name="T51" fmla="*/ 0 h 60"/>
                  <a:gd name="T52" fmla="*/ 1 w 58"/>
                  <a:gd name="T53" fmla="*/ 0 h 60"/>
                  <a:gd name="T54" fmla="*/ 1 w 58"/>
                  <a:gd name="T55" fmla="*/ 0 h 60"/>
                  <a:gd name="T56" fmla="*/ 1 w 58"/>
                  <a:gd name="T57" fmla="*/ 0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60">
                    <a:moveTo>
                      <a:pt x="58" y="30"/>
                    </a:moveTo>
                    <a:lnTo>
                      <a:pt x="58" y="24"/>
                    </a:lnTo>
                    <a:lnTo>
                      <a:pt x="56" y="18"/>
                    </a:lnTo>
                    <a:lnTo>
                      <a:pt x="54" y="14"/>
                    </a:lnTo>
                    <a:lnTo>
                      <a:pt x="50" y="9"/>
                    </a:lnTo>
                    <a:lnTo>
                      <a:pt x="46" y="6"/>
                    </a:lnTo>
                    <a:lnTo>
                      <a:pt x="40" y="2"/>
                    </a:lnTo>
                    <a:lnTo>
                      <a:pt x="34" y="1"/>
                    </a:lnTo>
                    <a:lnTo>
                      <a:pt x="28" y="0"/>
                    </a:lnTo>
                    <a:lnTo>
                      <a:pt x="17" y="2"/>
                    </a:lnTo>
                    <a:lnTo>
                      <a:pt x="8" y="9"/>
                    </a:lnTo>
                    <a:lnTo>
                      <a:pt x="2" y="18"/>
                    </a:lnTo>
                    <a:lnTo>
                      <a:pt x="0" y="30"/>
                    </a:lnTo>
                    <a:lnTo>
                      <a:pt x="0" y="36"/>
                    </a:lnTo>
                    <a:lnTo>
                      <a:pt x="2" y="42"/>
                    </a:lnTo>
                    <a:lnTo>
                      <a:pt x="4" y="46"/>
                    </a:lnTo>
                    <a:lnTo>
                      <a:pt x="8" y="51"/>
                    </a:lnTo>
                    <a:lnTo>
                      <a:pt x="12" y="54"/>
                    </a:lnTo>
                    <a:lnTo>
                      <a:pt x="18" y="58"/>
                    </a:lnTo>
                    <a:lnTo>
                      <a:pt x="23" y="59"/>
                    </a:lnTo>
                    <a:lnTo>
                      <a:pt x="28" y="60"/>
                    </a:lnTo>
                    <a:lnTo>
                      <a:pt x="34" y="59"/>
                    </a:lnTo>
                    <a:lnTo>
                      <a:pt x="40" y="58"/>
                    </a:lnTo>
                    <a:lnTo>
                      <a:pt x="46" y="54"/>
                    </a:lnTo>
                    <a:lnTo>
                      <a:pt x="50" y="51"/>
                    </a:lnTo>
                    <a:lnTo>
                      <a:pt x="54" y="46"/>
                    </a:lnTo>
                    <a:lnTo>
                      <a:pt x="56" y="42"/>
                    </a:lnTo>
                    <a:lnTo>
                      <a:pt x="58" y="36"/>
                    </a:lnTo>
                    <a:lnTo>
                      <a:pt x="58"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4" name="Freeform 239"/>
              <p:cNvSpPr>
                <a:spLocks/>
              </p:cNvSpPr>
              <p:nvPr/>
            </p:nvSpPr>
            <p:spPr bwMode="auto">
              <a:xfrm>
                <a:off x="3147" y="2838"/>
                <a:ext cx="14" cy="15"/>
              </a:xfrm>
              <a:custGeom>
                <a:avLst/>
                <a:gdLst>
                  <a:gd name="T0" fmla="*/ 1 w 28"/>
                  <a:gd name="T1" fmla="*/ 1 h 30"/>
                  <a:gd name="T2" fmla="*/ 1 w 28"/>
                  <a:gd name="T3" fmla="*/ 1 h 30"/>
                  <a:gd name="T4" fmla="*/ 1 w 28"/>
                  <a:gd name="T5" fmla="*/ 1 h 30"/>
                  <a:gd name="T6" fmla="*/ 1 w 28"/>
                  <a:gd name="T7" fmla="*/ 1 h 30"/>
                  <a:gd name="T8" fmla="*/ 1 w 28"/>
                  <a:gd name="T9" fmla="*/ 1 h 30"/>
                  <a:gd name="T10" fmla="*/ 1 w 28"/>
                  <a:gd name="T11" fmla="*/ 1 h 30"/>
                  <a:gd name="T12" fmla="*/ 1 w 28"/>
                  <a:gd name="T13" fmla="*/ 1 h 30"/>
                  <a:gd name="T14" fmla="*/ 0 w 28"/>
                  <a:gd name="T15" fmla="*/ 1 h 30"/>
                  <a:gd name="T16" fmla="*/ 0 w 28"/>
                  <a:gd name="T17" fmla="*/ 1 h 30"/>
                  <a:gd name="T18" fmla="*/ 0 w 28"/>
                  <a:gd name="T19" fmla="*/ 1 h 30"/>
                  <a:gd name="T20" fmla="*/ 1 w 28"/>
                  <a:gd name="T21" fmla="*/ 1 h 30"/>
                  <a:gd name="T22" fmla="*/ 1 w 28"/>
                  <a:gd name="T23" fmla="*/ 1 h 30"/>
                  <a:gd name="T24" fmla="*/ 1 w 28"/>
                  <a:gd name="T25" fmla="*/ 1 h 30"/>
                  <a:gd name="T26" fmla="*/ 1 w 28"/>
                  <a:gd name="T27" fmla="*/ 1 h 30"/>
                  <a:gd name="T28" fmla="*/ 1 w 28"/>
                  <a:gd name="T29" fmla="*/ 1 h 30"/>
                  <a:gd name="T30" fmla="*/ 1 w 28"/>
                  <a:gd name="T31" fmla="*/ 0 h 30"/>
                  <a:gd name="T32" fmla="*/ 1 w 28"/>
                  <a:gd name="T33" fmla="*/ 0 h 30"/>
                  <a:gd name="T34" fmla="*/ 1 w 28"/>
                  <a:gd name="T35" fmla="*/ 0 h 30"/>
                  <a:gd name="T36" fmla="*/ 1 w 28"/>
                  <a:gd name="T37" fmla="*/ 1 h 30"/>
                  <a:gd name="T38" fmla="*/ 1 w 28"/>
                  <a:gd name="T39" fmla="*/ 1 h 30"/>
                  <a:gd name="T40" fmla="*/ 1 w 28"/>
                  <a:gd name="T41" fmla="*/ 1 h 30"/>
                  <a:gd name="T42" fmla="*/ 1 w 28"/>
                  <a:gd name="T43" fmla="*/ 1 h 30"/>
                  <a:gd name="T44" fmla="*/ 1 w 28"/>
                  <a:gd name="T45" fmla="*/ 1 h 30"/>
                  <a:gd name="T46" fmla="*/ 1 w 28"/>
                  <a:gd name="T47" fmla="*/ 1 h 30"/>
                  <a:gd name="T48" fmla="*/ 1 w 28"/>
                  <a:gd name="T49" fmla="*/ 1 h 30"/>
                  <a:gd name="T50" fmla="*/ 1 w 28"/>
                  <a:gd name="T51" fmla="*/ 1 h 30"/>
                  <a:gd name="T52" fmla="*/ 1 w 28"/>
                  <a:gd name="T53" fmla="*/ 1 h 30"/>
                  <a:gd name="T54" fmla="*/ 1 w 28"/>
                  <a:gd name="T55" fmla="*/ 1 h 30"/>
                  <a:gd name="T56" fmla="*/ 1 w 28"/>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 h="30">
                    <a:moveTo>
                      <a:pt x="13" y="30"/>
                    </a:moveTo>
                    <a:lnTo>
                      <a:pt x="11" y="30"/>
                    </a:lnTo>
                    <a:lnTo>
                      <a:pt x="9" y="29"/>
                    </a:lnTo>
                    <a:lnTo>
                      <a:pt x="5" y="28"/>
                    </a:lnTo>
                    <a:lnTo>
                      <a:pt x="3" y="25"/>
                    </a:lnTo>
                    <a:lnTo>
                      <a:pt x="2" y="23"/>
                    </a:lnTo>
                    <a:lnTo>
                      <a:pt x="1" y="21"/>
                    </a:lnTo>
                    <a:lnTo>
                      <a:pt x="0" y="18"/>
                    </a:lnTo>
                    <a:lnTo>
                      <a:pt x="0" y="15"/>
                    </a:lnTo>
                    <a:lnTo>
                      <a:pt x="0" y="13"/>
                    </a:lnTo>
                    <a:lnTo>
                      <a:pt x="1" y="9"/>
                    </a:lnTo>
                    <a:lnTo>
                      <a:pt x="2" y="7"/>
                    </a:lnTo>
                    <a:lnTo>
                      <a:pt x="3" y="5"/>
                    </a:lnTo>
                    <a:lnTo>
                      <a:pt x="5" y="3"/>
                    </a:lnTo>
                    <a:lnTo>
                      <a:pt x="9" y="1"/>
                    </a:lnTo>
                    <a:lnTo>
                      <a:pt x="11" y="0"/>
                    </a:lnTo>
                    <a:lnTo>
                      <a:pt x="13" y="0"/>
                    </a:lnTo>
                    <a:lnTo>
                      <a:pt x="17" y="0"/>
                    </a:lnTo>
                    <a:lnTo>
                      <a:pt x="19" y="1"/>
                    </a:lnTo>
                    <a:lnTo>
                      <a:pt x="23" y="3"/>
                    </a:lnTo>
                    <a:lnTo>
                      <a:pt x="25" y="5"/>
                    </a:lnTo>
                    <a:lnTo>
                      <a:pt x="26" y="7"/>
                    </a:lnTo>
                    <a:lnTo>
                      <a:pt x="27" y="9"/>
                    </a:lnTo>
                    <a:lnTo>
                      <a:pt x="28" y="13"/>
                    </a:lnTo>
                    <a:lnTo>
                      <a:pt x="28" y="15"/>
                    </a:lnTo>
                    <a:lnTo>
                      <a:pt x="27" y="21"/>
                    </a:lnTo>
                    <a:lnTo>
                      <a:pt x="25" y="25"/>
                    </a:lnTo>
                    <a:lnTo>
                      <a:pt x="19" y="29"/>
                    </a:lnTo>
                    <a:lnTo>
                      <a:pt x="13"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5" name="Freeform 240"/>
              <p:cNvSpPr>
                <a:spLocks/>
              </p:cNvSpPr>
              <p:nvPr/>
            </p:nvSpPr>
            <p:spPr bwMode="auto">
              <a:xfrm>
                <a:off x="3001" y="2926"/>
                <a:ext cx="29" cy="30"/>
              </a:xfrm>
              <a:custGeom>
                <a:avLst/>
                <a:gdLst>
                  <a:gd name="T0" fmla="*/ 0 w 60"/>
                  <a:gd name="T1" fmla="*/ 1 h 60"/>
                  <a:gd name="T2" fmla="*/ 0 w 60"/>
                  <a:gd name="T3" fmla="*/ 1 h 60"/>
                  <a:gd name="T4" fmla="*/ 0 w 60"/>
                  <a:gd name="T5" fmla="*/ 1 h 60"/>
                  <a:gd name="T6" fmla="*/ 0 w 60"/>
                  <a:gd name="T7" fmla="*/ 1 h 60"/>
                  <a:gd name="T8" fmla="*/ 0 w 60"/>
                  <a:gd name="T9" fmla="*/ 1 h 60"/>
                  <a:gd name="T10" fmla="*/ 0 w 60"/>
                  <a:gd name="T11" fmla="*/ 1 h 60"/>
                  <a:gd name="T12" fmla="*/ 0 w 60"/>
                  <a:gd name="T13" fmla="*/ 1 h 60"/>
                  <a:gd name="T14" fmla="*/ 0 w 60"/>
                  <a:gd name="T15" fmla="*/ 1 h 60"/>
                  <a:gd name="T16" fmla="*/ 0 w 60"/>
                  <a:gd name="T17" fmla="*/ 0 h 60"/>
                  <a:gd name="T18" fmla="*/ 0 w 60"/>
                  <a:gd name="T19" fmla="*/ 1 h 60"/>
                  <a:gd name="T20" fmla="*/ 0 w 60"/>
                  <a:gd name="T21" fmla="*/ 1 h 60"/>
                  <a:gd name="T22" fmla="*/ 0 w 60"/>
                  <a:gd name="T23" fmla="*/ 1 h 60"/>
                  <a:gd name="T24" fmla="*/ 0 w 60"/>
                  <a:gd name="T25" fmla="*/ 1 h 60"/>
                  <a:gd name="T26" fmla="*/ 0 w 60"/>
                  <a:gd name="T27" fmla="*/ 1 h 60"/>
                  <a:gd name="T28" fmla="*/ 0 w 60"/>
                  <a:gd name="T29" fmla="*/ 1 h 60"/>
                  <a:gd name="T30" fmla="*/ 0 w 60"/>
                  <a:gd name="T31" fmla="*/ 1 h 60"/>
                  <a:gd name="T32" fmla="*/ 0 w 60"/>
                  <a:gd name="T33" fmla="*/ 1 h 60"/>
                  <a:gd name="T34" fmla="*/ 0 w 60"/>
                  <a:gd name="T35" fmla="*/ 1 h 60"/>
                  <a:gd name="T36" fmla="*/ 0 w 60"/>
                  <a:gd name="T37" fmla="*/ 1 h 60"/>
                  <a:gd name="T38" fmla="*/ 0 w 60"/>
                  <a:gd name="T39" fmla="*/ 1 h 60"/>
                  <a:gd name="T40" fmla="*/ 0 w 60"/>
                  <a:gd name="T41" fmla="*/ 1 h 60"/>
                  <a:gd name="T42" fmla="*/ 0 w 60"/>
                  <a:gd name="T43" fmla="*/ 1 h 60"/>
                  <a:gd name="T44" fmla="*/ 0 w 60"/>
                  <a:gd name="T45" fmla="*/ 1 h 60"/>
                  <a:gd name="T46" fmla="*/ 0 w 60"/>
                  <a:gd name="T47" fmla="*/ 1 h 60"/>
                  <a:gd name="T48" fmla="*/ 0 w 60"/>
                  <a:gd name="T49" fmla="*/ 1 h 60"/>
                  <a:gd name="T50" fmla="*/ 0 w 60"/>
                  <a:gd name="T51" fmla="*/ 1 h 60"/>
                  <a:gd name="T52" fmla="*/ 0 w 60"/>
                  <a:gd name="T53" fmla="*/ 1 h 60"/>
                  <a:gd name="T54" fmla="*/ 0 w 60"/>
                  <a:gd name="T55" fmla="*/ 1 h 60"/>
                  <a:gd name="T56" fmla="*/ 0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9"/>
                    </a:lnTo>
                    <a:lnTo>
                      <a:pt x="54" y="13"/>
                    </a:lnTo>
                    <a:lnTo>
                      <a:pt x="51" y="8"/>
                    </a:lnTo>
                    <a:lnTo>
                      <a:pt x="46" y="5"/>
                    </a:lnTo>
                    <a:lnTo>
                      <a:pt x="42" y="3"/>
                    </a:lnTo>
                    <a:lnTo>
                      <a:pt x="36" y="1"/>
                    </a:lnTo>
                    <a:lnTo>
                      <a:pt x="30" y="0"/>
                    </a:lnTo>
                    <a:lnTo>
                      <a:pt x="18" y="3"/>
                    </a:lnTo>
                    <a:lnTo>
                      <a:pt x="8" y="8"/>
                    </a:lnTo>
                    <a:lnTo>
                      <a:pt x="2" y="19"/>
                    </a:lnTo>
                    <a:lnTo>
                      <a:pt x="0" y="30"/>
                    </a:lnTo>
                    <a:lnTo>
                      <a:pt x="1" y="36"/>
                    </a:lnTo>
                    <a:lnTo>
                      <a:pt x="2" y="42"/>
                    </a:lnTo>
                    <a:lnTo>
                      <a:pt x="5" y="46"/>
                    </a:lnTo>
                    <a:lnTo>
                      <a:pt x="8" y="51"/>
                    </a:lnTo>
                    <a:lnTo>
                      <a:pt x="13" y="54"/>
                    </a:lnTo>
                    <a:lnTo>
                      <a:pt x="18" y="58"/>
                    </a:lnTo>
                    <a:lnTo>
                      <a:pt x="24" y="59"/>
                    </a:lnTo>
                    <a:lnTo>
                      <a:pt x="30" y="60"/>
                    </a:lnTo>
                    <a:lnTo>
                      <a:pt x="36" y="59"/>
                    </a:lnTo>
                    <a:lnTo>
                      <a:pt x="42"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6" name="Freeform 241"/>
              <p:cNvSpPr>
                <a:spLocks/>
              </p:cNvSpPr>
              <p:nvPr/>
            </p:nvSpPr>
            <p:spPr bwMode="auto">
              <a:xfrm>
                <a:off x="3008" y="2934"/>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2" y="30"/>
                    </a:lnTo>
                    <a:lnTo>
                      <a:pt x="9" y="29"/>
                    </a:lnTo>
                    <a:lnTo>
                      <a:pt x="7" y="27"/>
                    </a:lnTo>
                    <a:lnTo>
                      <a:pt x="5" y="26"/>
                    </a:lnTo>
                    <a:lnTo>
                      <a:pt x="2" y="23"/>
                    </a:lnTo>
                    <a:lnTo>
                      <a:pt x="1" y="20"/>
                    </a:lnTo>
                    <a:lnTo>
                      <a:pt x="0" y="18"/>
                    </a:lnTo>
                    <a:lnTo>
                      <a:pt x="0" y="15"/>
                    </a:lnTo>
                    <a:lnTo>
                      <a:pt x="0" y="12"/>
                    </a:lnTo>
                    <a:lnTo>
                      <a:pt x="1" y="9"/>
                    </a:lnTo>
                    <a:lnTo>
                      <a:pt x="2" y="7"/>
                    </a:lnTo>
                    <a:lnTo>
                      <a:pt x="5" y="5"/>
                    </a:lnTo>
                    <a:lnTo>
                      <a:pt x="7" y="3"/>
                    </a:lnTo>
                    <a:lnTo>
                      <a:pt x="9" y="1"/>
                    </a:lnTo>
                    <a:lnTo>
                      <a:pt x="12" y="0"/>
                    </a:lnTo>
                    <a:lnTo>
                      <a:pt x="15" y="0"/>
                    </a:lnTo>
                    <a:lnTo>
                      <a:pt x="17" y="0"/>
                    </a:lnTo>
                    <a:lnTo>
                      <a:pt x="21" y="1"/>
                    </a:lnTo>
                    <a:lnTo>
                      <a:pt x="23" y="3"/>
                    </a:lnTo>
                    <a:lnTo>
                      <a:pt x="25" y="5"/>
                    </a:lnTo>
                    <a:lnTo>
                      <a:pt x="27"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7" name="Freeform 242"/>
              <p:cNvSpPr>
                <a:spLocks/>
              </p:cNvSpPr>
              <p:nvPr/>
            </p:nvSpPr>
            <p:spPr bwMode="auto">
              <a:xfrm>
                <a:off x="2878" y="2958"/>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8" y="24"/>
                    </a:lnTo>
                    <a:lnTo>
                      <a:pt x="57" y="18"/>
                    </a:lnTo>
                    <a:lnTo>
                      <a:pt x="54" y="13"/>
                    </a:lnTo>
                    <a:lnTo>
                      <a:pt x="50" y="9"/>
                    </a:lnTo>
                    <a:lnTo>
                      <a:pt x="46" y="5"/>
                    </a:lnTo>
                    <a:lnTo>
                      <a:pt x="41" y="2"/>
                    </a:lnTo>
                    <a:lnTo>
                      <a:pt x="35" y="1"/>
                    </a:lnTo>
                    <a:lnTo>
                      <a:pt x="30" y="0"/>
                    </a:lnTo>
                    <a:lnTo>
                      <a:pt x="18" y="2"/>
                    </a:lnTo>
                    <a:lnTo>
                      <a:pt x="9" y="9"/>
                    </a:lnTo>
                    <a:lnTo>
                      <a:pt x="2" y="18"/>
                    </a:lnTo>
                    <a:lnTo>
                      <a:pt x="0" y="30"/>
                    </a:lnTo>
                    <a:lnTo>
                      <a:pt x="1" y="35"/>
                    </a:lnTo>
                    <a:lnTo>
                      <a:pt x="2" y="41"/>
                    </a:lnTo>
                    <a:lnTo>
                      <a:pt x="4" y="47"/>
                    </a:lnTo>
                    <a:lnTo>
                      <a:pt x="8" y="51"/>
                    </a:lnTo>
                    <a:lnTo>
                      <a:pt x="12" y="55"/>
                    </a:lnTo>
                    <a:lnTo>
                      <a:pt x="18" y="57"/>
                    </a:lnTo>
                    <a:lnTo>
                      <a:pt x="24" y="59"/>
                    </a:lnTo>
                    <a:lnTo>
                      <a:pt x="30" y="59"/>
                    </a:lnTo>
                    <a:lnTo>
                      <a:pt x="35" y="59"/>
                    </a:lnTo>
                    <a:lnTo>
                      <a:pt x="41" y="57"/>
                    </a:lnTo>
                    <a:lnTo>
                      <a:pt x="46" y="55"/>
                    </a:lnTo>
                    <a:lnTo>
                      <a:pt x="50" y="51"/>
                    </a:lnTo>
                    <a:lnTo>
                      <a:pt x="54" y="47"/>
                    </a:lnTo>
                    <a:lnTo>
                      <a:pt x="57" y="41"/>
                    </a:lnTo>
                    <a:lnTo>
                      <a:pt x="58"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8" name="Freeform 243"/>
              <p:cNvSpPr>
                <a:spLocks/>
              </p:cNvSpPr>
              <p:nvPr/>
            </p:nvSpPr>
            <p:spPr bwMode="auto">
              <a:xfrm>
                <a:off x="2885" y="2965"/>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1" y="30"/>
                    </a:lnTo>
                    <a:lnTo>
                      <a:pt x="9" y="28"/>
                    </a:lnTo>
                    <a:lnTo>
                      <a:pt x="7" y="27"/>
                    </a:lnTo>
                    <a:lnTo>
                      <a:pt x="4" y="25"/>
                    </a:lnTo>
                    <a:lnTo>
                      <a:pt x="2" y="23"/>
                    </a:lnTo>
                    <a:lnTo>
                      <a:pt x="1" y="20"/>
                    </a:lnTo>
                    <a:lnTo>
                      <a:pt x="0" y="18"/>
                    </a:lnTo>
                    <a:lnTo>
                      <a:pt x="0" y="15"/>
                    </a:lnTo>
                    <a:lnTo>
                      <a:pt x="0" y="12"/>
                    </a:lnTo>
                    <a:lnTo>
                      <a:pt x="1" y="9"/>
                    </a:lnTo>
                    <a:lnTo>
                      <a:pt x="2" y="6"/>
                    </a:lnTo>
                    <a:lnTo>
                      <a:pt x="4" y="4"/>
                    </a:lnTo>
                    <a:lnTo>
                      <a:pt x="7" y="3"/>
                    </a:lnTo>
                    <a:lnTo>
                      <a:pt x="9" y="1"/>
                    </a:lnTo>
                    <a:lnTo>
                      <a:pt x="11" y="0"/>
                    </a:lnTo>
                    <a:lnTo>
                      <a:pt x="15" y="0"/>
                    </a:lnTo>
                    <a:lnTo>
                      <a:pt x="17" y="0"/>
                    </a:lnTo>
                    <a:lnTo>
                      <a:pt x="20" y="1"/>
                    </a:lnTo>
                    <a:lnTo>
                      <a:pt x="23" y="3"/>
                    </a:lnTo>
                    <a:lnTo>
                      <a:pt x="25" y="4"/>
                    </a:lnTo>
                    <a:lnTo>
                      <a:pt x="26" y="6"/>
                    </a:lnTo>
                    <a:lnTo>
                      <a:pt x="28" y="9"/>
                    </a:lnTo>
                    <a:lnTo>
                      <a:pt x="30" y="12"/>
                    </a:lnTo>
                    <a:lnTo>
                      <a:pt x="30" y="15"/>
                    </a:lnTo>
                    <a:lnTo>
                      <a:pt x="28" y="20"/>
                    </a:lnTo>
                    <a:lnTo>
                      <a:pt x="25" y="25"/>
                    </a:lnTo>
                    <a:lnTo>
                      <a:pt x="20"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19" name="Freeform 244"/>
              <p:cNvSpPr>
                <a:spLocks/>
              </p:cNvSpPr>
              <p:nvPr/>
            </p:nvSpPr>
            <p:spPr bwMode="auto">
              <a:xfrm>
                <a:off x="2806" y="2879"/>
                <a:ext cx="30" cy="29"/>
              </a:xfrm>
              <a:custGeom>
                <a:avLst/>
                <a:gdLst>
                  <a:gd name="T0" fmla="*/ 1 w 60"/>
                  <a:gd name="T1" fmla="*/ 1 h 57"/>
                  <a:gd name="T2" fmla="*/ 1 w 60"/>
                  <a:gd name="T3" fmla="*/ 1 h 57"/>
                  <a:gd name="T4" fmla="*/ 1 w 60"/>
                  <a:gd name="T5" fmla="*/ 1 h 57"/>
                  <a:gd name="T6" fmla="*/ 1 w 60"/>
                  <a:gd name="T7" fmla="*/ 1 h 57"/>
                  <a:gd name="T8" fmla="*/ 1 w 60"/>
                  <a:gd name="T9" fmla="*/ 1 h 57"/>
                  <a:gd name="T10" fmla="*/ 1 w 60"/>
                  <a:gd name="T11" fmla="*/ 1 h 57"/>
                  <a:gd name="T12" fmla="*/ 1 w 60"/>
                  <a:gd name="T13" fmla="*/ 1 h 57"/>
                  <a:gd name="T14" fmla="*/ 1 w 60"/>
                  <a:gd name="T15" fmla="*/ 0 h 57"/>
                  <a:gd name="T16" fmla="*/ 1 w 60"/>
                  <a:gd name="T17" fmla="*/ 0 h 57"/>
                  <a:gd name="T18" fmla="*/ 1 w 60"/>
                  <a:gd name="T19" fmla="*/ 1 h 57"/>
                  <a:gd name="T20" fmla="*/ 1 w 60"/>
                  <a:gd name="T21" fmla="*/ 1 h 57"/>
                  <a:gd name="T22" fmla="*/ 1 w 60"/>
                  <a:gd name="T23" fmla="*/ 1 h 57"/>
                  <a:gd name="T24" fmla="*/ 0 w 60"/>
                  <a:gd name="T25" fmla="*/ 1 h 57"/>
                  <a:gd name="T26" fmla="*/ 1 w 60"/>
                  <a:gd name="T27" fmla="*/ 1 h 57"/>
                  <a:gd name="T28" fmla="*/ 1 w 60"/>
                  <a:gd name="T29" fmla="*/ 1 h 57"/>
                  <a:gd name="T30" fmla="*/ 1 w 60"/>
                  <a:gd name="T31" fmla="*/ 1 h 57"/>
                  <a:gd name="T32" fmla="*/ 1 w 60"/>
                  <a:gd name="T33" fmla="*/ 1 h 57"/>
                  <a:gd name="T34" fmla="*/ 1 w 60"/>
                  <a:gd name="T35" fmla="*/ 1 h 57"/>
                  <a:gd name="T36" fmla="*/ 1 w 60"/>
                  <a:gd name="T37" fmla="*/ 1 h 57"/>
                  <a:gd name="T38" fmla="*/ 1 w 60"/>
                  <a:gd name="T39" fmla="*/ 1 h 57"/>
                  <a:gd name="T40" fmla="*/ 1 w 60"/>
                  <a:gd name="T41" fmla="*/ 1 h 57"/>
                  <a:gd name="T42" fmla="*/ 1 w 60"/>
                  <a:gd name="T43" fmla="*/ 1 h 57"/>
                  <a:gd name="T44" fmla="*/ 1 w 60"/>
                  <a:gd name="T45" fmla="*/ 1 h 57"/>
                  <a:gd name="T46" fmla="*/ 1 w 60"/>
                  <a:gd name="T47" fmla="*/ 1 h 57"/>
                  <a:gd name="T48" fmla="*/ 1 w 60"/>
                  <a:gd name="T49" fmla="*/ 1 h 57"/>
                  <a:gd name="T50" fmla="*/ 1 w 60"/>
                  <a:gd name="T51" fmla="*/ 1 h 57"/>
                  <a:gd name="T52" fmla="*/ 1 w 60"/>
                  <a:gd name="T53" fmla="*/ 1 h 57"/>
                  <a:gd name="T54" fmla="*/ 1 w 60"/>
                  <a:gd name="T55" fmla="*/ 1 h 57"/>
                  <a:gd name="T56" fmla="*/ 1 w 60"/>
                  <a:gd name="T57" fmla="*/ 1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7">
                    <a:moveTo>
                      <a:pt x="60" y="27"/>
                    </a:moveTo>
                    <a:lnTo>
                      <a:pt x="59" y="23"/>
                    </a:lnTo>
                    <a:lnTo>
                      <a:pt x="57" y="17"/>
                    </a:lnTo>
                    <a:lnTo>
                      <a:pt x="54" y="12"/>
                    </a:lnTo>
                    <a:lnTo>
                      <a:pt x="50" y="8"/>
                    </a:lnTo>
                    <a:lnTo>
                      <a:pt x="46" y="4"/>
                    </a:lnTo>
                    <a:lnTo>
                      <a:pt x="41" y="2"/>
                    </a:lnTo>
                    <a:lnTo>
                      <a:pt x="35" y="0"/>
                    </a:lnTo>
                    <a:lnTo>
                      <a:pt x="30" y="0"/>
                    </a:lnTo>
                    <a:lnTo>
                      <a:pt x="18" y="2"/>
                    </a:lnTo>
                    <a:lnTo>
                      <a:pt x="9" y="8"/>
                    </a:lnTo>
                    <a:lnTo>
                      <a:pt x="2" y="17"/>
                    </a:lnTo>
                    <a:lnTo>
                      <a:pt x="0" y="27"/>
                    </a:lnTo>
                    <a:lnTo>
                      <a:pt x="1" y="33"/>
                    </a:lnTo>
                    <a:lnTo>
                      <a:pt x="2" y="39"/>
                    </a:lnTo>
                    <a:lnTo>
                      <a:pt x="4" y="45"/>
                    </a:lnTo>
                    <a:lnTo>
                      <a:pt x="8" y="49"/>
                    </a:lnTo>
                    <a:lnTo>
                      <a:pt x="12" y="53"/>
                    </a:lnTo>
                    <a:lnTo>
                      <a:pt x="18" y="55"/>
                    </a:lnTo>
                    <a:lnTo>
                      <a:pt x="24" y="57"/>
                    </a:lnTo>
                    <a:lnTo>
                      <a:pt x="30" y="57"/>
                    </a:lnTo>
                    <a:lnTo>
                      <a:pt x="35" y="57"/>
                    </a:lnTo>
                    <a:lnTo>
                      <a:pt x="41" y="55"/>
                    </a:lnTo>
                    <a:lnTo>
                      <a:pt x="46" y="53"/>
                    </a:lnTo>
                    <a:lnTo>
                      <a:pt x="50" y="49"/>
                    </a:lnTo>
                    <a:lnTo>
                      <a:pt x="54" y="45"/>
                    </a:lnTo>
                    <a:lnTo>
                      <a:pt x="57" y="39"/>
                    </a:lnTo>
                    <a:lnTo>
                      <a:pt x="59" y="33"/>
                    </a:lnTo>
                    <a:lnTo>
                      <a:pt x="60" y="27"/>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0" name="Freeform 245"/>
              <p:cNvSpPr>
                <a:spLocks/>
              </p:cNvSpPr>
              <p:nvPr/>
            </p:nvSpPr>
            <p:spPr bwMode="auto">
              <a:xfrm>
                <a:off x="2813" y="2886"/>
                <a:ext cx="15" cy="14"/>
              </a:xfrm>
              <a:custGeom>
                <a:avLst/>
                <a:gdLst>
                  <a:gd name="T0" fmla="*/ 1 w 30"/>
                  <a:gd name="T1" fmla="*/ 1 h 27"/>
                  <a:gd name="T2" fmla="*/ 1 w 30"/>
                  <a:gd name="T3" fmla="*/ 1 h 27"/>
                  <a:gd name="T4" fmla="*/ 1 w 30"/>
                  <a:gd name="T5" fmla="*/ 1 h 27"/>
                  <a:gd name="T6" fmla="*/ 1 w 30"/>
                  <a:gd name="T7" fmla="*/ 1 h 27"/>
                  <a:gd name="T8" fmla="*/ 1 w 30"/>
                  <a:gd name="T9" fmla="*/ 1 h 27"/>
                  <a:gd name="T10" fmla="*/ 1 w 30"/>
                  <a:gd name="T11" fmla="*/ 1 h 27"/>
                  <a:gd name="T12" fmla="*/ 1 w 30"/>
                  <a:gd name="T13" fmla="*/ 1 h 27"/>
                  <a:gd name="T14" fmla="*/ 0 w 30"/>
                  <a:gd name="T15" fmla="*/ 1 h 27"/>
                  <a:gd name="T16" fmla="*/ 0 w 30"/>
                  <a:gd name="T17" fmla="*/ 1 h 27"/>
                  <a:gd name="T18" fmla="*/ 0 w 30"/>
                  <a:gd name="T19" fmla="*/ 1 h 27"/>
                  <a:gd name="T20" fmla="*/ 1 w 30"/>
                  <a:gd name="T21" fmla="*/ 1 h 27"/>
                  <a:gd name="T22" fmla="*/ 1 w 30"/>
                  <a:gd name="T23" fmla="*/ 1 h 27"/>
                  <a:gd name="T24" fmla="*/ 1 w 30"/>
                  <a:gd name="T25" fmla="*/ 1 h 27"/>
                  <a:gd name="T26" fmla="*/ 1 w 30"/>
                  <a:gd name="T27" fmla="*/ 1 h 27"/>
                  <a:gd name="T28" fmla="*/ 1 w 30"/>
                  <a:gd name="T29" fmla="*/ 0 h 27"/>
                  <a:gd name="T30" fmla="*/ 1 w 30"/>
                  <a:gd name="T31" fmla="*/ 0 h 27"/>
                  <a:gd name="T32" fmla="*/ 1 w 30"/>
                  <a:gd name="T33" fmla="*/ 0 h 27"/>
                  <a:gd name="T34" fmla="*/ 1 w 30"/>
                  <a:gd name="T35" fmla="*/ 0 h 27"/>
                  <a:gd name="T36" fmla="*/ 1 w 30"/>
                  <a:gd name="T37" fmla="*/ 0 h 27"/>
                  <a:gd name="T38" fmla="*/ 1 w 30"/>
                  <a:gd name="T39" fmla="*/ 1 h 27"/>
                  <a:gd name="T40" fmla="*/ 1 w 30"/>
                  <a:gd name="T41" fmla="*/ 1 h 27"/>
                  <a:gd name="T42" fmla="*/ 1 w 30"/>
                  <a:gd name="T43" fmla="*/ 1 h 27"/>
                  <a:gd name="T44" fmla="*/ 1 w 30"/>
                  <a:gd name="T45" fmla="*/ 1 h 27"/>
                  <a:gd name="T46" fmla="*/ 1 w 30"/>
                  <a:gd name="T47" fmla="*/ 1 h 27"/>
                  <a:gd name="T48" fmla="*/ 1 w 30"/>
                  <a:gd name="T49" fmla="*/ 1 h 27"/>
                  <a:gd name="T50" fmla="*/ 1 w 30"/>
                  <a:gd name="T51" fmla="*/ 1 h 27"/>
                  <a:gd name="T52" fmla="*/ 1 w 30"/>
                  <a:gd name="T53" fmla="*/ 1 h 27"/>
                  <a:gd name="T54" fmla="*/ 1 w 30"/>
                  <a:gd name="T55" fmla="*/ 1 h 27"/>
                  <a:gd name="T56" fmla="*/ 1 w 30"/>
                  <a:gd name="T57" fmla="*/ 1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15" y="27"/>
                    </a:moveTo>
                    <a:lnTo>
                      <a:pt x="11" y="27"/>
                    </a:lnTo>
                    <a:lnTo>
                      <a:pt x="9" y="26"/>
                    </a:lnTo>
                    <a:lnTo>
                      <a:pt x="7" y="25"/>
                    </a:lnTo>
                    <a:lnTo>
                      <a:pt x="4" y="23"/>
                    </a:lnTo>
                    <a:lnTo>
                      <a:pt x="2" y="21"/>
                    </a:lnTo>
                    <a:lnTo>
                      <a:pt x="1" y="18"/>
                    </a:lnTo>
                    <a:lnTo>
                      <a:pt x="0" y="16"/>
                    </a:lnTo>
                    <a:lnTo>
                      <a:pt x="0" y="12"/>
                    </a:lnTo>
                    <a:lnTo>
                      <a:pt x="0" y="10"/>
                    </a:lnTo>
                    <a:lnTo>
                      <a:pt x="1" y="7"/>
                    </a:lnTo>
                    <a:lnTo>
                      <a:pt x="2" y="4"/>
                    </a:lnTo>
                    <a:lnTo>
                      <a:pt x="4" y="2"/>
                    </a:lnTo>
                    <a:lnTo>
                      <a:pt x="7" y="1"/>
                    </a:lnTo>
                    <a:lnTo>
                      <a:pt x="9" y="0"/>
                    </a:lnTo>
                    <a:lnTo>
                      <a:pt x="11" y="0"/>
                    </a:lnTo>
                    <a:lnTo>
                      <a:pt x="15" y="0"/>
                    </a:lnTo>
                    <a:lnTo>
                      <a:pt x="17" y="0"/>
                    </a:lnTo>
                    <a:lnTo>
                      <a:pt x="20" y="0"/>
                    </a:lnTo>
                    <a:lnTo>
                      <a:pt x="23" y="1"/>
                    </a:lnTo>
                    <a:lnTo>
                      <a:pt x="25" y="2"/>
                    </a:lnTo>
                    <a:lnTo>
                      <a:pt x="26" y="4"/>
                    </a:lnTo>
                    <a:lnTo>
                      <a:pt x="29" y="7"/>
                    </a:lnTo>
                    <a:lnTo>
                      <a:pt x="30" y="10"/>
                    </a:lnTo>
                    <a:lnTo>
                      <a:pt x="30" y="12"/>
                    </a:lnTo>
                    <a:lnTo>
                      <a:pt x="29" y="18"/>
                    </a:lnTo>
                    <a:lnTo>
                      <a:pt x="25" y="23"/>
                    </a:lnTo>
                    <a:lnTo>
                      <a:pt x="20" y="26"/>
                    </a:lnTo>
                    <a:lnTo>
                      <a:pt x="15" y="27"/>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1" name="Freeform 246"/>
              <p:cNvSpPr>
                <a:spLocks/>
              </p:cNvSpPr>
              <p:nvPr/>
            </p:nvSpPr>
            <p:spPr bwMode="auto">
              <a:xfrm>
                <a:off x="2920" y="307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9"/>
                    </a:lnTo>
                    <a:lnTo>
                      <a:pt x="54" y="13"/>
                    </a:lnTo>
                    <a:lnTo>
                      <a:pt x="51" y="8"/>
                    </a:lnTo>
                    <a:lnTo>
                      <a:pt x="46" y="5"/>
                    </a:lnTo>
                    <a:lnTo>
                      <a:pt x="41" y="3"/>
                    </a:lnTo>
                    <a:lnTo>
                      <a:pt x="36" y="1"/>
                    </a:lnTo>
                    <a:lnTo>
                      <a:pt x="30" y="0"/>
                    </a:lnTo>
                    <a:lnTo>
                      <a:pt x="18" y="3"/>
                    </a:lnTo>
                    <a:lnTo>
                      <a:pt x="9" y="8"/>
                    </a:lnTo>
                    <a:lnTo>
                      <a:pt x="2" y="19"/>
                    </a:lnTo>
                    <a:lnTo>
                      <a:pt x="0" y="30"/>
                    </a:lnTo>
                    <a:lnTo>
                      <a:pt x="1" y="36"/>
                    </a:lnTo>
                    <a:lnTo>
                      <a:pt x="2" y="42"/>
                    </a:lnTo>
                    <a:lnTo>
                      <a:pt x="6" y="46"/>
                    </a:lnTo>
                    <a:lnTo>
                      <a:pt x="9" y="51"/>
                    </a:lnTo>
                    <a:lnTo>
                      <a:pt x="14" y="54"/>
                    </a:lnTo>
                    <a:lnTo>
                      <a:pt x="18" y="58"/>
                    </a:lnTo>
                    <a:lnTo>
                      <a:pt x="24" y="59"/>
                    </a:lnTo>
                    <a:lnTo>
                      <a:pt x="30" y="60"/>
                    </a:lnTo>
                    <a:lnTo>
                      <a:pt x="36" y="59"/>
                    </a:lnTo>
                    <a:lnTo>
                      <a:pt x="41" y="58"/>
                    </a:lnTo>
                    <a:lnTo>
                      <a:pt x="46" y="54"/>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2" name="Freeform 247"/>
              <p:cNvSpPr>
                <a:spLocks/>
              </p:cNvSpPr>
              <p:nvPr/>
            </p:nvSpPr>
            <p:spPr bwMode="auto">
              <a:xfrm>
                <a:off x="2928" y="3078"/>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1" y="30"/>
                    </a:lnTo>
                    <a:lnTo>
                      <a:pt x="9" y="29"/>
                    </a:lnTo>
                    <a:lnTo>
                      <a:pt x="7" y="27"/>
                    </a:lnTo>
                    <a:lnTo>
                      <a:pt x="5" y="26"/>
                    </a:lnTo>
                    <a:lnTo>
                      <a:pt x="2" y="23"/>
                    </a:lnTo>
                    <a:lnTo>
                      <a:pt x="1" y="20"/>
                    </a:lnTo>
                    <a:lnTo>
                      <a:pt x="0" y="17"/>
                    </a:lnTo>
                    <a:lnTo>
                      <a:pt x="0" y="15"/>
                    </a:lnTo>
                    <a:lnTo>
                      <a:pt x="0" y="12"/>
                    </a:lnTo>
                    <a:lnTo>
                      <a:pt x="1" y="9"/>
                    </a:lnTo>
                    <a:lnTo>
                      <a:pt x="2" y="7"/>
                    </a:lnTo>
                    <a:lnTo>
                      <a:pt x="5" y="5"/>
                    </a:lnTo>
                    <a:lnTo>
                      <a:pt x="7" y="2"/>
                    </a:lnTo>
                    <a:lnTo>
                      <a:pt x="9" y="1"/>
                    </a:lnTo>
                    <a:lnTo>
                      <a:pt x="11" y="0"/>
                    </a:lnTo>
                    <a:lnTo>
                      <a:pt x="15" y="0"/>
                    </a:lnTo>
                    <a:lnTo>
                      <a:pt x="17" y="0"/>
                    </a:lnTo>
                    <a:lnTo>
                      <a:pt x="21" y="1"/>
                    </a:lnTo>
                    <a:lnTo>
                      <a:pt x="23" y="2"/>
                    </a:lnTo>
                    <a:lnTo>
                      <a:pt x="25" y="5"/>
                    </a:lnTo>
                    <a:lnTo>
                      <a:pt x="26" y="7"/>
                    </a:lnTo>
                    <a:lnTo>
                      <a:pt x="29" y="9"/>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3" name="Freeform 248"/>
              <p:cNvSpPr>
                <a:spLocks/>
              </p:cNvSpPr>
              <p:nvPr/>
            </p:nvSpPr>
            <p:spPr bwMode="auto">
              <a:xfrm>
                <a:off x="2865" y="320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0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8"/>
                    </a:lnTo>
                    <a:lnTo>
                      <a:pt x="54" y="14"/>
                    </a:lnTo>
                    <a:lnTo>
                      <a:pt x="51" y="9"/>
                    </a:lnTo>
                    <a:lnTo>
                      <a:pt x="46" y="6"/>
                    </a:lnTo>
                    <a:lnTo>
                      <a:pt x="42" y="2"/>
                    </a:lnTo>
                    <a:lnTo>
                      <a:pt x="36" y="1"/>
                    </a:lnTo>
                    <a:lnTo>
                      <a:pt x="30" y="0"/>
                    </a:lnTo>
                    <a:lnTo>
                      <a:pt x="19" y="2"/>
                    </a:lnTo>
                    <a:lnTo>
                      <a:pt x="8" y="9"/>
                    </a:lnTo>
                    <a:lnTo>
                      <a:pt x="3" y="18"/>
                    </a:lnTo>
                    <a:lnTo>
                      <a:pt x="0" y="30"/>
                    </a:lnTo>
                    <a:lnTo>
                      <a:pt x="0" y="36"/>
                    </a:lnTo>
                    <a:lnTo>
                      <a:pt x="3" y="41"/>
                    </a:lnTo>
                    <a:lnTo>
                      <a:pt x="5" y="46"/>
                    </a:lnTo>
                    <a:lnTo>
                      <a:pt x="8" y="51"/>
                    </a:lnTo>
                    <a:lnTo>
                      <a:pt x="13"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4" name="Freeform 249"/>
              <p:cNvSpPr>
                <a:spLocks/>
              </p:cNvSpPr>
              <p:nvPr/>
            </p:nvSpPr>
            <p:spPr bwMode="auto">
              <a:xfrm>
                <a:off x="2872" y="3213"/>
                <a:ext cx="15" cy="15"/>
              </a:xfrm>
              <a:custGeom>
                <a:avLst/>
                <a:gdLst>
                  <a:gd name="T0" fmla="*/ 1 w 29"/>
                  <a:gd name="T1" fmla="*/ 1 h 30"/>
                  <a:gd name="T2" fmla="*/ 1 w 29"/>
                  <a:gd name="T3" fmla="*/ 1 h 30"/>
                  <a:gd name="T4" fmla="*/ 1 w 29"/>
                  <a:gd name="T5" fmla="*/ 1 h 30"/>
                  <a:gd name="T6" fmla="*/ 1 w 29"/>
                  <a:gd name="T7" fmla="*/ 1 h 30"/>
                  <a:gd name="T8" fmla="*/ 1 w 29"/>
                  <a:gd name="T9" fmla="*/ 1 h 30"/>
                  <a:gd name="T10" fmla="*/ 1 w 29"/>
                  <a:gd name="T11" fmla="*/ 1 h 30"/>
                  <a:gd name="T12" fmla="*/ 1 w 29"/>
                  <a:gd name="T13" fmla="*/ 1 h 30"/>
                  <a:gd name="T14" fmla="*/ 0 w 29"/>
                  <a:gd name="T15" fmla="*/ 1 h 30"/>
                  <a:gd name="T16" fmla="*/ 0 w 29"/>
                  <a:gd name="T17" fmla="*/ 1 h 30"/>
                  <a:gd name="T18" fmla="*/ 0 w 29"/>
                  <a:gd name="T19" fmla="*/ 1 h 30"/>
                  <a:gd name="T20" fmla="*/ 1 w 29"/>
                  <a:gd name="T21" fmla="*/ 1 h 30"/>
                  <a:gd name="T22" fmla="*/ 1 w 29"/>
                  <a:gd name="T23" fmla="*/ 1 h 30"/>
                  <a:gd name="T24" fmla="*/ 1 w 29"/>
                  <a:gd name="T25" fmla="*/ 1 h 30"/>
                  <a:gd name="T26" fmla="*/ 1 w 29"/>
                  <a:gd name="T27" fmla="*/ 1 h 30"/>
                  <a:gd name="T28" fmla="*/ 1 w 29"/>
                  <a:gd name="T29" fmla="*/ 1 h 30"/>
                  <a:gd name="T30" fmla="*/ 1 w 29"/>
                  <a:gd name="T31" fmla="*/ 0 h 30"/>
                  <a:gd name="T32" fmla="*/ 1 w 29"/>
                  <a:gd name="T33" fmla="*/ 0 h 30"/>
                  <a:gd name="T34" fmla="*/ 1 w 29"/>
                  <a:gd name="T35" fmla="*/ 0 h 30"/>
                  <a:gd name="T36" fmla="*/ 1 w 29"/>
                  <a:gd name="T37" fmla="*/ 1 h 30"/>
                  <a:gd name="T38" fmla="*/ 1 w 29"/>
                  <a:gd name="T39" fmla="*/ 1 h 30"/>
                  <a:gd name="T40" fmla="*/ 1 w 29"/>
                  <a:gd name="T41" fmla="*/ 1 h 30"/>
                  <a:gd name="T42" fmla="*/ 1 w 29"/>
                  <a:gd name="T43" fmla="*/ 1 h 30"/>
                  <a:gd name="T44" fmla="*/ 1 w 29"/>
                  <a:gd name="T45" fmla="*/ 1 h 30"/>
                  <a:gd name="T46" fmla="*/ 1 w 29"/>
                  <a:gd name="T47" fmla="*/ 1 h 30"/>
                  <a:gd name="T48" fmla="*/ 1 w 29"/>
                  <a:gd name="T49" fmla="*/ 1 h 30"/>
                  <a:gd name="T50" fmla="*/ 1 w 29"/>
                  <a:gd name="T51" fmla="*/ 1 h 30"/>
                  <a:gd name="T52" fmla="*/ 1 w 29"/>
                  <a:gd name="T53" fmla="*/ 1 h 30"/>
                  <a:gd name="T54" fmla="*/ 1 w 29"/>
                  <a:gd name="T55" fmla="*/ 1 h 30"/>
                  <a:gd name="T56" fmla="*/ 1 w 29"/>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30">
                    <a:moveTo>
                      <a:pt x="15" y="30"/>
                    </a:moveTo>
                    <a:lnTo>
                      <a:pt x="12" y="30"/>
                    </a:lnTo>
                    <a:lnTo>
                      <a:pt x="9" y="29"/>
                    </a:lnTo>
                    <a:lnTo>
                      <a:pt x="7" y="26"/>
                    </a:lnTo>
                    <a:lnTo>
                      <a:pt x="5" y="25"/>
                    </a:lnTo>
                    <a:lnTo>
                      <a:pt x="3" y="23"/>
                    </a:lnTo>
                    <a:lnTo>
                      <a:pt x="1" y="21"/>
                    </a:lnTo>
                    <a:lnTo>
                      <a:pt x="0" y="17"/>
                    </a:lnTo>
                    <a:lnTo>
                      <a:pt x="0" y="15"/>
                    </a:lnTo>
                    <a:lnTo>
                      <a:pt x="0" y="12"/>
                    </a:lnTo>
                    <a:lnTo>
                      <a:pt x="1" y="9"/>
                    </a:lnTo>
                    <a:lnTo>
                      <a:pt x="3" y="7"/>
                    </a:lnTo>
                    <a:lnTo>
                      <a:pt x="5" y="5"/>
                    </a:lnTo>
                    <a:lnTo>
                      <a:pt x="7" y="2"/>
                    </a:lnTo>
                    <a:lnTo>
                      <a:pt x="9" y="1"/>
                    </a:lnTo>
                    <a:lnTo>
                      <a:pt x="12" y="0"/>
                    </a:lnTo>
                    <a:lnTo>
                      <a:pt x="15" y="0"/>
                    </a:lnTo>
                    <a:lnTo>
                      <a:pt x="17" y="0"/>
                    </a:lnTo>
                    <a:lnTo>
                      <a:pt x="21" y="1"/>
                    </a:lnTo>
                    <a:lnTo>
                      <a:pt x="23" y="2"/>
                    </a:lnTo>
                    <a:lnTo>
                      <a:pt x="26" y="5"/>
                    </a:lnTo>
                    <a:lnTo>
                      <a:pt x="27" y="7"/>
                    </a:lnTo>
                    <a:lnTo>
                      <a:pt x="28" y="9"/>
                    </a:lnTo>
                    <a:lnTo>
                      <a:pt x="29" y="12"/>
                    </a:lnTo>
                    <a:lnTo>
                      <a:pt x="29" y="15"/>
                    </a:lnTo>
                    <a:lnTo>
                      <a:pt x="28"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5" name="Freeform 250"/>
              <p:cNvSpPr>
                <a:spLocks/>
              </p:cNvSpPr>
              <p:nvPr/>
            </p:nvSpPr>
            <p:spPr bwMode="auto">
              <a:xfrm>
                <a:off x="2942" y="3332"/>
                <a:ext cx="30" cy="29"/>
              </a:xfrm>
              <a:custGeom>
                <a:avLst/>
                <a:gdLst>
                  <a:gd name="T0" fmla="*/ 1 w 59"/>
                  <a:gd name="T1" fmla="*/ 0 h 59"/>
                  <a:gd name="T2" fmla="*/ 1 w 59"/>
                  <a:gd name="T3" fmla="*/ 0 h 59"/>
                  <a:gd name="T4" fmla="*/ 1 w 59"/>
                  <a:gd name="T5" fmla="*/ 0 h 59"/>
                  <a:gd name="T6" fmla="*/ 1 w 59"/>
                  <a:gd name="T7" fmla="*/ 0 h 59"/>
                  <a:gd name="T8" fmla="*/ 1 w 59"/>
                  <a:gd name="T9" fmla="*/ 0 h 59"/>
                  <a:gd name="T10" fmla="*/ 1 w 59"/>
                  <a:gd name="T11" fmla="*/ 0 h 59"/>
                  <a:gd name="T12" fmla="*/ 1 w 59"/>
                  <a:gd name="T13" fmla="*/ 0 h 59"/>
                  <a:gd name="T14" fmla="*/ 1 w 59"/>
                  <a:gd name="T15" fmla="*/ 0 h 59"/>
                  <a:gd name="T16" fmla="*/ 1 w 59"/>
                  <a:gd name="T17" fmla="*/ 0 h 59"/>
                  <a:gd name="T18" fmla="*/ 1 w 59"/>
                  <a:gd name="T19" fmla="*/ 0 h 59"/>
                  <a:gd name="T20" fmla="*/ 1 w 59"/>
                  <a:gd name="T21" fmla="*/ 0 h 59"/>
                  <a:gd name="T22" fmla="*/ 1 w 59"/>
                  <a:gd name="T23" fmla="*/ 0 h 59"/>
                  <a:gd name="T24" fmla="*/ 0 w 59"/>
                  <a:gd name="T25" fmla="*/ 0 h 59"/>
                  <a:gd name="T26" fmla="*/ 1 w 59"/>
                  <a:gd name="T27" fmla="*/ 0 h 59"/>
                  <a:gd name="T28" fmla="*/ 1 w 59"/>
                  <a:gd name="T29" fmla="*/ 0 h 59"/>
                  <a:gd name="T30" fmla="*/ 1 w 59"/>
                  <a:gd name="T31" fmla="*/ 0 h 59"/>
                  <a:gd name="T32" fmla="*/ 1 w 59"/>
                  <a:gd name="T33" fmla="*/ 0 h 59"/>
                  <a:gd name="T34" fmla="*/ 1 w 59"/>
                  <a:gd name="T35" fmla="*/ 0 h 59"/>
                  <a:gd name="T36" fmla="*/ 1 w 59"/>
                  <a:gd name="T37" fmla="*/ 0 h 59"/>
                  <a:gd name="T38" fmla="*/ 1 w 59"/>
                  <a:gd name="T39" fmla="*/ 0 h 59"/>
                  <a:gd name="T40" fmla="*/ 1 w 59"/>
                  <a:gd name="T41" fmla="*/ 0 h 59"/>
                  <a:gd name="T42" fmla="*/ 1 w 59"/>
                  <a:gd name="T43" fmla="*/ 0 h 59"/>
                  <a:gd name="T44" fmla="*/ 1 w 59"/>
                  <a:gd name="T45" fmla="*/ 0 h 59"/>
                  <a:gd name="T46" fmla="*/ 1 w 59"/>
                  <a:gd name="T47" fmla="*/ 0 h 59"/>
                  <a:gd name="T48" fmla="*/ 1 w 59"/>
                  <a:gd name="T49" fmla="*/ 0 h 59"/>
                  <a:gd name="T50" fmla="*/ 1 w 59"/>
                  <a:gd name="T51" fmla="*/ 0 h 59"/>
                  <a:gd name="T52" fmla="*/ 1 w 59"/>
                  <a:gd name="T53" fmla="*/ 0 h 59"/>
                  <a:gd name="T54" fmla="*/ 1 w 59"/>
                  <a:gd name="T55" fmla="*/ 0 h 59"/>
                  <a:gd name="T56" fmla="*/ 1 w 59"/>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59">
                    <a:moveTo>
                      <a:pt x="59" y="29"/>
                    </a:moveTo>
                    <a:lnTo>
                      <a:pt x="58" y="23"/>
                    </a:lnTo>
                    <a:lnTo>
                      <a:pt x="57" y="19"/>
                    </a:lnTo>
                    <a:lnTo>
                      <a:pt x="54" y="13"/>
                    </a:lnTo>
                    <a:lnTo>
                      <a:pt x="50" y="8"/>
                    </a:lnTo>
                    <a:lnTo>
                      <a:pt x="46" y="5"/>
                    </a:lnTo>
                    <a:lnTo>
                      <a:pt x="41" y="2"/>
                    </a:lnTo>
                    <a:lnTo>
                      <a:pt x="35" y="0"/>
                    </a:lnTo>
                    <a:lnTo>
                      <a:pt x="30" y="0"/>
                    </a:lnTo>
                    <a:lnTo>
                      <a:pt x="18" y="2"/>
                    </a:lnTo>
                    <a:lnTo>
                      <a:pt x="9" y="8"/>
                    </a:lnTo>
                    <a:lnTo>
                      <a:pt x="2" y="17"/>
                    </a:lnTo>
                    <a:lnTo>
                      <a:pt x="0" y="29"/>
                    </a:lnTo>
                    <a:lnTo>
                      <a:pt x="1" y="35"/>
                    </a:lnTo>
                    <a:lnTo>
                      <a:pt x="2" y="40"/>
                    </a:lnTo>
                    <a:lnTo>
                      <a:pt x="5" y="46"/>
                    </a:lnTo>
                    <a:lnTo>
                      <a:pt x="9" y="51"/>
                    </a:lnTo>
                    <a:lnTo>
                      <a:pt x="13" y="54"/>
                    </a:lnTo>
                    <a:lnTo>
                      <a:pt x="18" y="57"/>
                    </a:lnTo>
                    <a:lnTo>
                      <a:pt x="24" y="59"/>
                    </a:lnTo>
                    <a:lnTo>
                      <a:pt x="30" y="59"/>
                    </a:lnTo>
                    <a:lnTo>
                      <a:pt x="35" y="59"/>
                    </a:lnTo>
                    <a:lnTo>
                      <a:pt x="41" y="57"/>
                    </a:lnTo>
                    <a:lnTo>
                      <a:pt x="46" y="54"/>
                    </a:lnTo>
                    <a:lnTo>
                      <a:pt x="50" y="51"/>
                    </a:lnTo>
                    <a:lnTo>
                      <a:pt x="54" y="46"/>
                    </a:lnTo>
                    <a:lnTo>
                      <a:pt x="57" y="40"/>
                    </a:lnTo>
                    <a:lnTo>
                      <a:pt x="58" y="35"/>
                    </a:lnTo>
                    <a:lnTo>
                      <a:pt x="59"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6" name="Freeform 251"/>
              <p:cNvSpPr>
                <a:spLocks/>
              </p:cNvSpPr>
              <p:nvPr/>
            </p:nvSpPr>
            <p:spPr bwMode="auto">
              <a:xfrm>
                <a:off x="2949" y="3339"/>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9">
                    <a:moveTo>
                      <a:pt x="15" y="29"/>
                    </a:moveTo>
                    <a:lnTo>
                      <a:pt x="11" y="29"/>
                    </a:lnTo>
                    <a:lnTo>
                      <a:pt x="9" y="28"/>
                    </a:lnTo>
                    <a:lnTo>
                      <a:pt x="6" y="27"/>
                    </a:lnTo>
                    <a:lnTo>
                      <a:pt x="4" y="25"/>
                    </a:lnTo>
                    <a:lnTo>
                      <a:pt x="2" y="23"/>
                    </a:lnTo>
                    <a:lnTo>
                      <a:pt x="1" y="20"/>
                    </a:lnTo>
                    <a:lnTo>
                      <a:pt x="0" y="17"/>
                    </a:lnTo>
                    <a:lnTo>
                      <a:pt x="0" y="14"/>
                    </a:lnTo>
                    <a:lnTo>
                      <a:pt x="0" y="12"/>
                    </a:lnTo>
                    <a:lnTo>
                      <a:pt x="1" y="8"/>
                    </a:lnTo>
                    <a:lnTo>
                      <a:pt x="2" y="6"/>
                    </a:lnTo>
                    <a:lnTo>
                      <a:pt x="4" y="4"/>
                    </a:lnTo>
                    <a:lnTo>
                      <a:pt x="6" y="2"/>
                    </a:lnTo>
                    <a:lnTo>
                      <a:pt x="9" y="1"/>
                    </a:lnTo>
                    <a:lnTo>
                      <a:pt x="11" y="0"/>
                    </a:lnTo>
                    <a:lnTo>
                      <a:pt x="15" y="0"/>
                    </a:lnTo>
                    <a:lnTo>
                      <a:pt x="17" y="0"/>
                    </a:lnTo>
                    <a:lnTo>
                      <a:pt x="20" y="1"/>
                    </a:lnTo>
                    <a:lnTo>
                      <a:pt x="23" y="2"/>
                    </a:lnTo>
                    <a:lnTo>
                      <a:pt x="25" y="4"/>
                    </a:lnTo>
                    <a:lnTo>
                      <a:pt x="26" y="6"/>
                    </a:lnTo>
                    <a:lnTo>
                      <a:pt x="28" y="8"/>
                    </a:lnTo>
                    <a:lnTo>
                      <a:pt x="29" y="12"/>
                    </a:lnTo>
                    <a:lnTo>
                      <a:pt x="29"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7" name="Freeform 252"/>
              <p:cNvSpPr>
                <a:spLocks/>
              </p:cNvSpPr>
              <p:nvPr/>
            </p:nvSpPr>
            <p:spPr bwMode="auto">
              <a:xfrm>
                <a:off x="3086" y="3252"/>
                <a:ext cx="30" cy="29"/>
              </a:xfrm>
              <a:custGeom>
                <a:avLst/>
                <a:gdLst>
                  <a:gd name="T0" fmla="*/ 1 w 60"/>
                  <a:gd name="T1" fmla="*/ 0 h 59"/>
                  <a:gd name="T2" fmla="*/ 1 w 60"/>
                  <a:gd name="T3" fmla="*/ 0 h 59"/>
                  <a:gd name="T4" fmla="*/ 1 w 60"/>
                  <a:gd name="T5" fmla="*/ 0 h 59"/>
                  <a:gd name="T6" fmla="*/ 1 w 60"/>
                  <a:gd name="T7" fmla="*/ 0 h 59"/>
                  <a:gd name="T8" fmla="*/ 1 w 60"/>
                  <a:gd name="T9" fmla="*/ 0 h 59"/>
                  <a:gd name="T10" fmla="*/ 1 w 60"/>
                  <a:gd name="T11" fmla="*/ 0 h 59"/>
                  <a:gd name="T12" fmla="*/ 1 w 60"/>
                  <a:gd name="T13" fmla="*/ 0 h 59"/>
                  <a:gd name="T14" fmla="*/ 1 w 60"/>
                  <a:gd name="T15" fmla="*/ 0 h 59"/>
                  <a:gd name="T16" fmla="*/ 1 w 60"/>
                  <a:gd name="T17" fmla="*/ 0 h 59"/>
                  <a:gd name="T18" fmla="*/ 1 w 60"/>
                  <a:gd name="T19" fmla="*/ 0 h 59"/>
                  <a:gd name="T20" fmla="*/ 1 w 60"/>
                  <a:gd name="T21" fmla="*/ 0 h 59"/>
                  <a:gd name="T22" fmla="*/ 1 w 60"/>
                  <a:gd name="T23" fmla="*/ 0 h 59"/>
                  <a:gd name="T24" fmla="*/ 0 w 60"/>
                  <a:gd name="T25" fmla="*/ 0 h 59"/>
                  <a:gd name="T26" fmla="*/ 1 w 60"/>
                  <a:gd name="T27" fmla="*/ 0 h 59"/>
                  <a:gd name="T28" fmla="*/ 1 w 60"/>
                  <a:gd name="T29" fmla="*/ 0 h 59"/>
                  <a:gd name="T30" fmla="*/ 1 w 60"/>
                  <a:gd name="T31" fmla="*/ 0 h 59"/>
                  <a:gd name="T32" fmla="*/ 1 w 60"/>
                  <a:gd name="T33" fmla="*/ 0 h 59"/>
                  <a:gd name="T34" fmla="*/ 1 w 60"/>
                  <a:gd name="T35" fmla="*/ 0 h 59"/>
                  <a:gd name="T36" fmla="*/ 1 w 60"/>
                  <a:gd name="T37" fmla="*/ 0 h 59"/>
                  <a:gd name="T38" fmla="*/ 1 w 60"/>
                  <a:gd name="T39" fmla="*/ 0 h 59"/>
                  <a:gd name="T40" fmla="*/ 1 w 60"/>
                  <a:gd name="T41" fmla="*/ 0 h 59"/>
                  <a:gd name="T42" fmla="*/ 1 w 60"/>
                  <a:gd name="T43" fmla="*/ 0 h 59"/>
                  <a:gd name="T44" fmla="*/ 1 w 60"/>
                  <a:gd name="T45" fmla="*/ 0 h 59"/>
                  <a:gd name="T46" fmla="*/ 1 w 60"/>
                  <a:gd name="T47" fmla="*/ 0 h 59"/>
                  <a:gd name="T48" fmla="*/ 1 w 60"/>
                  <a:gd name="T49" fmla="*/ 0 h 59"/>
                  <a:gd name="T50" fmla="*/ 1 w 60"/>
                  <a:gd name="T51" fmla="*/ 0 h 59"/>
                  <a:gd name="T52" fmla="*/ 1 w 60"/>
                  <a:gd name="T53" fmla="*/ 0 h 59"/>
                  <a:gd name="T54" fmla="*/ 1 w 60"/>
                  <a:gd name="T55" fmla="*/ 0 h 59"/>
                  <a:gd name="T56" fmla="*/ 1 w 60"/>
                  <a:gd name="T57" fmla="*/ 0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9" y="24"/>
                    </a:lnTo>
                    <a:lnTo>
                      <a:pt x="58" y="18"/>
                    </a:lnTo>
                    <a:lnTo>
                      <a:pt x="55" y="13"/>
                    </a:lnTo>
                    <a:lnTo>
                      <a:pt x="51" y="8"/>
                    </a:lnTo>
                    <a:lnTo>
                      <a:pt x="47" y="5"/>
                    </a:lnTo>
                    <a:lnTo>
                      <a:pt x="42" y="2"/>
                    </a:lnTo>
                    <a:lnTo>
                      <a:pt x="36" y="0"/>
                    </a:lnTo>
                    <a:lnTo>
                      <a:pt x="30" y="0"/>
                    </a:lnTo>
                    <a:lnTo>
                      <a:pt x="19" y="2"/>
                    </a:lnTo>
                    <a:lnTo>
                      <a:pt x="10" y="8"/>
                    </a:lnTo>
                    <a:lnTo>
                      <a:pt x="3" y="18"/>
                    </a:lnTo>
                    <a:lnTo>
                      <a:pt x="0" y="30"/>
                    </a:lnTo>
                    <a:lnTo>
                      <a:pt x="2" y="36"/>
                    </a:lnTo>
                    <a:lnTo>
                      <a:pt x="3" y="40"/>
                    </a:lnTo>
                    <a:lnTo>
                      <a:pt x="6" y="46"/>
                    </a:lnTo>
                    <a:lnTo>
                      <a:pt x="10" y="51"/>
                    </a:lnTo>
                    <a:lnTo>
                      <a:pt x="14" y="54"/>
                    </a:lnTo>
                    <a:lnTo>
                      <a:pt x="19" y="56"/>
                    </a:lnTo>
                    <a:lnTo>
                      <a:pt x="25" y="59"/>
                    </a:lnTo>
                    <a:lnTo>
                      <a:pt x="30" y="59"/>
                    </a:lnTo>
                    <a:lnTo>
                      <a:pt x="36" y="59"/>
                    </a:lnTo>
                    <a:lnTo>
                      <a:pt x="42" y="56"/>
                    </a:lnTo>
                    <a:lnTo>
                      <a:pt x="47" y="54"/>
                    </a:lnTo>
                    <a:lnTo>
                      <a:pt x="51" y="51"/>
                    </a:lnTo>
                    <a:lnTo>
                      <a:pt x="55" y="46"/>
                    </a:lnTo>
                    <a:lnTo>
                      <a:pt x="58" y="40"/>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8" name="Freeform 253"/>
              <p:cNvSpPr>
                <a:spLocks/>
              </p:cNvSpPr>
              <p:nvPr/>
            </p:nvSpPr>
            <p:spPr bwMode="auto">
              <a:xfrm>
                <a:off x="3093" y="3259"/>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2" y="29"/>
                    </a:lnTo>
                    <a:lnTo>
                      <a:pt x="10" y="28"/>
                    </a:lnTo>
                    <a:lnTo>
                      <a:pt x="7" y="26"/>
                    </a:lnTo>
                    <a:lnTo>
                      <a:pt x="5" y="25"/>
                    </a:lnTo>
                    <a:lnTo>
                      <a:pt x="3" y="23"/>
                    </a:lnTo>
                    <a:lnTo>
                      <a:pt x="2" y="20"/>
                    </a:lnTo>
                    <a:lnTo>
                      <a:pt x="0" y="17"/>
                    </a:lnTo>
                    <a:lnTo>
                      <a:pt x="0" y="15"/>
                    </a:lnTo>
                    <a:lnTo>
                      <a:pt x="0" y="11"/>
                    </a:lnTo>
                    <a:lnTo>
                      <a:pt x="2" y="9"/>
                    </a:lnTo>
                    <a:lnTo>
                      <a:pt x="3" y="7"/>
                    </a:lnTo>
                    <a:lnTo>
                      <a:pt x="5" y="5"/>
                    </a:lnTo>
                    <a:lnTo>
                      <a:pt x="7" y="2"/>
                    </a:lnTo>
                    <a:lnTo>
                      <a:pt x="10" y="1"/>
                    </a:lnTo>
                    <a:lnTo>
                      <a:pt x="12" y="0"/>
                    </a:lnTo>
                    <a:lnTo>
                      <a:pt x="15" y="0"/>
                    </a:lnTo>
                    <a:lnTo>
                      <a:pt x="18" y="0"/>
                    </a:lnTo>
                    <a:lnTo>
                      <a:pt x="21" y="1"/>
                    </a:lnTo>
                    <a:lnTo>
                      <a:pt x="23" y="2"/>
                    </a:lnTo>
                    <a:lnTo>
                      <a:pt x="26" y="5"/>
                    </a:lnTo>
                    <a:lnTo>
                      <a:pt x="27" y="7"/>
                    </a:lnTo>
                    <a:lnTo>
                      <a:pt x="29" y="9"/>
                    </a:lnTo>
                    <a:lnTo>
                      <a:pt x="30" y="11"/>
                    </a:lnTo>
                    <a:lnTo>
                      <a:pt x="30" y="15"/>
                    </a:lnTo>
                    <a:lnTo>
                      <a:pt x="29" y="21"/>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29" name="Freeform 254"/>
              <p:cNvSpPr>
                <a:spLocks/>
              </p:cNvSpPr>
              <p:nvPr/>
            </p:nvSpPr>
            <p:spPr bwMode="auto">
              <a:xfrm>
                <a:off x="3083" y="300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8" y="24"/>
                    </a:lnTo>
                    <a:lnTo>
                      <a:pt x="57" y="18"/>
                    </a:lnTo>
                    <a:lnTo>
                      <a:pt x="55" y="14"/>
                    </a:lnTo>
                    <a:lnTo>
                      <a:pt x="52" y="9"/>
                    </a:lnTo>
                    <a:lnTo>
                      <a:pt x="47" y="6"/>
                    </a:lnTo>
                    <a:lnTo>
                      <a:pt x="41" y="2"/>
                    </a:lnTo>
                    <a:lnTo>
                      <a:pt x="35" y="1"/>
                    </a:lnTo>
                    <a:lnTo>
                      <a:pt x="30" y="0"/>
                    </a:lnTo>
                    <a:lnTo>
                      <a:pt x="18" y="2"/>
                    </a:lnTo>
                    <a:lnTo>
                      <a:pt x="9" y="9"/>
                    </a:lnTo>
                    <a:lnTo>
                      <a:pt x="2" y="18"/>
                    </a:lnTo>
                    <a:lnTo>
                      <a:pt x="0" y="30"/>
                    </a:lnTo>
                    <a:lnTo>
                      <a:pt x="1" y="36"/>
                    </a:lnTo>
                    <a:lnTo>
                      <a:pt x="2" y="41"/>
                    </a:lnTo>
                    <a:lnTo>
                      <a:pt x="5" y="47"/>
                    </a:lnTo>
                    <a:lnTo>
                      <a:pt x="9" y="52"/>
                    </a:lnTo>
                    <a:lnTo>
                      <a:pt x="14" y="55"/>
                    </a:lnTo>
                    <a:lnTo>
                      <a:pt x="18" y="57"/>
                    </a:lnTo>
                    <a:lnTo>
                      <a:pt x="24" y="60"/>
                    </a:lnTo>
                    <a:lnTo>
                      <a:pt x="30" y="60"/>
                    </a:lnTo>
                    <a:lnTo>
                      <a:pt x="35" y="60"/>
                    </a:lnTo>
                    <a:lnTo>
                      <a:pt x="41" y="57"/>
                    </a:lnTo>
                    <a:lnTo>
                      <a:pt x="47" y="55"/>
                    </a:lnTo>
                    <a:lnTo>
                      <a:pt x="52" y="52"/>
                    </a:lnTo>
                    <a:lnTo>
                      <a:pt x="55" y="47"/>
                    </a:lnTo>
                    <a:lnTo>
                      <a:pt x="57" y="41"/>
                    </a:lnTo>
                    <a:lnTo>
                      <a:pt x="58"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0" name="Freeform 255"/>
              <p:cNvSpPr>
                <a:spLocks/>
              </p:cNvSpPr>
              <p:nvPr/>
            </p:nvSpPr>
            <p:spPr bwMode="auto">
              <a:xfrm>
                <a:off x="3090" y="3008"/>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2" y="29"/>
                    </a:lnTo>
                    <a:lnTo>
                      <a:pt x="10" y="28"/>
                    </a:lnTo>
                    <a:lnTo>
                      <a:pt x="7" y="26"/>
                    </a:lnTo>
                    <a:lnTo>
                      <a:pt x="4" y="24"/>
                    </a:lnTo>
                    <a:lnTo>
                      <a:pt x="3" y="22"/>
                    </a:lnTo>
                    <a:lnTo>
                      <a:pt x="1" y="20"/>
                    </a:lnTo>
                    <a:lnTo>
                      <a:pt x="0" y="17"/>
                    </a:lnTo>
                    <a:lnTo>
                      <a:pt x="0" y="14"/>
                    </a:lnTo>
                    <a:lnTo>
                      <a:pt x="0" y="11"/>
                    </a:lnTo>
                    <a:lnTo>
                      <a:pt x="1" y="8"/>
                    </a:lnTo>
                    <a:lnTo>
                      <a:pt x="3" y="6"/>
                    </a:lnTo>
                    <a:lnTo>
                      <a:pt x="4" y="3"/>
                    </a:lnTo>
                    <a:lnTo>
                      <a:pt x="7" y="2"/>
                    </a:lnTo>
                    <a:lnTo>
                      <a:pt x="10" y="1"/>
                    </a:lnTo>
                    <a:lnTo>
                      <a:pt x="12" y="0"/>
                    </a:lnTo>
                    <a:lnTo>
                      <a:pt x="15" y="0"/>
                    </a:lnTo>
                    <a:lnTo>
                      <a:pt x="18" y="0"/>
                    </a:lnTo>
                    <a:lnTo>
                      <a:pt x="20" y="1"/>
                    </a:lnTo>
                    <a:lnTo>
                      <a:pt x="23" y="2"/>
                    </a:lnTo>
                    <a:lnTo>
                      <a:pt x="25" y="3"/>
                    </a:lnTo>
                    <a:lnTo>
                      <a:pt x="27" y="6"/>
                    </a:lnTo>
                    <a:lnTo>
                      <a:pt x="28" y="8"/>
                    </a:lnTo>
                    <a:lnTo>
                      <a:pt x="30" y="11"/>
                    </a:lnTo>
                    <a:lnTo>
                      <a:pt x="30" y="14"/>
                    </a:lnTo>
                    <a:lnTo>
                      <a:pt x="28" y="20"/>
                    </a:lnTo>
                    <a:lnTo>
                      <a:pt x="25" y="24"/>
                    </a:lnTo>
                    <a:lnTo>
                      <a:pt x="20"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1" name="Freeform 256"/>
              <p:cNvSpPr>
                <a:spLocks/>
              </p:cNvSpPr>
              <p:nvPr/>
            </p:nvSpPr>
            <p:spPr bwMode="auto">
              <a:xfrm>
                <a:off x="3171" y="3193"/>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29"/>
                    </a:moveTo>
                    <a:lnTo>
                      <a:pt x="59" y="24"/>
                    </a:lnTo>
                    <a:lnTo>
                      <a:pt x="58" y="18"/>
                    </a:lnTo>
                    <a:lnTo>
                      <a:pt x="54" y="12"/>
                    </a:lnTo>
                    <a:lnTo>
                      <a:pt x="51" y="8"/>
                    </a:lnTo>
                    <a:lnTo>
                      <a:pt x="46" y="4"/>
                    </a:lnTo>
                    <a:lnTo>
                      <a:pt x="41" y="2"/>
                    </a:lnTo>
                    <a:lnTo>
                      <a:pt x="36" y="1"/>
                    </a:lnTo>
                    <a:lnTo>
                      <a:pt x="30" y="0"/>
                    </a:lnTo>
                    <a:lnTo>
                      <a:pt x="18" y="2"/>
                    </a:lnTo>
                    <a:lnTo>
                      <a:pt x="9" y="8"/>
                    </a:lnTo>
                    <a:lnTo>
                      <a:pt x="2" y="18"/>
                    </a:lnTo>
                    <a:lnTo>
                      <a:pt x="0" y="29"/>
                    </a:lnTo>
                    <a:lnTo>
                      <a:pt x="1" y="35"/>
                    </a:lnTo>
                    <a:lnTo>
                      <a:pt x="2" y="41"/>
                    </a:lnTo>
                    <a:lnTo>
                      <a:pt x="6" y="46"/>
                    </a:lnTo>
                    <a:lnTo>
                      <a:pt x="9" y="50"/>
                    </a:lnTo>
                    <a:lnTo>
                      <a:pt x="14" y="54"/>
                    </a:lnTo>
                    <a:lnTo>
                      <a:pt x="18" y="57"/>
                    </a:lnTo>
                    <a:lnTo>
                      <a:pt x="24" y="58"/>
                    </a:lnTo>
                    <a:lnTo>
                      <a:pt x="30" y="59"/>
                    </a:lnTo>
                    <a:lnTo>
                      <a:pt x="36" y="58"/>
                    </a:lnTo>
                    <a:lnTo>
                      <a:pt x="41" y="57"/>
                    </a:lnTo>
                    <a:lnTo>
                      <a:pt x="46" y="54"/>
                    </a:lnTo>
                    <a:lnTo>
                      <a:pt x="51" y="50"/>
                    </a:lnTo>
                    <a:lnTo>
                      <a:pt x="54" y="46"/>
                    </a:lnTo>
                    <a:lnTo>
                      <a:pt x="58"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2" name="Freeform 257"/>
              <p:cNvSpPr>
                <a:spLocks/>
              </p:cNvSpPr>
              <p:nvPr/>
            </p:nvSpPr>
            <p:spPr bwMode="auto">
              <a:xfrm>
                <a:off x="3178" y="3200"/>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9" y="29"/>
                    </a:lnTo>
                    <a:lnTo>
                      <a:pt x="7" y="27"/>
                    </a:lnTo>
                    <a:lnTo>
                      <a:pt x="5" y="26"/>
                    </a:lnTo>
                    <a:lnTo>
                      <a:pt x="3" y="24"/>
                    </a:lnTo>
                    <a:lnTo>
                      <a:pt x="1" y="20"/>
                    </a:lnTo>
                    <a:lnTo>
                      <a:pt x="0" y="18"/>
                    </a:lnTo>
                    <a:lnTo>
                      <a:pt x="0" y="15"/>
                    </a:lnTo>
                    <a:lnTo>
                      <a:pt x="0" y="12"/>
                    </a:lnTo>
                    <a:lnTo>
                      <a:pt x="1" y="10"/>
                    </a:lnTo>
                    <a:lnTo>
                      <a:pt x="3" y="7"/>
                    </a:lnTo>
                    <a:lnTo>
                      <a:pt x="5" y="5"/>
                    </a:lnTo>
                    <a:lnTo>
                      <a:pt x="7" y="3"/>
                    </a:lnTo>
                    <a:lnTo>
                      <a:pt x="9" y="2"/>
                    </a:lnTo>
                    <a:lnTo>
                      <a:pt x="13" y="0"/>
                    </a:lnTo>
                    <a:lnTo>
                      <a:pt x="15" y="0"/>
                    </a:lnTo>
                    <a:lnTo>
                      <a:pt x="17"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3" name="Freeform 258"/>
              <p:cNvSpPr>
                <a:spLocks/>
              </p:cNvSpPr>
              <p:nvPr/>
            </p:nvSpPr>
            <p:spPr bwMode="auto">
              <a:xfrm>
                <a:off x="3283" y="3094"/>
                <a:ext cx="30" cy="30"/>
              </a:xfrm>
              <a:custGeom>
                <a:avLst/>
                <a:gdLst>
                  <a:gd name="T0" fmla="*/ 1 w 58"/>
                  <a:gd name="T1" fmla="*/ 1 h 58"/>
                  <a:gd name="T2" fmla="*/ 1 w 58"/>
                  <a:gd name="T3" fmla="*/ 1 h 58"/>
                  <a:gd name="T4" fmla="*/ 1 w 58"/>
                  <a:gd name="T5" fmla="*/ 1 h 58"/>
                  <a:gd name="T6" fmla="*/ 1 w 58"/>
                  <a:gd name="T7" fmla="*/ 1 h 58"/>
                  <a:gd name="T8" fmla="*/ 1 w 58"/>
                  <a:gd name="T9" fmla="*/ 1 h 58"/>
                  <a:gd name="T10" fmla="*/ 1 w 58"/>
                  <a:gd name="T11" fmla="*/ 1 h 58"/>
                  <a:gd name="T12" fmla="*/ 1 w 58"/>
                  <a:gd name="T13" fmla="*/ 1 h 58"/>
                  <a:gd name="T14" fmla="*/ 1 w 58"/>
                  <a:gd name="T15" fmla="*/ 0 h 58"/>
                  <a:gd name="T16" fmla="*/ 1 w 58"/>
                  <a:gd name="T17" fmla="*/ 0 h 58"/>
                  <a:gd name="T18" fmla="*/ 1 w 58"/>
                  <a:gd name="T19" fmla="*/ 1 h 58"/>
                  <a:gd name="T20" fmla="*/ 1 w 58"/>
                  <a:gd name="T21" fmla="*/ 1 h 58"/>
                  <a:gd name="T22" fmla="*/ 1 w 58"/>
                  <a:gd name="T23" fmla="*/ 1 h 58"/>
                  <a:gd name="T24" fmla="*/ 0 w 58"/>
                  <a:gd name="T25" fmla="*/ 1 h 58"/>
                  <a:gd name="T26" fmla="*/ 0 w 58"/>
                  <a:gd name="T27" fmla="*/ 1 h 58"/>
                  <a:gd name="T28" fmla="*/ 1 w 58"/>
                  <a:gd name="T29" fmla="*/ 1 h 58"/>
                  <a:gd name="T30" fmla="*/ 1 w 58"/>
                  <a:gd name="T31" fmla="*/ 1 h 58"/>
                  <a:gd name="T32" fmla="*/ 1 w 58"/>
                  <a:gd name="T33" fmla="*/ 1 h 58"/>
                  <a:gd name="T34" fmla="*/ 1 w 58"/>
                  <a:gd name="T35" fmla="*/ 1 h 58"/>
                  <a:gd name="T36" fmla="*/ 1 w 58"/>
                  <a:gd name="T37" fmla="*/ 1 h 58"/>
                  <a:gd name="T38" fmla="*/ 1 w 58"/>
                  <a:gd name="T39" fmla="*/ 1 h 58"/>
                  <a:gd name="T40" fmla="*/ 1 w 58"/>
                  <a:gd name="T41" fmla="*/ 1 h 58"/>
                  <a:gd name="T42" fmla="*/ 1 w 58"/>
                  <a:gd name="T43" fmla="*/ 1 h 58"/>
                  <a:gd name="T44" fmla="*/ 1 w 58"/>
                  <a:gd name="T45" fmla="*/ 1 h 58"/>
                  <a:gd name="T46" fmla="*/ 1 w 58"/>
                  <a:gd name="T47" fmla="*/ 1 h 58"/>
                  <a:gd name="T48" fmla="*/ 1 w 58"/>
                  <a:gd name="T49" fmla="*/ 1 h 58"/>
                  <a:gd name="T50" fmla="*/ 1 w 58"/>
                  <a:gd name="T51" fmla="*/ 1 h 58"/>
                  <a:gd name="T52" fmla="*/ 1 w 58"/>
                  <a:gd name="T53" fmla="*/ 1 h 58"/>
                  <a:gd name="T54" fmla="*/ 1 w 58"/>
                  <a:gd name="T55" fmla="*/ 1 h 58"/>
                  <a:gd name="T56" fmla="*/ 1 w 58"/>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58">
                    <a:moveTo>
                      <a:pt x="58" y="28"/>
                    </a:moveTo>
                    <a:lnTo>
                      <a:pt x="58" y="23"/>
                    </a:lnTo>
                    <a:lnTo>
                      <a:pt x="56" y="18"/>
                    </a:lnTo>
                    <a:lnTo>
                      <a:pt x="54" y="12"/>
                    </a:lnTo>
                    <a:lnTo>
                      <a:pt x="50" y="8"/>
                    </a:lnTo>
                    <a:lnTo>
                      <a:pt x="46" y="4"/>
                    </a:lnTo>
                    <a:lnTo>
                      <a:pt x="40" y="2"/>
                    </a:lnTo>
                    <a:lnTo>
                      <a:pt x="34" y="0"/>
                    </a:lnTo>
                    <a:lnTo>
                      <a:pt x="28" y="0"/>
                    </a:lnTo>
                    <a:lnTo>
                      <a:pt x="17" y="2"/>
                    </a:lnTo>
                    <a:lnTo>
                      <a:pt x="8" y="8"/>
                    </a:lnTo>
                    <a:lnTo>
                      <a:pt x="2" y="17"/>
                    </a:lnTo>
                    <a:lnTo>
                      <a:pt x="0" y="28"/>
                    </a:lnTo>
                    <a:lnTo>
                      <a:pt x="0" y="34"/>
                    </a:lnTo>
                    <a:lnTo>
                      <a:pt x="2" y="40"/>
                    </a:lnTo>
                    <a:lnTo>
                      <a:pt x="4" y="46"/>
                    </a:lnTo>
                    <a:lnTo>
                      <a:pt x="8" y="50"/>
                    </a:lnTo>
                    <a:lnTo>
                      <a:pt x="12" y="54"/>
                    </a:lnTo>
                    <a:lnTo>
                      <a:pt x="18" y="56"/>
                    </a:lnTo>
                    <a:lnTo>
                      <a:pt x="23" y="58"/>
                    </a:lnTo>
                    <a:lnTo>
                      <a:pt x="28" y="58"/>
                    </a:lnTo>
                    <a:lnTo>
                      <a:pt x="34" y="58"/>
                    </a:lnTo>
                    <a:lnTo>
                      <a:pt x="40" y="56"/>
                    </a:lnTo>
                    <a:lnTo>
                      <a:pt x="46" y="54"/>
                    </a:lnTo>
                    <a:lnTo>
                      <a:pt x="50" y="50"/>
                    </a:lnTo>
                    <a:lnTo>
                      <a:pt x="54" y="46"/>
                    </a:lnTo>
                    <a:lnTo>
                      <a:pt x="56" y="40"/>
                    </a:lnTo>
                    <a:lnTo>
                      <a:pt x="58" y="34"/>
                    </a:lnTo>
                    <a:lnTo>
                      <a:pt x="58" y="28"/>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4" name="Freeform 259"/>
              <p:cNvSpPr>
                <a:spLocks/>
              </p:cNvSpPr>
              <p:nvPr/>
            </p:nvSpPr>
            <p:spPr bwMode="auto">
              <a:xfrm>
                <a:off x="3291" y="3102"/>
                <a:ext cx="14" cy="14"/>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8">
                    <a:moveTo>
                      <a:pt x="14" y="28"/>
                    </a:moveTo>
                    <a:lnTo>
                      <a:pt x="12" y="28"/>
                    </a:lnTo>
                    <a:lnTo>
                      <a:pt x="10" y="27"/>
                    </a:lnTo>
                    <a:lnTo>
                      <a:pt x="6" y="26"/>
                    </a:lnTo>
                    <a:lnTo>
                      <a:pt x="4" y="24"/>
                    </a:lnTo>
                    <a:lnTo>
                      <a:pt x="3" y="21"/>
                    </a:lnTo>
                    <a:lnTo>
                      <a:pt x="2" y="19"/>
                    </a:lnTo>
                    <a:lnTo>
                      <a:pt x="0" y="17"/>
                    </a:lnTo>
                    <a:lnTo>
                      <a:pt x="0" y="13"/>
                    </a:lnTo>
                    <a:lnTo>
                      <a:pt x="0" y="11"/>
                    </a:lnTo>
                    <a:lnTo>
                      <a:pt x="2" y="8"/>
                    </a:lnTo>
                    <a:lnTo>
                      <a:pt x="3" y="5"/>
                    </a:lnTo>
                    <a:lnTo>
                      <a:pt x="4" y="3"/>
                    </a:lnTo>
                    <a:lnTo>
                      <a:pt x="6" y="2"/>
                    </a:lnTo>
                    <a:lnTo>
                      <a:pt x="10" y="1"/>
                    </a:lnTo>
                    <a:lnTo>
                      <a:pt x="12" y="0"/>
                    </a:lnTo>
                    <a:lnTo>
                      <a:pt x="14" y="0"/>
                    </a:lnTo>
                    <a:lnTo>
                      <a:pt x="18" y="0"/>
                    </a:lnTo>
                    <a:lnTo>
                      <a:pt x="20" y="1"/>
                    </a:lnTo>
                    <a:lnTo>
                      <a:pt x="24" y="2"/>
                    </a:lnTo>
                    <a:lnTo>
                      <a:pt x="26" y="3"/>
                    </a:lnTo>
                    <a:lnTo>
                      <a:pt x="27" y="5"/>
                    </a:lnTo>
                    <a:lnTo>
                      <a:pt x="28" y="8"/>
                    </a:lnTo>
                    <a:lnTo>
                      <a:pt x="29" y="11"/>
                    </a:lnTo>
                    <a:lnTo>
                      <a:pt x="29" y="13"/>
                    </a:lnTo>
                    <a:lnTo>
                      <a:pt x="28" y="19"/>
                    </a:lnTo>
                    <a:lnTo>
                      <a:pt x="26" y="24"/>
                    </a:lnTo>
                    <a:lnTo>
                      <a:pt x="20" y="27"/>
                    </a:lnTo>
                    <a:lnTo>
                      <a:pt x="14"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5" name="Freeform 260"/>
              <p:cNvSpPr>
                <a:spLocks/>
              </p:cNvSpPr>
              <p:nvPr/>
            </p:nvSpPr>
            <p:spPr bwMode="auto">
              <a:xfrm>
                <a:off x="3280" y="3273"/>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7" y="18"/>
                    </a:lnTo>
                    <a:lnTo>
                      <a:pt x="54" y="12"/>
                    </a:lnTo>
                    <a:lnTo>
                      <a:pt x="50" y="8"/>
                    </a:lnTo>
                    <a:lnTo>
                      <a:pt x="46" y="4"/>
                    </a:lnTo>
                    <a:lnTo>
                      <a:pt x="41" y="2"/>
                    </a:lnTo>
                    <a:lnTo>
                      <a:pt x="35" y="0"/>
                    </a:lnTo>
                    <a:lnTo>
                      <a:pt x="30" y="0"/>
                    </a:lnTo>
                    <a:lnTo>
                      <a:pt x="18" y="2"/>
                    </a:lnTo>
                    <a:lnTo>
                      <a:pt x="9" y="8"/>
                    </a:lnTo>
                    <a:lnTo>
                      <a:pt x="2" y="18"/>
                    </a:lnTo>
                    <a:lnTo>
                      <a:pt x="0" y="30"/>
                    </a:lnTo>
                    <a:lnTo>
                      <a:pt x="1" y="35"/>
                    </a:lnTo>
                    <a:lnTo>
                      <a:pt x="2" y="41"/>
                    </a:lnTo>
                    <a:lnTo>
                      <a:pt x="6" y="46"/>
                    </a:lnTo>
                    <a:lnTo>
                      <a:pt x="9" y="50"/>
                    </a:lnTo>
                    <a:lnTo>
                      <a:pt x="14" y="54"/>
                    </a:lnTo>
                    <a:lnTo>
                      <a:pt x="18" y="57"/>
                    </a:lnTo>
                    <a:lnTo>
                      <a:pt x="24" y="58"/>
                    </a:lnTo>
                    <a:lnTo>
                      <a:pt x="30" y="60"/>
                    </a:lnTo>
                    <a:lnTo>
                      <a:pt x="35" y="58"/>
                    </a:lnTo>
                    <a:lnTo>
                      <a:pt x="41" y="57"/>
                    </a:lnTo>
                    <a:lnTo>
                      <a:pt x="46" y="54"/>
                    </a:lnTo>
                    <a:lnTo>
                      <a:pt x="50" y="50"/>
                    </a:lnTo>
                    <a:lnTo>
                      <a:pt x="54" y="46"/>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6" name="Freeform 261"/>
              <p:cNvSpPr>
                <a:spLocks/>
              </p:cNvSpPr>
              <p:nvPr/>
            </p:nvSpPr>
            <p:spPr bwMode="auto">
              <a:xfrm>
                <a:off x="3288" y="3280"/>
                <a:ext cx="15" cy="15"/>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7"/>
                    </a:lnTo>
                    <a:lnTo>
                      <a:pt x="4" y="4"/>
                    </a:lnTo>
                    <a:lnTo>
                      <a:pt x="7" y="2"/>
                    </a:lnTo>
                    <a:lnTo>
                      <a:pt x="9" y="1"/>
                    </a:lnTo>
                    <a:lnTo>
                      <a:pt x="11" y="0"/>
                    </a:lnTo>
                    <a:lnTo>
                      <a:pt x="15" y="0"/>
                    </a:lnTo>
                    <a:lnTo>
                      <a:pt x="17" y="0"/>
                    </a:lnTo>
                    <a:lnTo>
                      <a:pt x="20" y="1"/>
                    </a:lnTo>
                    <a:lnTo>
                      <a:pt x="23" y="2"/>
                    </a:lnTo>
                    <a:lnTo>
                      <a:pt x="25" y="4"/>
                    </a:lnTo>
                    <a:lnTo>
                      <a:pt x="26" y="7"/>
                    </a:lnTo>
                    <a:lnTo>
                      <a:pt x="29" y="9"/>
                    </a:lnTo>
                    <a:lnTo>
                      <a:pt x="30" y="11"/>
                    </a:lnTo>
                    <a:lnTo>
                      <a:pt x="30" y="15"/>
                    </a:lnTo>
                    <a:lnTo>
                      <a:pt x="29" y="20"/>
                    </a:lnTo>
                    <a:lnTo>
                      <a:pt x="25" y="25"/>
                    </a:lnTo>
                    <a:lnTo>
                      <a:pt x="20"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7" name="Freeform 262"/>
              <p:cNvSpPr>
                <a:spLocks/>
              </p:cNvSpPr>
              <p:nvPr/>
            </p:nvSpPr>
            <p:spPr bwMode="auto">
              <a:xfrm>
                <a:off x="3264" y="3390"/>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1 h 60"/>
                  <a:gd name="T16" fmla="*/ 1 w 59"/>
                  <a:gd name="T17" fmla="*/ 0 h 60"/>
                  <a:gd name="T18" fmla="*/ 1 w 59"/>
                  <a:gd name="T19" fmla="*/ 1 h 60"/>
                  <a:gd name="T20" fmla="*/ 1 w 59"/>
                  <a:gd name="T21" fmla="*/ 1 h 60"/>
                  <a:gd name="T22" fmla="*/ 1 w 59"/>
                  <a:gd name="T23" fmla="*/ 1 h 60"/>
                  <a:gd name="T24" fmla="*/ 0 w 59"/>
                  <a:gd name="T25" fmla="*/ 1 h 60"/>
                  <a:gd name="T26" fmla="*/ 1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60">
                    <a:moveTo>
                      <a:pt x="59" y="30"/>
                    </a:moveTo>
                    <a:lnTo>
                      <a:pt x="58" y="25"/>
                    </a:lnTo>
                    <a:lnTo>
                      <a:pt x="57" y="19"/>
                    </a:lnTo>
                    <a:lnTo>
                      <a:pt x="54" y="14"/>
                    </a:lnTo>
                    <a:lnTo>
                      <a:pt x="50" y="10"/>
                    </a:lnTo>
                    <a:lnTo>
                      <a:pt x="46" y="6"/>
                    </a:lnTo>
                    <a:lnTo>
                      <a:pt x="41" y="3"/>
                    </a:lnTo>
                    <a:lnTo>
                      <a:pt x="35" y="2"/>
                    </a:lnTo>
                    <a:lnTo>
                      <a:pt x="29" y="0"/>
                    </a:lnTo>
                    <a:lnTo>
                      <a:pt x="18" y="3"/>
                    </a:lnTo>
                    <a:lnTo>
                      <a:pt x="9" y="10"/>
                    </a:lnTo>
                    <a:lnTo>
                      <a:pt x="2" y="19"/>
                    </a:lnTo>
                    <a:lnTo>
                      <a:pt x="0" y="30"/>
                    </a:lnTo>
                    <a:lnTo>
                      <a:pt x="1" y="36"/>
                    </a:lnTo>
                    <a:lnTo>
                      <a:pt x="2" y="42"/>
                    </a:lnTo>
                    <a:lnTo>
                      <a:pt x="5" y="48"/>
                    </a:lnTo>
                    <a:lnTo>
                      <a:pt x="9" y="52"/>
                    </a:lnTo>
                    <a:lnTo>
                      <a:pt x="13" y="56"/>
                    </a:lnTo>
                    <a:lnTo>
                      <a:pt x="18" y="58"/>
                    </a:lnTo>
                    <a:lnTo>
                      <a:pt x="24" y="60"/>
                    </a:lnTo>
                    <a:lnTo>
                      <a:pt x="29" y="60"/>
                    </a:lnTo>
                    <a:lnTo>
                      <a:pt x="35" y="60"/>
                    </a:lnTo>
                    <a:lnTo>
                      <a:pt x="41" y="58"/>
                    </a:lnTo>
                    <a:lnTo>
                      <a:pt x="46" y="56"/>
                    </a:lnTo>
                    <a:lnTo>
                      <a:pt x="50" y="52"/>
                    </a:lnTo>
                    <a:lnTo>
                      <a:pt x="54" y="48"/>
                    </a:lnTo>
                    <a:lnTo>
                      <a:pt x="57" y="42"/>
                    </a:lnTo>
                    <a:lnTo>
                      <a:pt x="58" y="36"/>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8" name="Freeform 263"/>
              <p:cNvSpPr>
                <a:spLocks/>
              </p:cNvSpPr>
              <p:nvPr/>
            </p:nvSpPr>
            <p:spPr bwMode="auto">
              <a:xfrm>
                <a:off x="3272" y="339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10" y="29"/>
                    </a:lnTo>
                    <a:lnTo>
                      <a:pt x="7" y="28"/>
                    </a:lnTo>
                    <a:lnTo>
                      <a:pt x="5" y="26"/>
                    </a:lnTo>
                    <a:lnTo>
                      <a:pt x="4" y="23"/>
                    </a:lnTo>
                    <a:lnTo>
                      <a:pt x="2" y="21"/>
                    </a:lnTo>
                    <a:lnTo>
                      <a:pt x="0" y="19"/>
                    </a:lnTo>
                    <a:lnTo>
                      <a:pt x="0" y="15"/>
                    </a:lnTo>
                    <a:lnTo>
                      <a:pt x="0" y="13"/>
                    </a:lnTo>
                    <a:lnTo>
                      <a:pt x="2" y="10"/>
                    </a:lnTo>
                    <a:lnTo>
                      <a:pt x="4" y="7"/>
                    </a:lnTo>
                    <a:lnTo>
                      <a:pt x="5" y="5"/>
                    </a:lnTo>
                    <a:lnTo>
                      <a:pt x="7" y="4"/>
                    </a:lnTo>
                    <a:lnTo>
                      <a:pt x="10" y="2"/>
                    </a:lnTo>
                    <a:lnTo>
                      <a:pt x="13" y="0"/>
                    </a:lnTo>
                    <a:lnTo>
                      <a:pt x="15" y="0"/>
                    </a:lnTo>
                    <a:lnTo>
                      <a:pt x="19" y="0"/>
                    </a:lnTo>
                    <a:lnTo>
                      <a:pt x="21" y="2"/>
                    </a:lnTo>
                    <a:lnTo>
                      <a:pt x="24" y="4"/>
                    </a:lnTo>
                    <a:lnTo>
                      <a:pt x="26" y="5"/>
                    </a:lnTo>
                    <a:lnTo>
                      <a:pt x="28" y="7"/>
                    </a:lnTo>
                    <a:lnTo>
                      <a:pt x="29" y="10"/>
                    </a:lnTo>
                    <a:lnTo>
                      <a:pt x="30" y="13"/>
                    </a:lnTo>
                    <a:lnTo>
                      <a:pt x="30" y="15"/>
                    </a:lnTo>
                    <a:lnTo>
                      <a:pt x="29" y="21"/>
                    </a:lnTo>
                    <a:lnTo>
                      <a:pt x="26"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39" name="Freeform 264"/>
              <p:cNvSpPr>
                <a:spLocks/>
              </p:cNvSpPr>
              <p:nvPr/>
            </p:nvSpPr>
            <p:spPr bwMode="auto">
              <a:xfrm>
                <a:off x="3480" y="3319"/>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8"/>
                    </a:lnTo>
                    <a:lnTo>
                      <a:pt x="54" y="14"/>
                    </a:lnTo>
                    <a:lnTo>
                      <a:pt x="51" y="9"/>
                    </a:lnTo>
                    <a:lnTo>
                      <a:pt x="46" y="6"/>
                    </a:lnTo>
                    <a:lnTo>
                      <a:pt x="42" y="2"/>
                    </a:lnTo>
                    <a:lnTo>
                      <a:pt x="36" y="1"/>
                    </a:lnTo>
                    <a:lnTo>
                      <a:pt x="30" y="0"/>
                    </a:lnTo>
                    <a:lnTo>
                      <a:pt x="19" y="2"/>
                    </a:lnTo>
                    <a:lnTo>
                      <a:pt x="9" y="9"/>
                    </a:lnTo>
                    <a:lnTo>
                      <a:pt x="3" y="18"/>
                    </a:lnTo>
                    <a:lnTo>
                      <a:pt x="0" y="30"/>
                    </a:lnTo>
                    <a:lnTo>
                      <a:pt x="1" y="36"/>
                    </a:lnTo>
                    <a:lnTo>
                      <a:pt x="3" y="41"/>
                    </a:lnTo>
                    <a:lnTo>
                      <a:pt x="6" y="46"/>
                    </a:lnTo>
                    <a:lnTo>
                      <a:pt x="9" y="51"/>
                    </a:lnTo>
                    <a:lnTo>
                      <a:pt x="14" y="54"/>
                    </a:lnTo>
                    <a:lnTo>
                      <a:pt x="19" y="58"/>
                    </a:lnTo>
                    <a:lnTo>
                      <a:pt x="24" y="59"/>
                    </a:lnTo>
                    <a:lnTo>
                      <a:pt x="30" y="60"/>
                    </a:lnTo>
                    <a:lnTo>
                      <a:pt x="36" y="59"/>
                    </a:lnTo>
                    <a:lnTo>
                      <a:pt x="42" y="58"/>
                    </a:lnTo>
                    <a:lnTo>
                      <a:pt x="46" y="54"/>
                    </a:lnTo>
                    <a:lnTo>
                      <a:pt x="51" y="51"/>
                    </a:lnTo>
                    <a:lnTo>
                      <a:pt x="54" y="46"/>
                    </a:lnTo>
                    <a:lnTo>
                      <a:pt x="58" y="41"/>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0" name="Freeform 265"/>
              <p:cNvSpPr>
                <a:spLocks/>
              </p:cNvSpPr>
              <p:nvPr/>
            </p:nvSpPr>
            <p:spPr bwMode="auto">
              <a:xfrm>
                <a:off x="3487" y="332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9" y="29"/>
                    </a:lnTo>
                    <a:lnTo>
                      <a:pt x="7" y="26"/>
                    </a:lnTo>
                    <a:lnTo>
                      <a:pt x="5" y="25"/>
                    </a:lnTo>
                    <a:lnTo>
                      <a:pt x="4" y="23"/>
                    </a:lnTo>
                    <a:lnTo>
                      <a:pt x="1" y="19"/>
                    </a:lnTo>
                    <a:lnTo>
                      <a:pt x="0" y="17"/>
                    </a:lnTo>
                    <a:lnTo>
                      <a:pt x="0" y="15"/>
                    </a:lnTo>
                    <a:lnTo>
                      <a:pt x="0" y="11"/>
                    </a:lnTo>
                    <a:lnTo>
                      <a:pt x="1" y="9"/>
                    </a:lnTo>
                    <a:lnTo>
                      <a:pt x="4" y="7"/>
                    </a:lnTo>
                    <a:lnTo>
                      <a:pt x="5" y="4"/>
                    </a:lnTo>
                    <a:lnTo>
                      <a:pt x="7" y="2"/>
                    </a:lnTo>
                    <a:lnTo>
                      <a:pt x="9" y="1"/>
                    </a:lnTo>
                    <a:lnTo>
                      <a:pt x="13" y="0"/>
                    </a:lnTo>
                    <a:lnTo>
                      <a:pt x="15" y="0"/>
                    </a:lnTo>
                    <a:lnTo>
                      <a:pt x="19" y="0"/>
                    </a:lnTo>
                    <a:lnTo>
                      <a:pt x="21" y="1"/>
                    </a:lnTo>
                    <a:lnTo>
                      <a:pt x="23" y="2"/>
                    </a:lnTo>
                    <a:lnTo>
                      <a:pt x="26" y="4"/>
                    </a:lnTo>
                    <a:lnTo>
                      <a:pt x="28" y="7"/>
                    </a:lnTo>
                    <a:lnTo>
                      <a:pt x="29" y="9"/>
                    </a:lnTo>
                    <a:lnTo>
                      <a:pt x="30" y="11"/>
                    </a:lnTo>
                    <a:lnTo>
                      <a:pt x="30" y="15"/>
                    </a:lnTo>
                    <a:lnTo>
                      <a:pt x="29" y="21"/>
                    </a:lnTo>
                    <a:lnTo>
                      <a:pt x="26" y="25"/>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1" name="Freeform 266"/>
              <p:cNvSpPr>
                <a:spLocks/>
              </p:cNvSpPr>
              <p:nvPr/>
            </p:nvSpPr>
            <p:spPr bwMode="auto">
              <a:xfrm>
                <a:off x="3586" y="3398"/>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1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30"/>
                    </a:moveTo>
                    <a:lnTo>
                      <a:pt x="59" y="24"/>
                    </a:lnTo>
                    <a:lnTo>
                      <a:pt x="58" y="18"/>
                    </a:lnTo>
                    <a:lnTo>
                      <a:pt x="56" y="13"/>
                    </a:lnTo>
                    <a:lnTo>
                      <a:pt x="52" y="9"/>
                    </a:lnTo>
                    <a:lnTo>
                      <a:pt x="48" y="5"/>
                    </a:lnTo>
                    <a:lnTo>
                      <a:pt x="42" y="2"/>
                    </a:lnTo>
                    <a:lnTo>
                      <a:pt x="36" y="1"/>
                    </a:lnTo>
                    <a:lnTo>
                      <a:pt x="30" y="0"/>
                    </a:lnTo>
                    <a:lnTo>
                      <a:pt x="19" y="2"/>
                    </a:lnTo>
                    <a:lnTo>
                      <a:pt x="10" y="9"/>
                    </a:lnTo>
                    <a:lnTo>
                      <a:pt x="3" y="18"/>
                    </a:lnTo>
                    <a:lnTo>
                      <a:pt x="0" y="30"/>
                    </a:lnTo>
                    <a:lnTo>
                      <a:pt x="1" y="35"/>
                    </a:lnTo>
                    <a:lnTo>
                      <a:pt x="3" y="41"/>
                    </a:lnTo>
                    <a:lnTo>
                      <a:pt x="6" y="47"/>
                    </a:lnTo>
                    <a:lnTo>
                      <a:pt x="10" y="51"/>
                    </a:lnTo>
                    <a:lnTo>
                      <a:pt x="14" y="55"/>
                    </a:lnTo>
                    <a:lnTo>
                      <a:pt x="19" y="57"/>
                    </a:lnTo>
                    <a:lnTo>
                      <a:pt x="25" y="58"/>
                    </a:lnTo>
                    <a:lnTo>
                      <a:pt x="30" y="59"/>
                    </a:lnTo>
                    <a:lnTo>
                      <a:pt x="36" y="58"/>
                    </a:lnTo>
                    <a:lnTo>
                      <a:pt x="42" y="57"/>
                    </a:lnTo>
                    <a:lnTo>
                      <a:pt x="48" y="55"/>
                    </a:lnTo>
                    <a:lnTo>
                      <a:pt x="52" y="51"/>
                    </a:lnTo>
                    <a:lnTo>
                      <a:pt x="56"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2" name="Freeform 267"/>
              <p:cNvSpPr>
                <a:spLocks/>
              </p:cNvSpPr>
              <p:nvPr/>
            </p:nvSpPr>
            <p:spPr bwMode="auto">
              <a:xfrm>
                <a:off x="3594" y="3405"/>
                <a:ext cx="15" cy="15"/>
              </a:xfrm>
              <a:custGeom>
                <a:avLst/>
                <a:gdLst>
                  <a:gd name="T0" fmla="*/ 1 w 30"/>
                  <a:gd name="T1" fmla="*/ 1 h 29"/>
                  <a:gd name="T2" fmla="*/ 1 w 30"/>
                  <a:gd name="T3" fmla="*/ 1 h 29"/>
                  <a:gd name="T4" fmla="*/ 1 w 30"/>
                  <a:gd name="T5" fmla="*/ 1 h 29"/>
                  <a:gd name="T6" fmla="*/ 1 w 30"/>
                  <a:gd name="T7" fmla="*/ 1 h 29"/>
                  <a:gd name="T8" fmla="*/ 1 w 30"/>
                  <a:gd name="T9" fmla="*/ 1 h 29"/>
                  <a:gd name="T10" fmla="*/ 1 w 30"/>
                  <a:gd name="T11" fmla="*/ 1 h 29"/>
                  <a:gd name="T12" fmla="*/ 1 w 30"/>
                  <a:gd name="T13" fmla="*/ 1 h 29"/>
                  <a:gd name="T14" fmla="*/ 0 w 30"/>
                  <a:gd name="T15" fmla="*/ 1 h 29"/>
                  <a:gd name="T16" fmla="*/ 0 w 30"/>
                  <a:gd name="T17" fmla="*/ 1 h 29"/>
                  <a:gd name="T18" fmla="*/ 0 w 30"/>
                  <a:gd name="T19" fmla="*/ 1 h 29"/>
                  <a:gd name="T20" fmla="*/ 1 w 30"/>
                  <a:gd name="T21" fmla="*/ 1 h 29"/>
                  <a:gd name="T22" fmla="*/ 1 w 30"/>
                  <a:gd name="T23" fmla="*/ 1 h 29"/>
                  <a:gd name="T24" fmla="*/ 1 w 30"/>
                  <a:gd name="T25" fmla="*/ 1 h 29"/>
                  <a:gd name="T26" fmla="*/ 1 w 30"/>
                  <a:gd name="T27" fmla="*/ 1 h 29"/>
                  <a:gd name="T28" fmla="*/ 1 w 30"/>
                  <a:gd name="T29" fmla="*/ 1 h 29"/>
                  <a:gd name="T30" fmla="*/ 1 w 30"/>
                  <a:gd name="T31" fmla="*/ 0 h 29"/>
                  <a:gd name="T32" fmla="*/ 1 w 30"/>
                  <a:gd name="T33" fmla="*/ 0 h 29"/>
                  <a:gd name="T34" fmla="*/ 1 w 30"/>
                  <a:gd name="T35" fmla="*/ 0 h 29"/>
                  <a:gd name="T36" fmla="*/ 1 w 30"/>
                  <a:gd name="T37" fmla="*/ 1 h 29"/>
                  <a:gd name="T38" fmla="*/ 1 w 30"/>
                  <a:gd name="T39" fmla="*/ 1 h 29"/>
                  <a:gd name="T40" fmla="*/ 1 w 30"/>
                  <a:gd name="T41" fmla="*/ 1 h 29"/>
                  <a:gd name="T42" fmla="*/ 1 w 30"/>
                  <a:gd name="T43" fmla="*/ 1 h 29"/>
                  <a:gd name="T44" fmla="*/ 1 w 30"/>
                  <a:gd name="T45" fmla="*/ 1 h 29"/>
                  <a:gd name="T46" fmla="*/ 1 w 30"/>
                  <a:gd name="T47" fmla="*/ 1 h 29"/>
                  <a:gd name="T48" fmla="*/ 1 w 30"/>
                  <a:gd name="T49" fmla="*/ 1 h 29"/>
                  <a:gd name="T50" fmla="*/ 1 w 30"/>
                  <a:gd name="T51" fmla="*/ 1 h 29"/>
                  <a:gd name="T52" fmla="*/ 1 w 30"/>
                  <a:gd name="T53" fmla="*/ 1 h 29"/>
                  <a:gd name="T54" fmla="*/ 1 w 30"/>
                  <a:gd name="T55" fmla="*/ 1 h 29"/>
                  <a:gd name="T56" fmla="*/ 1 w 30"/>
                  <a:gd name="T57" fmla="*/ 1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3" y="29"/>
                    </a:lnTo>
                    <a:lnTo>
                      <a:pt x="11" y="28"/>
                    </a:lnTo>
                    <a:lnTo>
                      <a:pt x="7" y="27"/>
                    </a:lnTo>
                    <a:lnTo>
                      <a:pt x="5" y="25"/>
                    </a:lnTo>
                    <a:lnTo>
                      <a:pt x="4" y="23"/>
                    </a:lnTo>
                    <a:lnTo>
                      <a:pt x="1" y="20"/>
                    </a:lnTo>
                    <a:lnTo>
                      <a:pt x="0" y="18"/>
                    </a:lnTo>
                    <a:lnTo>
                      <a:pt x="0" y="15"/>
                    </a:lnTo>
                    <a:lnTo>
                      <a:pt x="0" y="12"/>
                    </a:lnTo>
                    <a:lnTo>
                      <a:pt x="1" y="9"/>
                    </a:lnTo>
                    <a:lnTo>
                      <a:pt x="4" y="6"/>
                    </a:lnTo>
                    <a:lnTo>
                      <a:pt x="5" y="4"/>
                    </a:lnTo>
                    <a:lnTo>
                      <a:pt x="7" y="3"/>
                    </a:lnTo>
                    <a:lnTo>
                      <a:pt x="11" y="1"/>
                    </a:lnTo>
                    <a:lnTo>
                      <a:pt x="13" y="0"/>
                    </a:lnTo>
                    <a:lnTo>
                      <a:pt x="15" y="0"/>
                    </a:lnTo>
                    <a:lnTo>
                      <a:pt x="19" y="0"/>
                    </a:lnTo>
                    <a:lnTo>
                      <a:pt x="21" y="1"/>
                    </a:lnTo>
                    <a:lnTo>
                      <a:pt x="23" y="3"/>
                    </a:lnTo>
                    <a:lnTo>
                      <a:pt x="26" y="4"/>
                    </a:lnTo>
                    <a:lnTo>
                      <a:pt x="28" y="6"/>
                    </a:lnTo>
                    <a:lnTo>
                      <a:pt x="29" y="9"/>
                    </a:lnTo>
                    <a:lnTo>
                      <a:pt x="30" y="12"/>
                    </a:lnTo>
                    <a:lnTo>
                      <a:pt x="30" y="15"/>
                    </a:lnTo>
                    <a:lnTo>
                      <a:pt x="29" y="20"/>
                    </a:lnTo>
                    <a:lnTo>
                      <a:pt x="26"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3" name="Freeform 268"/>
              <p:cNvSpPr>
                <a:spLocks/>
              </p:cNvSpPr>
              <p:nvPr/>
            </p:nvSpPr>
            <p:spPr bwMode="auto">
              <a:xfrm>
                <a:off x="3541" y="3129"/>
                <a:ext cx="30" cy="30"/>
              </a:xfrm>
              <a:custGeom>
                <a:avLst/>
                <a:gdLst>
                  <a:gd name="T0" fmla="*/ 1 w 59"/>
                  <a:gd name="T1" fmla="*/ 1 h 60"/>
                  <a:gd name="T2" fmla="*/ 1 w 59"/>
                  <a:gd name="T3" fmla="*/ 1 h 60"/>
                  <a:gd name="T4" fmla="*/ 1 w 59"/>
                  <a:gd name="T5" fmla="*/ 1 h 60"/>
                  <a:gd name="T6" fmla="*/ 1 w 59"/>
                  <a:gd name="T7" fmla="*/ 1 h 60"/>
                  <a:gd name="T8" fmla="*/ 1 w 59"/>
                  <a:gd name="T9" fmla="*/ 1 h 60"/>
                  <a:gd name="T10" fmla="*/ 1 w 59"/>
                  <a:gd name="T11" fmla="*/ 1 h 60"/>
                  <a:gd name="T12" fmla="*/ 1 w 59"/>
                  <a:gd name="T13" fmla="*/ 1 h 60"/>
                  <a:gd name="T14" fmla="*/ 1 w 59"/>
                  <a:gd name="T15" fmla="*/ 0 h 60"/>
                  <a:gd name="T16" fmla="*/ 1 w 59"/>
                  <a:gd name="T17" fmla="*/ 0 h 60"/>
                  <a:gd name="T18" fmla="*/ 1 w 59"/>
                  <a:gd name="T19" fmla="*/ 1 h 60"/>
                  <a:gd name="T20" fmla="*/ 1 w 59"/>
                  <a:gd name="T21" fmla="*/ 1 h 60"/>
                  <a:gd name="T22" fmla="*/ 1 w 59"/>
                  <a:gd name="T23" fmla="*/ 1 h 60"/>
                  <a:gd name="T24" fmla="*/ 0 w 59"/>
                  <a:gd name="T25" fmla="*/ 1 h 60"/>
                  <a:gd name="T26" fmla="*/ 0 w 59"/>
                  <a:gd name="T27" fmla="*/ 1 h 60"/>
                  <a:gd name="T28" fmla="*/ 1 w 59"/>
                  <a:gd name="T29" fmla="*/ 1 h 60"/>
                  <a:gd name="T30" fmla="*/ 1 w 59"/>
                  <a:gd name="T31" fmla="*/ 1 h 60"/>
                  <a:gd name="T32" fmla="*/ 1 w 59"/>
                  <a:gd name="T33" fmla="*/ 1 h 60"/>
                  <a:gd name="T34" fmla="*/ 1 w 59"/>
                  <a:gd name="T35" fmla="*/ 1 h 60"/>
                  <a:gd name="T36" fmla="*/ 1 w 59"/>
                  <a:gd name="T37" fmla="*/ 1 h 60"/>
                  <a:gd name="T38" fmla="*/ 1 w 59"/>
                  <a:gd name="T39" fmla="*/ 1 h 60"/>
                  <a:gd name="T40" fmla="*/ 1 w 59"/>
                  <a:gd name="T41" fmla="*/ 1 h 60"/>
                  <a:gd name="T42" fmla="*/ 1 w 59"/>
                  <a:gd name="T43" fmla="*/ 1 h 60"/>
                  <a:gd name="T44" fmla="*/ 1 w 59"/>
                  <a:gd name="T45" fmla="*/ 1 h 60"/>
                  <a:gd name="T46" fmla="*/ 1 w 59"/>
                  <a:gd name="T47" fmla="*/ 1 h 60"/>
                  <a:gd name="T48" fmla="*/ 1 w 59"/>
                  <a:gd name="T49" fmla="*/ 1 h 60"/>
                  <a:gd name="T50" fmla="*/ 1 w 59"/>
                  <a:gd name="T51" fmla="*/ 1 h 60"/>
                  <a:gd name="T52" fmla="*/ 1 w 59"/>
                  <a:gd name="T53" fmla="*/ 1 h 60"/>
                  <a:gd name="T54" fmla="*/ 1 w 59"/>
                  <a:gd name="T55" fmla="*/ 1 h 60"/>
                  <a:gd name="T56" fmla="*/ 1 w 59"/>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9" h="60">
                    <a:moveTo>
                      <a:pt x="59" y="30"/>
                    </a:moveTo>
                    <a:lnTo>
                      <a:pt x="59" y="24"/>
                    </a:lnTo>
                    <a:lnTo>
                      <a:pt x="57" y="18"/>
                    </a:lnTo>
                    <a:lnTo>
                      <a:pt x="55" y="12"/>
                    </a:lnTo>
                    <a:lnTo>
                      <a:pt x="51" y="8"/>
                    </a:lnTo>
                    <a:lnTo>
                      <a:pt x="47" y="4"/>
                    </a:lnTo>
                    <a:lnTo>
                      <a:pt x="41" y="2"/>
                    </a:lnTo>
                    <a:lnTo>
                      <a:pt x="36" y="0"/>
                    </a:lnTo>
                    <a:lnTo>
                      <a:pt x="30" y="0"/>
                    </a:lnTo>
                    <a:lnTo>
                      <a:pt x="19" y="2"/>
                    </a:lnTo>
                    <a:lnTo>
                      <a:pt x="9" y="8"/>
                    </a:lnTo>
                    <a:lnTo>
                      <a:pt x="3" y="18"/>
                    </a:lnTo>
                    <a:lnTo>
                      <a:pt x="0" y="30"/>
                    </a:lnTo>
                    <a:lnTo>
                      <a:pt x="0" y="35"/>
                    </a:lnTo>
                    <a:lnTo>
                      <a:pt x="3" y="41"/>
                    </a:lnTo>
                    <a:lnTo>
                      <a:pt x="5" y="46"/>
                    </a:lnTo>
                    <a:lnTo>
                      <a:pt x="9" y="50"/>
                    </a:lnTo>
                    <a:lnTo>
                      <a:pt x="13" y="54"/>
                    </a:lnTo>
                    <a:lnTo>
                      <a:pt x="19" y="57"/>
                    </a:lnTo>
                    <a:lnTo>
                      <a:pt x="25" y="58"/>
                    </a:lnTo>
                    <a:lnTo>
                      <a:pt x="30" y="60"/>
                    </a:lnTo>
                    <a:lnTo>
                      <a:pt x="36" y="58"/>
                    </a:lnTo>
                    <a:lnTo>
                      <a:pt x="41" y="57"/>
                    </a:lnTo>
                    <a:lnTo>
                      <a:pt x="47" y="54"/>
                    </a:lnTo>
                    <a:lnTo>
                      <a:pt x="51" y="50"/>
                    </a:lnTo>
                    <a:lnTo>
                      <a:pt x="55" y="46"/>
                    </a:lnTo>
                    <a:lnTo>
                      <a:pt x="57" y="41"/>
                    </a:lnTo>
                    <a:lnTo>
                      <a:pt x="59" y="35"/>
                    </a:lnTo>
                    <a:lnTo>
                      <a:pt x="59"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4" name="Freeform 269"/>
              <p:cNvSpPr>
                <a:spLocks/>
              </p:cNvSpPr>
              <p:nvPr/>
            </p:nvSpPr>
            <p:spPr bwMode="auto">
              <a:xfrm>
                <a:off x="3549" y="3136"/>
                <a:ext cx="14" cy="15"/>
              </a:xfrm>
              <a:custGeom>
                <a:avLst/>
                <a:gdLst>
                  <a:gd name="T0" fmla="*/ 0 w 29"/>
                  <a:gd name="T1" fmla="*/ 1 h 28"/>
                  <a:gd name="T2" fmla="*/ 0 w 29"/>
                  <a:gd name="T3" fmla="*/ 1 h 28"/>
                  <a:gd name="T4" fmla="*/ 0 w 29"/>
                  <a:gd name="T5" fmla="*/ 1 h 28"/>
                  <a:gd name="T6" fmla="*/ 0 w 29"/>
                  <a:gd name="T7" fmla="*/ 1 h 28"/>
                  <a:gd name="T8" fmla="*/ 0 w 29"/>
                  <a:gd name="T9" fmla="*/ 1 h 28"/>
                  <a:gd name="T10" fmla="*/ 0 w 29"/>
                  <a:gd name="T11" fmla="*/ 1 h 28"/>
                  <a:gd name="T12" fmla="*/ 0 w 29"/>
                  <a:gd name="T13" fmla="*/ 1 h 28"/>
                  <a:gd name="T14" fmla="*/ 0 w 29"/>
                  <a:gd name="T15" fmla="*/ 1 h 28"/>
                  <a:gd name="T16" fmla="*/ 0 w 29"/>
                  <a:gd name="T17" fmla="*/ 1 h 28"/>
                  <a:gd name="T18" fmla="*/ 0 w 29"/>
                  <a:gd name="T19" fmla="*/ 1 h 28"/>
                  <a:gd name="T20" fmla="*/ 0 w 29"/>
                  <a:gd name="T21" fmla="*/ 1 h 28"/>
                  <a:gd name="T22" fmla="*/ 0 w 29"/>
                  <a:gd name="T23" fmla="*/ 1 h 28"/>
                  <a:gd name="T24" fmla="*/ 0 w 29"/>
                  <a:gd name="T25" fmla="*/ 1 h 28"/>
                  <a:gd name="T26" fmla="*/ 0 w 29"/>
                  <a:gd name="T27" fmla="*/ 1 h 28"/>
                  <a:gd name="T28" fmla="*/ 0 w 29"/>
                  <a:gd name="T29" fmla="*/ 1 h 28"/>
                  <a:gd name="T30" fmla="*/ 0 w 29"/>
                  <a:gd name="T31" fmla="*/ 0 h 28"/>
                  <a:gd name="T32" fmla="*/ 0 w 29"/>
                  <a:gd name="T33" fmla="*/ 0 h 28"/>
                  <a:gd name="T34" fmla="*/ 0 w 29"/>
                  <a:gd name="T35" fmla="*/ 0 h 28"/>
                  <a:gd name="T36" fmla="*/ 0 w 29"/>
                  <a:gd name="T37" fmla="*/ 1 h 28"/>
                  <a:gd name="T38" fmla="*/ 0 w 29"/>
                  <a:gd name="T39" fmla="*/ 1 h 28"/>
                  <a:gd name="T40" fmla="*/ 0 w 29"/>
                  <a:gd name="T41" fmla="*/ 1 h 28"/>
                  <a:gd name="T42" fmla="*/ 0 w 29"/>
                  <a:gd name="T43" fmla="*/ 1 h 28"/>
                  <a:gd name="T44" fmla="*/ 0 w 29"/>
                  <a:gd name="T45" fmla="*/ 1 h 28"/>
                  <a:gd name="T46" fmla="*/ 0 w 29"/>
                  <a:gd name="T47" fmla="*/ 1 h 28"/>
                  <a:gd name="T48" fmla="*/ 0 w 29"/>
                  <a:gd name="T49" fmla="*/ 1 h 28"/>
                  <a:gd name="T50" fmla="*/ 0 w 29"/>
                  <a:gd name="T51" fmla="*/ 1 h 28"/>
                  <a:gd name="T52" fmla="*/ 0 w 29"/>
                  <a:gd name="T53" fmla="*/ 1 h 28"/>
                  <a:gd name="T54" fmla="*/ 0 w 29"/>
                  <a:gd name="T55" fmla="*/ 1 h 28"/>
                  <a:gd name="T56" fmla="*/ 0 w 29"/>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8">
                    <a:moveTo>
                      <a:pt x="15" y="28"/>
                    </a:moveTo>
                    <a:lnTo>
                      <a:pt x="12" y="28"/>
                    </a:lnTo>
                    <a:lnTo>
                      <a:pt x="10" y="27"/>
                    </a:lnTo>
                    <a:lnTo>
                      <a:pt x="6" y="26"/>
                    </a:lnTo>
                    <a:lnTo>
                      <a:pt x="4" y="25"/>
                    </a:lnTo>
                    <a:lnTo>
                      <a:pt x="3" y="23"/>
                    </a:lnTo>
                    <a:lnTo>
                      <a:pt x="2" y="19"/>
                    </a:lnTo>
                    <a:lnTo>
                      <a:pt x="0" y="17"/>
                    </a:lnTo>
                    <a:lnTo>
                      <a:pt x="0" y="15"/>
                    </a:lnTo>
                    <a:lnTo>
                      <a:pt x="0" y="11"/>
                    </a:lnTo>
                    <a:lnTo>
                      <a:pt x="2" y="9"/>
                    </a:lnTo>
                    <a:lnTo>
                      <a:pt x="3" y="7"/>
                    </a:lnTo>
                    <a:lnTo>
                      <a:pt x="4" y="4"/>
                    </a:lnTo>
                    <a:lnTo>
                      <a:pt x="6" y="2"/>
                    </a:lnTo>
                    <a:lnTo>
                      <a:pt x="10" y="1"/>
                    </a:lnTo>
                    <a:lnTo>
                      <a:pt x="12" y="0"/>
                    </a:lnTo>
                    <a:lnTo>
                      <a:pt x="15" y="0"/>
                    </a:lnTo>
                    <a:lnTo>
                      <a:pt x="18" y="0"/>
                    </a:lnTo>
                    <a:lnTo>
                      <a:pt x="21" y="1"/>
                    </a:lnTo>
                    <a:lnTo>
                      <a:pt x="23" y="2"/>
                    </a:lnTo>
                    <a:lnTo>
                      <a:pt x="26" y="4"/>
                    </a:lnTo>
                    <a:lnTo>
                      <a:pt x="27" y="7"/>
                    </a:lnTo>
                    <a:lnTo>
                      <a:pt x="28" y="9"/>
                    </a:lnTo>
                    <a:lnTo>
                      <a:pt x="29" y="11"/>
                    </a:lnTo>
                    <a:lnTo>
                      <a:pt x="29" y="15"/>
                    </a:lnTo>
                    <a:lnTo>
                      <a:pt x="28" y="20"/>
                    </a:lnTo>
                    <a:lnTo>
                      <a:pt x="26"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5" name="Freeform 270"/>
              <p:cNvSpPr>
                <a:spLocks/>
              </p:cNvSpPr>
              <p:nvPr/>
            </p:nvSpPr>
            <p:spPr bwMode="auto">
              <a:xfrm>
                <a:off x="3696" y="3110"/>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8" y="18"/>
                    </a:lnTo>
                    <a:lnTo>
                      <a:pt x="54" y="13"/>
                    </a:lnTo>
                    <a:lnTo>
                      <a:pt x="51" y="9"/>
                    </a:lnTo>
                    <a:lnTo>
                      <a:pt x="46" y="5"/>
                    </a:lnTo>
                    <a:lnTo>
                      <a:pt x="42" y="2"/>
                    </a:lnTo>
                    <a:lnTo>
                      <a:pt x="36" y="1"/>
                    </a:lnTo>
                    <a:lnTo>
                      <a:pt x="30" y="0"/>
                    </a:lnTo>
                    <a:lnTo>
                      <a:pt x="19" y="2"/>
                    </a:lnTo>
                    <a:lnTo>
                      <a:pt x="9" y="9"/>
                    </a:lnTo>
                    <a:lnTo>
                      <a:pt x="2" y="18"/>
                    </a:lnTo>
                    <a:lnTo>
                      <a:pt x="0" y="30"/>
                    </a:lnTo>
                    <a:lnTo>
                      <a:pt x="1" y="35"/>
                    </a:lnTo>
                    <a:lnTo>
                      <a:pt x="2" y="41"/>
                    </a:lnTo>
                    <a:lnTo>
                      <a:pt x="6" y="47"/>
                    </a:lnTo>
                    <a:lnTo>
                      <a:pt x="9" y="52"/>
                    </a:lnTo>
                    <a:lnTo>
                      <a:pt x="14" y="55"/>
                    </a:lnTo>
                    <a:lnTo>
                      <a:pt x="19" y="57"/>
                    </a:lnTo>
                    <a:lnTo>
                      <a:pt x="24" y="58"/>
                    </a:lnTo>
                    <a:lnTo>
                      <a:pt x="30" y="60"/>
                    </a:lnTo>
                    <a:lnTo>
                      <a:pt x="36" y="58"/>
                    </a:lnTo>
                    <a:lnTo>
                      <a:pt x="42" y="57"/>
                    </a:lnTo>
                    <a:lnTo>
                      <a:pt x="46" y="55"/>
                    </a:lnTo>
                    <a:lnTo>
                      <a:pt x="51" y="52"/>
                    </a:lnTo>
                    <a:lnTo>
                      <a:pt x="54" y="47"/>
                    </a:lnTo>
                    <a:lnTo>
                      <a:pt x="58"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6" name="Freeform 271"/>
              <p:cNvSpPr>
                <a:spLocks/>
              </p:cNvSpPr>
              <p:nvPr/>
            </p:nvSpPr>
            <p:spPr bwMode="auto">
              <a:xfrm>
                <a:off x="3703" y="3117"/>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9" y="28"/>
                    </a:lnTo>
                    <a:lnTo>
                      <a:pt x="7" y="27"/>
                    </a:lnTo>
                    <a:lnTo>
                      <a:pt x="5" y="25"/>
                    </a:lnTo>
                    <a:lnTo>
                      <a:pt x="4" y="23"/>
                    </a:lnTo>
                    <a:lnTo>
                      <a:pt x="1" y="20"/>
                    </a:lnTo>
                    <a:lnTo>
                      <a:pt x="0" y="18"/>
                    </a:lnTo>
                    <a:lnTo>
                      <a:pt x="0" y="15"/>
                    </a:lnTo>
                    <a:lnTo>
                      <a:pt x="0" y="12"/>
                    </a:lnTo>
                    <a:lnTo>
                      <a:pt x="1" y="9"/>
                    </a:lnTo>
                    <a:lnTo>
                      <a:pt x="4" y="7"/>
                    </a:lnTo>
                    <a:lnTo>
                      <a:pt x="5" y="4"/>
                    </a:lnTo>
                    <a:lnTo>
                      <a:pt x="7" y="3"/>
                    </a:lnTo>
                    <a:lnTo>
                      <a:pt x="9" y="1"/>
                    </a:lnTo>
                    <a:lnTo>
                      <a:pt x="13" y="0"/>
                    </a:lnTo>
                    <a:lnTo>
                      <a:pt x="15" y="0"/>
                    </a:lnTo>
                    <a:lnTo>
                      <a:pt x="19" y="0"/>
                    </a:lnTo>
                    <a:lnTo>
                      <a:pt x="21" y="1"/>
                    </a:lnTo>
                    <a:lnTo>
                      <a:pt x="23" y="3"/>
                    </a:lnTo>
                    <a:lnTo>
                      <a:pt x="25" y="4"/>
                    </a:lnTo>
                    <a:lnTo>
                      <a:pt x="28"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7" name="Freeform 272"/>
              <p:cNvSpPr>
                <a:spLocks/>
              </p:cNvSpPr>
              <p:nvPr/>
            </p:nvSpPr>
            <p:spPr bwMode="auto">
              <a:xfrm>
                <a:off x="3669" y="3257"/>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5"/>
                    </a:lnTo>
                    <a:lnTo>
                      <a:pt x="58" y="19"/>
                    </a:lnTo>
                    <a:lnTo>
                      <a:pt x="54" y="14"/>
                    </a:lnTo>
                    <a:lnTo>
                      <a:pt x="51" y="10"/>
                    </a:lnTo>
                    <a:lnTo>
                      <a:pt x="46" y="6"/>
                    </a:lnTo>
                    <a:lnTo>
                      <a:pt x="42" y="3"/>
                    </a:lnTo>
                    <a:lnTo>
                      <a:pt x="36" y="2"/>
                    </a:lnTo>
                    <a:lnTo>
                      <a:pt x="30" y="0"/>
                    </a:lnTo>
                    <a:lnTo>
                      <a:pt x="19" y="3"/>
                    </a:lnTo>
                    <a:lnTo>
                      <a:pt x="9" y="10"/>
                    </a:lnTo>
                    <a:lnTo>
                      <a:pt x="2" y="19"/>
                    </a:lnTo>
                    <a:lnTo>
                      <a:pt x="0" y="30"/>
                    </a:lnTo>
                    <a:lnTo>
                      <a:pt x="1" y="36"/>
                    </a:lnTo>
                    <a:lnTo>
                      <a:pt x="2" y="42"/>
                    </a:lnTo>
                    <a:lnTo>
                      <a:pt x="5" y="46"/>
                    </a:lnTo>
                    <a:lnTo>
                      <a:pt x="8" y="51"/>
                    </a:lnTo>
                    <a:lnTo>
                      <a:pt x="13" y="55"/>
                    </a:lnTo>
                    <a:lnTo>
                      <a:pt x="19" y="58"/>
                    </a:lnTo>
                    <a:lnTo>
                      <a:pt x="24" y="59"/>
                    </a:lnTo>
                    <a:lnTo>
                      <a:pt x="30" y="60"/>
                    </a:lnTo>
                    <a:lnTo>
                      <a:pt x="36" y="59"/>
                    </a:lnTo>
                    <a:lnTo>
                      <a:pt x="42" y="58"/>
                    </a:lnTo>
                    <a:lnTo>
                      <a:pt x="46" y="55"/>
                    </a:lnTo>
                    <a:lnTo>
                      <a:pt x="51" y="51"/>
                    </a:lnTo>
                    <a:lnTo>
                      <a:pt x="54" y="46"/>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8" name="Freeform 273"/>
              <p:cNvSpPr>
                <a:spLocks/>
              </p:cNvSpPr>
              <p:nvPr/>
            </p:nvSpPr>
            <p:spPr bwMode="auto">
              <a:xfrm>
                <a:off x="3677" y="3264"/>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2" y="30"/>
                    </a:lnTo>
                    <a:lnTo>
                      <a:pt x="9" y="29"/>
                    </a:lnTo>
                    <a:lnTo>
                      <a:pt x="7" y="27"/>
                    </a:lnTo>
                    <a:lnTo>
                      <a:pt x="5" y="26"/>
                    </a:lnTo>
                    <a:lnTo>
                      <a:pt x="2" y="23"/>
                    </a:lnTo>
                    <a:lnTo>
                      <a:pt x="1" y="20"/>
                    </a:lnTo>
                    <a:lnTo>
                      <a:pt x="0" y="18"/>
                    </a:lnTo>
                    <a:lnTo>
                      <a:pt x="0" y="15"/>
                    </a:lnTo>
                    <a:lnTo>
                      <a:pt x="0" y="12"/>
                    </a:lnTo>
                    <a:lnTo>
                      <a:pt x="1" y="10"/>
                    </a:lnTo>
                    <a:lnTo>
                      <a:pt x="2" y="7"/>
                    </a:lnTo>
                    <a:lnTo>
                      <a:pt x="5" y="5"/>
                    </a:lnTo>
                    <a:lnTo>
                      <a:pt x="7" y="3"/>
                    </a:lnTo>
                    <a:lnTo>
                      <a:pt x="9" y="1"/>
                    </a:lnTo>
                    <a:lnTo>
                      <a:pt x="12" y="0"/>
                    </a:lnTo>
                    <a:lnTo>
                      <a:pt x="15" y="0"/>
                    </a:lnTo>
                    <a:lnTo>
                      <a:pt x="17" y="0"/>
                    </a:lnTo>
                    <a:lnTo>
                      <a:pt x="21" y="1"/>
                    </a:lnTo>
                    <a:lnTo>
                      <a:pt x="23" y="3"/>
                    </a:lnTo>
                    <a:lnTo>
                      <a:pt x="25" y="5"/>
                    </a:lnTo>
                    <a:lnTo>
                      <a:pt x="27"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49" name="Freeform 274"/>
              <p:cNvSpPr>
                <a:spLocks/>
              </p:cNvSpPr>
              <p:nvPr/>
            </p:nvSpPr>
            <p:spPr bwMode="auto">
              <a:xfrm>
                <a:off x="3693" y="3382"/>
                <a:ext cx="30"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59">
                    <a:moveTo>
                      <a:pt x="58" y="29"/>
                    </a:moveTo>
                    <a:lnTo>
                      <a:pt x="58" y="23"/>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8"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0" name="Freeform 275"/>
              <p:cNvSpPr>
                <a:spLocks/>
              </p:cNvSpPr>
              <p:nvPr/>
            </p:nvSpPr>
            <p:spPr bwMode="auto">
              <a:xfrm>
                <a:off x="3701" y="3390"/>
                <a:ext cx="14" cy="14"/>
              </a:xfrm>
              <a:custGeom>
                <a:avLst/>
                <a:gdLst>
                  <a:gd name="T0" fmla="*/ 1 w 28"/>
                  <a:gd name="T1" fmla="*/ 0 h 29"/>
                  <a:gd name="T2" fmla="*/ 1 w 28"/>
                  <a:gd name="T3" fmla="*/ 0 h 29"/>
                  <a:gd name="T4" fmla="*/ 1 w 28"/>
                  <a:gd name="T5" fmla="*/ 0 h 29"/>
                  <a:gd name="T6" fmla="*/ 1 w 28"/>
                  <a:gd name="T7" fmla="*/ 0 h 29"/>
                  <a:gd name="T8" fmla="*/ 1 w 28"/>
                  <a:gd name="T9" fmla="*/ 0 h 29"/>
                  <a:gd name="T10" fmla="*/ 1 w 28"/>
                  <a:gd name="T11" fmla="*/ 0 h 29"/>
                  <a:gd name="T12" fmla="*/ 1 w 28"/>
                  <a:gd name="T13" fmla="*/ 0 h 29"/>
                  <a:gd name="T14" fmla="*/ 0 w 28"/>
                  <a:gd name="T15" fmla="*/ 0 h 29"/>
                  <a:gd name="T16" fmla="*/ 0 w 28"/>
                  <a:gd name="T17" fmla="*/ 0 h 29"/>
                  <a:gd name="T18" fmla="*/ 0 w 28"/>
                  <a:gd name="T19" fmla="*/ 0 h 29"/>
                  <a:gd name="T20" fmla="*/ 1 w 28"/>
                  <a:gd name="T21" fmla="*/ 0 h 29"/>
                  <a:gd name="T22" fmla="*/ 1 w 28"/>
                  <a:gd name="T23" fmla="*/ 0 h 29"/>
                  <a:gd name="T24" fmla="*/ 1 w 28"/>
                  <a:gd name="T25" fmla="*/ 0 h 29"/>
                  <a:gd name="T26" fmla="*/ 1 w 28"/>
                  <a:gd name="T27" fmla="*/ 0 h 29"/>
                  <a:gd name="T28" fmla="*/ 1 w 28"/>
                  <a:gd name="T29" fmla="*/ 0 h 29"/>
                  <a:gd name="T30" fmla="*/ 1 w 28"/>
                  <a:gd name="T31" fmla="*/ 0 h 29"/>
                  <a:gd name="T32" fmla="*/ 1 w 28"/>
                  <a:gd name="T33" fmla="*/ 0 h 29"/>
                  <a:gd name="T34" fmla="*/ 1 w 28"/>
                  <a:gd name="T35" fmla="*/ 0 h 29"/>
                  <a:gd name="T36" fmla="*/ 1 w 28"/>
                  <a:gd name="T37" fmla="*/ 0 h 29"/>
                  <a:gd name="T38" fmla="*/ 1 w 28"/>
                  <a:gd name="T39" fmla="*/ 0 h 29"/>
                  <a:gd name="T40" fmla="*/ 1 w 28"/>
                  <a:gd name="T41" fmla="*/ 0 h 29"/>
                  <a:gd name="T42" fmla="*/ 1 w 28"/>
                  <a:gd name="T43" fmla="*/ 0 h 29"/>
                  <a:gd name="T44" fmla="*/ 1 w 28"/>
                  <a:gd name="T45" fmla="*/ 0 h 29"/>
                  <a:gd name="T46" fmla="*/ 1 w 28"/>
                  <a:gd name="T47" fmla="*/ 0 h 29"/>
                  <a:gd name="T48" fmla="*/ 1 w 28"/>
                  <a:gd name="T49" fmla="*/ 0 h 29"/>
                  <a:gd name="T50" fmla="*/ 1 w 28"/>
                  <a:gd name="T51" fmla="*/ 0 h 29"/>
                  <a:gd name="T52" fmla="*/ 1 w 28"/>
                  <a:gd name="T53" fmla="*/ 0 h 29"/>
                  <a:gd name="T54" fmla="*/ 1 w 28"/>
                  <a:gd name="T55" fmla="*/ 0 h 29"/>
                  <a:gd name="T56" fmla="*/ 1 w 28"/>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 h="29">
                    <a:moveTo>
                      <a:pt x="13" y="29"/>
                    </a:moveTo>
                    <a:lnTo>
                      <a:pt x="11" y="29"/>
                    </a:lnTo>
                    <a:lnTo>
                      <a:pt x="9" y="28"/>
                    </a:lnTo>
                    <a:lnTo>
                      <a:pt x="5" y="27"/>
                    </a:lnTo>
                    <a:lnTo>
                      <a:pt x="3" y="25"/>
                    </a:lnTo>
                    <a:lnTo>
                      <a:pt x="2" y="22"/>
                    </a:lnTo>
                    <a:lnTo>
                      <a:pt x="1" y="20"/>
                    </a:lnTo>
                    <a:lnTo>
                      <a:pt x="0" y="18"/>
                    </a:lnTo>
                    <a:lnTo>
                      <a:pt x="0" y="14"/>
                    </a:lnTo>
                    <a:lnTo>
                      <a:pt x="0" y="12"/>
                    </a:lnTo>
                    <a:lnTo>
                      <a:pt x="1" y="8"/>
                    </a:lnTo>
                    <a:lnTo>
                      <a:pt x="2" y="6"/>
                    </a:lnTo>
                    <a:lnTo>
                      <a:pt x="3" y="4"/>
                    </a:lnTo>
                    <a:lnTo>
                      <a:pt x="5" y="3"/>
                    </a:lnTo>
                    <a:lnTo>
                      <a:pt x="9" y="2"/>
                    </a:lnTo>
                    <a:lnTo>
                      <a:pt x="11" y="0"/>
                    </a:lnTo>
                    <a:lnTo>
                      <a:pt x="13" y="0"/>
                    </a:lnTo>
                    <a:lnTo>
                      <a:pt x="17" y="0"/>
                    </a:lnTo>
                    <a:lnTo>
                      <a:pt x="19" y="2"/>
                    </a:lnTo>
                    <a:lnTo>
                      <a:pt x="23" y="3"/>
                    </a:lnTo>
                    <a:lnTo>
                      <a:pt x="25" y="4"/>
                    </a:lnTo>
                    <a:lnTo>
                      <a:pt x="26" y="6"/>
                    </a:lnTo>
                    <a:lnTo>
                      <a:pt x="27" y="8"/>
                    </a:lnTo>
                    <a:lnTo>
                      <a:pt x="28" y="12"/>
                    </a:lnTo>
                    <a:lnTo>
                      <a:pt x="28" y="14"/>
                    </a:lnTo>
                    <a:lnTo>
                      <a:pt x="27" y="20"/>
                    </a:lnTo>
                    <a:lnTo>
                      <a:pt x="25" y="25"/>
                    </a:lnTo>
                    <a:lnTo>
                      <a:pt x="19" y="28"/>
                    </a:lnTo>
                    <a:lnTo>
                      <a:pt x="13"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1" name="Freeform 276"/>
              <p:cNvSpPr>
                <a:spLocks/>
              </p:cNvSpPr>
              <p:nvPr/>
            </p:nvSpPr>
            <p:spPr bwMode="auto">
              <a:xfrm>
                <a:off x="3842" y="3409"/>
                <a:ext cx="30" cy="30"/>
              </a:xfrm>
              <a:custGeom>
                <a:avLst/>
                <a:gdLst>
                  <a:gd name="T0" fmla="*/ 1 w 60"/>
                  <a:gd name="T1" fmla="*/ 1 h 58"/>
                  <a:gd name="T2" fmla="*/ 1 w 60"/>
                  <a:gd name="T3" fmla="*/ 1 h 58"/>
                  <a:gd name="T4" fmla="*/ 1 w 60"/>
                  <a:gd name="T5" fmla="*/ 1 h 58"/>
                  <a:gd name="T6" fmla="*/ 1 w 60"/>
                  <a:gd name="T7" fmla="*/ 1 h 58"/>
                  <a:gd name="T8" fmla="*/ 1 w 60"/>
                  <a:gd name="T9" fmla="*/ 1 h 58"/>
                  <a:gd name="T10" fmla="*/ 1 w 60"/>
                  <a:gd name="T11" fmla="*/ 1 h 58"/>
                  <a:gd name="T12" fmla="*/ 1 w 60"/>
                  <a:gd name="T13" fmla="*/ 1 h 58"/>
                  <a:gd name="T14" fmla="*/ 1 w 60"/>
                  <a:gd name="T15" fmla="*/ 0 h 58"/>
                  <a:gd name="T16" fmla="*/ 1 w 60"/>
                  <a:gd name="T17" fmla="*/ 0 h 58"/>
                  <a:gd name="T18" fmla="*/ 1 w 60"/>
                  <a:gd name="T19" fmla="*/ 1 h 58"/>
                  <a:gd name="T20" fmla="*/ 1 w 60"/>
                  <a:gd name="T21" fmla="*/ 1 h 58"/>
                  <a:gd name="T22" fmla="*/ 1 w 60"/>
                  <a:gd name="T23" fmla="*/ 1 h 58"/>
                  <a:gd name="T24" fmla="*/ 0 w 60"/>
                  <a:gd name="T25" fmla="*/ 1 h 58"/>
                  <a:gd name="T26" fmla="*/ 1 w 60"/>
                  <a:gd name="T27" fmla="*/ 1 h 58"/>
                  <a:gd name="T28" fmla="*/ 1 w 60"/>
                  <a:gd name="T29" fmla="*/ 1 h 58"/>
                  <a:gd name="T30" fmla="*/ 1 w 60"/>
                  <a:gd name="T31" fmla="*/ 1 h 58"/>
                  <a:gd name="T32" fmla="*/ 1 w 60"/>
                  <a:gd name="T33" fmla="*/ 1 h 58"/>
                  <a:gd name="T34" fmla="*/ 1 w 60"/>
                  <a:gd name="T35" fmla="*/ 1 h 58"/>
                  <a:gd name="T36" fmla="*/ 1 w 60"/>
                  <a:gd name="T37" fmla="*/ 1 h 58"/>
                  <a:gd name="T38" fmla="*/ 1 w 60"/>
                  <a:gd name="T39" fmla="*/ 1 h 58"/>
                  <a:gd name="T40" fmla="*/ 1 w 60"/>
                  <a:gd name="T41" fmla="*/ 1 h 58"/>
                  <a:gd name="T42" fmla="*/ 1 w 60"/>
                  <a:gd name="T43" fmla="*/ 1 h 58"/>
                  <a:gd name="T44" fmla="*/ 1 w 60"/>
                  <a:gd name="T45" fmla="*/ 1 h 58"/>
                  <a:gd name="T46" fmla="*/ 1 w 60"/>
                  <a:gd name="T47" fmla="*/ 1 h 58"/>
                  <a:gd name="T48" fmla="*/ 1 w 60"/>
                  <a:gd name="T49" fmla="*/ 1 h 58"/>
                  <a:gd name="T50" fmla="*/ 1 w 60"/>
                  <a:gd name="T51" fmla="*/ 1 h 58"/>
                  <a:gd name="T52" fmla="*/ 1 w 60"/>
                  <a:gd name="T53" fmla="*/ 1 h 58"/>
                  <a:gd name="T54" fmla="*/ 1 w 60"/>
                  <a:gd name="T55" fmla="*/ 1 h 58"/>
                  <a:gd name="T56" fmla="*/ 1 w 60"/>
                  <a:gd name="T57" fmla="*/ 1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8">
                    <a:moveTo>
                      <a:pt x="60" y="30"/>
                    </a:moveTo>
                    <a:lnTo>
                      <a:pt x="59" y="24"/>
                    </a:lnTo>
                    <a:lnTo>
                      <a:pt x="57" y="18"/>
                    </a:lnTo>
                    <a:lnTo>
                      <a:pt x="54" y="12"/>
                    </a:lnTo>
                    <a:lnTo>
                      <a:pt x="51" y="8"/>
                    </a:lnTo>
                    <a:lnTo>
                      <a:pt x="46" y="4"/>
                    </a:lnTo>
                    <a:lnTo>
                      <a:pt x="41" y="2"/>
                    </a:lnTo>
                    <a:lnTo>
                      <a:pt x="36" y="0"/>
                    </a:lnTo>
                    <a:lnTo>
                      <a:pt x="30" y="0"/>
                    </a:lnTo>
                    <a:lnTo>
                      <a:pt x="18" y="2"/>
                    </a:lnTo>
                    <a:lnTo>
                      <a:pt x="8" y="8"/>
                    </a:lnTo>
                    <a:lnTo>
                      <a:pt x="2" y="18"/>
                    </a:lnTo>
                    <a:lnTo>
                      <a:pt x="0" y="30"/>
                    </a:lnTo>
                    <a:lnTo>
                      <a:pt x="1" y="35"/>
                    </a:lnTo>
                    <a:lnTo>
                      <a:pt x="2" y="40"/>
                    </a:lnTo>
                    <a:lnTo>
                      <a:pt x="4" y="46"/>
                    </a:lnTo>
                    <a:lnTo>
                      <a:pt x="8" y="50"/>
                    </a:lnTo>
                    <a:lnTo>
                      <a:pt x="12" y="54"/>
                    </a:lnTo>
                    <a:lnTo>
                      <a:pt x="18" y="56"/>
                    </a:lnTo>
                    <a:lnTo>
                      <a:pt x="24" y="58"/>
                    </a:lnTo>
                    <a:lnTo>
                      <a:pt x="30" y="58"/>
                    </a:lnTo>
                    <a:lnTo>
                      <a:pt x="36" y="58"/>
                    </a:lnTo>
                    <a:lnTo>
                      <a:pt x="41" y="56"/>
                    </a:lnTo>
                    <a:lnTo>
                      <a:pt x="46" y="54"/>
                    </a:lnTo>
                    <a:lnTo>
                      <a:pt x="51" y="50"/>
                    </a:lnTo>
                    <a:lnTo>
                      <a:pt x="54" y="46"/>
                    </a:lnTo>
                    <a:lnTo>
                      <a:pt x="57" y="40"/>
                    </a:lnTo>
                    <a:lnTo>
                      <a:pt x="59" y="35"/>
                    </a:lnTo>
                    <a:lnTo>
                      <a:pt x="60" y="30"/>
                    </a:lnTo>
                    <a:close/>
                  </a:path>
                </a:pathLst>
              </a:custGeom>
              <a:solidFill>
                <a:srgbClr val="68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2" name="Freeform 277"/>
              <p:cNvSpPr>
                <a:spLocks/>
              </p:cNvSpPr>
              <p:nvPr/>
            </p:nvSpPr>
            <p:spPr bwMode="auto">
              <a:xfrm>
                <a:off x="3850" y="3417"/>
                <a:ext cx="15" cy="14"/>
              </a:xfrm>
              <a:custGeom>
                <a:avLst/>
                <a:gdLst>
                  <a:gd name="T0" fmla="*/ 1 w 30"/>
                  <a:gd name="T1" fmla="*/ 1 h 28"/>
                  <a:gd name="T2" fmla="*/ 1 w 30"/>
                  <a:gd name="T3" fmla="*/ 1 h 28"/>
                  <a:gd name="T4" fmla="*/ 1 w 30"/>
                  <a:gd name="T5" fmla="*/ 1 h 28"/>
                  <a:gd name="T6" fmla="*/ 1 w 30"/>
                  <a:gd name="T7" fmla="*/ 1 h 28"/>
                  <a:gd name="T8" fmla="*/ 1 w 30"/>
                  <a:gd name="T9" fmla="*/ 1 h 28"/>
                  <a:gd name="T10" fmla="*/ 1 w 30"/>
                  <a:gd name="T11" fmla="*/ 1 h 28"/>
                  <a:gd name="T12" fmla="*/ 1 w 30"/>
                  <a:gd name="T13" fmla="*/ 1 h 28"/>
                  <a:gd name="T14" fmla="*/ 0 w 30"/>
                  <a:gd name="T15" fmla="*/ 1 h 28"/>
                  <a:gd name="T16" fmla="*/ 0 w 30"/>
                  <a:gd name="T17" fmla="*/ 1 h 28"/>
                  <a:gd name="T18" fmla="*/ 0 w 30"/>
                  <a:gd name="T19" fmla="*/ 1 h 28"/>
                  <a:gd name="T20" fmla="*/ 1 w 30"/>
                  <a:gd name="T21" fmla="*/ 1 h 28"/>
                  <a:gd name="T22" fmla="*/ 1 w 30"/>
                  <a:gd name="T23" fmla="*/ 1 h 28"/>
                  <a:gd name="T24" fmla="*/ 1 w 30"/>
                  <a:gd name="T25" fmla="*/ 1 h 28"/>
                  <a:gd name="T26" fmla="*/ 1 w 30"/>
                  <a:gd name="T27" fmla="*/ 1 h 28"/>
                  <a:gd name="T28" fmla="*/ 1 w 30"/>
                  <a:gd name="T29" fmla="*/ 1 h 28"/>
                  <a:gd name="T30" fmla="*/ 1 w 30"/>
                  <a:gd name="T31" fmla="*/ 0 h 28"/>
                  <a:gd name="T32" fmla="*/ 1 w 30"/>
                  <a:gd name="T33" fmla="*/ 0 h 28"/>
                  <a:gd name="T34" fmla="*/ 1 w 30"/>
                  <a:gd name="T35" fmla="*/ 0 h 28"/>
                  <a:gd name="T36" fmla="*/ 1 w 30"/>
                  <a:gd name="T37" fmla="*/ 1 h 28"/>
                  <a:gd name="T38" fmla="*/ 1 w 30"/>
                  <a:gd name="T39" fmla="*/ 1 h 28"/>
                  <a:gd name="T40" fmla="*/ 1 w 30"/>
                  <a:gd name="T41" fmla="*/ 1 h 28"/>
                  <a:gd name="T42" fmla="*/ 1 w 30"/>
                  <a:gd name="T43" fmla="*/ 1 h 28"/>
                  <a:gd name="T44" fmla="*/ 1 w 30"/>
                  <a:gd name="T45" fmla="*/ 1 h 28"/>
                  <a:gd name="T46" fmla="*/ 1 w 30"/>
                  <a:gd name="T47" fmla="*/ 1 h 28"/>
                  <a:gd name="T48" fmla="*/ 1 w 30"/>
                  <a:gd name="T49" fmla="*/ 1 h 28"/>
                  <a:gd name="T50" fmla="*/ 1 w 30"/>
                  <a:gd name="T51" fmla="*/ 1 h 28"/>
                  <a:gd name="T52" fmla="*/ 1 w 30"/>
                  <a:gd name="T53" fmla="*/ 1 h 28"/>
                  <a:gd name="T54" fmla="*/ 1 w 30"/>
                  <a:gd name="T55" fmla="*/ 1 h 28"/>
                  <a:gd name="T56" fmla="*/ 1 w 30"/>
                  <a:gd name="T57" fmla="*/ 1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8">
                    <a:moveTo>
                      <a:pt x="15" y="28"/>
                    </a:moveTo>
                    <a:lnTo>
                      <a:pt x="11" y="28"/>
                    </a:lnTo>
                    <a:lnTo>
                      <a:pt x="9" y="27"/>
                    </a:lnTo>
                    <a:lnTo>
                      <a:pt x="7" y="26"/>
                    </a:lnTo>
                    <a:lnTo>
                      <a:pt x="4" y="25"/>
                    </a:lnTo>
                    <a:lnTo>
                      <a:pt x="2" y="23"/>
                    </a:lnTo>
                    <a:lnTo>
                      <a:pt x="1" y="19"/>
                    </a:lnTo>
                    <a:lnTo>
                      <a:pt x="0" y="17"/>
                    </a:lnTo>
                    <a:lnTo>
                      <a:pt x="0" y="15"/>
                    </a:lnTo>
                    <a:lnTo>
                      <a:pt x="0" y="11"/>
                    </a:lnTo>
                    <a:lnTo>
                      <a:pt x="1" y="9"/>
                    </a:lnTo>
                    <a:lnTo>
                      <a:pt x="2" y="5"/>
                    </a:lnTo>
                    <a:lnTo>
                      <a:pt x="4" y="3"/>
                    </a:lnTo>
                    <a:lnTo>
                      <a:pt x="7" y="2"/>
                    </a:lnTo>
                    <a:lnTo>
                      <a:pt x="9" y="1"/>
                    </a:lnTo>
                    <a:lnTo>
                      <a:pt x="11" y="0"/>
                    </a:lnTo>
                    <a:lnTo>
                      <a:pt x="15" y="0"/>
                    </a:lnTo>
                    <a:lnTo>
                      <a:pt x="17" y="0"/>
                    </a:lnTo>
                    <a:lnTo>
                      <a:pt x="21" y="1"/>
                    </a:lnTo>
                    <a:lnTo>
                      <a:pt x="23" y="2"/>
                    </a:lnTo>
                    <a:lnTo>
                      <a:pt x="25" y="3"/>
                    </a:lnTo>
                    <a:lnTo>
                      <a:pt x="26" y="5"/>
                    </a:lnTo>
                    <a:lnTo>
                      <a:pt x="29" y="9"/>
                    </a:lnTo>
                    <a:lnTo>
                      <a:pt x="30" y="11"/>
                    </a:lnTo>
                    <a:lnTo>
                      <a:pt x="30" y="15"/>
                    </a:lnTo>
                    <a:lnTo>
                      <a:pt x="29" y="20"/>
                    </a:lnTo>
                    <a:lnTo>
                      <a:pt x="25" y="25"/>
                    </a:lnTo>
                    <a:lnTo>
                      <a:pt x="21" y="27"/>
                    </a:lnTo>
                    <a:lnTo>
                      <a:pt x="15" y="28"/>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3" name="Freeform 278"/>
              <p:cNvSpPr>
                <a:spLocks/>
              </p:cNvSpPr>
              <p:nvPr/>
            </p:nvSpPr>
            <p:spPr bwMode="auto">
              <a:xfrm>
                <a:off x="3869" y="3310"/>
                <a:ext cx="30" cy="30"/>
              </a:xfrm>
              <a:custGeom>
                <a:avLst/>
                <a:gdLst>
                  <a:gd name="T0" fmla="*/ 1 w 60"/>
                  <a:gd name="T1" fmla="*/ 1 h 59"/>
                  <a:gd name="T2" fmla="*/ 1 w 60"/>
                  <a:gd name="T3" fmla="*/ 1 h 59"/>
                  <a:gd name="T4" fmla="*/ 1 w 60"/>
                  <a:gd name="T5" fmla="*/ 1 h 59"/>
                  <a:gd name="T6" fmla="*/ 1 w 60"/>
                  <a:gd name="T7" fmla="*/ 1 h 59"/>
                  <a:gd name="T8" fmla="*/ 1 w 60"/>
                  <a:gd name="T9" fmla="*/ 1 h 59"/>
                  <a:gd name="T10" fmla="*/ 1 w 60"/>
                  <a:gd name="T11" fmla="*/ 1 h 59"/>
                  <a:gd name="T12" fmla="*/ 1 w 60"/>
                  <a:gd name="T13" fmla="*/ 1 h 59"/>
                  <a:gd name="T14" fmla="*/ 1 w 60"/>
                  <a:gd name="T15" fmla="*/ 0 h 59"/>
                  <a:gd name="T16" fmla="*/ 1 w 60"/>
                  <a:gd name="T17" fmla="*/ 0 h 59"/>
                  <a:gd name="T18" fmla="*/ 1 w 60"/>
                  <a:gd name="T19" fmla="*/ 1 h 59"/>
                  <a:gd name="T20" fmla="*/ 1 w 60"/>
                  <a:gd name="T21" fmla="*/ 1 h 59"/>
                  <a:gd name="T22" fmla="*/ 1 w 60"/>
                  <a:gd name="T23" fmla="*/ 1 h 59"/>
                  <a:gd name="T24" fmla="*/ 0 w 60"/>
                  <a:gd name="T25" fmla="*/ 1 h 59"/>
                  <a:gd name="T26" fmla="*/ 1 w 60"/>
                  <a:gd name="T27" fmla="*/ 1 h 59"/>
                  <a:gd name="T28" fmla="*/ 1 w 60"/>
                  <a:gd name="T29" fmla="*/ 1 h 59"/>
                  <a:gd name="T30" fmla="*/ 1 w 60"/>
                  <a:gd name="T31" fmla="*/ 1 h 59"/>
                  <a:gd name="T32" fmla="*/ 1 w 60"/>
                  <a:gd name="T33" fmla="*/ 1 h 59"/>
                  <a:gd name="T34" fmla="*/ 1 w 60"/>
                  <a:gd name="T35" fmla="*/ 1 h 59"/>
                  <a:gd name="T36" fmla="*/ 1 w 60"/>
                  <a:gd name="T37" fmla="*/ 1 h 59"/>
                  <a:gd name="T38" fmla="*/ 1 w 60"/>
                  <a:gd name="T39" fmla="*/ 1 h 59"/>
                  <a:gd name="T40" fmla="*/ 1 w 60"/>
                  <a:gd name="T41" fmla="*/ 1 h 59"/>
                  <a:gd name="T42" fmla="*/ 1 w 60"/>
                  <a:gd name="T43" fmla="*/ 1 h 59"/>
                  <a:gd name="T44" fmla="*/ 1 w 60"/>
                  <a:gd name="T45" fmla="*/ 1 h 59"/>
                  <a:gd name="T46" fmla="*/ 1 w 60"/>
                  <a:gd name="T47" fmla="*/ 1 h 59"/>
                  <a:gd name="T48" fmla="*/ 1 w 60"/>
                  <a:gd name="T49" fmla="*/ 1 h 59"/>
                  <a:gd name="T50" fmla="*/ 1 w 60"/>
                  <a:gd name="T51" fmla="*/ 1 h 59"/>
                  <a:gd name="T52" fmla="*/ 1 w 60"/>
                  <a:gd name="T53" fmla="*/ 1 h 59"/>
                  <a:gd name="T54" fmla="*/ 1 w 60"/>
                  <a:gd name="T55" fmla="*/ 1 h 59"/>
                  <a:gd name="T56" fmla="*/ 1 w 6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59">
                    <a:moveTo>
                      <a:pt x="60" y="29"/>
                    </a:moveTo>
                    <a:lnTo>
                      <a:pt x="59" y="24"/>
                    </a:lnTo>
                    <a:lnTo>
                      <a:pt x="57" y="19"/>
                    </a:lnTo>
                    <a:lnTo>
                      <a:pt x="54" y="13"/>
                    </a:lnTo>
                    <a:lnTo>
                      <a:pt x="50" y="9"/>
                    </a:lnTo>
                    <a:lnTo>
                      <a:pt x="46" y="5"/>
                    </a:lnTo>
                    <a:lnTo>
                      <a:pt x="41" y="3"/>
                    </a:lnTo>
                    <a:lnTo>
                      <a:pt x="36" y="0"/>
                    </a:lnTo>
                    <a:lnTo>
                      <a:pt x="30" y="0"/>
                    </a:lnTo>
                    <a:lnTo>
                      <a:pt x="18" y="3"/>
                    </a:lnTo>
                    <a:lnTo>
                      <a:pt x="9" y="9"/>
                    </a:lnTo>
                    <a:lnTo>
                      <a:pt x="2" y="18"/>
                    </a:lnTo>
                    <a:lnTo>
                      <a:pt x="0" y="29"/>
                    </a:lnTo>
                    <a:lnTo>
                      <a:pt x="1" y="35"/>
                    </a:lnTo>
                    <a:lnTo>
                      <a:pt x="2" y="41"/>
                    </a:lnTo>
                    <a:lnTo>
                      <a:pt x="6" y="47"/>
                    </a:lnTo>
                    <a:lnTo>
                      <a:pt x="9" y="51"/>
                    </a:lnTo>
                    <a:lnTo>
                      <a:pt x="14" y="55"/>
                    </a:lnTo>
                    <a:lnTo>
                      <a:pt x="18" y="57"/>
                    </a:lnTo>
                    <a:lnTo>
                      <a:pt x="24" y="59"/>
                    </a:lnTo>
                    <a:lnTo>
                      <a:pt x="30" y="59"/>
                    </a:lnTo>
                    <a:lnTo>
                      <a:pt x="36" y="59"/>
                    </a:lnTo>
                    <a:lnTo>
                      <a:pt x="41" y="57"/>
                    </a:lnTo>
                    <a:lnTo>
                      <a:pt x="46" y="55"/>
                    </a:lnTo>
                    <a:lnTo>
                      <a:pt x="50" y="51"/>
                    </a:lnTo>
                    <a:lnTo>
                      <a:pt x="54" y="47"/>
                    </a:lnTo>
                    <a:lnTo>
                      <a:pt x="57" y="41"/>
                    </a:lnTo>
                    <a:lnTo>
                      <a:pt x="59" y="35"/>
                    </a:lnTo>
                    <a:lnTo>
                      <a:pt x="60"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4" name="Freeform 279"/>
              <p:cNvSpPr>
                <a:spLocks/>
              </p:cNvSpPr>
              <p:nvPr/>
            </p:nvSpPr>
            <p:spPr bwMode="auto">
              <a:xfrm>
                <a:off x="3876" y="3318"/>
                <a:ext cx="15" cy="14"/>
              </a:xfrm>
              <a:custGeom>
                <a:avLst/>
                <a:gdLst>
                  <a:gd name="T0" fmla="*/ 1 w 30"/>
                  <a:gd name="T1" fmla="*/ 0 h 29"/>
                  <a:gd name="T2" fmla="*/ 1 w 30"/>
                  <a:gd name="T3" fmla="*/ 0 h 29"/>
                  <a:gd name="T4" fmla="*/ 1 w 30"/>
                  <a:gd name="T5" fmla="*/ 0 h 29"/>
                  <a:gd name="T6" fmla="*/ 1 w 30"/>
                  <a:gd name="T7" fmla="*/ 0 h 29"/>
                  <a:gd name="T8" fmla="*/ 1 w 30"/>
                  <a:gd name="T9" fmla="*/ 0 h 29"/>
                  <a:gd name="T10" fmla="*/ 1 w 30"/>
                  <a:gd name="T11" fmla="*/ 0 h 29"/>
                  <a:gd name="T12" fmla="*/ 1 w 30"/>
                  <a:gd name="T13" fmla="*/ 0 h 29"/>
                  <a:gd name="T14" fmla="*/ 0 w 30"/>
                  <a:gd name="T15" fmla="*/ 0 h 29"/>
                  <a:gd name="T16" fmla="*/ 0 w 30"/>
                  <a:gd name="T17" fmla="*/ 0 h 29"/>
                  <a:gd name="T18" fmla="*/ 0 w 30"/>
                  <a:gd name="T19" fmla="*/ 0 h 29"/>
                  <a:gd name="T20" fmla="*/ 1 w 30"/>
                  <a:gd name="T21" fmla="*/ 0 h 29"/>
                  <a:gd name="T22" fmla="*/ 1 w 30"/>
                  <a:gd name="T23" fmla="*/ 0 h 29"/>
                  <a:gd name="T24" fmla="*/ 1 w 30"/>
                  <a:gd name="T25" fmla="*/ 0 h 29"/>
                  <a:gd name="T26" fmla="*/ 1 w 30"/>
                  <a:gd name="T27" fmla="*/ 0 h 29"/>
                  <a:gd name="T28" fmla="*/ 1 w 30"/>
                  <a:gd name="T29" fmla="*/ 0 h 29"/>
                  <a:gd name="T30" fmla="*/ 1 w 30"/>
                  <a:gd name="T31" fmla="*/ 0 h 29"/>
                  <a:gd name="T32" fmla="*/ 1 w 30"/>
                  <a:gd name="T33" fmla="*/ 0 h 29"/>
                  <a:gd name="T34" fmla="*/ 1 w 30"/>
                  <a:gd name="T35" fmla="*/ 0 h 29"/>
                  <a:gd name="T36" fmla="*/ 1 w 30"/>
                  <a:gd name="T37" fmla="*/ 0 h 29"/>
                  <a:gd name="T38" fmla="*/ 1 w 30"/>
                  <a:gd name="T39" fmla="*/ 0 h 29"/>
                  <a:gd name="T40" fmla="*/ 1 w 30"/>
                  <a:gd name="T41" fmla="*/ 0 h 29"/>
                  <a:gd name="T42" fmla="*/ 1 w 30"/>
                  <a:gd name="T43" fmla="*/ 0 h 29"/>
                  <a:gd name="T44" fmla="*/ 1 w 30"/>
                  <a:gd name="T45" fmla="*/ 0 h 29"/>
                  <a:gd name="T46" fmla="*/ 1 w 30"/>
                  <a:gd name="T47" fmla="*/ 0 h 29"/>
                  <a:gd name="T48" fmla="*/ 1 w 30"/>
                  <a:gd name="T49" fmla="*/ 0 h 29"/>
                  <a:gd name="T50" fmla="*/ 1 w 30"/>
                  <a:gd name="T51" fmla="*/ 0 h 29"/>
                  <a:gd name="T52" fmla="*/ 1 w 30"/>
                  <a:gd name="T53" fmla="*/ 0 h 29"/>
                  <a:gd name="T54" fmla="*/ 1 w 30"/>
                  <a:gd name="T55" fmla="*/ 0 h 29"/>
                  <a:gd name="T56" fmla="*/ 1 w 30"/>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9">
                    <a:moveTo>
                      <a:pt x="15" y="29"/>
                    </a:moveTo>
                    <a:lnTo>
                      <a:pt x="12" y="29"/>
                    </a:lnTo>
                    <a:lnTo>
                      <a:pt x="9" y="28"/>
                    </a:lnTo>
                    <a:lnTo>
                      <a:pt x="7" y="27"/>
                    </a:lnTo>
                    <a:lnTo>
                      <a:pt x="4" y="25"/>
                    </a:lnTo>
                    <a:lnTo>
                      <a:pt x="3" y="22"/>
                    </a:lnTo>
                    <a:lnTo>
                      <a:pt x="1" y="20"/>
                    </a:lnTo>
                    <a:lnTo>
                      <a:pt x="0" y="18"/>
                    </a:lnTo>
                    <a:lnTo>
                      <a:pt x="0" y="14"/>
                    </a:lnTo>
                    <a:lnTo>
                      <a:pt x="0" y="12"/>
                    </a:lnTo>
                    <a:lnTo>
                      <a:pt x="1" y="9"/>
                    </a:lnTo>
                    <a:lnTo>
                      <a:pt x="3" y="6"/>
                    </a:lnTo>
                    <a:lnTo>
                      <a:pt x="4" y="4"/>
                    </a:lnTo>
                    <a:lnTo>
                      <a:pt x="7" y="3"/>
                    </a:lnTo>
                    <a:lnTo>
                      <a:pt x="9" y="2"/>
                    </a:lnTo>
                    <a:lnTo>
                      <a:pt x="12" y="0"/>
                    </a:lnTo>
                    <a:lnTo>
                      <a:pt x="15" y="0"/>
                    </a:lnTo>
                    <a:lnTo>
                      <a:pt x="17" y="0"/>
                    </a:lnTo>
                    <a:lnTo>
                      <a:pt x="21" y="2"/>
                    </a:lnTo>
                    <a:lnTo>
                      <a:pt x="23" y="3"/>
                    </a:lnTo>
                    <a:lnTo>
                      <a:pt x="25" y="4"/>
                    </a:lnTo>
                    <a:lnTo>
                      <a:pt x="26" y="6"/>
                    </a:lnTo>
                    <a:lnTo>
                      <a:pt x="29" y="9"/>
                    </a:lnTo>
                    <a:lnTo>
                      <a:pt x="30" y="12"/>
                    </a:lnTo>
                    <a:lnTo>
                      <a:pt x="30" y="14"/>
                    </a:lnTo>
                    <a:lnTo>
                      <a:pt x="29" y="20"/>
                    </a:lnTo>
                    <a:lnTo>
                      <a:pt x="25" y="25"/>
                    </a:lnTo>
                    <a:lnTo>
                      <a:pt x="21" y="28"/>
                    </a:lnTo>
                    <a:lnTo>
                      <a:pt x="15"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5" name="Freeform 280"/>
              <p:cNvSpPr>
                <a:spLocks/>
              </p:cNvSpPr>
              <p:nvPr/>
            </p:nvSpPr>
            <p:spPr bwMode="auto">
              <a:xfrm>
                <a:off x="3869" y="3182"/>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1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4"/>
                    </a:lnTo>
                    <a:lnTo>
                      <a:pt x="57" y="18"/>
                    </a:lnTo>
                    <a:lnTo>
                      <a:pt x="54" y="13"/>
                    </a:lnTo>
                    <a:lnTo>
                      <a:pt x="50" y="9"/>
                    </a:lnTo>
                    <a:lnTo>
                      <a:pt x="46" y="5"/>
                    </a:lnTo>
                    <a:lnTo>
                      <a:pt x="41" y="2"/>
                    </a:lnTo>
                    <a:lnTo>
                      <a:pt x="36" y="1"/>
                    </a:lnTo>
                    <a:lnTo>
                      <a:pt x="30" y="0"/>
                    </a:lnTo>
                    <a:lnTo>
                      <a:pt x="18" y="2"/>
                    </a:lnTo>
                    <a:lnTo>
                      <a:pt x="9" y="9"/>
                    </a:lnTo>
                    <a:lnTo>
                      <a:pt x="2" y="18"/>
                    </a:lnTo>
                    <a:lnTo>
                      <a:pt x="0" y="30"/>
                    </a:lnTo>
                    <a:lnTo>
                      <a:pt x="1" y="35"/>
                    </a:lnTo>
                    <a:lnTo>
                      <a:pt x="2" y="41"/>
                    </a:lnTo>
                    <a:lnTo>
                      <a:pt x="6" y="47"/>
                    </a:lnTo>
                    <a:lnTo>
                      <a:pt x="9" y="51"/>
                    </a:lnTo>
                    <a:lnTo>
                      <a:pt x="14" y="55"/>
                    </a:lnTo>
                    <a:lnTo>
                      <a:pt x="18" y="57"/>
                    </a:lnTo>
                    <a:lnTo>
                      <a:pt x="24" y="58"/>
                    </a:lnTo>
                    <a:lnTo>
                      <a:pt x="30" y="60"/>
                    </a:lnTo>
                    <a:lnTo>
                      <a:pt x="36" y="58"/>
                    </a:lnTo>
                    <a:lnTo>
                      <a:pt x="41" y="57"/>
                    </a:lnTo>
                    <a:lnTo>
                      <a:pt x="46" y="55"/>
                    </a:lnTo>
                    <a:lnTo>
                      <a:pt x="50" y="51"/>
                    </a:lnTo>
                    <a:lnTo>
                      <a:pt x="54" y="47"/>
                    </a:lnTo>
                    <a:lnTo>
                      <a:pt x="57" y="41"/>
                    </a:lnTo>
                    <a:lnTo>
                      <a:pt x="59" y="35"/>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6" name="Freeform 281"/>
              <p:cNvSpPr>
                <a:spLocks/>
              </p:cNvSpPr>
              <p:nvPr/>
            </p:nvSpPr>
            <p:spPr bwMode="auto">
              <a:xfrm>
                <a:off x="3876" y="3189"/>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2" y="30"/>
                    </a:lnTo>
                    <a:lnTo>
                      <a:pt x="9" y="28"/>
                    </a:lnTo>
                    <a:lnTo>
                      <a:pt x="7" y="27"/>
                    </a:lnTo>
                    <a:lnTo>
                      <a:pt x="4" y="25"/>
                    </a:lnTo>
                    <a:lnTo>
                      <a:pt x="3" y="23"/>
                    </a:lnTo>
                    <a:lnTo>
                      <a:pt x="1" y="20"/>
                    </a:lnTo>
                    <a:lnTo>
                      <a:pt x="0" y="18"/>
                    </a:lnTo>
                    <a:lnTo>
                      <a:pt x="0" y="15"/>
                    </a:lnTo>
                    <a:lnTo>
                      <a:pt x="0" y="12"/>
                    </a:lnTo>
                    <a:lnTo>
                      <a:pt x="1" y="9"/>
                    </a:lnTo>
                    <a:lnTo>
                      <a:pt x="3" y="7"/>
                    </a:lnTo>
                    <a:lnTo>
                      <a:pt x="4" y="4"/>
                    </a:lnTo>
                    <a:lnTo>
                      <a:pt x="7" y="3"/>
                    </a:lnTo>
                    <a:lnTo>
                      <a:pt x="9" y="1"/>
                    </a:lnTo>
                    <a:lnTo>
                      <a:pt x="12" y="0"/>
                    </a:lnTo>
                    <a:lnTo>
                      <a:pt x="15" y="0"/>
                    </a:lnTo>
                    <a:lnTo>
                      <a:pt x="17" y="0"/>
                    </a:lnTo>
                    <a:lnTo>
                      <a:pt x="21" y="1"/>
                    </a:lnTo>
                    <a:lnTo>
                      <a:pt x="23" y="3"/>
                    </a:lnTo>
                    <a:lnTo>
                      <a:pt x="25" y="4"/>
                    </a:lnTo>
                    <a:lnTo>
                      <a:pt x="26" y="7"/>
                    </a:lnTo>
                    <a:lnTo>
                      <a:pt x="29" y="9"/>
                    </a:lnTo>
                    <a:lnTo>
                      <a:pt x="30" y="12"/>
                    </a:lnTo>
                    <a:lnTo>
                      <a:pt x="30" y="15"/>
                    </a:lnTo>
                    <a:lnTo>
                      <a:pt x="29" y="20"/>
                    </a:lnTo>
                    <a:lnTo>
                      <a:pt x="25" y="25"/>
                    </a:lnTo>
                    <a:lnTo>
                      <a:pt x="21" y="28"/>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7" name="Freeform 282"/>
              <p:cNvSpPr>
                <a:spLocks/>
              </p:cNvSpPr>
              <p:nvPr/>
            </p:nvSpPr>
            <p:spPr bwMode="auto">
              <a:xfrm>
                <a:off x="2809" y="3310"/>
                <a:ext cx="29" cy="30"/>
              </a:xfrm>
              <a:custGeom>
                <a:avLst/>
                <a:gdLst>
                  <a:gd name="T0" fmla="*/ 1 w 58"/>
                  <a:gd name="T1" fmla="*/ 1 h 59"/>
                  <a:gd name="T2" fmla="*/ 1 w 58"/>
                  <a:gd name="T3" fmla="*/ 1 h 59"/>
                  <a:gd name="T4" fmla="*/ 1 w 58"/>
                  <a:gd name="T5" fmla="*/ 1 h 59"/>
                  <a:gd name="T6" fmla="*/ 1 w 58"/>
                  <a:gd name="T7" fmla="*/ 1 h 59"/>
                  <a:gd name="T8" fmla="*/ 1 w 58"/>
                  <a:gd name="T9" fmla="*/ 1 h 59"/>
                  <a:gd name="T10" fmla="*/ 1 w 58"/>
                  <a:gd name="T11" fmla="*/ 1 h 59"/>
                  <a:gd name="T12" fmla="*/ 1 w 58"/>
                  <a:gd name="T13" fmla="*/ 1 h 59"/>
                  <a:gd name="T14" fmla="*/ 1 w 58"/>
                  <a:gd name="T15" fmla="*/ 0 h 59"/>
                  <a:gd name="T16" fmla="*/ 1 w 58"/>
                  <a:gd name="T17" fmla="*/ 0 h 59"/>
                  <a:gd name="T18" fmla="*/ 1 w 58"/>
                  <a:gd name="T19" fmla="*/ 1 h 59"/>
                  <a:gd name="T20" fmla="*/ 1 w 58"/>
                  <a:gd name="T21" fmla="*/ 1 h 59"/>
                  <a:gd name="T22" fmla="*/ 1 w 58"/>
                  <a:gd name="T23" fmla="*/ 1 h 59"/>
                  <a:gd name="T24" fmla="*/ 0 w 58"/>
                  <a:gd name="T25" fmla="*/ 1 h 59"/>
                  <a:gd name="T26" fmla="*/ 0 w 58"/>
                  <a:gd name="T27" fmla="*/ 1 h 59"/>
                  <a:gd name="T28" fmla="*/ 1 w 58"/>
                  <a:gd name="T29" fmla="*/ 1 h 59"/>
                  <a:gd name="T30" fmla="*/ 1 w 58"/>
                  <a:gd name="T31" fmla="*/ 1 h 59"/>
                  <a:gd name="T32" fmla="*/ 1 w 58"/>
                  <a:gd name="T33" fmla="*/ 1 h 59"/>
                  <a:gd name="T34" fmla="*/ 1 w 58"/>
                  <a:gd name="T35" fmla="*/ 1 h 59"/>
                  <a:gd name="T36" fmla="*/ 1 w 58"/>
                  <a:gd name="T37" fmla="*/ 1 h 59"/>
                  <a:gd name="T38" fmla="*/ 1 w 58"/>
                  <a:gd name="T39" fmla="*/ 1 h 59"/>
                  <a:gd name="T40" fmla="*/ 1 w 58"/>
                  <a:gd name="T41" fmla="*/ 1 h 59"/>
                  <a:gd name="T42" fmla="*/ 1 w 58"/>
                  <a:gd name="T43" fmla="*/ 1 h 59"/>
                  <a:gd name="T44" fmla="*/ 1 w 58"/>
                  <a:gd name="T45" fmla="*/ 1 h 59"/>
                  <a:gd name="T46" fmla="*/ 1 w 58"/>
                  <a:gd name="T47" fmla="*/ 1 h 59"/>
                  <a:gd name="T48" fmla="*/ 1 w 58"/>
                  <a:gd name="T49" fmla="*/ 1 h 59"/>
                  <a:gd name="T50" fmla="*/ 1 w 58"/>
                  <a:gd name="T51" fmla="*/ 1 h 59"/>
                  <a:gd name="T52" fmla="*/ 1 w 58"/>
                  <a:gd name="T53" fmla="*/ 1 h 59"/>
                  <a:gd name="T54" fmla="*/ 1 w 58"/>
                  <a:gd name="T55" fmla="*/ 1 h 59"/>
                  <a:gd name="T56" fmla="*/ 1 w 58"/>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59">
                    <a:moveTo>
                      <a:pt x="58" y="29"/>
                    </a:moveTo>
                    <a:lnTo>
                      <a:pt x="58" y="24"/>
                    </a:lnTo>
                    <a:lnTo>
                      <a:pt x="56" y="19"/>
                    </a:lnTo>
                    <a:lnTo>
                      <a:pt x="54" y="13"/>
                    </a:lnTo>
                    <a:lnTo>
                      <a:pt x="50" y="9"/>
                    </a:lnTo>
                    <a:lnTo>
                      <a:pt x="46" y="5"/>
                    </a:lnTo>
                    <a:lnTo>
                      <a:pt x="40" y="3"/>
                    </a:lnTo>
                    <a:lnTo>
                      <a:pt x="34" y="0"/>
                    </a:lnTo>
                    <a:lnTo>
                      <a:pt x="28" y="0"/>
                    </a:lnTo>
                    <a:lnTo>
                      <a:pt x="17" y="3"/>
                    </a:lnTo>
                    <a:lnTo>
                      <a:pt x="8" y="9"/>
                    </a:lnTo>
                    <a:lnTo>
                      <a:pt x="2" y="18"/>
                    </a:lnTo>
                    <a:lnTo>
                      <a:pt x="0" y="29"/>
                    </a:lnTo>
                    <a:lnTo>
                      <a:pt x="0" y="35"/>
                    </a:lnTo>
                    <a:lnTo>
                      <a:pt x="2" y="41"/>
                    </a:lnTo>
                    <a:lnTo>
                      <a:pt x="4" y="47"/>
                    </a:lnTo>
                    <a:lnTo>
                      <a:pt x="8" y="51"/>
                    </a:lnTo>
                    <a:lnTo>
                      <a:pt x="12" y="55"/>
                    </a:lnTo>
                    <a:lnTo>
                      <a:pt x="17" y="57"/>
                    </a:lnTo>
                    <a:lnTo>
                      <a:pt x="23" y="59"/>
                    </a:lnTo>
                    <a:lnTo>
                      <a:pt x="28" y="59"/>
                    </a:lnTo>
                    <a:lnTo>
                      <a:pt x="34" y="59"/>
                    </a:lnTo>
                    <a:lnTo>
                      <a:pt x="40" y="57"/>
                    </a:lnTo>
                    <a:lnTo>
                      <a:pt x="46" y="55"/>
                    </a:lnTo>
                    <a:lnTo>
                      <a:pt x="50" y="51"/>
                    </a:lnTo>
                    <a:lnTo>
                      <a:pt x="54" y="47"/>
                    </a:lnTo>
                    <a:lnTo>
                      <a:pt x="56" y="41"/>
                    </a:lnTo>
                    <a:lnTo>
                      <a:pt x="58" y="35"/>
                    </a:lnTo>
                    <a:lnTo>
                      <a:pt x="58" y="29"/>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8" name="Freeform 283"/>
              <p:cNvSpPr>
                <a:spLocks/>
              </p:cNvSpPr>
              <p:nvPr/>
            </p:nvSpPr>
            <p:spPr bwMode="auto">
              <a:xfrm>
                <a:off x="2816" y="3318"/>
                <a:ext cx="15" cy="14"/>
              </a:xfrm>
              <a:custGeom>
                <a:avLst/>
                <a:gdLst>
                  <a:gd name="T0" fmla="*/ 1 w 29"/>
                  <a:gd name="T1" fmla="*/ 0 h 29"/>
                  <a:gd name="T2" fmla="*/ 1 w 29"/>
                  <a:gd name="T3" fmla="*/ 0 h 29"/>
                  <a:gd name="T4" fmla="*/ 1 w 29"/>
                  <a:gd name="T5" fmla="*/ 0 h 29"/>
                  <a:gd name="T6" fmla="*/ 1 w 29"/>
                  <a:gd name="T7" fmla="*/ 0 h 29"/>
                  <a:gd name="T8" fmla="*/ 1 w 29"/>
                  <a:gd name="T9" fmla="*/ 0 h 29"/>
                  <a:gd name="T10" fmla="*/ 1 w 29"/>
                  <a:gd name="T11" fmla="*/ 0 h 29"/>
                  <a:gd name="T12" fmla="*/ 1 w 29"/>
                  <a:gd name="T13" fmla="*/ 0 h 29"/>
                  <a:gd name="T14" fmla="*/ 0 w 29"/>
                  <a:gd name="T15" fmla="*/ 0 h 29"/>
                  <a:gd name="T16" fmla="*/ 0 w 29"/>
                  <a:gd name="T17" fmla="*/ 0 h 29"/>
                  <a:gd name="T18" fmla="*/ 0 w 29"/>
                  <a:gd name="T19" fmla="*/ 0 h 29"/>
                  <a:gd name="T20" fmla="*/ 1 w 29"/>
                  <a:gd name="T21" fmla="*/ 0 h 29"/>
                  <a:gd name="T22" fmla="*/ 1 w 29"/>
                  <a:gd name="T23" fmla="*/ 0 h 29"/>
                  <a:gd name="T24" fmla="*/ 1 w 29"/>
                  <a:gd name="T25" fmla="*/ 0 h 29"/>
                  <a:gd name="T26" fmla="*/ 1 w 29"/>
                  <a:gd name="T27" fmla="*/ 0 h 29"/>
                  <a:gd name="T28" fmla="*/ 1 w 29"/>
                  <a:gd name="T29" fmla="*/ 0 h 29"/>
                  <a:gd name="T30" fmla="*/ 1 w 29"/>
                  <a:gd name="T31" fmla="*/ 0 h 29"/>
                  <a:gd name="T32" fmla="*/ 1 w 29"/>
                  <a:gd name="T33" fmla="*/ 0 h 29"/>
                  <a:gd name="T34" fmla="*/ 1 w 29"/>
                  <a:gd name="T35" fmla="*/ 0 h 29"/>
                  <a:gd name="T36" fmla="*/ 1 w 29"/>
                  <a:gd name="T37" fmla="*/ 0 h 29"/>
                  <a:gd name="T38" fmla="*/ 1 w 29"/>
                  <a:gd name="T39" fmla="*/ 0 h 29"/>
                  <a:gd name="T40" fmla="*/ 1 w 29"/>
                  <a:gd name="T41" fmla="*/ 0 h 29"/>
                  <a:gd name="T42" fmla="*/ 1 w 29"/>
                  <a:gd name="T43" fmla="*/ 0 h 29"/>
                  <a:gd name="T44" fmla="*/ 1 w 29"/>
                  <a:gd name="T45" fmla="*/ 0 h 29"/>
                  <a:gd name="T46" fmla="*/ 1 w 29"/>
                  <a:gd name="T47" fmla="*/ 0 h 29"/>
                  <a:gd name="T48" fmla="*/ 1 w 29"/>
                  <a:gd name="T49" fmla="*/ 0 h 29"/>
                  <a:gd name="T50" fmla="*/ 1 w 29"/>
                  <a:gd name="T51" fmla="*/ 0 h 29"/>
                  <a:gd name="T52" fmla="*/ 1 w 29"/>
                  <a:gd name="T53" fmla="*/ 0 h 29"/>
                  <a:gd name="T54" fmla="*/ 1 w 29"/>
                  <a:gd name="T55" fmla="*/ 0 h 29"/>
                  <a:gd name="T56" fmla="*/ 1 w 29"/>
                  <a:gd name="T57" fmla="*/ 0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29">
                    <a:moveTo>
                      <a:pt x="14" y="29"/>
                    </a:moveTo>
                    <a:lnTo>
                      <a:pt x="12" y="29"/>
                    </a:lnTo>
                    <a:lnTo>
                      <a:pt x="10" y="28"/>
                    </a:lnTo>
                    <a:lnTo>
                      <a:pt x="6" y="27"/>
                    </a:lnTo>
                    <a:lnTo>
                      <a:pt x="4" y="25"/>
                    </a:lnTo>
                    <a:lnTo>
                      <a:pt x="3" y="22"/>
                    </a:lnTo>
                    <a:lnTo>
                      <a:pt x="2" y="20"/>
                    </a:lnTo>
                    <a:lnTo>
                      <a:pt x="0" y="18"/>
                    </a:lnTo>
                    <a:lnTo>
                      <a:pt x="0" y="14"/>
                    </a:lnTo>
                    <a:lnTo>
                      <a:pt x="0" y="12"/>
                    </a:lnTo>
                    <a:lnTo>
                      <a:pt x="2" y="9"/>
                    </a:lnTo>
                    <a:lnTo>
                      <a:pt x="3" y="6"/>
                    </a:lnTo>
                    <a:lnTo>
                      <a:pt x="4" y="4"/>
                    </a:lnTo>
                    <a:lnTo>
                      <a:pt x="6" y="3"/>
                    </a:lnTo>
                    <a:lnTo>
                      <a:pt x="10" y="2"/>
                    </a:lnTo>
                    <a:lnTo>
                      <a:pt x="12" y="0"/>
                    </a:lnTo>
                    <a:lnTo>
                      <a:pt x="14" y="0"/>
                    </a:lnTo>
                    <a:lnTo>
                      <a:pt x="18" y="0"/>
                    </a:lnTo>
                    <a:lnTo>
                      <a:pt x="20" y="2"/>
                    </a:lnTo>
                    <a:lnTo>
                      <a:pt x="22" y="3"/>
                    </a:lnTo>
                    <a:lnTo>
                      <a:pt x="25" y="4"/>
                    </a:lnTo>
                    <a:lnTo>
                      <a:pt x="27" y="6"/>
                    </a:lnTo>
                    <a:lnTo>
                      <a:pt x="28" y="9"/>
                    </a:lnTo>
                    <a:lnTo>
                      <a:pt x="29" y="12"/>
                    </a:lnTo>
                    <a:lnTo>
                      <a:pt x="29" y="14"/>
                    </a:lnTo>
                    <a:lnTo>
                      <a:pt x="28" y="20"/>
                    </a:lnTo>
                    <a:lnTo>
                      <a:pt x="25" y="25"/>
                    </a:lnTo>
                    <a:lnTo>
                      <a:pt x="20" y="28"/>
                    </a:lnTo>
                    <a:lnTo>
                      <a:pt x="14" y="29"/>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59" name="Freeform 284"/>
              <p:cNvSpPr>
                <a:spLocks/>
              </p:cNvSpPr>
              <p:nvPr/>
            </p:nvSpPr>
            <p:spPr bwMode="auto">
              <a:xfrm>
                <a:off x="2947" y="2236"/>
                <a:ext cx="30" cy="30"/>
              </a:xfrm>
              <a:custGeom>
                <a:avLst/>
                <a:gdLst>
                  <a:gd name="T0" fmla="*/ 1 w 60"/>
                  <a:gd name="T1" fmla="*/ 1 h 60"/>
                  <a:gd name="T2" fmla="*/ 1 w 60"/>
                  <a:gd name="T3" fmla="*/ 1 h 60"/>
                  <a:gd name="T4" fmla="*/ 1 w 60"/>
                  <a:gd name="T5" fmla="*/ 1 h 60"/>
                  <a:gd name="T6" fmla="*/ 1 w 60"/>
                  <a:gd name="T7" fmla="*/ 1 h 60"/>
                  <a:gd name="T8" fmla="*/ 1 w 60"/>
                  <a:gd name="T9" fmla="*/ 1 h 60"/>
                  <a:gd name="T10" fmla="*/ 1 w 60"/>
                  <a:gd name="T11" fmla="*/ 1 h 60"/>
                  <a:gd name="T12" fmla="*/ 1 w 60"/>
                  <a:gd name="T13" fmla="*/ 1 h 60"/>
                  <a:gd name="T14" fmla="*/ 1 w 60"/>
                  <a:gd name="T15" fmla="*/ 0 h 60"/>
                  <a:gd name="T16" fmla="*/ 1 w 60"/>
                  <a:gd name="T17" fmla="*/ 0 h 60"/>
                  <a:gd name="T18" fmla="*/ 1 w 60"/>
                  <a:gd name="T19" fmla="*/ 1 h 60"/>
                  <a:gd name="T20" fmla="*/ 1 w 60"/>
                  <a:gd name="T21" fmla="*/ 1 h 60"/>
                  <a:gd name="T22" fmla="*/ 1 w 60"/>
                  <a:gd name="T23" fmla="*/ 1 h 60"/>
                  <a:gd name="T24" fmla="*/ 0 w 60"/>
                  <a:gd name="T25" fmla="*/ 1 h 60"/>
                  <a:gd name="T26" fmla="*/ 1 w 60"/>
                  <a:gd name="T27" fmla="*/ 1 h 60"/>
                  <a:gd name="T28" fmla="*/ 1 w 60"/>
                  <a:gd name="T29" fmla="*/ 1 h 60"/>
                  <a:gd name="T30" fmla="*/ 1 w 60"/>
                  <a:gd name="T31" fmla="*/ 1 h 60"/>
                  <a:gd name="T32" fmla="*/ 1 w 60"/>
                  <a:gd name="T33" fmla="*/ 1 h 60"/>
                  <a:gd name="T34" fmla="*/ 1 w 60"/>
                  <a:gd name="T35" fmla="*/ 1 h 60"/>
                  <a:gd name="T36" fmla="*/ 1 w 60"/>
                  <a:gd name="T37" fmla="*/ 1 h 60"/>
                  <a:gd name="T38" fmla="*/ 1 w 60"/>
                  <a:gd name="T39" fmla="*/ 1 h 60"/>
                  <a:gd name="T40" fmla="*/ 1 w 60"/>
                  <a:gd name="T41" fmla="*/ 1 h 60"/>
                  <a:gd name="T42" fmla="*/ 1 w 60"/>
                  <a:gd name="T43" fmla="*/ 1 h 60"/>
                  <a:gd name="T44" fmla="*/ 1 w 60"/>
                  <a:gd name="T45" fmla="*/ 1 h 60"/>
                  <a:gd name="T46" fmla="*/ 1 w 60"/>
                  <a:gd name="T47" fmla="*/ 1 h 60"/>
                  <a:gd name="T48" fmla="*/ 1 w 60"/>
                  <a:gd name="T49" fmla="*/ 1 h 60"/>
                  <a:gd name="T50" fmla="*/ 1 w 60"/>
                  <a:gd name="T51" fmla="*/ 1 h 60"/>
                  <a:gd name="T52" fmla="*/ 1 w 60"/>
                  <a:gd name="T53" fmla="*/ 1 h 60"/>
                  <a:gd name="T54" fmla="*/ 1 w 60"/>
                  <a:gd name="T55" fmla="*/ 1 h 60"/>
                  <a:gd name="T56" fmla="*/ 1 w 60"/>
                  <a:gd name="T57" fmla="*/ 1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0" h="60">
                    <a:moveTo>
                      <a:pt x="60" y="30"/>
                    </a:moveTo>
                    <a:lnTo>
                      <a:pt x="59" y="25"/>
                    </a:lnTo>
                    <a:lnTo>
                      <a:pt x="58" y="19"/>
                    </a:lnTo>
                    <a:lnTo>
                      <a:pt x="54" y="13"/>
                    </a:lnTo>
                    <a:lnTo>
                      <a:pt x="51" y="8"/>
                    </a:lnTo>
                    <a:lnTo>
                      <a:pt x="46" y="5"/>
                    </a:lnTo>
                    <a:lnTo>
                      <a:pt x="41" y="3"/>
                    </a:lnTo>
                    <a:lnTo>
                      <a:pt x="36" y="0"/>
                    </a:lnTo>
                    <a:lnTo>
                      <a:pt x="30" y="0"/>
                    </a:lnTo>
                    <a:lnTo>
                      <a:pt x="18" y="3"/>
                    </a:lnTo>
                    <a:lnTo>
                      <a:pt x="9" y="8"/>
                    </a:lnTo>
                    <a:lnTo>
                      <a:pt x="2" y="19"/>
                    </a:lnTo>
                    <a:lnTo>
                      <a:pt x="0" y="30"/>
                    </a:lnTo>
                    <a:lnTo>
                      <a:pt x="1" y="36"/>
                    </a:lnTo>
                    <a:lnTo>
                      <a:pt x="2" y="42"/>
                    </a:lnTo>
                    <a:lnTo>
                      <a:pt x="6" y="47"/>
                    </a:lnTo>
                    <a:lnTo>
                      <a:pt x="9" y="51"/>
                    </a:lnTo>
                    <a:lnTo>
                      <a:pt x="14" y="55"/>
                    </a:lnTo>
                    <a:lnTo>
                      <a:pt x="18" y="58"/>
                    </a:lnTo>
                    <a:lnTo>
                      <a:pt x="24" y="59"/>
                    </a:lnTo>
                    <a:lnTo>
                      <a:pt x="30" y="60"/>
                    </a:lnTo>
                    <a:lnTo>
                      <a:pt x="36" y="59"/>
                    </a:lnTo>
                    <a:lnTo>
                      <a:pt x="41" y="58"/>
                    </a:lnTo>
                    <a:lnTo>
                      <a:pt x="46" y="55"/>
                    </a:lnTo>
                    <a:lnTo>
                      <a:pt x="51" y="51"/>
                    </a:lnTo>
                    <a:lnTo>
                      <a:pt x="54" y="47"/>
                    </a:lnTo>
                    <a:lnTo>
                      <a:pt x="58" y="42"/>
                    </a:lnTo>
                    <a:lnTo>
                      <a:pt x="59" y="36"/>
                    </a:lnTo>
                    <a:lnTo>
                      <a:pt x="60" y="30"/>
                    </a:lnTo>
                    <a:close/>
                  </a:path>
                </a:pathLst>
              </a:custGeom>
              <a:solidFill>
                <a:srgbClr val="5900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760" name="Freeform 285"/>
              <p:cNvSpPr>
                <a:spLocks/>
              </p:cNvSpPr>
              <p:nvPr/>
            </p:nvSpPr>
            <p:spPr bwMode="auto">
              <a:xfrm>
                <a:off x="2954" y="2244"/>
                <a:ext cx="15" cy="15"/>
              </a:xfrm>
              <a:custGeom>
                <a:avLst/>
                <a:gdLst>
                  <a:gd name="T0" fmla="*/ 1 w 30"/>
                  <a:gd name="T1" fmla="*/ 1 h 30"/>
                  <a:gd name="T2" fmla="*/ 1 w 30"/>
                  <a:gd name="T3" fmla="*/ 1 h 30"/>
                  <a:gd name="T4" fmla="*/ 1 w 30"/>
                  <a:gd name="T5" fmla="*/ 1 h 30"/>
                  <a:gd name="T6" fmla="*/ 1 w 30"/>
                  <a:gd name="T7" fmla="*/ 1 h 30"/>
                  <a:gd name="T8" fmla="*/ 1 w 30"/>
                  <a:gd name="T9" fmla="*/ 1 h 30"/>
                  <a:gd name="T10" fmla="*/ 1 w 30"/>
                  <a:gd name="T11" fmla="*/ 1 h 30"/>
                  <a:gd name="T12" fmla="*/ 1 w 30"/>
                  <a:gd name="T13" fmla="*/ 1 h 30"/>
                  <a:gd name="T14" fmla="*/ 0 w 30"/>
                  <a:gd name="T15" fmla="*/ 1 h 30"/>
                  <a:gd name="T16" fmla="*/ 0 w 30"/>
                  <a:gd name="T17" fmla="*/ 1 h 30"/>
                  <a:gd name="T18" fmla="*/ 0 w 30"/>
                  <a:gd name="T19" fmla="*/ 1 h 30"/>
                  <a:gd name="T20" fmla="*/ 1 w 30"/>
                  <a:gd name="T21" fmla="*/ 1 h 30"/>
                  <a:gd name="T22" fmla="*/ 1 w 30"/>
                  <a:gd name="T23" fmla="*/ 1 h 30"/>
                  <a:gd name="T24" fmla="*/ 1 w 30"/>
                  <a:gd name="T25" fmla="*/ 1 h 30"/>
                  <a:gd name="T26" fmla="*/ 1 w 30"/>
                  <a:gd name="T27" fmla="*/ 1 h 30"/>
                  <a:gd name="T28" fmla="*/ 1 w 30"/>
                  <a:gd name="T29" fmla="*/ 1 h 30"/>
                  <a:gd name="T30" fmla="*/ 1 w 30"/>
                  <a:gd name="T31" fmla="*/ 0 h 30"/>
                  <a:gd name="T32" fmla="*/ 1 w 30"/>
                  <a:gd name="T33" fmla="*/ 0 h 30"/>
                  <a:gd name="T34" fmla="*/ 1 w 30"/>
                  <a:gd name="T35" fmla="*/ 0 h 30"/>
                  <a:gd name="T36" fmla="*/ 1 w 30"/>
                  <a:gd name="T37" fmla="*/ 1 h 30"/>
                  <a:gd name="T38" fmla="*/ 1 w 30"/>
                  <a:gd name="T39" fmla="*/ 1 h 30"/>
                  <a:gd name="T40" fmla="*/ 1 w 30"/>
                  <a:gd name="T41" fmla="*/ 1 h 30"/>
                  <a:gd name="T42" fmla="*/ 1 w 30"/>
                  <a:gd name="T43" fmla="*/ 1 h 30"/>
                  <a:gd name="T44" fmla="*/ 1 w 30"/>
                  <a:gd name="T45" fmla="*/ 1 h 30"/>
                  <a:gd name="T46" fmla="*/ 1 w 30"/>
                  <a:gd name="T47" fmla="*/ 1 h 30"/>
                  <a:gd name="T48" fmla="*/ 1 w 30"/>
                  <a:gd name="T49" fmla="*/ 1 h 30"/>
                  <a:gd name="T50" fmla="*/ 1 w 30"/>
                  <a:gd name="T51" fmla="*/ 1 h 30"/>
                  <a:gd name="T52" fmla="*/ 1 w 30"/>
                  <a:gd name="T53" fmla="*/ 1 h 30"/>
                  <a:gd name="T54" fmla="*/ 1 w 30"/>
                  <a:gd name="T55" fmla="*/ 1 h 30"/>
                  <a:gd name="T56" fmla="*/ 1 w 30"/>
                  <a:gd name="T57" fmla="*/ 1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30">
                    <a:moveTo>
                      <a:pt x="15" y="30"/>
                    </a:moveTo>
                    <a:lnTo>
                      <a:pt x="13" y="30"/>
                    </a:lnTo>
                    <a:lnTo>
                      <a:pt x="10" y="29"/>
                    </a:lnTo>
                    <a:lnTo>
                      <a:pt x="7" y="27"/>
                    </a:lnTo>
                    <a:lnTo>
                      <a:pt x="5" y="26"/>
                    </a:lnTo>
                    <a:lnTo>
                      <a:pt x="3" y="23"/>
                    </a:lnTo>
                    <a:lnTo>
                      <a:pt x="1" y="20"/>
                    </a:lnTo>
                    <a:lnTo>
                      <a:pt x="0" y="18"/>
                    </a:lnTo>
                    <a:lnTo>
                      <a:pt x="0" y="15"/>
                    </a:lnTo>
                    <a:lnTo>
                      <a:pt x="0" y="12"/>
                    </a:lnTo>
                    <a:lnTo>
                      <a:pt x="1" y="10"/>
                    </a:lnTo>
                    <a:lnTo>
                      <a:pt x="3" y="7"/>
                    </a:lnTo>
                    <a:lnTo>
                      <a:pt x="5" y="5"/>
                    </a:lnTo>
                    <a:lnTo>
                      <a:pt x="7" y="3"/>
                    </a:lnTo>
                    <a:lnTo>
                      <a:pt x="10" y="2"/>
                    </a:lnTo>
                    <a:lnTo>
                      <a:pt x="13" y="0"/>
                    </a:lnTo>
                    <a:lnTo>
                      <a:pt x="15" y="0"/>
                    </a:lnTo>
                    <a:lnTo>
                      <a:pt x="18" y="0"/>
                    </a:lnTo>
                    <a:lnTo>
                      <a:pt x="21" y="2"/>
                    </a:lnTo>
                    <a:lnTo>
                      <a:pt x="23" y="3"/>
                    </a:lnTo>
                    <a:lnTo>
                      <a:pt x="25" y="5"/>
                    </a:lnTo>
                    <a:lnTo>
                      <a:pt x="28" y="7"/>
                    </a:lnTo>
                    <a:lnTo>
                      <a:pt x="29" y="10"/>
                    </a:lnTo>
                    <a:lnTo>
                      <a:pt x="30" y="12"/>
                    </a:lnTo>
                    <a:lnTo>
                      <a:pt x="30" y="15"/>
                    </a:lnTo>
                    <a:lnTo>
                      <a:pt x="29" y="21"/>
                    </a:lnTo>
                    <a:lnTo>
                      <a:pt x="25" y="26"/>
                    </a:lnTo>
                    <a:lnTo>
                      <a:pt x="21" y="29"/>
                    </a:lnTo>
                    <a:lnTo>
                      <a:pt x="15" y="30"/>
                    </a:lnTo>
                    <a:close/>
                  </a:path>
                </a:pathLst>
              </a:custGeom>
              <a:solidFill>
                <a:srgbClr val="FFFF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108547" name="Picture 287"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288"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858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289"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287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29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857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291"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000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29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86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Picture 293"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3716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294"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573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Picture 295"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002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6" name="Picture 296"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715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7" name="Picture 297"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8001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8" name="Picture 298"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6573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9" name="Picture 299"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0858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0" name="Picture 30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286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1" name="Picture 301"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431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2" name="Picture 30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8859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3" name="Picture 303"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7429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4" name="Picture 304"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714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5" name="Picture 305"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714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6" name="Picture 306"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429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7" name="Picture 307"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3144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8" name="Picture 308"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2288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9" name="Picture 309"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146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0" name="Picture 31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5433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1" name="Picture 311"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431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2" name="Picture 31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714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3" name="Picture 313"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860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4" name="Picture 314"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003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75" name="WordArt 320"/>
          <p:cNvSpPr>
            <a:spLocks noChangeArrowheads="1" noChangeShapeType="1" noTextEdit="1"/>
          </p:cNvSpPr>
          <p:nvPr/>
        </p:nvSpPr>
        <p:spPr bwMode="auto">
          <a:xfrm>
            <a:off x="927100" y="1885950"/>
            <a:ext cx="7239000" cy="884238"/>
          </a:xfrm>
          <a:prstGeom prst="rect">
            <a:avLst/>
          </a:prstGeom>
        </p:spPr>
        <p:txBody>
          <a:bodyPr wrap="none" fromWordArt="1">
            <a:prstTxWarp prst="textPlain">
              <a:avLst>
                <a:gd name="adj" fmla="val 50000"/>
              </a:avLst>
            </a:prstTxWarp>
          </a:bodyPr>
          <a:lstStyle/>
          <a:p>
            <a:pPr algn="ctr"/>
            <a:r>
              <a:rPr lang="vi-VN" sz="3600" kern="10">
                <a:ln w="9525">
                  <a:solidFill>
                    <a:srgbClr val="FF00FF"/>
                  </a:solidFill>
                  <a:round/>
                  <a:headEnd/>
                  <a:tailEnd/>
                </a:ln>
                <a:solidFill>
                  <a:srgbClr val="000099"/>
                </a:solidFill>
                <a:latin typeface="Arial"/>
                <a:cs typeface="Arial"/>
              </a:rPr>
              <a:t>CẢM ƠN THẦY CÔ ĐÃ ĐẾN DỰ</a:t>
            </a:r>
            <a:endParaRPr lang="en-US" sz="3600" kern="10">
              <a:ln w="9525">
                <a:solidFill>
                  <a:srgbClr val="FF00FF"/>
                </a:solidFill>
                <a:round/>
                <a:headEnd/>
                <a:tailEnd/>
              </a:ln>
              <a:solidFill>
                <a:srgbClr val="000099"/>
              </a:solidFill>
              <a:latin typeface="Arial"/>
              <a:cs typeface="Arial"/>
            </a:endParaRPr>
          </a:p>
        </p:txBody>
      </p:sp>
      <p:pic>
        <p:nvPicPr>
          <p:cNvPr id="108576" name="Picture 321"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6289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7" name="Picture 32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861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8" name="Picture 323"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144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9" name="Picture 324"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3144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0" name="Picture 325"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2573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1" name="Picture 326"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431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2" name="Picture 327"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5717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3" name="Picture 328"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9718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4" name="Picture 329"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5146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5" name="Picture 33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3147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6" name="Picture 331"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9718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7" name="Picture 33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858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8" name="Picture 333"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714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9" name="Picture 334"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6858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0" name="Picture 335"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143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1" name="Picture 336"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1430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2" name="Picture 337"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8572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3" name="Picture 338"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3716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4" name="Picture 339"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48700" y="16002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5" name="Picture 34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8288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6" name="Picture 341"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7716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7" name="Picture 34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8859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8" name="Picture 343"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48700" y="24003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99" name="Picture 344"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4574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0" name="Picture 345"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4003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1" name="Picture 346"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3431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2" name="Picture 347"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861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3" name="Picture 348"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9146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4" name="Picture 349"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7432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5" name="Picture 35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7719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6" name="Picture 351"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2004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7" name="Picture 35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1432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8" name="Picture 353"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4290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09" name="Picture 354"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6576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10" name="Picture 355"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0576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11" name="Picture 356"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148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12" name="Picture 357"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3434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13" name="Picture 358"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1719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14" name="Picture 359"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7147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15" name="Picture 360"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382905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616" name="Picture 361"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572000"/>
            <a:ext cx="4953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617" name="WordArt 362"/>
          <p:cNvSpPr>
            <a:spLocks noChangeArrowheads="1" noChangeShapeType="1" noTextEdit="1"/>
          </p:cNvSpPr>
          <p:nvPr/>
        </p:nvSpPr>
        <p:spPr bwMode="auto">
          <a:xfrm>
            <a:off x="1866900" y="2974975"/>
            <a:ext cx="5334000" cy="596900"/>
          </a:xfrm>
          <a:prstGeom prst="rect">
            <a:avLst/>
          </a:prstGeom>
        </p:spPr>
        <p:txBody>
          <a:bodyPr wrap="none" fromWordArt="1">
            <a:prstTxWarp prst="textPlain">
              <a:avLst>
                <a:gd name="adj" fmla="val 50000"/>
              </a:avLst>
            </a:prstTxWarp>
          </a:bodyPr>
          <a:lstStyle/>
          <a:p>
            <a:pPr algn="ctr"/>
            <a:r>
              <a:rPr lang="vi-VN" sz="3600" kern="10">
                <a:ln w="9525">
                  <a:solidFill>
                    <a:schemeClr val="hlink"/>
                  </a:solidFill>
                  <a:round/>
                  <a:headEnd/>
                  <a:tailEnd/>
                </a:ln>
                <a:solidFill>
                  <a:schemeClr val="hlink"/>
                </a:solidFill>
                <a:latin typeface="Arial"/>
                <a:cs typeface="Arial"/>
              </a:rPr>
              <a:t>Chúc các em học tốt</a:t>
            </a:r>
            <a:endParaRPr lang="en-US" sz="3600" kern="10">
              <a:ln w="9525">
                <a:solidFill>
                  <a:schemeClr val="hlink"/>
                </a:solidFill>
                <a:round/>
                <a:headEnd/>
                <a:tailEnd/>
              </a:ln>
              <a:solidFill>
                <a:schemeClr val="hlink"/>
              </a:solidFill>
              <a:latin typeface="Arial"/>
              <a:cs typeface="Aria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7524" y="1175147"/>
            <a:ext cx="8229600" cy="516731"/>
          </a:xfrm>
          <a:prstGeom prst="rect">
            <a:avLst/>
          </a:prstGeom>
        </p:spPr>
        <p:txBody>
          <a:bodyPr lIns="91384" tIns="45693" rIns="91384" bIns="45693" anchor="ctr"/>
          <a:lstStyle/>
          <a:p>
            <a:pPr algn="ctr" fontAlgn="auto">
              <a:spcAft>
                <a:spcPts val="0"/>
              </a:spcAft>
              <a:defRPr/>
            </a:pPr>
            <a:r>
              <a:rPr lang="vi-VN" sz="4000" b="1"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TiẾT 9</a:t>
            </a:r>
            <a:r>
              <a:rPr lang="en-US" sz="4000" b="1"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-11</a:t>
            </a:r>
            <a:r>
              <a:rPr lang="vi-VN" sz="4000" b="1"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CHỦ ĐỀ</a:t>
            </a:r>
            <a:endParaRPr lang="en-US" sz="4000" b="1"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2" name="Rectangle 1"/>
          <p:cNvSpPr/>
          <p:nvPr/>
        </p:nvSpPr>
        <p:spPr>
          <a:xfrm>
            <a:off x="115729" y="1869672"/>
            <a:ext cx="8763000" cy="1754272"/>
          </a:xfrm>
          <a:prstGeom prst="rect">
            <a:avLst/>
          </a:prstGeom>
          <a:noFill/>
        </p:spPr>
        <p:txBody>
          <a:bodyPr lIns="91384" tIns="45693" rIns="91384" bIns="45693">
            <a:spAutoFit/>
          </a:bodyPr>
          <a:lstStyle/>
          <a:p>
            <a:pPr algn="ctr" fontAlgn="auto">
              <a:spcBef>
                <a:spcPts val="0"/>
              </a:spcBef>
              <a:spcAft>
                <a:spcPts val="0"/>
              </a:spcAft>
              <a:defRPr/>
            </a:pPr>
            <a:r>
              <a:rPr lang="vi-VN" sz="3600" b="1" kern="1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SỰ PHỤ THUỘC CỦA ĐIỆN TRỞ VÀO</a:t>
            </a:r>
          </a:p>
          <a:p>
            <a:pPr algn="ctr" fontAlgn="auto">
              <a:spcBef>
                <a:spcPts val="0"/>
              </a:spcBef>
              <a:spcAft>
                <a:spcPts val="0"/>
              </a:spcAft>
              <a:defRPr/>
            </a:pPr>
            <a:r>
              <a:rPr lang="vi-VN" sz="3600" b="1" kern="1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kern="1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CHỀU DÀI, TIẾT DIỆN, VẬT LIỆU </a:t>
            </a:r>
            <a:r>
              <a:rPr lang="vi-VN" sz="3600" b="1" kern="1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CỦA DÂY DẪN</a:t>
            </a:r>
            <a:r>
              <a:rPr lang="en-US" sz="3600" b="1" kern="1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kern="10"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tiếp</a:t>
            </a:r>
            <a:r>
              <a:rPr lang="en-US" sz="3600" b="1" kern="1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3600" b="1" kern="10"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theo</a:t>
            </a:r>
            <a:r>
              <a:rPr lang="en-US" sz="3600" b="1" kern="10"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t>
            </a:r>
            <a:endParaRPr lang="en-US" sz="3600" b="1" dirty="0">
              <a:ln w="1905"/>
              <a:solidFill>
                <a:srgbClr val="FF0000"/>
              </a:solidFill>
              <a:effectLst>
                <a:innerShdw blurRad="69850" dist="43180" dir="5400000">
                  <a:srgbClr val="000000">
                    <a:alpha val="65000"/>
                  </a:srgbClr>
                </a:innerShdw>
              </a:effectLst>
              <a:latin typeface="Calibri"/>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97282" name="Line 95"/>
          <p:cNvSpPr>
            <a:spLocks noChangeShapeType="1"/>
          </p:cNvSpPr>
          <p:nvPr/>
        </p:nvSpPr>
        <p:spPr bwMode="auto">
          <a:xfrm>
            <a:off x="0" y="447675"/>
            <a:ext cx="0" cy="4695825"/>
          </a:xfrm>
          <a:prstGeom prst="line">
            <a:avLst/>
          </a:prstGeom>
          <a:noFill/>
          <a:ln w="381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lstStyle/>
          <a:p>
            <a:endParaRPr lang="en-US"/>
          </a:p>
        </p:txBody>
      </p:sp>
      <p:sp>
        <p:nvSpPr>
          <p:cNvPr id="97283" name="Text Box 2"/>
          <p:cNvSpPr txBox="1">
            <a:spLocks noChangeArrowheads="1"/>
          </p:cNvSpPr>
          <p:nvPr/>
        </p:nvSpPr>
        <p:spPr bwMode="auto">
          <a:xfrm>
            <a:off x="0" y="114300"/>
            <a:ext cx="8839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spcBef>
                <a:spcPct val="50000"/>
              </a:spcBef>
            </a:pPr>
            <a:endParaRPr lang="vi-VN" sz="2400" b="1">
              <a:latin typeface=".VnArial Narrow" pitchFamily="34" charset="0"/>
            </a:endParaRPr>
          </a:p>
        </p:txBody>
      </p:sp>
      <p:sp>
        <p:nvSpPr>
          <p:cNvPr id="97284" name="Line 96"/>
          <p:cNvSpPr>
            <a:spLocks noChangeShapeType="1"/>
          </p:cNvSpPr>
          <p:nvPr/>
        </p:nvSpPr>
        <p:spPr bwMode="auto">
          <a:xfrm>
            <a:off x="9144000" y="479425"/>
            <a:ext cx="0" cy="4664075"/>
          </a:xfrm>
          <a:prstGeom prst="line">
            <a:avLst/>
          </a:prstGeom>
          <a:noFill/>
          <a:ln w="38100">
            <a:solidFill>
              <a:srgbClr val="CC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lstStyle/>
          <a:p>
            <a:endParaRPr lang="en-US"/>
          </a:p>
        </p:txBody>
      </p:sp>
      <p:sp>
        <p:nvSpPr>
          <p:cNvPr id="74852" name="Text Box 100"/>
          <p:cNvSpPr txBox="1">
            <a:spLocks noChangeArrowheads="1"/>
          </p:cNvSpPr>
          <p:nvPr/>
        </p:nvSpPr>
        <p:spPr bwMode="auto">
          <a:xfrm>
            <a:off x="755650" y="1193800"/>
            <a:ext cx="32035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p>
            <a:pPr algn="ctr" eaLnBrk="0" hangingPunct="0">
              <a:spcBef>
                <a:spcPct val="50000"/>
              </a:spcBef>
              <a:defRPr/>
            </a:pPr>
            <a:endParaRPr lang="en-US" sz="2000" b="1">
              <a:solidFill>
                <a:schemeClr val="accent1"/>
              </a:solidFill>
              <a:effectLst>
                <a:outerShdw blurRad="38100" dist="38100" dir="2700000" algn="tl">
                  <a:srgbClr val="C0C0C0"/>
                </a:outerShdw>
              </a:effectLst>
              <a:latin typeface="Times New Roman" pitchFamily="18" charset="0"/>
            </a:endParaRPr>
          </a:p>
        </p:txBody>
      </p:sp>
      <p:sp>
        <p:nvSpPr>
          <p:cNvPr id="97286" name="Text Box 119"/>
          <p:cNvSpPr txBox="1">
            <a:spLocks noChangeArrowheads="1"/>
          </p:cNvSpPr>
          <p:nvPr/>
        </p:nvSpPr>
        <p:spPr bwMode="auto">
          <a:xfrm>
            <a:off x="273050" y="808038"/>
            <a:ext cx="8559800"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spcBef>
                <a:spcPct val="50000"/>
              </a:spcBef>
            </a:pPr>
            <a:r>
              <a:rPr lang="en-US" sz="3200" b="1" u="sng">
                <a:solidFill>
                  <a:srgbClr val="FF0000"/>
                </a:solidFill>
                <a:latin typeface="Times New Roman" pitchFamily="18" charset="0"/>
              </a:rPr>
              <a:t>Câu hỏi:</a:t>
            </a:r>
            <a:r>
              <a:rPr lang="en-US" sz="3200" b="1">
                <a:solidFill>
                  <a:srgbClr val="FF0000"/>
                </a:solidFill>
                <a:latin typeface="Times New Roman" pitchFamily="18" charset="0"/>
              </a:rPr>
              <a:t> </a:t>
            </a:r>
          </a:p>
          <a:p>
            <a:pPr>
              <a:spcBef>
                <a:spcPct val="50000"/>
              </a:spcBef>
            </a:pPr>
            <a:r>
              <a:rPr lang="en-US" sz="3200" b="1">
                <a:solidFill>
                  <a:srgbClr val="FF0000"/>
                </a:solidFill>
                <a:latin typeface="Times New Roman" pitchFamily="18" charset="0"/>
              </a:rPr>
              <a:t>	</a:t>
            </a:r>
            <a:r>
              <a:rPr lang="en-US" sz="3200" b="1">
                <a:latin typeface="Times New Roman" pitchFamily="18" charset="0"/>
              </a:rPr>
              <a:t>-Điện trở của một dây dẫn phụ thuộc như thế nào vào các yếu tố? 	</a:t>
            </a:r>
          </a:p>
          <a:p>
            <a:pPr>
              <a:spcBef>
                <a:spcPct val="50000"/>
              </a:spcBef>
            </a:pPr>
            <a:r>
              <a:rPr lang="en-US" sz="3200" b="1">
                <a:latin typeface="Times New Roman" pitchFamily="18" charset="0"/>
              </a:rPr>
              <a:t>	-Công thức biểu diễn sự phụ thuộc đó? 	</a:t>
            </a:r>
          </a:p>
          <a:p>
            <a:pPr>
              <a:spcBef>
                <a:spcPct val="50000"/>
              </a:spcBef>
            </a:pPr>
            <a:r>
              <a:rPr lang="en-US" sz="3200" b="1">
                <a:latin typeface="Times New Roman" pitchFamily="18" charset="0"/>
              </a:rPr>
              <a:t>	-Ứng dụng thực tế  làm giảm điện trở dây dẫn để tiết kiệm điện năng?</a:t>
            </a:r>
          </a:p>
        </p:txBody>
      </p:sp>
      <p:sp>
        <p:nvSpPr>
          <p:cNvPr id="97287" name="Text Box 20"/>
          <p:cNvSpPr txBox="1">
            <a:spLocks noChangeArrowheads="1"/>
          </p:cNvSpPr>
          <p:nvPr/>
        </p:nvSpPr>
        <p:spPr bwMode="auto">
          <a:xfrm>
            <a:off x="36513" y="138113"/>
            <a:ext cx="9107487"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spcBef>
                <a:spcPct val="50000"/>
              </a:spcBef>
            </a:pPr>
            <a:r>
              <a:rPr lang="en-US" sz="3200" b="1">
                <a:solidFill>
                  <a:srgbClr val="FF0000"/>
                </a:solidFill>
                <a:latin typeface="Times New Roman" pitchFamily="18" charset="0"/>
              </a:rPr>
              <a:t>HOÀN THÀNH NỘI DUNG CHỦ ĐỀ BẰNG SƠ ĐỒ TƯ DUY</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6"/>
          <p:cNvSpPr>
            <a:spLocks noChangeArrowheads="1"/>
          </p:cNvSpPr>
          <p:nvPr/>
        </p:nvSpPr>
        <p:spPr bwMode="auto">
          <a:xfrm>
            <a:off x="781050" y="1166813"/>
            <a:ext cx="758348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err="1">
                <a:solidFill>
                  <a:srgbClr val="0000CC"/>
                </a:solidFill>
                <a:latin typeface="Times New Roman" pitchFamily="18" charset="0"/>
                <a:cs typeface="Times New Roman" pitchFamily="18" charset="0"/>
              </a:rPr>
              <a:t>Bài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toán</a:t>
            </a:r>
            <a:r>
              <a:rPr lang="en-US" sz="3200" b="1" dirty="0">
                <a:solidFill>
                  <a:srgbClr val="0000CC"/>
                </a:solidFill>
                <a:latin typeface="Times New Roman" pitchFamily="18" charset="0"/>
                <a:cs typeface="Times New Roman" pitchFamily="18" charset="0"/>
              </a:rPr>
              <a:t> 1: (</a:t>
            </a:r>
            <a:r>
              <a:rPr lang="vi-VN" sz="3200" b="1" dirty="0">
                <a:solidFill>
                  <a:srgbClr val="0000CC"/>
                </a:solidFill>
                <a:latin typeface="Times New Roman" pitchFamily="18" charset="0"/>
                <a:cs typeface="Times New Roman" pitchFamily="18" charset="0"/>
              </a:rPr>
              <a:t>C4</a:t>
            </a:r>
            <a:r>
              <a:rPr lang="en-US" sz="3200" b="1" dirty="0">
                <a:solidFill>
                  <a:srgbClr val="0000CC"/>
                </a:solidFill>
                <a:latin typeface="Times New Roman" pitchFamily="18" charset="0"/>
                <a:cs typeface="Times New Roman" pitchFamily="18" charset="0"/>
              </a:rPr>
              <a:t>-SGK- 27)</a:t>
            </a:r>
            <a:r>
              <a:rPr lang="vi-VN" sz="3200" b="1" dirty="0">
                <a:solidFill>
                  <a:srgbClr val="0000CC"/>
                </a:solidFill>
                <a:latin typeface="Times New Roman" pitchFamily="18" charset="0"/>
                <a:cs typeface="Times New Roman" pitchFamily="18" charset="0"/>
              </a:rPr>
              <a:t> </a:t>
            </a:r>
            <a:r>
              <a:rPr lang="en-US" sz="3200" b="1" dirty="0">
                <a:solidFill>
                  <a:srgbClr val="0000CC"/>
                </a:solidFill>
                <a:latin typeface="Times New Roman" pitchFamily="18" charset="0"/>
                <a:cs typeface="Times New Roman" pitchFamily="18" charset="0"/>
              </a:rPr>
              <a:t>: </a:t>
            </a:r>
          </a:p>
          <a:p>
            <a:pPr algn="just"/>
            <a:r>
              <a:rPr lang="vi-VN" sz="3200" b="1" dirty="0">
                <a:latin typeface="Times New Roman" pitchFamily="18" charset="0"/>
                <a:cs typeface="Times New Roman" pitchFamily="18" charset="0"/>
              </a:rPr>
              <a:t>Tính điện trở của đoạn dây dẫn đồng dài </a:t>
            </a:r>
            <a:endParaRPr lang="en-US" sz="3200" b="1" dirty="0">
              <a:latin typeface="Times New Roman" pitchFamily="18" charset="0"/>
              <a:cs typeface="Times New Roman" pitchFamily="18" charset="0"/>
            </a:endParaRPr>
          </a:p>
          <a:p>
            <a:pPr algn="just"/>
            <a:r>
              <a:rPr lang="en-US" sz="3200" b="1" dirty="0">
                <a:latin typeface="Times New Roman" pitchFamily="18" charset="0"/>
                <a:cs typeface="Times New Roman" pitchFamily="18" charset="0"/>
              </a:rPr>
              <a:t>l</a:t>
            </a:r>
            <a:r>
              <a:rPr lang="vi-VN" sz="3200" b="1" dirty="0">
                <a:latin typeface="Times New Roman" pitchFamily="18" charset="0"/>
                <a:cs typeface="Times New Roman" pitchFamily="18" charset="0"/>
              </a:rPr>
              <a:t>=4m có tiết diện tròn, đường kính d=1mm (lấy </a:t>
            </a:r>
            <a:r>
              <a:rPr lang="vi-VN" sz="3200" b="1" dirty="0">
                <a:latin typeface="Times New Roman" pitchFamily="18" charset="0"/>
                <a:cs typeface="Times New Roman" pitchFamily="18" charset="0"/>
                <a:sym typeface="Symbol" pitchFamily="18" charset="2"/>
              </a:rPr>
              <a:t></a:t>
            </a:r>
            <a:r>
              <a:rPr lang="en-US" sz="3200" b="1" dirty="0">
                <a:latin typeface="Times New Roman" pitchFamily="18" charset="0"/>
                <a:cs typeface="Times New Roman" pitchFamily="18" charset="0"/>
                <a:sym typeface="Symbol" pitchFamily="18" charset="2"/>
              </a:rPr>
              <a:t>=3,14</a:t>
            </a:r>
            <a:r>
              <a:rPr lang="vi-VN" sz="3200" b="1" dirty="0">
                <a:latin typeface="Times New Roman" pitchFamily="18" charset="0"/>
                <a:cs typeface="Times New Roman" pitchFamily="18" charset="0"/>
              </a:rPr>
              <a:t>)</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111619" name="TextBox 1"/>
          <p:cNvSpPr txBox="1">
            <a:spLocks noChangeArrowheads="1"/>
          </p:cNvSpPr>
          <p:nvPr/>
        </p:nvSpPr>
        <p:spPr bwMode="auto">
          <a:xfrm>
            <a:off x="2103438" y="195263"/>
            <a:ext cx="4968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r>
              <a:rPr lang="en-US" sz="3200" b="1">
                <a:solidFill>
                  <a:srgbClr val="FF0000"/>
                </a:solidFill>
                <a:latin typeface="Times New Roman" pitchFamily="18" charset="0"/>
                <a:cs typeface="Times New Roman" pitchFamily="18" charset="0"/>
              </a:rPr>
              <a:t>HOẠT  ĐỘNG CÁ NHÂN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fade">
                                      <p:cBhvr>
                                        <p:cTn id="7" dur="1000"/>
                                        <p:tgtEl>
                                          <p:spTgt spid="111619"/>
                                        </p:tgtEl>
                                      </p:cBhvr>
                                    </p:animEffect>
                                    <p:anim calcmode="lin" valueType="num">
                                      <p:cBhvr>
                                        <p:cTn id="8" dur="1000" fill="hold"/>
                                        <p:tgtEl>
                                          <p:spTgt spid="111619"/>
                                        </p:tgtEl>
                                        <p:attrNameLst>
                                          <p:attrName>ppt_x</p:attrName>
                                        </p:attrNameLst>
                                      </p:cBhvr>
                                      <p:tavLst>
                                        <p:tav tm="0">
                                          <p:val>
                                            <p:strVal val="#ppt_x"/>
                                          </p:val>
                                        </p:tav>
                                        <p:tav tm="100000">
                                          <p:val>
                                            <p:strVal val="#ppt_x"/>
                                          </p:val>
                                        </p:tav>
                                      </p:tavLst>
                                    </p:anim>
                                    <p:anim calcmode="lin" valueType="num">
                                      <p:cBhvr>
                                        <p:cTn id="9" dur="1000" fill="hold"/>
                                        <p:tgtEl>
                                          <p:spTgt spid="1116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Content Placeholder 2">
            <a:extLst>
              <a:ext uri="{FF2B5EF4-FFF2-40B4-BE49-F238E27FC236}"/>
            </a:extLst>
          </p:cNvPr>
          <p:cNvSpPr txBox="1">
            <a:spLocks/>
          </p:cNvSpPr>
          <p:nvPr/>
        </p:nvSpPr>
        <p:spPr>
          <a:xfrm>
            <a:off x="195263" y="2715766"/>
            <a:ext cx="8567737" cy="109696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2813">
              <a:lnSpc>
                <a:spcPct val="150000"/>
              </a:lnSpc>
              <a:spcBef>
                <a:spcPct val="0"/>
              </a:spcBef>
              <a:buFont typeface="Arial" panose="020B0604020202020204" pitchFamily="34" charset="0"/>
              <a:buNone/>
              <a:defRPr/>
            </a:pPr>
            <a:r>
              <a:rPr lang="en-US" sz="2400" b="1" i="1" dirty="0" err="1" smtClean="0">
                <a:solidFill>
                  <a:srgbClr val="FF0000"/>
                </a:solidFill>
                <a:latin typeface="Times New Roman" pitchFamily="18" charset="0"/>
                <a:cs typeface="Times New Roman" pitchFamily="18" charset="0"/>
              </a:rPr>
              <a:t>Bài</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toán</a:t>
            </a:r>
            <a:r>
              <a:rPr lang="en-US" sz="2400" b="1" i="1" dirty="0" smtClean="0">
                <a:solidFill>
                  <a:srgbClr val="FF0000"/>
                </a:solidFill>
                <a:latin typeface="Times New Roman" pitchFamily="18" charset="0"/>
                <a:cs typeface="Times New Roman" pitchFamily="18" charset="0"/>
              </a:rPr>
              <a:t> 2:</a:t>
            </a:r>
            <a:r>
              <a:rPr lang="vi-VN" sz="2400" b="1" i="1" dirty="0" smtClean="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Em</a:t>
            </a:r>
            <a:r>
              <a:rPr lang="en-US" sz="2400" b="1" i="1" dirty="0">
                <a:solidFill>
                  <a:prstClr val="black"/>
                </a:solidFill>
                <a:latin typeface="Times New Roman" pitchFamily="18" charset="0"/>
                <a:cs typeface="Times New Roman" pitchFamily="18" charset="0"/>
              </a:rPr>
              <a:t> </a:t>
            </a:r>
            <a:r>
              <a:rPr lang="vi-VN" sz="2400" b="1" i="1" dirty="0">
                <a:solidFill>
                  <a:prstClr val="black"/>
                </a:solidFill>
                <a:latin typeface="Times New Roman" pitchFamily="18" charset="0"/>
                <a:cs typeface="Times New Roman" pitchFamily="18" charset="0"/>
              </a:rPr>
              <a:t>hãy tính</a:t>
            </a:r>
            <a:r>
              <a:rPr lang="en-US" sz="2400" b="1" i="1" dirty="0">
                <a:solidFill>
                  <a:prstClr val="black"/>
                </a:solidFill>
                <a:latin typeface="Times New Roman" pitchFamily="18" charset="0"/>
                <a:cs typeface="Times New Roman" pitchFamily="18" charset="0"/>
              </a:rPr>
              <a:t> đ</a:t>
            </a:r>
            <a:r>
              <a:rPr lang="vi-VN" sz="2400" b="1" i="1" dirty="0">
                <a:solidFill>
                  <a:prstClr val="black"/>
                </a:solidFill>
                <a:latin typeface="Times New Roman" pitchFamily="18" charset="0"/>
                <a:cs typeface="Times New Roman" pitchFamily="18" charset="0"/>
              </a:rPr>
              <a:t>iện trở của</a:t>
            </a:r>
            <a:r>
              <a:rPr lang="en-US" sz="2400" b="1" i="1" dirty="0">
                <a:solidFill>
                  <a:prstClr val="black"/>
                </a:solidFill>
                <a:latin typeface="Times New Roman" pitchFamily="18" charset="0"/>
                <a:cs typeface="Times New Roman" pitchFamily="18" charset="0"/>
              </a:rPr>
              <a:t>:</a:t>
            </a:r>
            <a:endParaRPr lang="vi-VN" sz="2400" b="1" i="1" dirty="0">
              <a:solidFill>
                <a:prstClr val="black"/>
              </a:solidFill>
              <a:latin typeface="Times New Roman" pitchFamily="18" charset="0"/>
              <a:cs typeface="Times New Roman" pitchFamily="18" charset="0"/>
            </a:endParaRPr>
          </a:p>
          <a:p>
            <a:pPr marL="0" indent="0" defTabSz="912813">
              <a:lnSpc>
                <a:spcPct val="150000"/>
              </a:lnSpc>
              <a:spcBef>
                <a:spcPct val="0"/>
              </a:spcBef>
              <a:buFont typeface="Arial" panose="020B0604020202020204" pitchFamily="34" charset="0"/>
              <a:buNone/>
              <a:defRPr/>
            </a:pPr>
            <a:r>
              <a:rPr lang="en-US" sz="2400" b="1" i="1" dirty="0">
                <a:solidFill>
                  <a:prstClr val="black"/>
                </a:solidFill>
                <a:latin typeface="Times New Roman" pitchFamily="18" charset="0"/>
                <a:cs typeface="Times New Roman" pitchFamily="18" charset="0"/>
              </a:rPr>
              <a:t>a) D</a:t>
            </a:r>
            <a:r>
              <a:rPr lang="vi-VN" sz="2400" b="1" i="1" dirty="0">
                <a:solidFill>
                  <a:prstClr val="black"/>
                </a:solidFill>
                <a:latin typeface="Times New Roman" pitchFamily="18" charset="0"/>
                <a:cs typeface="Times New Roman" pitchFamily="18" charset="0"/>
              </a:rPr>
              <a:t>ây nhôm dài 2m có tiết diện 1mm</a:t>
            </a:r>
            <a:r>
              <a:rPr lang="vi-VN" sz="2400" b="1" i="1" baseline="30000" dirty="0">
                <a:solidFill>
                  <a:prstClr val="black"/>
                </a:solidFill>
                <a:latin typeface="Times New Roman" pitchFamily="18" charset="0"/>
                <a:cs typeface="Times New Roman" pitchFamily="18" charset="0"/>
              </a:rPr>
              <a:t>2</a:t>
            </a:r>
            <a:r>
              <a:rPr lang="vi-VN" sz="2400" b="1" i="1" dirty="0">
                <a:solidFill>
                  <a:prstClr val="black"/>
                </a:solidFill>
                <a:latin typeface="Times New Roman" pitchFamily="18" charset="0"/>
                <a:cs typeface="Times New Roman" pitchFamily="18" charset="0"/>
              </a:rPr>
              <a:t>.</a:t>
            </a:r>
          </a:p>
          <a:p>
            <a:pPr marL="0" indent="0" defTabSz="912813">
              <a:lnSpc>
                <a:spcPct val="150000"/>
              </a:lnSpc>
              <a:spcBef>
                <a:spcPct val="0"/>
              </a:spcBef>
              <a:buFont typeface="Arial" panose="020B0604020202020204" pitchFamily="34" charset="0"/>
              <a:buNone/>
              <a:defRPr/>
            </a:pPr>
            <a:r>
              <a:rPr lang="en-US" sz="2400" b="1" i="1" dirty="0">
                <a:solidFill>
                  <a:prstClr val="black"/>
                </a:solidFill>
                <a:latin typeface="Times New Roman" pitchFamily="18" charset="0"/>
                <a:cs typeface="Times New Roman" pitchFamily="18" charset="0"/>
              </a:rPr>
              <a:t>b)</a:t>
            </a:r>
            <a:r>
              <a:rPr lang="vi-VN" sz="2400" b="1" i="1" dirty="0">
                <a:solidFill>
                  <a:prstClr val="black"/>
                </a:solidFill>
                <a:latin typeface="Times New Roman" pitchFamily="18" charset="0"/>
                <a:cs typeface="Times New Roman" pitchFamily="18" charset="0"/>
              </a:rPr>
              <a:t> </a:t>
            </a:r>
            <a:r>
              <a:rPr lang="en-US" sz="2400" b="1" i="1" dirty="0">
                <a:solidFill>
                  <a:prstClr val="black"/>
                </a:solidFill>
                <a:latin typeface="Times New Roman" pitchFamily="18" charset="0"/>
                <a:cs typeface="Times New Roman" pitchFamily="18" charset="0"/>
              </a:rPr>
              <a:t>S</a:t>
            </a:r>
            <a:r>
              <a:rPr lang="vi-VN" sz="2400" b="1" i="1" dirty="0">
                <a:solidFill>
                  <a:prstClr val="black"/>
                </a:solidFill>
                <a:latin typeface="Times New Roman" pitchFamily="18" charset="0"/>
                <a:cs typeface="Times New Roman" pitchFamily="18" charset="0"/>
              </a:rPr>
              <a:t>ợi dây nikêlin dài 8m, có tiết</a:t>
            </a:r>
            <a:r>
              <a:rPr lang="en-US" sz="2400" b="1" i="1" dirty="0">
                <a:solidFill>
                  <a:prstClr val="black"/>
                </a:solidFill>
                <a:latin typeface="Times New Roman" pitchFamily="18" charset="0"/>
                <a:cs typeface="Times New Roman" pitchFamily="18" charset="0"/>
              </a:rPr>
              <a:t> </a:t>
            </a:r>
            <a:r>
              <a:rPr lang="vi-VN" sz="2400" b="1" i="1" dirty="0">
                <a:solidFill>
                  <a:prstClr val="black"/>
                </a:solidFill>
                <a:latin typeface="Times New Roman" pitchFamily="18" charset="0"/>
                <a:cs typeface="Times New Roman" pitchFamily="18" charset="0"/>
              </a:rPr>
              <a:t>diện tròn </a:t>
            </a:r>
            <a:endParaRPr lang="en-US" sz="2400" b="1" i="1" dirty="0">
              <a:solidFill>
                <a:prstClr val="black"/>
              </a:solidFill>
              <a:latin typeface="Times New Roman" pitchFamily="18" charset="0"/>
              <a:cs typeface="Times New Roman" pitchFamily="18" charset="0"/>
            </a:endParaRPr>
          </a:p>
          <a:p>
            <a:pPr marL="0" indent="0" defTabSz="912813">
              <a:lnSpc>
                <a:spcPct val="150000"/>
              </a:lnSpc>
              <a:spcBef>
                <a:spcPct val="0"/>
              </a:spcBef>
              <a:buNone/>
              <a:defRPr/>
            </a:pPr>
            <a:r>
              <a:rPr lang="vi-VN" sz="2400" b="1" i="1" dirty="0">
                <a:solidFill>
                  <a:prstClr val="black"/>
                </a:solidFill>
                <a:latin typeface="Times New Roman" pitchFamily="18" charset="0"/>
                <a:cs typeface="Times New Roman" pitchFamily="18" charset="0"/>
              </a:rPr>
              <a:t>và đường kính là 0,4mm</a:t>
            </a:r>
            <a:r>
              <a:rPr lang="en-US" sz="2400" b="1" i="1" dirty="0" smtClean="0">
                <a:solidFill>
                  <a:prstClr val="black"/>
                </a:solidFill>
                <a:latin typeface="Times New Roman" pitchFamily="18" charset="0"/>
                <a:cs typeface="Times New Roman" pitchFamily="18" charset="0"/>
              </a:rPr>
              <a:t>.</a:t>
            </a:r>
            <a:r>
              <a:rPr lang="vi-VN" sz="3200" b="1" dirty="0">
                <a:solidFill>
                  <a:srgbClr val="000000"/>
                </a:solidFill>
                <a:latin typeface="Times New Roman" pitchFamily="18" charset="0"/>
                <a:cs typeface="Times New Roman" pitchFamily="18" charset="0"/>
              </a:rPr>
              <a:t> </a:t>
            </a:r>
            <a:r>
              <a:rPr lang="vi-VN" sz="2400" b="1" i="1" dirty="0">
                <a:solidFill>
                  <a:srgbClr val="000000"/>
                </a:solidFill>
                <a:latin typeface="Times New Roman" pitchFamily="18" charset="0"/>
                <a:cs typeface="Times New Roman" pitchFamily="18" charset="0"/>
              </a:rPr>
              <a:t>(lấy </a:t>
            </a:r>
            <a:r>
              <a:rPr lang="vi-VN" sz="2400" b="1" i="1" dirty="0">
                <a:solidFill>
                  <a:srgbClr val="000000"/>
                </a:solidFill>
                <a:latin typeface="Times New Roman" pitchFamily="18" charset="0"/>
                <a:cs typeface="Times New Roman" pitchFamily="18" charset="0"/>
                <a:sym typeface="Symbol" pitchFamily="18" charset="2"/>
              </a:rPr>
              <a:t></a:t>
            </a:r>
            <a:r>
              <a:rPr lang="en-US" sz="2400" b="1" i="1" dirty="0">
                <a:solidFill>
                  <a:srgbClr val="000000"/>
                </a:solidFill>
                <a:latin typeface="Times New Roman" pitchFamily="18" charset="0"/>
                <a:cs typeface="Times New Roman" pitchFamily="18" charset="0"/>
                <a:sym typeface="Symbol" pitchFamily="18" charset="2"/>
              </a:rPr>
              <a:t>=3,14</a:t>
            </a:r>
            <a:r>
              <a:rPr lang="vi-VN" sz="2400" b="1" i="1" dirty="0">
                <a:solidFill>
                  <a:srgbClr val="000000"/>
                </a:solidFill>
                <a:latin typeface="Times New Roman" pitchFamily="18" charset="0"/>
                <a:cs typeface="Times New Roman" pitchFamily="18" charset="0"/>
              </a:rPr>
              <a:t>)</a:t>
            </a:r>
            <a:endParaRPr lang="en-US" sz="2400" b="1" i="1" dirty="0">
              <a:solidFill>
                <a:prstClr val="black"/>
              </a:solidFill>
              <a:latin typeface="Times New Roman" pitchFamily="18" charset="0"/>
              <a:cs typeface="Times New Roman" pitchFamily="18" charset="0"/>
            </a:endParaRPr>
          </a:p>
          <a:p>
            <a:pPr marL="0" indent="0" defTabSz="912813">
              <a:lnSpc>
                <a:spcPct val="150000"/>
              </a:lnSpc>
              <a:spcBef>
                <a:spcPct val="0"/>
              </a:spcBef>
              <a:buFont typeface="Arial" panose="020B0604020202020204" pitchFamily="34" charset="0"/>
              <a:buNone/>
              <a:defRPr/>
            </a:pPr>
            <a:r>
              <a:rPr lang="en-US" sz="2400" b="1" i="1" dirty="0">
                <a:solidFill>
                  <a:prstClr val="black"/>
                </a:solidFill>
                <a:latin typeface="Times New Roman" pitchFamily="18" charset="0"/>
                <a:cs typeface="Times New Roman" pitchFamily="18" charset="0"/>
              </a:rPr>
              <a:t>c)</a:t>
            </a:r>
            <a:r>
              <a:rPr lang="vi-VN" sz="2400" b="1" i="1" dirty="0">
                <a:solidFill>
                  <a:prstClr val="black"/>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Đường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dây</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dẫn</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điện</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trong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một</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gia</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đình</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có</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lõi</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bằng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đồng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độ</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dài</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tổng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cộng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là</a:t>
            </a:r>
            <a:r>
              <a:rPr lang="en-US" sz="2400" b="1" i="1" dirty="0">
                <a:solidFill>
                  <a:srgbClr val="000000"/>
                </a:solidFill>
                <a:latin typeface="Times New Roman" pitchFamily="18" charset="0"/>
                <a:cs typeface="Times New Roman" pitchFamily="18" charset="0"/>
              </a:rPr>
              <a:t> 400m, </a:t>
            </a:r>
            <a:r>
              <a:rPr lang="en-US" sz="2400" b="1" i="1" dirty="0" err="1">
                <a:solidFill>
                  <a:srgbClr val="000000"/>
                </a:solidFill>
                <a:latin typeface="Times New Roman" pitchFamily="18" charset="0"/>
                <a:cs typeface="Times New Roman" pitchFamily="18" charset="0"/>
              </a:rPr>
              <a:t>tiết</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diện</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trung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bình</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là</a:t>
            </a:r>
            <a:r>
              <a:rPr lang="en-US" sz="2400" b="1" i="1" dirty="0">
                <a:solidFill>
                  <a:srgbClr val="000000"/>
                </a:solidFill>
                <a:latin typeface="Times New Roman" pitchFamily="18" charset="0"/>
                <a:cs typeface="Times New Roman" pitchFamily="18" charset="0"/>
              </a:rPr>
              <a:t> 2mm</a:t>
            </a:r>
            <a:r>
              <a:rPr lang="en-US" sz="2400" b="1" i="1" baseline="30000" dirty="0">
                <a:solidFill>
                  <a:srgbClr val="000000"/>
                </a:solidFill>
                <a:latin typeface="Times New Roman" pitchFamily="18" charset="0"/>
                <a:cs typeface="Times New Roman" pitchFamily="18" charset="0"/>
              </a:rPr>
              <a:t>2</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hình</a:t>
            </a:r>
            <a:r>
              <a:rPr lang="en-US" sz="2400" b="1" i="1" dirty="0">
                <a:solidFill>
                  <a:srgbClr val="000000"/>
                </a:solidFill>
                <a:latin typeface="Times New Roman" pitchFamily="18" charset="0"/>
                <a:cs typeface="Times New Roman" pitchFamily="18" charset="0"/>
              </a:rPr>
              <a:t> minh </a:t>
            </a:r>
            <a:r>
              <a:rPr lang="en-US" sz="2400" b="1" i="1" dirty="0" err="1">
                <a:solidFill>
                  <a:srgbClr val="000000"/>
                </a:solidFill>
                <a:latin typeface="Times New Roman" pitchFamily="18" charset="0"/>
                <a:cs typeface="Times New Roman" pitchFamily="18" charset="0"/>
              </a:rPr>
              <a:t>họa</a:t>
            </a:r>
            <a:r>
              <a:rPr lang="en-US" sz="2400" b="1" i="1" dirty="0">
                <a:solidFill>
                  <a:srgbClr val="000000"/>
                </a:solidFill>
                <a:latin typeface="Times New Roman" pitchFamily="18" charset="0"/>
                <a:cs typeface="Times New Roman" pitchFamily="18" charset="0"/>
              </a:rPr>
              <a:t> H5.9). </a:t>
            </a:r>
            <a:r>
              <a:rPr lang="en-US" sz="2400" b="1" i="1" dirty="0" err="1">
                <a:solidFill>
                  <a:srgbClr val="000000"/>
                </a:solidFill>
                <a:latin typeface="Times New Roman" pitchFamily="18" charset="0"/>
                <a:cs typeface="Times New Roman" pitchFamily="18" charset="0"/>
              </a:rPr>
              <a:t>Hãy</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tìm</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điện</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trở</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tổng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cộng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của</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đường</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dây</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dẫn</a:t>
            </a:r>
            <a:r>
              <a:rPr lang="en-US" sz="2400" b="1" i="1" dirty="0">
                <a:solidFill>
                  <a:srgbClr val="000000"/>
                </a:solidFill>
                <a:latin typeface="Times New Roman" pitchFamily="18" charset="0"/>
                <a:cs typeface="Times New Roman" pitchFamily="18" charset="0"/>
              </a:rPr>
              <a:t> </a:t>
            </a:r>
            <a:r>
              <a:rPr lang="en-US" sz="2400" b="1" i="1" dirty="0" err="1">
                <a:solidFill>
                  <a:srgbClr val="000000"/>
                </a:solidFill>
                <a:latin typeface="Times New Roman" pitchFamily="18" charset="0"/>
                <a:cs typeface="Times New Roman" pitchFamily="18" charset="0"/>
              </a:rPr>
              <a:t>này</a:t>
            </a:r>
            <a:r>
              <a:rPr lang="en-US" sz="2400" b="1" i="1" dirty="0">
                <a:solidFill>
                  <a:srgbClr val="000000"/>
                </a:solidFill>
                <a:latin typeface="Times New Roman" pitchFamily="18" charset="0"/>
                <a:cs typeface="Times New Roman" pitchFamily="18" charset="0"/>
              </a:rPr>
              <a:t>?</a:t>
            </a:r>
            <a:endParaRPr lang="en-US" sz="2400" b="1" i="1" dirty="0">
              <a:solidFill>
                <a:prstClr val="black"/>
              </a:solidFill>
              <a:latin typeface="Calibri" pitchFamily="34" charset="0"/>
              <a:ea typeface="Calibri" pitchFamily="34" charset="0"/>
              <a:cs typeface="Times New Roman" pitchFamily="18" charset="0"/>
            </a:endParaRPr>
          </a:p>
          <a:p>
            <a:pPr marL="0" indent="0">
              <a:spcBef>
                <a:spcPct val="0"/>
              </a:spcBef>
              <a:spcAft>
                <a:spcPts val="600"/>
              </a:spcAft>
              <a:buFont typeface="Arial" panose="020B0604020202020204" pitchFamily="34" charset="0"/>
              <a:buNone/>
              <a:defRPr/>
            </a:pPr>
            <a:endParaRPr lang="en-US" sz="2400" dirty="0">
              <a:solidFill>
                <a:srgbClr val="FF0000"/>
              </a:solidFill>
              <a:latin typeface="Times New Roman" panose="02020603050405020304" pitchFamily="18" charset="0"/>
              <a:ea typeface="+mj-ea"/>
              <a:cs typeface="Times New Roman" panose="02020603050405020304" pitchFamily="18" charset="0"/>
            </a:endParaRPr>
          </a:p>
        </p:txBody>
      </p:sp>
      <p:sp>
        <p:nvSpPr>
          <p:cNvPr id="8" name="Hộp Văn bản 7">
            <a:extLst>
              <a:ext uri="{FF2B5EF4-FFF2-40B4-BE49-F238E27FC236}"/>
            </a:extLst>
          </p:cNvPr>
          <p:cNvSpPr txBox="1"/>
          <p:nvPr/>
        </p:nvSpPr>
        <p:spPr>
          <a:xfrm>
            <a:off x="5089525" y="0"/>
            <a:ext cx="4054475" cy="523875"/>
          </a:xfrm>
          <a:prstGeom prst="rect">
            <a:avLst/>
          </a:prstGeom>
          <a:noFill/>
        </p:spPr>
        <p:txBody>
          <a:bodyPr>
            <a:spAutoFit/>
          </a:bodyPr>
          <a:lstStyle/>
          <a:p>
            <a:pPr>
              <a:spcAft>
                <a:spcPts val="600"/>
              </a:spcAft>
              <a:defRPr/>
            </a:pPr>
            <a:r>
              <a:rPr lang="en-US" sz="2800" b="1" dirty="0">
                <a:solidFill>
                  <a:srgbClr val="FF0000"/>
                </a:solidFill>
                <a:latin typeface="Times New Roman" panose="02020603050405020304" pitchFamily="18" charset="0"/>
                <a:ea typeface="+mj-ea"/>
                <a:cs typeface="Times New Roman" panose="02020603050405020304" pitchFamily="18" charset="0"/>
              </a:rPr>
              <a:t>HOẠT ĐỘNG NHÓM</a:t>
            </a:r>
          </a:p>
        </p:txBody>
      </p:sp>
      <p:pic>
        <p:nvPicPr>
          <p:cNvPr id="993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276350"/>
            <a:ext cx="3563937"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a:spLocks noChangeArrowheads="1"/>
          </p:cNvSpPr>
          <p:nvPr/>
        </p:nvSpPr>
        <p:spPr bwMode="auto">
          <a:xfrm>
            <a:off x="195263" y="31750"/>
            <a:ext cx="5113337"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Aft>
                <a:spcPts val="600"/>
              </a:spcAft>
            </a:pPr>
            <a:r>
              <a:rPr lang="en-US" sz="2400" b="1" dirty="0">
                <a:solidFill>
                  <a:srgbClr val="0000CC"/>
                </a:solidFill>
                <a:latin typeface="Times New Roman" pitchFamily="18" charset="0"/>
                <a:cs typeface="Times New Roman" pitchFamily="18" charset="0"/>
              </a:rPr>
              <a:t>1. </a:t>
            </a:r>
            <a:r>
              <a:rPr lang="en-US" sz="2400" b="1" dirty="0" err="1">
                <a:solidFill>
                  <a:srgbClr val="0000CC"/>
                </a:solidFill>
                <a:latin typeface="Times New Roman" pitchFamily="18" charset="0"/>
                <a:cs typeface="Times New Roman" pitchFamily="18" charset="0"/>
              </a:rPr>
              <a:t>Hình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thức</a:t>
            </a:r>
            <a:r>
              <a:rPr lang="en-US" sz="2400" dirty="0">
                <a:solidFill>
                  <a:srgbClr val="0000CC"/>
                </a:solidFill>
                <a:latin typeface="Times New Roman" pitchFamily="18" charset="0"/>
                <a:cs typeface="Times New Roman" pitchFamily="18" charset="0"/>
              </a:rPr>
              <a:t>: </a:t>
            </a:r>
            <a:r>
              <a:rPr lang="en-US" sz="2400" i="1" dirty="0" err="1">
                <a:solidFill>
                  <a:srgbClr val="0000CC"/>
                </a:solidFill>
                <a:latin typeface="Times New Roman" pitchFamily="18" charset="0"/>
                <a:cs typeface="Times New Roman" pitchFamily="18" charset="0"/>
              </a:rPr>
              <a:t>nhóm</a:t>
            </a:r>
            <a:r>
              <a:rPr lang="en-US" sz="2400" i="1" dirty="0">
                <a:solidFill>
                  <a:srgbClr val="0000CC"/>
                </a:solidFill>
                <a:latin typeface="Times New Roman" pitchFamily="18" charset="0"/>
                <a:cs typeface="Times New Roman" pitchFamily="18" charset="0"/>
              </a:rPr>
              <a:t> 10 </a:t>
            </a:r>
            <a:r>
              <a:rPr lang="en-US" sz="2400" i="1" dirty="0" err="1">
                <a:solidFill>
                  <a:srgbClr val="0000CC"/>
                </a:solidFill>
                <a:latin typeface="Times New Roman" pitchFamily="18" charset="0"/>
                <a:cs typeface="Times New Roman" pitchFamily="18" charset="0"/>
              </a:rPr>
              <a:t>học</a:t>
            </a:r>
            <a:r>
              <a:rPr lang="en-US" sz="2400" i="1" dirty="0">
                <a:solidFill>
                  <a:srgbClr val="0000CC"/>
                </a:solidFill>
                <a:latin typeface="Times New Roman" pitchFamily="18" charset="0"/>
                <a:cs typeface="Times New Roman" pitchFamily="18" charset="0"/>
              </a:rPr>
              <a:t> </a:t>
            </a:r>
            <a:r>
              <a:rPr lang="en-US" sz="2400" i="1" dirty="0" err="1">
                <a:solidFill>
                  <a:srgbClr val="0000CC"/>
                </a:solidFill>
                <a:latin typeface="Times New Roman" pitchFamily="18" charset="0"/>
                <a:cs typeface="Times New Roman" pitchFamily="18" charset="0"/>
              </a:rPr>
              <a:t>sinh</a:t>
            </a:r>
            <a:endParaRPr lang="en-US" sz="2400" i="1" dirty="0">
              <a:solidFill>
                <a:srgbClr val="0000CC"/>
              </a:solidFill>
              <a:latin typeface="Times New Roman" pitchFamily="18" charset="0"/>
              <a:cs typeface="Times New Roman" pitchFamily="18" charset="0"/>
            </a:endParaRPr>
          </a:p>
          <a:p>
            <a:pPr eaLnBrk="1" hangingPunct="1">
              <a:spcAft>
                <a:spcPts val="600"/>
              </a:spcAft>
            </a:pPr>
            <a:r>
              <a:rPr lang="en-US" sz="2400" b="1" dirty="0">
                <a:solidFill>
                  <a:srgbClr val="0000CC"/>
                </a:solidFill>
                <a:latin typeface="Times New Roman" pitchFamily="18" charset="0"/>
                <a:cs typeface="Times New Roman" pitchFamily="18" charset="0"/>
              </a:rPr>
              <a:t>2. </a:t>
            </a:r>
            <a:r>
              <a:rPr lang="en-US" sz="2400" b="1" dirty="0" err="1">
                <a:solidFill>
                  <a:srgbClr val="0000CC"/>
                </a:solidFill>
                <a:latin typeface="Times New Roman" pitchFamily="18" charset="0"/>
                <a:cs typeface="Times New Roman" pitchFamily="18" charset="0"/>
              </a:rPr>
              <a:t>Thời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gian</a:t>
            </a:r>
            <a:r>
              <a:rPr lang="en-US" sz="2400" dirty="0">
                <a:solidFill>
                  <a:srgbClr val="0000CC"/>
                </a:solidFill>
                <a:latin typeface="Times New Roman" pitchFamily="18" charset="0"/>
                <a:cs typeface="Times New Roman" pitchFamily="18" charset="0"/>
              </a:rPr>
              <a:t>: </a:t>
            </a:r>
            <a:r>
              <a:rPr lang="en-US" sz="2400" i="1" dirty="0">
                <a:solidFill>
                  <a:srgbClr val="0000CC"/>
                </a:solidFill>
                <a:latin typeface="Times New Roman" pitchFamily="18" charset="0"/>
                <a:cs typeface="Times New Roman" pitchFamily="18" charset="0"/>
              </a:rPr>
              <a:t>5 </a:t>
            </a:r>
            <a:r>
              <a:rPr lang="en-US" sz="2400" i="1" dirty="0" err="1" smtClean="0">
                <a:solidFill>
                  <a:srgbClr val="0000CC"/>
                </a:solidFill>
                <a:latin typeface="Times New Roman" pitchFamily="18" charset="0"/>
                <a:cs typeface="Times New Roman" pitchFamily="18" charset="0"/>
              </a:rPr>
              <a:t>phút</a:t>
            </a:r>
            <a:endParaRPr lang="en-US" sz="2400" i="1" dirty="0">
              <a:solidFill>
                <a:srgbClr val="0000CC"/>
              </a:solidFill>
              <a:latin typeface="Times New Roman" pitchFamily="18" charset="0"/>
              <a:cs typeface="Times New Roman" pitchFamily="18" charset="0"/>
            </a:endParaRPr>
          </a:p>
        </p:txBody>
      </p:sp>
      <p:pic>
        <p:nvPicPr>
          <p:cNvPr id="10" name="Đồng hồ đếm ngược 5 phút - 5 Minutes">
            <a:hlinkClick r:id="" action="ppaction://media"/>
            <a:extLst>
              <a:ext uri="{FF2B5EF4-FFF2-40B4-BE49-F238E27FC236}">
                <a16:creationId xmlns="" xmlns:a16="http://schemas.microsoft.com/office/drawing/2014/main" id="{0673547F-5E55-4655-B192-C17D7FEAFE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0063" y="443826"/>
            <a:ext cx="3217543" cy="6877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0"/>
                </p:tgtEl>
              </p:cMediaNode>
            </p:video>
          </p:childTnLst>
        </p:cTn>
      </p:par>
    </p:tnLst>
    <p:bldLst>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2444" name="Picture 44" descr="MTIR8NCA53S15JCAAYOIP0CAQCGHP8CAFZKZT3CALKUHU4CACA01YUCALPDYE5CASPY49WCAXMUJXCCAKRYKUUCA6IOGPBCARZ7OE2CA9TLGYKCAFK5NJ8CA7MFYYJCA834F4MCA66HP0CCAF1XGVVCACRKI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2182813"/>
            <a:ext cx="411162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 Box 7">
            <a:hlinkClick r:id="rId4" action="ppaction://hlinksldjump"/>
          </p:cNvPr>
          <p:cNvSpPr txBox="1">
            <a:spLocks noChangeArrowheads="1"/>
          </p:cNvSpPr>
          <p:nvPr/>
        </p:nvSpPr>
        <p:spPr bwMode="auto">
          <a:xfrm>
            <a:off x="7104063" y="4529138"/>
            <a:ext cx="1981200" cy="522287"/>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spcBef>
                <a:spcPct val="50000"/>
              </a:spcBef>
            </a:pPr>
            <a:r>
              <a:rPr lang="en-US" sz="2800" b="1">
                <a:solidFill>
                  <a:schemeClr val="hlink"/>
                </a:solidFill>
                <a:latin typeface="Times New Roman" pitchFamily="18" charset="0"/>
                <a:cs typeface="Times New Roman" pitchFamily="18" charset="0"/>
              </a:rPr>
              <a:t>Luật chơi</a:t>
            </a:r>
          </a:p>
        </p:txBody>
      </p:sp>
      <p:grpSp>
        <p:nvGrpSpPr>
          <p:cNvPr id="102431" name="Group 31"/>
          <p:cNvGrpSpPr>
            <a:grpSpLocks/>
          </p:cNvGrpSpPr>
          <p:nvPr/>
        </p:nvGrpSpPr>
        <p:grpSpPr bwMode="auto">
          <a:xfrm>
            <a:off x="4757738" y="3765550"/>
            <a:ext cx="2838450" cy="1377950"/>
            <a:chOff x="0" y="2341"/>
            <a:chExt cx="1776" cy="1097"/>
          </a:xfrm>
        </p:grpSpPr>
        <p:pic>
          <p:nvPicPr>
            <p:cNvPr id="100387" name="Picture 32" descr="8QSLT6CAG0GUDRCA18RJLTCAWAU0KYCATAH3B2CA92C8W1CAND8W1OCAKZ0APOCAO8FTPUCASNYHLMCAFKYY9UCAMJSZBGCAS3W6CBCAPU2DSTCAZOKNOFCAEMQLP7CAH350JVCA7IS5YECADSUXV8CA03BTA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41"/>
              <a:ext cx="1038" cy="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8" name="Picture 33" descr="75XAB3CAUD7ZJ8CAXHGPOUCAQCL8D6CAIWVM5ACAZM521VCA93M16CCAV25WMNCA7U64TTCAPPKVXTCASDSVO5CAFEWKOSCA1VT6BJCAZTDDEECA0HMWX7CAQC9I27CA73PUMXCAZVQ2M2CAC6U08NCAKE1J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 y="2341"/>
              <a:ext cx="892" cy="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11" name="AutoShape 11"/>
          <p:cNvSpPr>
            <a:spLocks noChangeArrowheads="1"/>
          </p:cNvSpPr>
          <p:nvPr/>
        </p:nvSpPr>
        <p:spPr bwMode="auto">
          <a:xfrm>
            <a:off x="2779713" y="1446213"/>
            <a:ext cx="3556000" cy="2286000"/>
          </a:xfrm>
          <a:prstGeom prst="star5">
            <a:avLst/>
          </a:prstGeom>
          <a:gradFill rotWithShape="1">
            <a:gsLst>
              <a:gs pos="0">
                <a:schemeClr val="accent1"/>
              </a:gs>
              <a:gs pos="50000">
                <a:schemeClr val="tx1"/>
              </a:gs>
              <a:gs pos="100000">
                <a:schemeClr val="accent1"/>
              </a:gs>
            </a:gsLst>
            <a:lin ang="540000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endParaRPr lang="en-US" sz="2400">
              <a:solidFill>
                <a:schemeClr val="bg1"/>
              </a:solidFill>
              <a:latin typeface=".VnTime" pitchFamily="34" charset="0"/>
            </a:endParaRPr>
          </a:p>
        </p:txBody>
      </p:sp>
      <p:sp>
        <p:nvSpPr>
          <p:cNvPr id="100358" name="Oval 10"/>
          <p:cNvSpPr>
            <a:spLocks noChangeArrowheads="1"/>
          </p:cNvSpPr>
          <p:nvPr/>
        </p:nvSpPr>
        <p:spPr bwMode="auto">
          <a:xfrm>
            <a:off x="2773363" y="2460625"/>
            <a:ext cx="3509962" cy="519113"/>
          </a:xfrm>
          <a:prstGeom prst="ellipse">
            <a:avLst/>
          </a:prstGeom>
          <a:noFill/>
          <a:ln w="9525" algn="ctr">
            <a:solidFill>
              <a:srgbClr val="CC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nchor="ctr">
            <a:spAutoFit/>
          </a:bodyPr>
          <a:lstStyle/>
          <a:p>
            <a:endParaRPr lang="en-US"/>
          </a:p>
        </p:txBody>
      </p:sp>
      <p:sp>
        <p:nvSpPr>
          <p:cNvPr id="102439" name="AutoShape 39"/>
          <p:cNvSpPr>
            <a:spLocks noChangeArrowheads="1"/>
          </p:cNvSpPr>
          <p:nvPr/>
        </p:nvSpPr>
        <p:spPr bwMode="auto">
          <a:xfrm>
            <a:off x="2474913" y="3286125"/>
            <a:ext cx="1592262" cy="958850"/>
          </a:xfrm>
          <a:prstGeom prst="star5">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nchor="ctr">
            <a:spAutoFit/>
          </a:bodyPr>
          <a:lstStyle/>
          <a:p>
            <a:pPr>
              <a:defRPr/>
            </a:pPr>
            <a:endParaRPr lang="en-US"/>
          </a:p>
        </p:txBody>
      </p:sp>
      <p:sp>
        <p:nvSpPr>
          <p:cNvPr id="102438" name="AutoShape 38"/>
          <p:cNvSpPr>
            <a:spLocks noChangeArrowheads="1"/>
          </p:cNvSpPr>
          <p:nvPr/>
        </p:nvSpPr>
        <p:spPr bwMode="auto">
          <a:xfrm rot="21213441">
            <a:off x="4879975" y="3201988"/>
            <a:ext cx="1619250" cy="958850"/>
          </a:xfrm>
          <a:prstGeom prst="star5">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nchor="ctr">
            <a:spAutoFit/>
          </a:bodyPr>
          <a:lstStyle/>
          <a:p>
            <a:pPr>
              <a:defRPr/>
            </a:pPr>
            <a:endParaRPr lang="en-US"/>
          </a:p>
        </p:txBody>
      </p:sp>
      <p:sp>
        <p:nvSpPr>
          <p:cNvPr id="102440" name="AutoShape 40"/>
          <p:cNvSpPr>
            <a:spLocks noChangeArrowheads="1"/>
          </p:cNvSpPr>
          <p:nvPr/>
        </p:nvSpPr>
        <p:spPr bwMode="auto">
          <a:xfrm>
            <a:off x="1792288" y="1790700"/>
            <a:ext cx="479425" cy="958850"/>
          </a:xfrm>
          <a:prstGeom prst="star5">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spAutoFit/>
          </a:bodyPr>
          <a:lstStyle/>
          <a:p>
            <a:pPr>
              <a:defRPr/>
            </a:pPr>
            <a:endParaRPr lang="en-US"/>
          </a:p>
        </p:txBody>
      </p:sp>
      <p:grpSp>
        <p:nvGrpSpPr>
          <p:cNvPr id="102419" name="Group 19"/>
          <p:cNvGrpSpPr>
            <a:grpSpLocks/>
          </p:cNvGrpSpPr>
          <p:nvPr/>
        </p:nvGrpSpPr>
        <p:grpSpPr bwMode="auto">
          <a:xfrm>
            <a:off x="5899150" y="1647825"/>
            <a:ext cx="3332163" cy="2100263"/>
            <a:chOff x="4079" y="1488"/>
            <a:chExt cx="1776" cy="1164"/>
          </a:xfrm>
        </p:grpSpPr>
        <p:pic>
          <p:nvPicPr>
            <p:cNvPr id="100385" name="Picture 20" descr="E3OUUTCASK8XSXCAJWD1TZCA1O2493CAWZ9LQBCA4PT4RWCAEUFUXHCALWXJPGCA55JQHXCABOTL7LCA646W8FCAMFM3NDCA0CAS1ACACYJIVUCAR2IT57CARXD7WICAOB6R85CA796LSLCA4QS1EVCAWFEBX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 y="1488"/>
              <a:ext cx="867"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6" name="Picture 21" descr="VVY9KBCAO8UCL3CAYV62QECA2QXOCOCA5J1PRKCAMXZ12GCAZ7TBUVCAVEBRPLCARLJKELCAIBD56HCAGAF2FZCAQCSJE1CA84ZRIPCA25CBZGCAI3PDAECALBZ3D4CAIF7RH9CALOZO29CAJJHODCCA3IFV4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6" y="1488"/>
              <a:ext cx="909"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37" name="AutoShape 37"/>
          <p:cNvSpPr>
            <a:spLocks noChangeArrowheads="1"/>
          </p:cNvSpPr>
          <p:nvPr/>
        </p:nvSpPr>
        <p:spPr bwMode="auto">
          <a:xfrm>
            <a:off x="5724525" y="1833563"/>
            <a:ext cx="1722438" cy="958850"/>
          </a:xfrm>
          <a:prstGeom prst="star5">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nchor="ctr">
            <a:spAutoFit/>
          </a:bodyPr>
          <a:lstStyle/>
          <a:p>
            <a:pPr>
              <a:defRPr/>
            </a:pPr>
            <a:endParaRPr lang="en-US"/>
          </a:p>
        </p:txBody>
      </p:sp>
      <p:grpSp>
        <p:nvGrpSpPr>
          <p:cNvPr id="102425" name="Group 25"/>
          <p:cNvGrpSpPr>
            <a:grpSpLocks/>
          </p:cNvGrpSpPr>
          <p:nvPr/>
        </p:nvGrpSpPr>
        <p:grpSpPr bwMode="auto">
          <a:xfrm>
            <a:off x="2951163" y="255588"/>
            <a:ext cx="3781425" cy="1392237"/>
            <a:chOff x="1930" y="1884"/>
            <a:chExt cx="1856" cy="1170"/>
          </a:xfrm>
        </p:grpSpPr>
        <p:pic>
          <p:nvPicPr>
            <p:cNvPr id="100383" name="Picture 26" descr="ETT5VWCA4EO9A5CA9LYAJVCARF1IUOCAV135Z8CACNHOX3CATYNMN5CAQ0ZF87CAZ3URB1CA8NYBP8CAFNBGIWCAS15KDYCA4LXC6DCAUJ0B77CAKG9PCICA7O26RCCAM4YHE2CAXAWWLECA2P5FJ1CA9N5Y6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2" y="1884"/>
              <a:ext cx="1554"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4" name="Picture 27" descr="4S7O3KCASADHXVCA7Q0IA6CAEE9UHYCABCNF07CALABMCFCA9W9W3NCAD4J8T2CAVCMDDICA5AIBONCAZMZ3QECAFRPO21CAPGCWZRCAELIPAGCA5HXBY2CAKEB8HRCAVPOWUZCA87DXPTCASU44WBCAH64T4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0" y="1884"/>
              <a:ext cx="995" cy="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36" name="AutoShape 36"/>
          <p:cNvSpPr>
            <a:spLocks noChangeArrowheads="1"/>
          </p:cNvSpPr>
          <p:nvPr/>
        </p:nvSpPr>
        <p:spPr bwMode="auto">
          <a:xfrm>
            <a:off x="3771900" y="790575"/>
            <a:ext cx="479425" cy="958850"/>
          </a:xfrm>
          <a:prstGeom prst="star5">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spAutoFit/>
          </a:bodyPr>
          <a:lstStyle/>
          <a:p>
            <a:pPr>
              <a:defRPr/>
            </a:pPr>
            <a:endParaRPr lang="en-US"/>
          </a:p>
        </p:txBody>
      </p:sp>
      <p:grpSp>
        <p:nvGrpSpPr>
          <p:cNvPr id="102428" name="Group 28"/>
          <p:cNvGrpSpPr>
            <a:grpSpLocks/>
          </p:cNvGrpSpPr>
          <p:nvPr/>
        </p:nvGrpSpPr>
        <p:grpSpPr bwMode="auto">
          <a:xfrm>
            <a:off x="92075" y="1185863"/>
            <a:ext cx="3068638" cy="2495550"/>
            <a:chOff x="2124" y="411"/>
            <a:chExt cx="1662" cy="1164"/>
          </a:xfrm>
        </p:grpSpPr>
        <p:pic>
          <p:nvPicPr>
            <p:cNvPr id="100381" name="Picture 29" descr="untitled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4" y="411"/>
              <a:ext cx="1096"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2" name="Picture 30" descr="untitled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9" y="411"/>
              <a:ext cx="827"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22" name="Group 22"/>
          <p:cNvGrpSpPr>
            <a:grpSpLocks/>
          </p:cNvGrpSpPr>
          <p:nvPr/>
        </p:nvGrpSpPr>
        <p:grpSpPr bwMode="auto">
          <a:xfrm>
            <a:off x="92075" y="3765550"/>
            <a:ext cx="4665663" cy="1377950"/>
            <a:chOff x="3535" y="3061"/>
            <a:chExt cx="1895" cy="1157"/>
          </a:xfrm>
        </p:grpSpPr>
        <p:pic>
          <p:nvPicPr>
            <p:cNvPr id="100379" name="Picture 23" descr="H1E61ACAHPB8YGCARE3HY2CALYZNVRCA89Z8QICAMZGE6QCAQ93161CAA818Q5CAN60PASCADH4HRKCA2E6JNGCAHKIGRTCAKM0OQ2CA7C4M9NCAFITRCFCA0639LECA8QS41GCA1CR5LJCAOML560CAA0SLQ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 y="3061"/>
              <a:ext cx="935"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0" name="Picture 24" descr="untitled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35" y="3061"/>
              <a:ext cx="960"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09" name="AutoShape 9">
            <a:hlinkClick r:id="rId15" action="ppaction://hlinkpres?slideindex=5&amp;slidetitle=Slide 5"/>
          </p:cNvPr>
          <p:cNvSpPr>
            <a:spLocks noChangeArrowheads="1"/>
          </p:cNvSpPr>
          <p:nvPr/>
        </p:nvSpPr>
        <p:spPr bwMode="auto">
          <a:xfrm>
            <a:off x="8305800" y="228600"/>
            <a:ext cx="457200" cy="285750"/>
          </a:xfrm>
          <a:prstGeom prst="star5">
            <a:avLst/>
          </a:prstGeom>
          <a:gradFill rotWithShape="1">
            <a:gsLst>
              <a:gs pos="0">
                <a:srgbClr val="FFFF00"/>
              </a:gs>
              <a:gs pos="100000">
                <a:srgbClr val="FF33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defRPr/>
            </a:pPr>
            <a:endParaRPr lang="en-US"/>
          </a:p>
        </p:txBody>
      </p:sp>
      <p:sp>
        <p:nvSpPr>
          <p:cNvPr id="102402" name="AutoShape 2">
            <a:hlinkClick r:id="rId16" action="ppaction://hlinksldjump"/>
          </p:cNvPr>
          <p:cNvSpPr>
            <a:spLocks noChangeArrowheads="1"/>
          </p:cNvSpPr>
          <p:nvPr/>
        </p:nvSpPr>
        <p:spPr bwMode="auto">
          <a:xfrm>
            <a:off x="5708650" y="1798638"/>
            <a:ext cx="1795463" cy="1030287"/>
          </a:xfrm>
          <a:prstGeom prst="star5">
            <a:avLst/>
          </a:prstGeom>
          <a:solidFill>
            <a:schemeClr va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endParaRPr lang="en-US" sz="2400">
              <a:solidFill>
                <a:srgbClr val="FF0000"/>
              </a:solidFill>
              <a:latin typeface=".VnTime" pitchFamily="34" charset="0"/>
            </a:endParaRPr>
          </a:p>
        </p:txBody>
      </p:sp>
      <p:sp>
        <p:nvSpPr>
          <p:cNvPr id="102405" name="AutoShape 5">
            <a:hlinkClick r:id="rId17" action="ppaction://hlinksldjump"/>
          </p:cNvPr>
          <p:cNvSpPr>
            <a:spLocks noChangeArrowheads="1"/>
          </p:cNvSpPr>
          <p:nvPr/>
        </p:nvSpPr>
        <p:spPr bwMode="auto">
          <a:xfrm rot="21198035">
            <a:off x="4811713" y="3165475"/>
            <a:ext cx="1731962" cy="1035050"/>
          </a:xfrm>
          <a:prstGeom prst="star5">
            <a:avLst/>
          </a:prstGeom>
          <a:solidFill>
            <a:schemeClr val="accent2"/>
          </a:soli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endParaRPr lang="en-US" sz="2400">
              <a:latin typeface=".VnTime" pitchFamily="34" charset="0"/>
            </a:endParaRPr>
          </a:p>
        </p:txBody>
      </p:sp>
      <p:sp>
        <p:nvSpPr>
          <p:cNvPr id="102404" name="AutoShape 4">
            <a:hlinkClick r:id="rId18" action="ppaction://hlinksldjump"/>
          </p:cNvPr>
          <p:cNvSpPr>
            <a:spLocks noChangeArrowheads="1"/>
          </p:cNvSpPr>
          <p:nvPr/>
        </p:nvSpPr>
        <p:spPr bwMode="auto">
          <a:xfrm>
            <a:off x="2395538" y="3165475"/>
            <a:ext cx="1720850" cy="1165225"/>
          </a:xfrm>
          <a:prstGeom prst="star5">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r>
              <a:rPr lang="en-US" sz="2400">
                <a:latin typeface=".VnTime" pitchFamily="34" charset="0"/>
              </a:rPr>
              <a:t>4</a:t>
            </a:r>
          </a:p>
        </p:txBody>
      </p:sp>
      <p:sp>
        <p:nvSpPr>
          <p:cNvPr id="102412" name="AutoShape 12">
            <a:hlinkClick r:id="rId19" action="ppaction://hlinksldjump"/>
          </p:cNvPr>
          <p:cNvSpPr>
            <a:spLocks noChangeArrowheads="1"/>
          </p:cNvSpPr>
          <p:nvPr/>
        </p:nvSpPr>
        <p:spPr bwMode="auto">
          <a:xfrm>
            <a:off x="1709738" y="1770063"/>
            <a:ext cx="1720850" cy="1031875"/>
          </a:xfrm>
          <a:prstGeom prst="star5">
            <a:avLst/>
          </a:prstGeom>
          <a:gradFill rotWithShape="1">
            <a:gsLst>
              <a:gs pos="0">
                <a:srgbClr val="6600CC"/>
              </a:gs>
              <a:gs pos="50000">
                <a:schemeClr val="tx1"/>
              </a:gs>
              <a:gs pos="100000">
                <a:srgbClr val="6600CC"/>
              </a:gs>
            </a:gsLst>
            <a:lin ang="5400000" scaled="1"/>
          </a:gra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r>
              <a:rPr lang="en-US" sz="2400" b="1">
                <a:solidFill>
                  <a:schemeClr val="accent1"/>
                </a:solidFill>
                <a:latin typeface=".VnTime" pitchFamily="34" charset="0"/>
              </a:rPr>
              <a:t>5</a:t>
            </a:r>
          </a:p>
        </p:txBody>
      </p:sp>
      <p:pic>
        <p:nvPicPr>
          <p:cNvPr id="102442" name="Picture 42" descr="QUUQ4PCACY1ZFNCAS8H5ODCAXZKUFNCAT70A3XCAZOUIRXCAXHMI9XCATN2OITCAO3DCGWCAOXNTG7CAFID03VCAX5O5ARCAXLNLKOCAQRQAXNCAQPWPX9CAJE8K20CADEQRLOCA96EOUWCASUY8X4CAO359EP"/>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60713" y="1647825"/>
            <a:ext cx="269875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4" name="Text Box 34"/>
          <p:cNvSpPr txBox="1">
            <a:spLocks noChangeArrowheads="1"/>
          </p:cNvSpPr>
          <p:nvPr/>
        </p:nvSpPr>
        <p:spPr bwMode="auto">
          <a:xfrm>
            <a:off x="-23813" y="109538"/>
            <a:ext cx="3016251"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spcBef>
                <a:spcPct val="50000"/>
              </a:spcBef>
            </a:pPr>
            <a:r>
              <a:rPr lang="en-US" sz="3200" b="1">
                <a:solidFill>
                  <a:srgbClr val="0000CC"/>
                </a:solidFill>
                <a:latin typeface="Arial" charset="0"/>
              </a:rPr>
              <a:t>THÔNG ĐIỆP CUỘC SỐNG</a:t>
            </a:r>
          </a:p>
        </p:txBody>
      </p:sp>
      <p:sp>
        <p:nvSpPr>
          <p:cNvPr id="102403" name="AutoShape 3">
            <a:hlinkClick r:id="rId21" action="ppaction://hlinksldjump"/>
          </p:cNvPr>
          <p:cNvSpPr>
            <a:spLocks noChangeArrowheads="1"/>
          </p:cNvSpPr>
          <p:nvPr/>
        </p:nvSpPr>
        <p:spPr bwMode="auto">
          <a:xfrm>
            <a:off x="3733800" y="709613"/>
            <a:ext cx="1709738" cy="1122362"/>
          </a:xfrm>
          <a:prstGeom prst="star5">
            <a:avLst/>
          </a:prstGeom>
          <a:gradFill rotWithShape="1">
            <a:gsLst>
              <a:gs pos="0">
                <a:srgbClr val="D60093"/>
              </a:gs>
              <a:gs pos="50000">
                <a:schemeClr val="tx1"/>
              </a:gs>
              <a:gs pos="100000">
                <a:srgbClr val="D60093"/>
              </a:gs>
            </a:gsLst>
            <a:lin ang="5400000" scaled="1"/>
          </a:gradFill>
          <a:ln w="9525">
            <a:solidFill>
              <a:srgbClr val="D6009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r>
              <a:rPr lang="en-US" sz="2400" b="1">
                <a:solidFill>
                  <a:srgbClr val="0000CC"/>
                </a:solidFill>
                <a:latin typeface=".VnTime" pitchFamily="34" charset="0"/>
              </a:rPr>
              <a:t>1</a:t>
            </a:r>
          </a:p>
        </p:txBody>
      </p:sp>
      <p:sp>
        <p:nvSpPr>
          <p:cNvPr id="100376" name="Rectangle 50"/>
          <p:cNvSpPr>
            <a:spLocks noChangeArrowheads="1"/>
          </p:cNvSpPr>
          <p:nvPr/>
        </p:nvSpPr>
        <p:spPr bwMode="auto">
          <a:xfrm>
            <a:off x="5561013" y="3519488"/>
            <a:ext cx="3381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spAutoFit/>
          </a:bodyPr>
          <a:lstStyle/>
          <a:p>
            <a:r>
              <a:rPr lang="en-US">
                <a:solidFill>
                  <a:srgbClr val="6600CC"/>
                </a:solidFill>
              </a:rPr>
              <a:t>3</a:t>
            </a:r>
          </a:p>
        </p:txBody>
      </p:sp>
      <p:sp>
        <p:nvSpPr>
          <p:cNvPr id="100377" name="Rectangle 51"/>
          <p:cNvSpPr>
            <a:spLocks noChangeArrowheads="1"/>
          </p:cNvSpPr>
          <p:nvPr/>
        </p:nvSpPr>
        <p:spPr bwMode="auto">
          <a:xfrm>
            <a:off x="6372225" y="2224088"/>
            <a:ext cx="4921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spAutoFit/>
          </a:bodyPr>
          <a:lstStyle/>
          <a:p>
            <a:r>
              <a:rPr lang="en-US">
                <a:solidFill>
                  <a:srgbClr val="FF0000"/>
                </a:solidFill>
                <a:hlinkClick r:id="rId22" action="ppaction://hlinkpres?slideindex=7&amp;slidetitle=Slide 7"/>
              </a:rPr>
              <a:t>2</a:t>
            </a:r>
            <a:r>
              <a:rPr lang="en-US">
                <a:solidFill>
                  <a:srgbClr val="FF0000"/>
                </a:solidFill>
              </a:rPr>
              <a:t>2</a:t>
            </a:r>
          </a:p>
        </p:txBody>
      </p:sp>
      <p:sp>
        <p:nvSpPr>
          <p:cNvPr id="100378" name="TextBox 1"/>
          <p:cNvSpPr txBox="1">
            <a:spLocks noChangeArrowheads="1"/>
          </p:cNvSpPr>
          <p:nvPr/>
        </p:nvSpPr>
        <p:spPr bwMode="auto">
          <a:xfrm>
            <a:off x="6657975" y="36513"/>
            <a:ext cx="24272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r>
              <a:rPr lang="en-US" sz="3600" b="1">
                <a:solidFill>
                  <a:srgbClr val="FF0000"/>
                </a:solidFill>
                <a:latin typeface="Times New Roman" pitchFamily="18" charset="0"/>
                <a:cs typeface="Times New Roman" pitchFamily="18" charset="0"/>
              </a:rPr>
              <a:t>LẬT MẢNH GHÉP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07"/>
                                        </p:tgtEl>
                                        <p:attrNameLst>
                                          <p:attrName>style.visibility</p:attrName>
                                        </p:attrNameLst>
                                      </p:cBhvr>
                                      <p:to>
                                        <p:strVal val="visible"/>
                                      </p:to>
                                    </p:set>
                                    <p:animEffect transition="in" filter="fade">
                                      <p:cBhvr>
                                        <p:cTn id="7" dur="500"/>
                                        <p:tgtEl>
                                          <p:spTgt spid="102407"/>
                                        </p:tgtEl>
                                      </p:cBhvr>
                                    </p:animEffect>
                                  </p:childTnLst>
                                </p:cTn>
                              </p:par>
                              <p:par>
                                <p:cTn id="8" presetID="8" presetClass="emph" presetSubtype="0" repeatCount="indefinite" fill="hold" nodeType="withEffect">
                                  <p:stCondLst>
                                    <p:cond delay="0"/>
                                  </p:stCondLst>
                                  <p:childTnLst>
                                    <p:animRot by="21600000">
                                      <p:cBhvr>
                                        <p:cTn id="9" dur="2000" fill="hold"/>
                                        <p:tgtEl>
                                          <p:spTgt spid="10240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240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500"/>
                                        <p:tgtEl>
                                          <p:spTgt spid="102402"/>
                                        </p:tgtEl>
                                      </p:cBhvr>
                                    </p:animEffect>
                                    <p:set>
                                      <p:cBhvr>
                                        <p:cTn id="15" dur="1" fill="hold">
                                          <p:stCondLst>
                                            <p:cond delay="499"/>
                                          </p:stCondLst>
                                        </p:cTn>
                                        <p:tgtEl>
                                          <p:spTgt spid="102402"/>
                                        </p:tgtEl>
                                        <p:attrNameLst>
                                          <p:attrName>style.visibility</p:attrName>
                                        </p:attrNameLst>
                                      </p:cBhvr>
                                      <p:to>
                                        <p:strVal val="hidden"/>
                                      </p:to>
                                    </p:set>
                                  </p:childTnLst>
                                </p:cTn>
                              </p:par>
                            </p:childTnLst>
                          </p:cTn>
                        </p:par>
                      </p:childTnLst>
                    </p:cTn>
                  </p:par>
                </p:childTnLst>
              </p:cTn>
              <p:nextCondLst>
                <p:cond evt="onClick" delay="0">
                  <p:tgtEl>
                    <p:spTgt spid="102402"/>
                  </p:tgtEl>
                </p:cond>
              </p:nextCondLst>
            </p:seq>
            <p:seq concurrent="1" nextAc="seek">
              <p:cTn id="16" restart="whenNotActive" fill="hold" evtFilter="cancelBubble" nodeType="interactiveSeq">
                <p:stCondLst>
                  <p:cond evt="onClick" delay="0">
                    <p:tgtEl>
                      <p:spTgt spid="10240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102403"/>
                                        </p:tgtEl>
                                      </p:cBhvr>
                                    </p:animEffect>
                                    <p:set>
                                      <p:cBhvr>
                                        <p:cTn id="21" dur="1" fill="hold">
                                          <p:stCondLst>
                                            <p:cond delay="499"/>
                                          </p:stCondLst>
                                        </p:cTn>
                                        <p:tgtEl>
                                          <p:spTgt spid="102403"/>
                                        </p:tgtEl>
                                        <p:attrNameLst>
                                          <p:attrName>style.visibility</p:attrName>
                                        </p:attrNameLst>
                                      </p:cBhvr>
                                      <p:to>
                                        <p:strVal val="hidden"/>
                                      </p:to>
                                    </p:set>
                                  </p:childTnLst>
                                </p:cTn>
                              </p:par>
                            </p:childTnLst>
                          </p:cTn>
                        </p:par>
                      </p:childTnLst>
                    </p:cTn>
                  </p:par>
                </p:childTnLst>
              </p:cTn>
              <p:nextCondLst>
                <p:cond evt="onClick" delay="0">
                  <p:tgtEl>
                    <p:spTgt spid="102403"/>
                  </p:tgtEl>
                </p:cond>
              </p:nextCondLst>
            </p:seq>
            <p:seq concurrent="1" nextAc="seek">
              <p:cTn id="22" restart="whenNotActive" fill="hold" evtFilter="cancelBubble" nodeType="interactiveSeq">
                <p:stCondLst>
                  <p:cond evt="onClick" delay="0">
                    <p:tgtEl>
                      <p:spTgt spid="10240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02404"/>
                                        </p:tgtEl>
                                      </p:cBhvr>
                                    </p:animEffect>
                                    <p:set>
                                      <p:cBhvr>
                                        <p:cTn id="27" dur="1" fill="hold">
                                          <p:stCondLst>
                                            <p:cond delay="499"/>
                                          </p:stCondLst>
                                        </p:cTn>
                                        <p:tgtEl>
                                          <p:spTgt spid="102404"/>
                                        </p:tgtEl>
                                        <p:attrNameLst>
                                          <p:attrName>style.visibility</p:attrName>
                                        </p:attrNameLst>
                                      </p:cBhvr>
                                      <p:to>
                                        <p:strVal val="hidden"/>
                                      </p:to>
                                    </p:set>
                                  </p:childTnLst>
                                </p:cTn>
                              </p:par>
                            </p:childTnLst>
                          </p:cTn>
                        </p:par>
                      </p:childTnLst>
                    </p:cTn>
                  </p:par>
                </p:childTnLst>
              </p:cTn>
              <p:nextCondLst>
                <p:cond evt="onClick" delay="0">
                  <p:tgtEl>
                    <p:spTgt spid="102404"/>
                  </p:tgtEl>
                </p:cond>
              </p:nextCondLst>
            </p:seq>
            <p:seq concurrent="1" nextAc="seek">
              <p:cTn id="28" restart="whenNotActive" fill="hold" evtFilter="cancelBubble" nodeType="interactiveSeq">
                <p:stCondLst>
                  <p:cond evt="onClick" delay="0">
                    <p:tgtEl>
                      <p:spTgt spid="10240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102405"/>
                                        </p:tgtEl>
                                      </p:cBhvr>
                                    </p:animEffect>
                                    <p:set>
                                      <p:cBhvr>
                                        <p:cTn id="33" dur="1" fill="hold">
                                          <p:stCondLst>
                                            <p:cond delay="499"/>
                                          </p:stCondLst>
                                        </p:cTn>
                                        <p:tgtEl>
                                          <p:spTgt spid="102405"/>
                                        </p:tgtEl>
                                        <p:attrNameLst>
                                          <p:attrName>style.visibility</p:attrName>
                                        </p:attrNameLst>
                                      </p:cBhvr>
                                      <p:to>
                                        <p:strVal val="hidden"/>
                                      </p:to>
                                    </p:set>
                                  </p:childTnLst>
                                </p:cTn>
                              </p:par>
                            </p:childTnLst>
                          </p:cTn>
                        </p:par>
                      </p:childTnLst>
                    </p:cTn>
                  </p:par>
                </p:childTnLst>
              </p:cTn>
              <p:nextCondLst>
                <p:cond evt="onClick" delay="0">
                  <p:tgtEl>
                    <p:spTgt spid="102405"/>
                  </p:tgtEl>
                </p:cond>
              </p:nextCondLst>
            </p:seq>
            <p:seq concurrent="1" nextAc="seek">
              <p:cTn id="34" restart="whenNotActive" fill="hold" evtFilter="cancelBubble" nodeType="interactiveSeq">
                <p:stCondLst>
                  <p:cond evt="onClick" delay="0">
                    <p:tgtEl>
                      <p:spTgt spid="10241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2000"/>
                                        <p:tgtEl>
                                          <p:spTgt spid="102411"/>
                                        </p:tgtEl>
                                      </p:cBhvr>
                                    </p:animEffect>
                                    <p:set>
                                      <p:cBhvr>
                                        <p:cTn id="39" dur="1" fill="hold">
                                          <p:stCondLst>
                                            <p:cond delay="1999"/>
                                          </p:stCondLst>
                                        </p:cTn>
                                        <p:tgtEl>
                                          <p:spTgt spid="102411"/>
                                        </p:tgtEl>
                                        <p:attrNameLst>
                                          <p:attrName>style.visibility</p:attrName>
                                        </p:attrNameLst>
                                      </p:cBhvr>
                                      <p:to>
                                        <p:strVal val="hidden"/>
                                      </p:to>
                                    </p:set>
                                  </p:childTnLst>
                                </p:cTn>
                              </p:par>
                              <p:par>
                                <p:cTn id="40" presetID="3" presetClass="entr" presetSubtype="10" fill="hold" nodeType="withEffect">
                                  <p:stCondLst>
                                    <p:cond delay="0"/>
                                  </p:stCondLst>
                                  <p:childTnLst>
                                    <p:set>
                                      <p:cBhvr>
                                        <p:cTn id="41" dur="1" fill="hold">
                                          <p:stCondLst>
                                            <p:cond delay="0"/>
                                          </p:stCondLst>
                                        </p:cTn>
                                        <p:tgtEl>
                                          <p:spTgt spid="102444"/>
                                        </p:tgtEl>
                                        <p:attrNameLst>
                                          <p:attrName>style.visibility</p:attrName>
                                        </p:attrNameLst>
                                      </p:cBhvr>
                                      <p:to>
                                        <p:strVal val="visible"/>
                                      </p:to>
                                    </p:set>
                                    <p:animEffect transition="in" filter="blinds(horizontal)">
                                      <p:cBhvr>
                                        <p:cTn id="42" dur="500"/>
                                        <p:tgtEl>
                                          <p:spTgt spid="102444"/>
                                        </p:tgtEl>
                                      </p:cBhvr>
                                    </p:animEffect>
                                  </p:childTnLst>
                                </p:cTn>
                              </p:par>
                              <p:par>
                                <p:cTn id="43" presetID="3" presetClass="entr" presetSubtype="10" fill="hold" nodeType="withEffect">
                                  <p:stCondLst>
                                    <p:cond delay="0"/>
                                  </p:stCondLst>
                                  <p:childTnLst>
                                    <p:set>
                                      <p:cBhvr>
                                        <p:cTn id="44" dur="1" fill="hold">
                                          <p:stCondLst>
                                            <p:cond delay="0"/>
                                          </p:stCondLst>
                                        </p:cTn>
                                        <p:tgtEl>
                                          <p:spTgt spid="102442"/>
                                        </p:tgtEl>
                                        <p:attrNameLst>
                                          <p:attrName>style.visibility</p:attrName>
                                        </p:attrNameLst>
                                      </p:cBhvr>
                                      <p:to>
                                        <p:strVal val="visible"/>
                                      </p:to>
                                    </p:set>
                                    <p:animEffect transition="in" filter="blinds(horizontal)">
                                      <p:cBhvr>
                                        <p:cTn id="45" dur="500"/>
                                        <p:tgtEl>
                                          <p:spTgt spid="102442"/>
                                        </p:tgtEl>
                                      </p:cBhvr>
                                    </p:animEffect>
                                  </p:childTnLst>
                                </p:cTn>
                              </p:par>
                            </p:childTnLst>
                          </p:cTn>
                        </p:par>
                      </p:childTnLst>
                    </p:cTn>
                  </p:par>
                </p:childTnLst>
              </p:cTn>
              <p:nextCondLst>
                <p:cond evt="onClick" delay="0">
                  <p:tgtEl>
                    <p:spTgt spid="102411"/>
                  </p:tgtEl>
                </p:cond>
              </p:nextCondLst>
            </p:seq>
            <p:seq concurrent="1" nextAc="seek">
              <p:cTn id="46" restart="whenNotActive" fill="hold" evtFilter="cancelBubble" nodeType="interactiveSeq">
                <p:stCondLst>
                  <p:cond evt="onClick" delay="0">
                    <p:tgtEl>
                      <p:spTgt spid="102412"/>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0" presetClass="exit" presetSubtype="0" fill="hold" grpId="0" nodeType="clickEffect">
                                  <p:stCondLst>
                                    <p:cond delay="0"/>
                                  </p:stCondLst>
                                  <p:childTnLst>
                                    <p:animEffect transition="out" filter="fade">
                                      <p:cBhvr>
                                        <p:cTn id="50" dur="500"/>
                                        <p:tgtEl>
                                          <p:spTgt spid="102412"/>
                                        </p:tgtEl>
                                      </p:cBhvr>
                                    </p:animEffect>
                                    <p:set>
                                      <p:cBhvr>
                                        <p:cTn id="51" dur="1" fill="hold">
                                          <p:stCondLst>
                                            <p:cond delay="499"/>
                                          </p:stCondLst>
                                        </p:cTn>
                                        <p:tgtEl>
                                          <p:spTgt spid="102412"/>
                                        </p:tgtEl>
                                        <p:attrNameLst>
                                          <p:attrName>style.visibility</p:attrName>
                                        </p:attrNameLst>
                                      </p:cBhvr>
                                      <p:to>
                                        <p:strVal val="hidden"/>
                                      </p:to>
                                    </p:set>
                                  </p:childTnLst>
                                </p:cTn>
                              </p:par>
                            </p:childTnLst>
                          </p:cTn>
                        </p:par>
                      </p:childTnLst>
                    </p:cTn>
                  </p:par>
                </p:childTnLst>
              </p:cTn>
              <p:nextCondLst>
                <p:cond evt="onClick" delay="0">
                  <p:tgtEl>
                    <p:spTgt spid="102412"/>
                  </p:tgtEl>
                </p:cond>
              </p:nextCondLst>
            </p:seq>
            <p:seq concurrent="1" nextAc="seek">
              <p:cTn id="52" restart="whenNotActive" fill="hold" evtFilter="cancelBubble" nodeType="interactiveSeq">
                <p:stCondLst>
                  <p:cond evt="onClick" delay="0">
                    <p:tgtEl>
                      <p:spTgt spid="102436"/>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3" presetClass="exit" presetSubtype="10" fill="hold" nodeType="withEffect">
                                  <p:stCondLst>
                                    <p:cond delay="0"/>
                                  </p:stCondLst>
                                  <p:childTnLst>
                                    <p:animEffect transition="out" filter="blinds(horizontal)">
                                      <p:cBhvr>
                                        <p:cTn id="56" dur="500"/>
                                        <p:tgtEl>
                                          <p:spTgt spid="102436"/>
                                        </p:tgtEl>
                                      </p:cBhvr>
                                    </p:animEffect>
                                    <p:set>
                                      <p:cBhvr>
                                        <p:cTn id="57" dur="1" fill="hold">
                                          <p:stCondLst>
                                            <p:cond delay="499"/>
                                          </p:stCondLst>
                                        </p:cTn>
                                        <p:tgtEl>
                                          <p:spTgt spid="102436"/>
                                        </p:tgtEl>
                                        <p:attrNameLst>
                                          <p:attrName>style.visibility</p:attrName>
                                        </p:attrNameLst>
                                      </p:cBhvr>
                                      <p:to>
                                        <p:strVal val="hidden"/>
                                      </p:to>
                                    </p:set>
                                  </p:childTnLst>
                                </p:cTn>
                              </p:par>
                              <p:par>
                                <p:cTn id="58" presetID="3" presetClass="entr" presetSubtype="10" fill="hold" nodeType="withEffect">
                                  <p:stCondLst>
                                    <p:cond delay="0"/>
                                  </p:stCondLst>
                                  <p:childTnLst>
                                    <p:set>
                                      <p:cBhvr>
                                        <p:cTn id="59" dur="1" fill="hold">
                                          <p:stCondLst>
                                            <p:cond delay="0"/>
                                          </p:stCondLst>
                                        </p:cTn>
                                        <p:tgtEl>
                                          <p:spTgt spid="102425"/>
                                        </p:tgtEl>
                                        <p:attrNameLst>
                                          <p:attrName>style.visibility</p:attrName>
                                        </p:attrNameLst>
                                      </p:cBhvr>
                                      <p:to>
                                        <p:strVal val="visible"/>
                                      </p:to>
                                    </p:set>
                                    <p:animEffect transition="in" filter="blinds(horizontal)">
                                      <p:cBhvr>
                                        <p:cTn id="60" dur="500"/>
                                        <p:tgtEl>
                                          <p:spTgt spid="102425"/>
                                        </p:tgtEl>
                                      </p:cBhvr>
                                    </p:animEffect>
                                  </p:childTnLst>
                                </p:cTn>
                              </p:par>
                            </p:childTnLst>
                          </p:cTn>
                        </p:par>
                      </p:childTnLst>
                    </p:cTn>
                  </p:par>
                </p:childTnLst>
              </p:cTn>
              <p:nextCondLst>
                <p:cond evt="onClick" delay="0">
                  <p:tgtEl>
                    <p:spTgt spid="102436"/>
                  </p:tgtEl>
                </p:cond>
              </p:nextCondLst>
            </p:seq>
            <p:seq concurrent="1" nextAc="seek">
              <p:cTn id="61" restart="whenNotActive" fill="hold" evtFilter="cancelBubble" nodeType="interactiveSeq">
                <p:stCondLst>
                  <p:cond evt="onClick" delay="0">
                    <p:tgtEl>
                      <p:spTgt spid="10243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3" presetClass="exit" presetSubtype="10" fill="hold" nodeType="clickEffect">
                                  <p:stCondLst>
                                    <p:cond delay="0"/>
                                  </p:stCondLst>
                                  <p:childTnLst>
                                    <p:animEffect transition="out" filter="blinds(horizontal)">
                                      <p:cBhvr>
                                        <p:cTn id="65" dur="500"/>
                                        <p:tgtEl>
                                          <p:spTgt spid="102437"/>
                                        </p:tgtEl>
                                      </p:cBhvr>
                                    </p:animEffect>
                                    <p:set>
                                      <p:cBhvr>
                                        <p:cTn id="66" dur="1" fill="hold">
                                          <p:stCondLst>
                                            <p:cond delay="499"/>
                                          </p:stCondLst>
                                        </p:cTn>
                                        <p:tgtEl>
                                          <p:spTgt spid="102437"/>
                                        </p:tgtEl>
                                        <p:attrNameLst>
                                          <p:attrName>style.visibility</p:attrName>
                                        </p:attrNameLst>
                                      </p:cBhvr>
                                      <p:to>
                                        <p:strVal val="hidden"/>
                                      </p:to>
                                    </p:set>
                                  </p:childTnLst>
                                </p:cTn>
                              </p:par>
                              <p:par>
                                <p:cTn id="67" presetID="3" presetClass="entr" presetSubtype="10" fill="hold" nodeType="withEffect">
                                  <p:stCondLst>
                                    <p:cond delay="0"/>
                                  </p:stCondLst>
                                  <p:childTnLst>
                                    <p:set>
                                      <p:cBhvr>
                                        <p:cTn id="68" dur="1" fill="hold">
                                          <p:stCondLst>
                                            <p:cond delay="0"/>
                                          </p:stCondLst>
                                        </p:cTn>
                                        <p:tgtEl>
                                          <p:spTgt spid="102419"/>
                                        </p:tgtEl>
                                        <p:attrNameLst>
                                          <p:attrName>style.visibility</p:attrName>
                                        </p:attrNameLst>
                                      </p:cBhvr>
                                      <p:to>
                                        <p:strVal val="visible"/>
                                      </p:to>
                                    </p:set>
                                    <p:animEffect transition="in" filter="blinds(horizontal)">
                                      <p:cBhvr>
                                        <p:cTn id="69" dur="500"/>
                                        <p:tgtEl>
                                          <p:spTgt spid="102419"/>
                                        </p:tgtEl>
                                      </p:cBhvr>
                                    </p:animEffect>
                                  </p:childTnLst>
                                </p:cTn>
                              </p:par>
                            </p:childTnLst>
                          </p:cTn>
                        </p:par>
                      </p:childTnLst>
                    </p:cTn>
                  </p:par>
                </p:childTnLst>
              </p:cTn>
              <p:nextCondLst>
                <p:cond evt="onClick" delay="0">
                  <p:tgtEl>
                    <p:spTgt spid="102437"/>
                  </p:tgtEl>
                </p:cond>
              </p:nextCondLst>
            </p:seq>
            <p:seq concurrent="1" nextAc="seek">
              <p:cTn id="70" restart="whenNotActive" fill="hold" evtFilter="cancelBubble" nodeType="interactiveSeq">
                <p:stCondLst>
                  <p:cond evt="onClick" delay="0">
                    <p:tgtEl>
                      <p:spTgt spid="10244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 presetClass="exit" presetSubtype="10" fill="hold" nodeType="clickEffect">
                                  <p:stCondLst>
                                    <p:cond delay="0"/>
                                  </p:stCondLst>
                                  <p:childTnLst>
                                    <p:animEffect transition="out" filter="blinds(horizontal)">
                                      <p:cBhvr>
                                        <p:cTn id="74" dur="500"/>
                                        <p:tgtEl>
                                          <p:spTgt spid="102440"/>
                                        </p:tgtEl>
                                      </p:cBhvr>
                                    </p:animEffect>
                                    <p:set>
                                      <p:cBhvr>
                                        <p:cTn id="75" dur="1" fill="hold">
                                          <p:stCondLst>
                                            <p:cond delay="499"/>
                                          </p:stCondLst>
                                        </p:cTn>
                                        <p:tgtEl>
                                          <p:spTgt spid="102440"/>
                                        </p:tgtEl>
                                        <p:attrNameLst>
                                          <p:attrName>style.visibility</p:attrName>
                                        </p:attrNameLst>
                                      </p:cBhvr>
                                      <p:to>
                                        <p:strVal val="hidden"/>
                                      </p:to>
                                    </p:set>
                                  </p:childTnLst>
                                </p:cTn>
                              </p:par>
                              <p:par>
                                <p:cTn id="76" presetID="3" presetClass="entr" presetSubtype="10" fill="hold" nodeType="withEffect">
                                  <p:stCondLst>
                                    <p:cond delay="0"/>
                                  </p:stCondLst>
                                  <p:childTnLst>
                                    <p:set>
                                      <p:cBhvr>
                                        <p:cTn id="77" dur="1" fill="hold">
                                          <p:stCondLst>
                                            <p:cond delay="0"/>
                                          </p:stCondLst>
                                        </p:cTn>
                                        <p:tgtEl>
                                          <p:spTgt spid="102428"/>
                                        </p:tgtEl>
                                        <p:attrNameLst>
                                          <p:attrName>style.visibility</p:attrName>
                                        </p:attrNameLst>
                                      </p:cBhvr>
                                      <p:to>
                                        <p:strVal val="visible"/>
                                      </p:to>
                                    </p:set>
                                    <p:animEffect transition="in" filter="blinds(horizontal)">
                                      <p:cBhvr>
                                        <p:cTn id="78" dur="500"/>
                                        <p:tgtEl>
                                          <p:spTgt spid="102428"/>
                                        </p:tgtEl>
                                      </p:cBhvr>
                                    </p:animEffect>
                                  </p:childTnLst>
                                </p:cTn>
                              </p:par>
                            </p:childTnLst>
                          </p:cTn>
                        </p:par>
                      </p:childTnLst>
                    </p:cTn>
                  </p:par>
                </p:childTnLst>
              </p:cTn>
              <p:nextCondLst>
                <p:cond evt="onClick" delay="0">
                  <p:tgtEl>
                    <p:spTgt spid="102440"/>
                  </p:tgtEl>
                </p:cond>
              </p:nextCondLst>
            </p:seq>
            <p:seq concurrent="1" nextAc="seek">
              <p:cTn id="79" restart="whenNotActive" fill="hold" evtFilter="cancelBubble" nodeType="interactiveSeq">
                <p:stCondLst>
                  <p:cond evt="onClick" delay="0">
                    <p:tgtEl>
                      <p:spTgt spid="102439"/>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3" presetClass="exit" presetSubtype="10" fill="hold" nodeType="clickEffect">
                                  <p:stCondLst>
                                    <p:cond delay="0"/>
                                  </p:stCondLst>
                                  <p:childTnLst>
                                    <p:animEffect transition="out" filter="blinds(horizontal)">
                                      <p:cBhvr>
                                        <p:cTn id="83" dur="500"/>
                                        <p:tgtEl>
                                          <p:spTgt spid="102439"/>
                                        </p:tgtEl>
                                      </p:cBhvr>
                                    </p:animEffect>
                                    <p:set>
                                      <p:cBhvr>
                                        <p:cTn id="84" dur="1" fill="hold">
                                          <p:stCondLst>
                                            <p:cond delay="499"/>
                                          </p:stCondLst>
                                        </p:cTn>
                                        <p:tgtEl>
                                          <p:spTgt spid="102439"/>
                                        </p:tgtEl>
                                        <p:attrNameLst>
                                          <p:attrName>style.visibility</p:attrName>
                                        </p:attrNameLst>
                                      </p:cBhvr>
                                      <p:to>
                                        <p:strVal val="hidden"/>
                                      </p:to>
                                    </p:set>
                                  </p:childTnLst>
                                </p:cTn>
                              </p:par>
                              <p:par>
                                <p:cTn id="85" presetID="3" presetClass="entr" presetSubtype="10" fill="hold" nodeType="withEffect">
                                  <p:stCondLst>
                                    <p:cond delay="0"/>
                                  </p:stCondLst>
                                  <p:childTnLst>
                                    <p:set>
                                      <p:cBhvr>
                                        <p:cTn id="86" dur="1" fill="hold">
                                          <p:stCondLst>
                                            <p:cond delay="0"/>
                                          </p:stCondLst>
                                        </p:cTn>
                                        <p:tgtEl>
                                          <p:spTgt spid="102422"/>
                                        </p:tgtEl>
                                        <p:attrNameLst>
                                          <p:attrName>style.visibility</p:attrName>
                                        </p:attrNameLst>
                                      </p:cBhvr>
                                      <p:to>
                                        <p:strVal val="visible"/>
                                      </p:to>
                                    </p:set>
                                    <p:animEffect transition="in" filter="blinds(horizontal)">
                                      <p:cBhvr>
                                        <p:cTn id="87" dur="500"/>
                                        <p:tgtEl>
                                          <p:spTgt spid="102422"/>
                                        </p:tgtEl>
                                      </p:cBhvr>
                                    </p:animEffect>
                                  </p:childTnLst>
                                </p:cTn>
                              </p:par>
                            </p:childTnLst>
                          </p:cTn>
                        </p:par>
                      </p:childTnLst>
                    </p:cTn>
                  </p:par>
                </p:childTnLst>
              </p:cTn>
              <p:nextCondLst>
                <p:cond evt="onClick" delay="0">
                  <p:tgtEl>
                    <p:spTgt spid="102439"/>
                  </p:tgtEl>
                </p:cond>
              </p:nextCondLst>
            </p:seq>
            <p:seq concurrent="1" nextAc="seek">
              <p:cTn id="88" restart="whenNotActive" fill="hold" evtFilter="cancelBubble" nodeType="interactiveSeq">
                <p:stCondLst>
                  <p:cond evt="onClick" delay="0">
                    <p:tgtEl>
                      <p:spTgt spid="102438"/>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02438"/>
                                        </p:tgtEl>
                                      </p:cBhvr>
                                    </p:animEffect>
                                    <p:set>
                                      <p:cBhvr>
                                        <p:cTn id="93" dur="1" fill="hold">
                                          <p:stCondLst>
                                            <p:cond delay="499"/>
                                          </p:stCondLst>
                                        </p:cTn>
                                        <p:tgtEl>
                                          <p:spTgt spid="102438"/>
                                        </p:tgtEl>
                                        <p:attrNameLst>
                                          <p:attrName>style.visibility</p:attrName>
                                        </p:attrNameLst>
                                      </p:cBhvr>
                                      <p:to>
                                        <p:strVal val="hidden"/>
                                      </p:to>
                                    </p:set>
                                  </p:childTnLst>
                                </p:cTn>
                              </p:par>
                              <p:par>
                                <p:cTn id="94" presetID="3" presetClass="entr" presetSubtype="10" fill="hold" nodeType="withEffect">
                                  <p:stCondLst>
                                    <p:cond delay="0"/>
                                  </p:stCondLst>
                                  <p:childTnLst>
                                    <p:set>
                                      <p:cBhvr>
                                        <p:cTn id="95" dur="1" fill="hold">
                                          <p:stCondLst>
                                            <p:cond delay="0"/>
                                          </p:stCondLst>
                                        </p:cTn>
                                        <p:tgtEl>
                                          <p:spTgt spid="102431"/>
                                        </p:tgtEl>
                                        <p:attrNameLst>
                                          <p:attrName>style.visibility</p:attrName>
                                        </p:attrNameLst>
                                      </p:cBhvr>
                                      <p:to>
                                        <p:strVal val="visible"/>
                                      </p:to>
                                    </p:set>
                                    <p:animEffect transition="in" filter="blinds(horizontal)">
                                      <p:cBhvr>
                                        <p:cTn id="96" dur="500"/>
                                        <p:tgtEl>
                                          <p:spTgt spid="102431"/>
                                        </p:tgtEl>
                                      </p:cBhvr>
                                    </p:animEffect>
                                  </p:childTnLst>
                                </p:cTn>
                              </p:par>
                            </p:childTnLst>
                          </p:cTn>
                        </p:par>
                      </p:childTnLst>
                    </p:cTn>
                  </p:par>
                </p:childTnLst>
              </p:cTn>
              <p:nextCondLst>
                <p:cond evt="onClick" delay="0">
                  <p:tgtEl>
                    <p:spTgt spid="102438"/>
                  </p:tgtEl>
                </p:cond>
              </p:nextCondLst>
            </p:seq>
          </p:childTnLst>
        </p:cTn>
      </p:par>
    </p:tnLst>
    <p:bldLst>
      <p:bldP spid="102407" grpId="0" animBg="1"/>
      <p:bldP spid="102404" grpId="0" animBg="1"/>
      <p:bldP spid="102412" grpId="0" animBg="1"/>
      <p:bldP spid="10240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endParaRPr lang="en-US" smtClean="0"/>
          </a:p>
        </p:txBody>
      </p:sp>
      <p:pic>
        <p:nvPicPr>
          <p:cNvPr id="101379" name="Picture 17" descr="Y9F3M7CAJG8S8TCA0R7OQ7CADK7GTKCA0H9FY4CAF7DX0WCAASTBAACADFC6I5CAJK5V73CAWBS387CAPK8M1XCAR358C8CA00IH2BCAO5W4Q8CAKC4CY0CAKWQO6SCAXOQ05RCAS89CP1CAF9RSPVCA60M0BX"/>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38863" y="12700"/>
            <a:ext cx="3005137" cy="17494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380" name="Picture 7"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188" y="1762125"/>
            <a:ext cx="311467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8"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0067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11" descr="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6725" y="3175"/>
            <a:ext cx="3113088"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8" descr="8MGXMWCABYZV3KCAS8RKQACA1CVFT7CA5RU8D2CAL2GGIACAWVASZSCAOLN6CRCAJCAJE7CAY4YZ8TCADLB0QSCAV8JCM0CA33Q9VWCAGMXRMYCAIM9QRBCAKG4RNGCA6WEK2QCAY1QLGACAMF8ELICA1JI6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1744663"/>
            <a:ext cx="30416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21" descr="im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8863" y="1762125"/>
            <a:ext cx="3043237"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3" descr="3R4HJRCA2M0TUBCABB11J4CAGYWS6TCA222LXMCABLP18FCAOHNFSYCAGSO55BCASTL02WCA40M12WCAGJB0OQCANGK9T5CAZMUQ3ACATDXWERCAT6EJB3CAO7N4N4CAE2RSXUCAMCBSMTCAQ0XFHNCA0W3V1S">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6963" y="3443288"/>
            <a:ext cx="3005137"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24" descr="MOOENJCA6S6YU3CA3ZPFGBCA5NG91KCA8GZA5KCANQF5DZCADQAET8CAS7ST3BCA7OZNVGCABJL5BHCAEMX4N1CAB3ZQW1CAE6V0JECAA04NU0CA9Q4Q9ZCAGGW28NCAMN2EX0CAY7EBZ2CA3J5ZKSCA9GVS2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446463"/>
            <a:ext cx="3094038"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7" name="Picture 26" descr="98YVSYCAAZUYX8CAB3H3J4CAURA1SVCA607U1FCAO13XMSCA7UHM0NCAK95YJFCA4V4NF0CAEGF9NTCA1XOTE8CAVVG8XRCAG71WBCCAR8NUY5CAN2ESQSCAF0J414CA25CI59CAP2RDVICAHCKQXPCAXRQ5B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6575" y="3427413"/>
            <a:ext cx="3100388"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Text Box 4" descr="Newsprint">
            <a:hlinkClick r:id="rId3" action="ppaction://hlinksldjump"/>
          </p:cNvPr>
          <p:cNvSpPr txBox="1">
            <a:spLocks noChangeArrowheads="1"/>
          </p:cNvSpPr>
          <p:nvPr/>
        </p:nvSpPr>
        <p:spPr bwMode="auto">
          <a:xfrm>
            <a:off x="250825" y="19050"/>
            <a:ext cx="8569325" cy="4616450"/>
          </a:xfrm>
          <a:prstGeom prst="rect">
            <a:avLst/>
          </a:prstGeom>
          <a:noFill/>
          <a:ln>
            <a:noFill/>
          </a:ln>
          <a:effectLst/>
          <a:extLst>
            <a:ext uri="{909E8E84-426E-40DD-AFC4-6F175D3DCCD1}">
              <a14:hiddenFill xmlns:a14="http://schemas.microsoft.com/office/drawing/2010/main">
                <a:blipFill dpi="0" rotWithShape="1">
                  <a:blip/>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spcBef>
                <a:spcPct val="50000"/>
              </a:spcBef>
            </a:pPr>
            <a:r>
              <a:rPr lang="en-US" sz="2800" b="1">
                <a:solidFill>
                  <a:srgbClr val="FF0000"/>
                </a:solidFill>
                <a:latin typeface="Times New Roman" pitchFamily="18" charset="0"/>
                <a:cs typeface="Times New Roman" pitchFamily="18" charset="0"/>
              </a:rPr>
              <a:t>Luật chơi </a:t>
            </a:r>
          </a:p>
          <a:p>
            <a:pPr algn="just">
              <a:spcBef>
                <a:spcPct val="50000"/>
              </a:spcBef>
            </a:pPr>
            <a:r>
              <a:rPr lang="en-US" sz="2800" b="1">
                <a:latin typeface="Times New Roman" pitchFamily="18" charset="0"/>
                <a:cs typeface="Times New Roman" pitchFamily="18" charset="0"/>
              </a:rPr>
              <a:t>   Mỗi dãy là một đội. Có 5 ngôi sao nhỏ, đằng sau mỗi ngôi sao là một câu hỏi tương ứng. Nếu trả lời đúng câu hỏi đội sẽ được 10 điểm và bức ảnh sau ngôi sao được mở ra. Nếu trả lời sai đội bạn có quyền trả lời (điểm cho câu trả lời đúng là 5 điểm). Dựa vào những hình ảnh gợi ý các đội có quyền trả lời “Thông điệp cuộc sống” bất cứ lúc nào, trả lời đúng được 20 điểm, trả lời sai bị trừ 10 điểm. “Thông điệp cuộc sống” được mở ra đội nào có điểm số cao hơn đội đó chiến thắng</a:t>
            </a:r>
          </a:p>
        </p:txBody>
      </p:sp>
      <p:sp>
        <p:nvSpPr>
          <p:cNvPr id="103430" name="AutoShape 6"/>
          <p:cNvSpPr>
            <a:spLocks noChangeArrowheads="1"/>
          </p:cNvSpPr>
          <p:nvPr/>
        </p:nvSpPr>
        <p:spPr bwMode="auto">
          <a:xfrm>
            <a:off x="8350250" y="231775"/>
            <a:ext cx="457200" cy="285750"/>
          </a:xfrm>
          <a:prstGeom prst="star5">
            <a:avLst/>
          </a:prstGeom>
          <a:gradFill rotWithShape="1">
            <a:gsLst>
              <a:gs pos="0">
                <a:srgbClr val="FFFF00"/>
              </a:gs>
              <a:gs pos="100000">
                <a:srgbClr val="FF33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defRPr/>
            </a:pPr>
            <a:endParaRPr lang="en-US"/>
          </a:p>
        </p:txBody>
      </p:sp>
      <p:sp>
        <p:nvSpPr>
          <p:cNvPr id="102404" name="AutoShape 7">
            <a:hlinkClick r:id="rId3" action="ppaction://hlinksldjump" highlightClick="1"/>
          </p:cNvPr>
          <p:cNvSpPr>
            <a:spLocks noChangeArrowheads="1"/>
          </p:cNvSpPr>
          <p:nvPr/>
        </p:nvSpPr>
        <p:spPr bwMode="auto">
          <a:xfrm>
            <a:off x="7686675" y="4762500"/>
            <a:ext cx="1457325" cy="369888"/>
          </a:xfrm>
          <a:prstGeom prst="actionButtonForwardNext">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nchor="ctr">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1034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7" name="AutoShape 2">
            <a:hlinkClick r:id="rId6" action="ppaction://hlinksldjump" highlightClick="1"/>
          </p:cNvPr>
          <p:cNvSpPr>
            <a:spLocks noChangeArrowheads="1"/>
          </p:cNvSpPr>
          <p:nvPr/>
        </p:nvSpPr>
        <p:spPr bwMode="auto">
          <a:xfrm>
            <a:off x="7927975" y="4513263"/>
            <a:ext cx="771525" cy="320675"/>
          </a:xfrm>
          <a:prstGeom prst="actionButtonReturn">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endParaRPr lang="en-US"/>
          </a:p>
        </p:txBody>
      </p:sp>
      <p:sp>
        <p:nvSpPr>
          <p:cNvPr id="105504" name="AutoShape 32"/>
          <p:cNvSpPr>
            <a:spLocks noChangeArrowheads="1"/>
          </p:cNvSpPr>
          <p:nvPr/>
        </p:nvSpPr>
        <p:spPr bwMode="auto">
          <a:xfrm>
            <a:off x="8242300" y="179388"/>
            <a:ext cx="457200" cy="285750"/>
          </a:xfrm>
          <a:prstGeom prst="star5">
            <a:avLst/>
          </a:prstGeom>
          <a:gradFill rotWithShape="1">
            <a:gsLst>
              <a:gs pos="0">
                <a:srgbClr val="FFFF00"/>
              </a:gs>
              <a:gs pos="100000">
                <a:srgbClr val="FF33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defRPr/>
            </a:pPr>
            <a:endParaRPr lang="en-US"/>
          </a:p>
        </p:txBody>
      </p:sp>
      <p:sp>
        <p:nvSpPr>
          <p:cNvPr id="105475" name="AutoShape 3">
            <a:hlinkClick r:id="rId7" action="ppaction://hlinksldjump"/>
          </p:cNvPr>
          <p:cNvSpPr>
            <a:spLocks noChangeArrowheads="1"/>
          </p:cNvSpPr>
          <p:nvPr/>
        </p:nvSpPr>
        <p:spPr bwMode="auto">
          <a:xfrm>
            <a:off x="0" y="4041775"/>
            <a:ext cx="1833563" cy="1101725"/>
          </a:xfrm>
          <a:prstGeom prst="star5">
            <a:avLst/>
          </a:prstGeom>
          <a:gradFill rotWithShape="1">
            <a:gsLst>
              <a:gs pos="0">
                <a:srgbClr val="CCCC00">
                  <a:gamma/>
                  <a:shade val="46275"/>
                  <a:invGamma/>
                </a:srgbClr>
              </a:gs>
              <a:gs pos="50000">
                <a:srgbClr val="CCCC00"/>
              </a:gs>
              <a:gs pos="100000">
                <a:srgbClr val="CCCC00">
                  <a:gamma/>
                  <a:shade val="46275"/>
                  <a:invGamma/>
                </a:srgbClr>
              </a:gs>
            </a:gsLst>
            <a:lin ang="5400000" scaled="1"/>
          </a:gradFill>
          <a:ln w="9525">
            <a:solidFill>
              <a:srgbClr val="00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4" tIns="45693" rIns="91384" bIns="45693" anchor="ctr"/>
          <a:lstStyle/>
          <a:p>
            <a:pPr algn="ctr">
              <a:defRPr/>
            </a:pPr>
            <a:r>
              <a:rPr lang="en-US" sz="2400" b="1">
                <a:solidFill>
                  <a:srgbClr val="F02D06"/>
                </a:solidFill>
                <a:latin typeface=".VnTime" pitchFamily="34" charset="0"/>
              </a:rPr>
              <a:t>1</a:t>
            </a:r>
          </a:p>
        </p:txBody>
      </p:sp>
      <p:sp>
        <p:nvSpPr>
          <p:cNvPr id="1030" name="Text Box 65"/>
          <p:cNvSpPr txBox="1">
            <a:spLocks noChangeArrowheads="1"/>
          </p:cNvSpPr>
          <p:nvPr/>
        </p:nvSpPr>
        <p:spPr bwMode="auto">
          <a:xfrm>
            <a:off x="0" y="550863"/>
            <a:ext cx="9144000"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tabLst>
                <a:tab pos="169863" algn="l"/>
                <a:tab pos="233363" algn="l"/>
                <a:tab pos="690563" algn="l"/>
                <a:tab pos="862013" algn="l"/>
              </a:tabLst>
              <a:defRPr>
                <a:solidFill>
                  <a:schemeClr val="tx1"/>
                </a:solidFill>
                <a:latin typeface="Arial Black" pitchFamily="34" charset="0"/>
                <a:cs typeface="Arial" charset="0"/>
              </a:defRPr>
            </a:lvl1pPr>
            <a:lvl2pPr marL="742950" indent="-285750" eaLnBrk="0" hangingPunct="0">
              <a:tabLst>
                <a:tab pos="169863" algn="l"/>
                <a:tab pos="233363" algn="l"/>
                <a:tab pos="690563" algn="l"/>
                <a:tab pos="862013" algn="l"/>
              </a:tabLst>
              <a:defRPr>
                <a:solidFill>
                  <a:schemeClr val="tx1"/>
                </a:solidFill>
                <a:latin typeface="Arial Black" pitchFamily="34" charset="0"/>
                <a:cs typeface="Arial" charset="0"/>
              </a:defRPr>
            </a:lvl2pPr>
            <a:lvl3pPr marL="1143000" indent="-228600" eaLnBrk="0" hangingPunct="0">
              <a:tabLst>
                <a:tab pos="169863" algn="l"/>
                <a:tab pos="233363" algn="l"/>
                <a:tab pos="690563" algn="l"/>
                <a:tab pos="862013" algn="l"/>
              </a:tabLst>
              <a:defRPr>
                <a:solidFill>
                  <a:schemeClr val="tx1"/>
                </a:solidFill>
                <a:latin typeface="Arial Black" pitchFamily="34" charset="0"/>
                <a:cs typeface="Arial" charset="0"/>
              </a:defRPr>
            </a:lvl3pPr>
            <a:lvl4pPr marL="1600200" indent="-228600" eaLnBrk="0" hangingPunct="0">
              <a:tabLst>
                <a:tab pos="169863" algn="l"/>
                <a:tab pos="233363" algn="l"/>
                <a:tab pos="690563" algn="l"/>
                <a:tab pos="862013" algn="l"/>
              </a:tabLst>
              <a:defRPr>
                <a:solidFill>
                  <a:schemeClr val="tx1"/>
                </a:solidFill>
                <a:latin typeface="Arial Black" pitchFamily="34" charset="0"/>
                <a:cs typeface="Arial" charset="0"/>
              </a:defRPr>
            </a:lvl4pPr>
            <a:lvl5pPr marL="2057400" indent="-228600" eaLnBrk="0" hangingPunct="0">
              <a:tabLst>
                <a:tab pos="169863" algn="l"/>
                <a:tab pos="233363" algn="l"/>
                <a:tab pos="690563" algn="l"/>
                <a:tab pos="862013" algn="l"/>
              </a:tabLst>
              <a:defRPr>
                <a:solidFill>
                  <a:schemeClr val="tx1"/>
                </a:solidFill>
                <a:latin typeface="Arial Black" pitchFamily="34" charset="0"/>
                <a:cs typeface="Arial" charset="0"/>
              </a:defRPr>
            </a:lvl5pPr>
            <a:lvl6pPr marL="2514600" indent="-228600" eaLnBrk="0" fontAlgn="base" hangingPunct="0">
              <a:spcBef>
                <a:spcPct val="0"/>
              </a:spcBef>
              <a:spcAft>
                <a:spcPct val="0"/>
              </a:spcAft>
              <a:tabLst>
                <a:tab pos="169863" algn="l"/>
                <a:tab pos="233363" algn="l"/>
                <a:tab pos="690563" algn="l"/>
                <a:tab pos="862013" algn="l"/>
              </a:tabLst>
              <a:defRPr>
                <a:solidFill>
                  <a:schemeClr val="tx1"/>
                </a:solidFill>
                <a:latin typeface="Arial Black" pitchFamily="34" charset="0"/>
                <a:cs typeface="Arial" charset="0"/>
              </a:defRPr>
            </a:lvl6pPr>
            <a:lvl7pPr marL="2971800" indent="-228600" eaLnBrk="0" fontAlgn="base" hangingPunct="0">
              <a:spcBef>
                <a:spcPct val="0"/>
              </a:spcBef>
              <a:spcAft>
                <a:spcPct val="0"/>
              </a:spcAft>
              <a:tabLst>
                <a:tab pos="169863" algn="l"/>
                <a:tab pos="233363" algn="l"/>
                <a:tab pos="690563" algn="l"/>
                <a:tab pos="862013" algn="l"/>
              </a:tabLst>
              <a:defRPr>
                <a:solidFill>
                  <a:schemeClr val="tx1"/>
                </a:solidFill>
                <a:latin typeface="Arial Black" pitchFamily="34" charset="0"/>
                <a:cs typeface="Arial" charset="0"/>
              </a:defRPr>
            </a:lvl7pPr>
            <a:lvl8pPr marL="3429000" indent="-228600" eaLnBrk="0" fontAlgn="base" hangingPunct="0">
              <a:spcBef>
                <a:spcPct val="0"/>
              </a:spcBef>
              <a:spcAft>
                <a:spcPct val="0"/>
              </a:spcAft>
              <a:tabLst>
                <a:tab pos="169863" algn="l"/>
                <a:tab pos="233363" algn="l"/>
                <a:tab pos="690563" algn="l"/>
                <a:tab pos="862013" algn="l"/>
              </a:tabLst>
              <a:defRPr>
                <a:solidFill>
                  <a:schemeClr val="tx1"/>
                </a:solidFill>
                <a:latin typeface="Arial Black" pitchFamily="34" charset="0"/>
                <a:cs typeface="Arial" charset="0"/>
              </a:defRPr>
            </a:lvl8pPr>
            <a:lvl9pPr marL="3886200" indent="-228600" eaLnBrk="0" fontAlgn="base" hangingPunct="0">
              <a:spcBef>
                <a:spcPct val="0"/>
              </a:spcBef>
              <a:spcAft>
                <a:spcPct val="0"/>
              </a:spcAft>
              <a:tabLst>
                <a:tab pos="169863" algn="l"/>
                <a:tab pos="233363" algn="l"/>
                <a:tab pos="690563" algn="l"/>
                <a:tab pos="862013" algn="l"/>
              </a:tabLst>
              <a:defRPr>
                <a:solidFill>
                  <a:schemeClr val="tx1"/>
                </a:solidFill>
                <a:latin typeface="Arial Black" pitchFamily="34" charset="0"/>
                <a:cs typeface="Arial" charset="0"/>
              </a:defRPr>
            </a:lvl9pPr>
          </a:lstStyle>
          <a:p>
            <a:pPr algn="ctr">
              <a:spcBef>
                <a:spcPct val="50000"/>
              </a:spcBef>
            </a:pPr>
            <a:r>
              <a:rPr lang="en-US" sz="2800" b="1">
                <a:solidFill>
                  <a:srgbClr val="0000CC"/>
                </a:solidFill>
                <a:latin typeface="Times New Roman" pitchFamily="18" charset="0"/>
                <a:cs typeface="Times New Roman" pitchFamily="18" charset="0"/>
              </a:rPr>
              <a:t>Bài 8.3(SBT): </a:t>
            </a:r>
            <a:r>
              <a:rPr lang="en-US" sz="2800" b="1">
                <a:latin typeface="Times New Roman" pitchFamily="18" charset="0"/>
                <a:cs typeface="Times New Roman" pitchFamily="18" charset="0"/>
              </a:rPr>
              <a:t>Hai dây dẫn bằng đồng có cùng chiều dài.Dây thứ nhất có tiết diện S</a:t>
            </a:r>
            <a:r>
              <a:rPr lang="en-US" sz="2800" b="1" baseline="-25000">
                <a:latin typeface="Times New Roman" pitchFamily="18" charset="0"/>
                <a:cs typeface="Times New Roman" pitchFamily="18" charset="0"/>
              </a:rPr>
              <a:t>1</a:t>
            </a:r>
            <a:r>
              <a:rPr lang="en-US" sz="2800" b="1">
                <a:latin typeface="Times New Roman" pitchFamily="18" charset="0"/>
                <a:cs typeface="Times New Roman" pitchFamily="18" charset="0"/>
              </a:rPr>
              <a:t>=5mm</a:t>
            </a:r>
            <a:r>
              <a:rPr lang="en-US" sz="2800" b="1" baseline="30000">
                <a:latin typeface="Times New Roman" pitchFamily="18" charset="0"/>
                <a:cs typeface="Times New Roman" pitchFamily="18" charset="0"/>
              </a:rPr>
              <a:t>2 </a:t>
            </a:r>
            <a:r>
              <a:rPr lang="en-US" sz="2800" b="1">
                <a:latin typeface="Times New Roman" pitchFamily="18" charset="0"/>
                <a:cs typeface="Times New Roman" pitchFamily="18" charset="0"/>
              </a:rPr>
              <a:t>và điện trở R1= 8,5Ω.Dây thứ hai có tiết diện S</a:t>
            </a:r>
            <a:r>
              <a:rPr lang="en-US" sz="2800" b="1" baseline="-25000">
                <a:latin typeface="Times New Roman" pitchFamily="18" charset="0"/>
                <a:cs typeface="Times New Roman" pitchFamily="18" charset="0"/>
              </a:rPr>
              <a:t>2</a:t>
            </a:r>
            <a:r>
              <a:rPr lang="en-US" sz="2800" b="1">
                <a:latin typeface="Times New Roman" pitchFamily="18" charset="0"/>
                <a:cs typeface="Times New Roman" pitchFamily="18" charset="0"/>
              </a:rPr>
              <a:t>=0,5mm</a:t>
            </a:r>
            <a:r>
              <a:rPr lang="en-US" sz="2800" b="1" baseline="30000">
                <a:latin typeface="Times New Roman" pitchFamily="18" charset="0"/>
                <a:cs typeface="Times New Roman" pitchFamily="18" charset="0"/>
              </a:rPr>
              <a:t>2. </a:t>
            </a:r>
            <a:r>
              <a:rPr lang="en-US" sz="2800" b="1">
                <a:latin typeface="Times New Roman" pitchFamily="18" charset="0"/>
                <a:cs typeface="Times New Roman" pitchFamily="18" charset="0"/>
              </a:rPr>
              <a:t>Tính điện trở R</a:t>
            </a:r>
            <a:r>
              <a:rPr lang="en-US" sz="2800" b="1" baseline="-25000">
                <a:latin typeface="Times New Roman" pitchFamily="18" charset="0"/>
                <a:cs typeface="Times New Roman" pitchFamily="18" charset="0"/>
              </a:rPr>
              <a:t>2</a:t>
            </a:r>
            <a:r>
              <a:rPr lang="en-US" sz="2800" b="1">
                <a:latin typeface="Times New Roman" pitchFamily="18" charset="0"/>
                <a:cs typeface="Times New Roman" pitchFamily="18" charset="0"/>
              </a:rPr>
              <a:t>.</a:t>
            </a:r>
          </a:p>
        </p:txBody>
      </p:sp>
      <p:sp>
        <p:nvSpPr>
          <p:cNvPr id="105555" name="Text Box 83"/>
          <p:cNvSpPr txBox="1">
            <a:spLocks noChangeArrowheads="1"/>
          </p:cNvSpPr>
          <p:nvPr/>
        </p:nvSpPr>
        <p:spPr bwMode="auto">
          <a:xfrm>
            <a:off x="1084263" y="1941513"/>
            <a:ext cx="6843712"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3" rIns="91384" bIns="45693">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algn="ctr">
              <a:spcBef>
                <a:spcPct val="50000"/>
              </a:spcBef>
            </a:pPr>
            <a:r>
              <a:rPr lang="en-US" sz="2800" b="1" u="sng">
                <a:solidFill>
                  <a:srgbClr val="FF0000"/>
                </a:solidFill>
                <a:latin typeface="Times New Roman" pitchFamily="18" charset="0"/>
                <a:cs typeface="Times New Roman" pitchFamily="18" charset="0"/>
              </a:rPr>
              <a:t>Đáp án</a:t>
            </a:r>
          </a:p>
          <a:p>
            <a:pPr algn="ctr">
              <a:spcBef>
                <a:spcPct val="50000"/>
              </a:spcBef>
            </a:pPr>
            <a:r>
              <a:rPr lang="en-US" sz="2800" b="1">
                <a:solidFill>
                  <a:srgbClr val="0000CC"/>
                </a:solidFill>
                <a:latin typeface="Times New Roman" pitchFamily="18" charset="0"/>
                <a:cs typeface="Times New Roman" pitchFamily="18" charset="0"/>
              </a:rPr>
              <a:t>Vì điện trở của dây dân tỷ lệ nghịch với tiết diện dây dẫn, nên ta có: </a:t>
            </a:r>
          </a:p>
          <a:p>
            <a:pPr algn="ctr">
              <a:spcBef>
                <a:spcPct val="50000"/>
              </a:spcBef>
            </a:pPr>
            <a:r>
              <a:rPr lang="en-US" sz="2800" b="1">
                <a:solidFill>
                  <a:srgbClr val="0000CC"/>
                </a:solidFill>
                <a:latin typeface="Times New Roman" pitchFamily="18" charset="0"/>
                <a:cs typeface="Times New Roman" pitchFamily="18" charset="0"/>
              </a:rPr>
              <a:t>R</a:t>
            </a:r>
            <a:r>
              <a:rPr lang="en-US" sz="2800" b="1" baseline="-25000">
                <a:solidFill>
                  <a:srgbClr val="0000CC"/>
                </a:solidFill>
                <a:latin typeface="Times New Roman" pitchFamily="18" charset="0"/>
                <a:cs typeface="Times New Roman" pitchFamily="18" charset="0"/>
              </a:rPr>
              <a:t>1</a:t>
            </a:r>
            <a:r>
              <a:rPr lang="en-US" sz="2800" b="1">
                <a:solidFill>
                  <a:srgbClr val="0000CC"/>
                </a:solidFill>
                <a:latin typeface="Times New Roman" pitchFamily="18" charset="0"/>
                <a:cs typeface="Times New Roman" pitchFamily="18" charset="0"/>
              </a:rPr>
              <a:t>/R</a:t>
            </a:r>
            <a:r>
              <a:rPr lang="en-US" sz="2800" b="1" baseline="-25000">
                <a:solidFill>
                  <a:srgbClr val="0000CC"/>
                </a:solidFill>
                <a:latin typeface="Times New Roman" pitchFamily="18" charset="0"/>
                <a:cs typeface="Times New Roman" pitchFamily="18" charset="0"/>
              </a:rPr>
              <a:t>2</a:t>
            </a:r>
            <a:r>
              <a:rPr lang="en-US" sz="2800" b="1">
                <a:solidFill>
                  <a:srgbClr val="0000CC"/>
                </a:solidFill>
                <a:latin typeface="Times New Roman" pitchFamily="18" charset="0"/>
                <a:cs typeface="Times New Roman" pitchFamily="18" charset="0"/>
              </a:rPr>
              <a:t> = S</a:t>
            </a:r>
            <a:r>
              <a:rPr lang="en-US" sz="2800" b="1" baseline="-25000">
                <a:solidFill>
                  <a:srgbClr val="0000CC"/>
                </a:solidFill>
                <a:latin typeface="Times New Roman" pitchFamily="18" charset="0"/>
                <a:cs typeface="Times New Roman" pitchFamily="18" charset="0"/>
              </a:rPr>
              <a:t>2</a:t>
            </a:r>
            <a:r>
              <a:rPr lang="en-US" sz="2800" b="1">
                <a:solidFill>
                  <a:srgbClr val="0000CC"/>
                </a:solidFill>
                <a:latin typeface="Times New Roman" pitchFamily="18" charset="0"/>
                <a:cs typeface="Times New Roman" pitchFamily="18" charset="0"/>
              </a:rPr>
              <a:t>/S</a:t>
            </a:r>
            <a:r>
              <a:rPr lang="en-US" sz="2800" b="1" baseline="-25000">
                <a:solidFill>
                  <a:srgbClr val="0000CC"/>
                </a:solidFill>
                <a:latin typeface="Times New Roman" pitchFamily="18" charset="0"/>
                <a:cs typeface="Times New Roman" pitchFamily="18" charset="0"/>
              </a:rPr>
              <a:t>1</a:t>
            </a:r>
            <a:r>
              <a:rPr lang="en-US" sz="2800" b="1">
                <a:solidFill>
                  <a:srgbClr val="0000CC"/>
                </a:solidFill>
                <a:latin typeface="Times New Roman" pitchFamily="18" charset="0"/>
                <a:cs typeface="Times New Roman" pitchFamily="18" charset="0"/>
              </a:rPr>
              <a:t>  = 10  </a:t>
            </a:r>
          </a:p>
          <a:p>
            <a:pPr algn="ctr">
              <a:spcBef>
                <a:spcPct val="50000"/>
              </a:spcBef>
            </a:pPr>
            <a:r>
              <a:rPr lang="en-US" sz="2800" b="1">
                <a:solidFill>
                  <a:srgbClr val="0000CC"/>
                </a:solidFill>
                <a:latin typeface="Times New Roman" pitchFamily="18" charset="0"/>
                <a:cs typeface="Times New Roman" pitchFamily="18" charset="0"/>
              </a:rPr>
              <a:t>=&gt; R</a:t>
            </a:r>
            <a:r>
              <a:rPr lang="en-US" sz="2800" b="1" baseline="-25000">
                <a:solidFill>
                  <a:srgbClr val="0000CC"/>
                </a:solidFill>
                <a:latin typeface="Times New Roman" pitchFamily="18" charset="0"/>
                <a:cs typeface="Times New Roman" pitchFamily="18" charset="0"/>
              </a:rPr>
              <a:t>2</a:t>
            </a:r>
            <a:r>
              <a:rPr lang="en-US" sz="2800" b="1">
                <a:solidFill>
                  <a:srgbClr val="0000CC"/>
                </a:solidFill>
                <a:latin typeface="Times New Roman" pitchFamily="18" charset="0"/>
                <a:cs typeface="Times New Roman" pitchFamily="18" charset="0"/>
              </a:rPr>
              <a:t> = 10 .R1 = 85 (Ω ) </a:t>
            </a:r>
          </a:p>
        </p:txBody>
      </p:sp>
      <p:graphicFrame>
        <p:nvGraphicFramePr>
          <p:cNvPr id="1032" name="Object 86"/>
          <p:cNvGraphicFramePr>
            <a:graphicFrameLocks noChangeAspect="1"/>
          </p:cNvGraphicFramePr>
          <p:nvPr/>
        </p:nvGraphicFramePr>
        <p:xfrm>
          <a:off x="4514850" y="2490788"/>
          <a:ext cx="114300" cy="161925"/>
        </p:xfrm>
        <a:graphic>
          <a:graphicData uri="http://schemas.openxmlformats.org/presentationml/2006/ole">
            <mc:AlternateContent xmlns:mc="http://schemas.openxmlformats.org/markup-compatibility/2006">
              <mc:Choice xmlns:v="urn:schemas-microsoft-com:vml" Requires="v">
                <p:oleObj spid="_x0000_s1047" name="Equation" r:id="rId8" imgW="114151" imgH="215619" progId="Equation.3">
                  <p:embed/>
                </p:oleObj>
              </mc:Choice>
              <mc:Fallback>
                <p:oleObj name="Equation" r:id="rId8" imgW="114151" imgH="215619" progId="Equation.3">
                  <p:embed/>
                  <p:pic>
                    <p:nvPicPr>
                      <p:cNvPr id="0" name="Object 8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2490788"/>
                        <a:ext cx="114300"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3" name="Rectangle 122"/>
          <p:cNvSpPr>
            <a:spLocks noChangeArrowheads="1"/>
          </p:cNvSpPr>
          <p:nvPr/>
        </p:nvSpPr>
        <p:spPr bwMode="gray">
          <a:xfrm>
            <a:off x="0" y="7938"/>
            <a:ext cx="9144000" cy="457200"/>
          </a:xfrm>
          <a:prstGeom prst="rect">
            <a:avLst/>
          </a:prstGeom>
          <a:gradFill rotWithShape="1">
            <a:gsLst>
              <a:gs pos="0">
                <a:srgbClr val="CCECFF"/>
              </a:gs>
              <a:gs pos="50000">
                <a:srgbClr val="FFFFFF"/>
              </a:gs>
              <a:gs pos="100000">
                <a:srgbClr val="CCECFF"/>
              </a:gs>
            </a:gsLst>
            <a:lin ang="5400000" scaled="1"/>
          </a:gradFill>
          <a:ln w="38100" algn="ctr">
            <a:solidFill>
              <a:srgbClr val="FFFFFF"/>
            </a:solidFill>
            <a:miter lim="800000"/>
            <a:headEnd/>
            <a:tailEnd/>
          </a:ln>
          <a:effectLst>
            <a:outerShdw dist="107763" dir="2700000" algn="ctr" rotWithShape="0">
              <a:schemeClr val="bg2">
                <a:alpha val="50000"/>
              </a:schemeClr>
            </a:outerShdw>
          </a:effectLst>
        </p:spPr>
        <p:txBody>
          <a:bodyPr wrap="none" lIns="91384" tIns="45693" rIns="91384" bIns="45693" anchor="ctr"/>
          <a:lstStyle/>
          <a:p>
            <a:pPr algn="ctr"/>
            <a:r>
              <a:rPr lang="en-US" sz="2200" b="1">
                <a:latin typeface="Times New Roman" pitchFamily="18" charset="0"/>
                <a:cs typeface="Times New Roman" pitchFamily="18" charset="0"/>
              </a:rPr>
              <a:t>MIẾNG GHÉP 1</a:t>
            </a:r>
          </a:p>
        </p:txBody>
      </p:sp>
    </p:spTree>
    <p:controls>
      <mc:AlternateContent xmlns:mc="http://schemas.openxmlformats.org/markup-compatibility/2006">
        <mc:Choice xmlns:v="urn:schemas-microsoft-com:vml" Requires="v">
          <p:control spid="1045" name="ShockwaveFlash1" r:id="rId2" imgW="6858000" imgH="5551560"/>
        </mc:Choice>
        <mc:Fallback>
          <p:control name="ShockwaveFlash1" r:id="rId2" imgW="6858000" imgH="5551560">
            <p:pic>
              <p:nvPicPr>
                <p:cNvPr id="0" name="ShockwaveFlash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9432925" y="0"/>
                  <a:ext cx="6858000" cy="41640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105504"/>
                                        </p:tgtEl>
                                        <p:attrNameLst>
                                          <p:attrName>r</p:attrName>
                                        </p:attrNameLst>
                                      </p:cBhvr>
                                    </p:animRot>
                                  </p:childTnLst>
                                </p:cTn>
                              </p:par>
                              <p:par>
                                <p:cTn id="7" presetID="22" presetClass="emph" presetSubtype="0" repeatCount="3000" fill="hold" grpId="0" nodeType="withEffect">
                                  <p:stCondLst>
                                    <p:cond delay="0"/>
                                  </p:stCondLst>
                                  <p:iterate type="lt">
                                    <p:tmPct val="4000"/>
                                  </p:iterate>
                                  <p:childTnLst>
                                    <p:animClr clrSpc="hsl" dir="cw">
                                      <p:cBhvr override="childStyle">
                                        <p:cTn id="8" dur="500" fill="hold"/>
                                        <p:tgtEl>
                                          <p:spTgt spid="105475">
                                            <p:txEl>
                                              <p:charRg st="4294967295" end="4294967295"/>
                                            </p:txEl>
                                          </p:spTgt>
                                        </p:tgtEl>
                                        <p:attrNameLst>
                                          <p:attrName>style.color</p:attrName>
                                        </p:attrNameLst>
                                      </p:cBhvr>
                                      <p:by>
                                        <p:hsl h="-7200000" s="0" l="0"/>
                                      </p:by>
                                    </p:animClr>
                                    <p:animClr clrSpc="hsl" dir="cw">
                                      <p:cBhvr>
                                        <p:cTn id="9" dur="500" fill="hold"/>
                                        <p:tgtEl>
                                          <p:spTgt spid="105475">
                                            <p:txEl>
                                              <p:charRg st="4294967295" end="4294967295"/>
                                            </p:txEl>
                                          </p:spTgt>
                                        </p:tgtEl>
                                        <p:attrNameLst>
                                          <p:attrName>fillcolor</p:attrName>
                                        </p:attrNameLst>
                                      </p:cBhvr>
                                      <p:by>
                                        <p:hsl h="-7200000" s="0" l="0"/>
                                      </p:by>
                                    </p:animClr>
                                    <p:animClr clrSpc="hsl" dir="cw">
                                      <p:cBhvr>
                                        <p:cTn id="10" dur="500" fill="hold"/>
                                        <p:tgtEl>
                                          <p:spTgt spid="105475">
                                            <p:txEl>
                                              <p:charRg st="4294967295" end="4294967295"/>
                                            </p:txEl>
                                          </p:spTgt>
                                        </p:tgtEl>
                                        <p:attrNameLst>
                                          <p:attrName>stroke.color</p:attrName>
                                        </p:attrNameLst>
                                      </p:cBhvr>
                                      <p:by>
                                        <p:hsl h="-7200000" s="0" l="0"/>
                                      </p:by>
                                    </p:animClr>
                                    <p:set>
                                      <p:cBhvr>
                                        <p:cTn id="11" dur="500" fill="hold"/>
                                        <p:tgtEl>
                                          <p:spTgt spid="105475">
                                            <p:txEl>
                                              <p:charRg st="4294967295" end="4294967295"/>
                                            </p:txEl>
                                          </p:spTgt>
                                        </p:tgtEl>
                                        <p:attrNameLst>
                                          <p:attrName>fill.type</p:attrName>
                                        </p:attrNameLst>
                                      </p:cBhvr>
                                      <p:to>
                                        <p:strVal val="solid"/>
                                      </p:to>
                                    </p:set>
                                  </p:childTnLst>
                                  <p:subTnLst>
                                    <p:audio>
                                      <p:cMediaNode>
                                        <p:cTn display="0" masterRel="sameClick">
                                          <p:stCondLst>
                                            <p:cond evt="begin" delay="0">
                                              <p:tn val="7"/>
                                            </p:cond>
                                          </p:stCondLst>
                                          <p:endCondLst>
                                            <p:cond evt="onStopAudio" delay="0">
                                              <p:tgtEl>
                                                <p:sldTgt/>
                                              </p:tgtEl>
                                            </p:cond>
                                          </p:endCondLst>
                                        </p:cTn>
                                        <p:tgtEl>
                                          <p:sndTgt r:embed="rId5" name="chimes.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105555">
                                            <p:txEl>
                                              <p:pRg st="1" end="1"/>
                                            </p:txEl>
                                          </p:spTgt>
                                        </p:tgtEl>
                                        <p:attrNameLst>
                                          <p:attrName>style.visibility</p:attrName>
                                        </p:attrNameLst>
                                      </p:cBhvr>
                                      <p:to>
                                        <p:strVal val="visible"/>
                                      </p:to>
                                    </p:set>
                                    <p:animEffect transition="in" filter="box(in)">
                                      <p:cBhvr>
                                        <p:cTn id="16" dur="500"/>
                                        <p:tgtEl>
                                          <p:spTgt spid="10555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105555">
                                            <p:txEl>
                                              <p:pRg st="0" end="0"/>
                                            </p:txEl>
                                          </p:spTgt>
                                        </p:tgtEl>
                                        <p:attrNameLst>
                                          <p:attrName>style.visibility</p:attrName>
                                        </p:attrNameLst>
                                      </p:cBhvr>
                                      <p:to>
                                        <p:strVal val="visible"/>
                                      </p:to>
                                    </p:set>
                                    <p:animEffect transition="in" filter="box(in)">
                                      <p:cBhvr>
                                        <p:cTn id="21" dur="500"/>
                                        <p:tgtEl>
                                          <p:spTgt spid="105555">
                                            <p:txEl>
                                              <p:pRg st="0" end="0"/>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05555">
                                            <p:txEl>
                                              <p:pRg st="2" end="2"/>
                                            </p:txEl>
                                          </p:spTgt>
                                        </p:tgtEl>
                                        <p:attrNameLst>
                                          <p:attrName>style.visibility</p:attrName>
                                        </p:attrNameLst>
                                      </p:cBhvr>
                                      <p:to>
                                        <p:strVal val="visible"/>
                                      </p:to>
                                    </p:set>
                                    <p:animEffect transition="in" filter="box(in)">
                                      <p:cBhvr>
                                        <p:cTn id="24" dur="500"/>
                                        <p:tgtEl>
                                          <p:spTgt spid="10555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05555">
                                            <p:txEl>
                                              <p:pRg st="3" end="3"/>
                                            </p:txEl>
                                          </p:spTgt>
                                        </p:tgtEl>
                                        <p:attrNameLst>
                                          <p:attrName>style.visibility</p:attrName>
                                        </p:attrNameLst>
                                      </p:cBhvr>
                                      <p:to>
                                        <p:strVal val="visible"/>
                                      </p:to>
                                    </p:set>
                                    <p:animEffect transition="in" filter="box(in)">
                                      <p:cBhvr>
                                        <p:cTn id="27" dur="500"/>
                                        <p:tgtEl>
                                          <p:spTgt spid="105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30&quot;/&gt;&lt;/object&gt;&lt;object type=&quot;3&quot; unique_id=&quot;10005&quot;&gt;&lt;property id=&quot;20148&quot; value=&quot;5&quot;/&gt;&lt;property id=&quot;20300&quot; value=&quot;Slide 2&quot;/&gt;&lt;property id=&quot;20307&quot; value=&quot;332&quot;/&gt;&lt;/object&gt;&lt;object type=&quot;3&quot; unique_id=&quot;10006&quot;&gt;&lt;property id=&quot;20148&quot; value=&quot;5&quot;/&gt;&lt;property id=&quot;20300&quot; value=&quot;Slide 3&quot;/&gt;&lt;property id=&quot;20307&quot; value=&quot;298&quot;/&gt;&lt;/object&gt;&lt;object type=&quot;3&quot; unique_id=&quot;10007&quot;&gt;&lt;property id=&quot;20148&quot; value=&quot;5&quot;/&gt;&lt;property id=&quot;20300&quot; value=&quot;Slide 4&quot;/&gt;&lt;property id=&quot;20307&quot; value=&quot;301&quot;/&gt;&lt;/object&gt;&lt;object type=&quot;3&quot; unique_id=&quot;10008&quot;&gt;&lt;property id=&quot;20148&quot; value=&quot;5&quot;/&gt;&lt;property id=&quot;20300&quot; value=&quot;Slide 5&quot;/&gt;&lt;property id=&quot;20307&quot; value=&quot;313&quot;/&gt;&lt;/object&gt;&lt;object type=&quot;3&quot; unique_id=&quot;10009&quot;&gt;&lt;property id=&quot;20148&quot; value=&quot;5&quot;/&gt;&lt;property id=&quot;20300&quot; value=&quot;Slide 6&quot;/&gt;&lt;property id=&quot;20307&quot; value=&quot;305&quot;/&gt;&lt;/object&gt;&lt;object type=&quot;3&quot; unique_id=&quot;10010&quot;&gt;&lt;property id=&quot;20148&quot; value=&quot;5&quot;/&gt;&lt;property id=&quot;20300&quot; value=&quot;Slide 7&quot;/&gt;&lt;property id=&quot;20307&quot; value=&quot;325&quot;/&gt;&lt;/object&gt;&lt;object type=&quot;3&quot; unique_id=&quot;10011&quot;&gt;&lt;property id=&quot;20148&quot; value=&quot;5&quot;/&gt;&lt;property id=&quot;20300&quot; value=&quot;Slide 8&quot;/&gt;&lt;property id=&quot;20307&quot; value=&quot;336&quot;/&gt;&lt;/object&gt;&lt;object type=&quot;3&quot; unique_id=&quot;10012&quot;&gt;&lt;property id=&quot;20148&quot; value=&quot;5&quot;/&gt;&lt;property id=&quot;20300&quot; value=&quot;Slide 9&quot;/&gt;&lt;property id=&quot;20307&quot; value=&quot;337&quot;/&gt;&lt;/object&gt;&lt;object type=&quot;3&quot; unique_id=&quot;10013&quot;&gt;&lt;property id=&quot;20148&quot; value=&quot;5&quot;/&gt;&lt;property id=&quot;20300&quot; value=&quot;Slide 10&quot;/&gt;&lt;property id=&quot;20307&quot; value=&quot;334&quot;/&gt;&lt;/object&gt;&lt;object type=&quot;3&quot; unique_id=&quot;10014&quot;&gt;&lt;property id=&quot;20148&quot; value=&quot;5&quot;/&gt;&lt;property id=&quot;20300&quot; value=&quot;Slide 11&quot;/&gt;&lt;property id=&quot;20307&quot; value=&quot;335&quot;/&gt;&lt;/object&gt;&lt;object type=&quot;3&quot; unique_id=&quot;10015&quot;&gt;&lt;property id=&quot;20148&quot; value=&quot;5&quot;/&gt;&lt;property id=&quot;20300&quot; value=&quot;Slide 12&quot;/&gt;&lt;property id=&quot;20307&quot; value=&quot;333&quot;/&gt;&lt;/object&gt;&lt;object type=&quot;3&quot; unique_id=&quot;10016&quot;&gt;&lt;property id=&quot;20148&quot; value=&quot;5&quot;/&gt;&lt;property id=&quot;20300&quot; value=&quot;Slide 13&quot;/&gt;&lt;property id=&quot;20307&quot; value=&quot;338&quot;/&gt;&lt;/object&gt;&lt;object type=&quot;3&quot; unique_id=&quot;10017&quot;&gt;&lt;property id=&quot;20148&quot; value=&quot;5&quot;/&gt;&lt;property id=&quot;20300&quot; value=&quot;Slide 14&quot;/&gt;&lt;property id=&quot;20307&quot; value=&quot;339&quot;/&gt;&lt;/object&gt;&lt;object type=&quot;3&quot; unique_id=&quot;10018&quot;&gt;&lt;property id=&quot;20148&quot; value=&quot;5&quot;/&gt;&lt;property id=&quot;20300&quot; value=&quot;Slide 15&quot;/&gt;&lt;property id=&quot;20307&quot; value=&quot;340&quot;/&gt;&lt;/object&gt;&lt;object type=&quot;3&quot; unique_id=&quot;10019&quot;&gt;&lt;property id=&quot;20148&quot; value=&quot;5&quot;/&gt;&lt;property id=&quot;20300&quot; value=&quot;Slide 16&quot;/&gt;&lt;property id=&quot;20307&quot; value=&quot;341&quot;/&gt;&lt;/object&gt;&lt;object type=&quot;3&quot; unique_id=&quot;10020&quot;&gt;&lt;property id=&quot;20148&quot; value=&quot;5&quot;/&gt;&lt;property id=&quot;20300&quot; value=&quot;Slide 17&quot;/&gt;&lt;property id=&quot;20307&quot; value=&quot;343&quot;/&gt;&lt;/object&gt;&lt;object type=&quot;3&quot; unique_id=&quot;10021&quot;&gt;&lt;property id=&quot;20148&quot; value=&quot;5&quot;/&gt;&lt;property id=&quot;20300&quot; value=&quot;Slide 18&quot;/&gt;&lt;property id=&quot;20307&quot; value=&quot;342&quot;/&gt;&lt;/object&gt;&lt;object type=&quot;3&quot; unique_id=&quot;10022&quot;&gt;&lt;property id=&quot;20148&quot; value=&quot;5&quot;/&gt;&lt;property id=&quot;20300&quot; value=&quot;Slide 19&quot;/&gt;&lt;property id=&quot;20307&quot; value=&quot;303&quot;/&gt;&lt;/object&gt;&lt;object type=&quot;3&quot; unique_id=&quot;10023&quot;&gt;&lt;property id=&quot;20148&quot; value=&quot;5&quot;/&gt;&lt;property id=&quot;20300&quot; value=&quot;Slide 20&quot;/&gt;&lt;property id=&quot;20307&quot; value=&quot;286&quot;/&gt;&lt;/object&gt;&lt;object type=&quot;3&quot; unique_id=&quot;10024&quot;&gt;&lt;property id=&quot;20148&quot; value=&quot;5&quot;/&gt;&lt;property id=&quot;20300&quot; value=&quot;Slide 21&quot;/&gt;&lt;property id=&quot;20307&quot; value=&quot;310&quot;/&gt;&lt;/object&gt;&lt;object type=&quot;3&quot; unique_id=&quot;10025&quot;&gt;&lt;property id=&quot;20148&quot; value=&quot;5&quot;/&gt;&lt;property id=&quot;20300&quot; value=&quot;Slide 22&quot;/&gt;&lt;property id=&quot;20307&quot; value=&quot;311&quot;/&gt;&lt;/object&gt;&lt;object type=&quot;3&quot; unique_id=&quot;10026&quot;&gt;&lt;property id=&quot;20148&quot; value=&quot;5&quot;/&gt;&lt;property id=&quot;20300&quot; value=&quot;Slide 23&quot;/&gt;&lt;property id=&quot;20307&quot; value=&quot;326&quot;/&gt;&lt;/object&gt;&lt;object type=&quot;3&quot; unique_id=&quot;10027&quot;&gt;&lt;property id=&quot;20148&quot; value=&quot;5&quot;/&gt;&lt;property id=&quot;20300&quot; value=&quot;Slide 24&quot;/&gt;&lt;property id=&quot;20307&quot; value=&quot;317&quot;/&gt;&lt;/object&gt;&lt;object type=&quot;3&quot; unique_id=&quot;10028&quot;&gt;&lt;property id=&quot;20148&quot; value=&quot;5&quot;/&gt;&lt;property id=&quot;20300&quot; value=&quot;Slide 25&quot;/&gt;&lt;property id=&quot;20307&quot; value=&quot;345&quot;/&gt;&lt;/object&gt;&lt;object type=&quot;3&quot; unique_id=&quot;10029&quot;&gt;&lt;property id=&quot;20148&quot; value=&quot;5&quot;/&gt;&lt;property id=&quot;20300&quot; value=&quot;Slide 26&quot;/&gt;&lt;property id=&quot;20307&quot; value=&quot;318&quot;/&gt;&lt;/object&gt;&lt;object type=&quot;3&quot; unique_id=&quot;10030&quot;&gt;&lt;property id=&quot;20148&quot; value=&quot;5&quot;/&gt;&lt;property id=&quot;20300&quot; value=&quot;Slide 27&quot;/&gt;&lt;property id=&quot;20307&quot; value=&quot;320&quot;/&gt;&lt;/object&gt;&lt;object type=&quot;3&quot; unique_id=&quot;10031&quot;&gt;&lt;property id=&quot;20148&quot; value=&quot;5&quot;/&gt;&lt;property id=&quot;20300&quot; value=&quot;Slide 28&quot;/&gt;&lt;property id=&quot;20307&quot; value=&quot;319&quot;/&gt;&lt;/object&gt;&lt;object type=&quot;3&quot; unique_id=&quot;10032&quot;&gt;&lt;property id=&quot;20148&quot; value=&quot;5&quot;/&gt;&lt;property id=&quot;20300&quot; value=&quot;Slide 29&quot;/&gt;&lt;property id=&quot;20307&quot; value=&quot;322&quot;/&gt;&lt;/object&gt;&lt;object type=&quot;3&quot; unique_id=&quot;10033&quot;&gt;&lt;property id=&quot;20148&quot; value=&quot;5&quot;/&gt;&lt;property id=&quot;20300&quot; value=&quot;Slide 30&quot;/&gt;&lt;property id=&quot;20307&quot; value=&quot;321&quot;/&gt;&lt;/object&gt;&lt;object type=&quot;3&quot; unique_id=&quot;10034&quot;&gt;&lt;property id=&quot;20148&quot; value=&quot;5&quot;/&gt;&lt;property id=&quot;20300&quot; value=&quot;Slide 31&quot;/&gt;&lt;property id=&quot;20307&quot; value=&quot;323&quot;/&gt;&lt;/object&gt;&lt;object type=&quot;3&quot; unique_id=&quot;10035&quot;&gt;&lt;property id=&quot;20148&quot; value=&quot;5&quot;/&gt;&lt;property id=&quot;20300&quot; value=&quot;Slide 32&quot;/&gt;&lt;property id=&quot;20307&quot; value=&quot;32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6773</TotalTime>
  <Words>888</Words>
  <Application>Microsoft Office PowerPoint</Application>
  <PresentationFormat>On-screen Show (16:9)</PresentationFormat>
  <Paragraphs>120</Paragraphs>
  <Slides>17</Slides>
  <Notes>16</Notes>
  <HiddenSlides>0</HiddenSlides>
  <MMClips>1</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17</vt:i4>
      </vt:variant>
    </vt:vector>
  </HeadingPairs>
  <TitlesOfParts>
    <vt:vector size="25" baseType="lpstr">
      <vt:lpstr>Office Theme</vt:lpstr>
      <vt:lpstr>2_Office Theme</vt:lpstr>
      <vt:lpstr>4_Office Theme</vt:lpstr>
      <vt:lpstr>1_Office Theme</vt:lpstr>
      <vt:lpstr>5_Office Theme</vt:lpstr>
      <vt:lpstr>7_Office Theme</vt:lpstr>
      <vt:lpstr>Default Design</vt:lpstr>
      <vt:lpstr>Equation</vt:lpstr>
      <vt:lpstr>TRƯỜNG THCS QUANG TRUNG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512</cp:revision>
  <cp:lastPrinted>2022-10-06T11:08:23Z</cp:lastPrinted>
  <dcterms:created xsi:type="dcterms:W3CDTF">1601-01-01T00:00:00Z</dcterms:created>
  <dcterms:modified xsi:type="dcterms:W3CDTF">2022-10-11T02:34:05Z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