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media/audio2.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6" r:id="rId2"/>
    <p:sldId id="258" r:id="rId3"/>
    <p:sldId id="272" r:id="rId4"/>
    <p:sldId id="273" r:id="rId5"/>
    <p:sldId id="270" r:id="rId6"/>
    <p:sldId id="271" r:id="rId7"/>
    <p:sldId id="259" r:id="rId8"/>
    <p:sldId id="260" r:id="rId9"/>
    <p:sldId id="261" r:id="rId10"/>
    <p:sldId id="276" r:id="rId11"/>
    <p:sldId id="263" r:id="rId12"/>
    <p:sldId id="275" r:id="rId13"/>
    <p:sldId id="280" r:id="rId14"/>
    <p:sldId id="278" r:id="rId15"/>
    <p:sldId id="281" r:id="rId16"/>
    <p:sldId id="277" r:id="rId17"/>
    <p:sldId id="288" r:id="rId18"/>
    <p:sldId id="289" r:id="rId19"/>
    <p:sldId id="290" r:id="rId20"/>
    <p:sldId id="293" r:id="rId21"/>
    <p:sldId id="292" r:id="rId22"/>
    <p:sldId id="294" r:id="rId23"/>
    <p:sldId id="295" r:id="rId24"/>
    <p:sldId id="296" r:id="rId25"/>
    <p:sldId id="291" r:id="rId26"/>
    <p:sldId id="299" r:id="rId27"/>
    <p:sldId id="301" r:id="rId28"/>
    <p:sldId id="302" r:id="rId29"/>
    <p:sldId id="303" r:id="rId30"/>
    <p:sldId id="304" r:id="rId31"/>
    <p:sldId id="300" r:id="rId32"/>
    <p:sldId id="307" r:id="rId33"/>
    <p:sldId id="305" r:id="rId34"/>
    <p:sldId id="283" r:id="rId35"/>
    <p:sldId id="284" r:id="rId36"/>
    <p:sldId id="285" r:id="rId37"/>
    <p:sldId id="286" r:id="rId38"/>
    <p:sldId id="287" r:id="rId39"/>
    <p:sldId id="262" r:id="rId40"/>
    <p:sldId id="26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47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8F9FD-7FD1-4222-8A63-C3A06AFAD421}" type="datetimeFigureOut">
              <a:rPr lang="en-US" smtClean="0"/>
              <a:t>2/24/2023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0D99A-AC66-499D-8AB8-4F39BFA0E4DA}" type="slidenum">
              <a:rPr lang="en-US" smtClean="0"/>
              <a:t>‹#›</a:t>
            </a:fld>
            <a:endParaRPr lang="en-US"/>
          </a:p>
        </p:txBody>
      </p:sp>
    </p:spTree>
    <p:extLst>
      <p:ext uri="{BB962C8B-B14F-4D97-AF65-F5344CB8AC3E}">
        <p14:creationId xmlns:p14="http://schemas.microsoft.com/office/powerpoint/2010/main" val="337363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smtClean="0">
                <a:latin typeface="Arial" charset="0"/>
                <a:cs typeface="Arial" charset="0"/>
              </a:rPr>
              <a:t>I.Sự hao phí điện năng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729d9724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729d972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ae6871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0D99A-AC66-499D-8AB8-4F39BFA0E4DA}" type="slidenum">
              <a:rPr lang="en-US" smtClean="0"/>
              <a:t>16</a:t>
            </a:fld>
            <a:endParaRPr lang="en-US"/>
          </a:p>
        </p:txBody>
      </p:sp>
    </p:spTree>
    <p:extLst>
      <p:ext uri="{BB962C8B-B14F-4D97-AF65-F5344CB8AC3E}">
        <p14:creationId xmlns:p14="http://schemas.microsoft.com/office/powerpoint/2010/main" val="396050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sz="1800" smtClean="0"/>
          </a:p>
        </p:txBody>
      </p:sp>
      <p:sp>
        <p:nvSpPr>
          <p:cNvPr id="29700" name="Slide Number Placeholder 3"/>
          <p:cNvSpPr>
            <a:spLocks noGrp="1"/>
          </p:cNvSpPr>
          <p:nvPr>
            <p:ph type="sldNum" sz="quarter" idx="5"/>
          </p:nvPr>
        </p:nvSpPr>
        <p:spPr>
          <a:noFill/>
          <a:ln>
            <a:miter lim="800000"/>
            <a:headEnd/>
            <a:tailEnd/>
          </a:ln>
        </p:spPr>
        <p:txBody>
          <a:bodyPr/>
          <a:lstStyle/>
          <a:p>
            <a:fld id="{96E77606-C9A5-46EE-B38B-AC8F38575427}" type="slidenum">
              <a:rPr lang="en-US" smtClean="0"/>
              <a:pPr/>
              <a:t>30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840acf42f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840acf42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8729d97241_0_10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9d97241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8729d97241_0_10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8729d97241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A81FC-4DF0-475B-B220-AEA48F30E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150713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A81FC-4DF0-475B-B220-AEA48F30E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81927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A81FC-4DF0-475B-B220-AEA48F30E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225509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438400"/>
            <a:ext cx="40386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0386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EBFE89-A1AE-42AC-BD75-EC7788438D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A81FC-4DF0-475B-B220-AEA48F30E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382604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A81FC-4DF0-475B-B220-AEA48F30E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407460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A81FC-4DF0-475B-B220-AEA48F30E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255516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A81FC-4DF0-475B-B220-AEA48F30E8D4}"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330230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A81FC-4DF0-475B-B220-AEA48F30E8D4}"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39210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A81FC-4DF0-475B-B220-AEA48F30E8D4}"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854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A81FC-4DF0-475B-B220-AEA48F30E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462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A81FC-4DF0-475B-B220-AEA48F30E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CCCBB-38A1-45C1-96C9-FD54B126D768}" type="slidenum">
              <a:rPr lang="en-US" smtClean="0"/>
              <a:t>‹#›</a:t>
            </a:fld>
            <a:endParaRPr lang="en-US"/>
          </a:p>
        </p:txBody>
      </p:sp>
    </p:spTree>
    <p:extLst>
      <p:ext uri="{BB962C8B-B14F-4D97-AF65-F5344CB8AC3E}">
        <p14:creationId xmlns:p14="http://schemas.microsoft.com/office/powerpoint/2010/main" val="204700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A81FC-4DF0-475B-B220-AEA48F30E8D4}" type="datetimeFigureOut">
              <a:rPr lang="en-US" smtClean="0"/>
              <a:t>2/24/2023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CCCBB-38A1-45C1-96C9-FD54B126D768}" type="slidenum">
              <a:rPr lang="en-US" smtClean="0"/>
              <a:t>‹#›</a:t>
            </a:fld>
            <a:endParaRPr lang="en-US"/>
          </a:p>
        </p:txBody>
      </p:sp>
    </p:spTree>
    <p:extLst>
      <p:ext uri="{BB962C8B-B14F-4D97-AF65-F5344CB8AC3E}">
        <p14:creationId xmlns:p14="http://schemas.microsoft.com/office/powerpoint/2010/main" val="40808190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bin"/><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6.wmf"/><Relationship Id="rId18" Type="http://schemas.openxmlformats.org/officeDocument/2006/relationships/oleObject" Target="../embeddings/oleObject18.bin"/><Relationship Id="rId3" Type="http://schemas.openxmlformats.org/officeDocument/2006/relationships/notesSlide" Target="../notesSlides/notesSlide5.xml"/><Relationship Id="rId7" Type="http://schemas.openxmlformats.org/officeDocument/2006/relationships/image" Target="../media/image33.wmf"/><Relationship Id="rId12" Type="http://schemas.openxmlformats.org/officeDocument/2006/relationships/oleObject" Target="../embeddings/oleObject15.bin"/><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4.wmf"/><Relationship Id="rId1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8.wmf"/></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9.wmf"/><Relationship Id="rId5" Type="http://schemas.openxmlformats.org/officeDocument/2006/relationships/oleObject" Target="../embeddings/oleObject21.bin"/><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0"/>
            <a:ext cx="8458200" cy="2585323"/>
          </a:xfrm>
          <a:prstGeom prst="rect">
            <a:avLst/>
          </a:prstGeom>
        </p:spPr>
        <p:txBody>
          <a:bodyPr wrap="square">
            <a:spAutoFit/>
          </a:bodyPr>
          <a:lstStyle/>
          <a:p>
            <a:pPr algn="ctr"/>
            <a:r>
              <a:rPr lang="en-US" sz="5400" b="1" kern="10" dirty="0" smtClean="0">
                <a:ln w="12700">
                  <a:solidFill>
                    <a:srgbClr val="000000"/>
                  </a:solidFill>
                  <a:round/>
                  <a:headEnd/>
                  <a:tailEnd/>
                </a:ln>
                <a:effectLst>
                  <a:outerShdw dist="35921" dir="2700000" sy="50000" kx="2115830" algn="bl" rotWithShape="0">
                    <a:srgbClr val="C0C0C0">
                      <a:alpha val="79999"/>
                    </a:srgbClr>
                  </a:outerShdw>
                </a:effectLst>
                <a:latin typeface="Times New Roman"/>
                <a:cs typeface="Times New Roman"/>
              </a:rPr>
              <a:t>NHIỆT LIỆT CHÀO MỪNG QUÝ THẦY CÔ</a:t>
            </a:r>
            <a:r>
              <a:rPr lang="vi-VN" sz="5400" b="1" kern="10" dirty="0" smtClean="0">
                <a:ln w="12700">
                  <a:solidFill>
                    <a:srgbClr val="000000"/>
                  </a:solidFill>
                  <a:round/>
                  <a:headEnd/>
                  <a:tailEnd/>
                </a:ln>
                <a:effectLst>
                  <a:outerShdw dist="35921" dir="2700000" sy="50000" kx="2115830" algn="bl" rotWithShape="0">
                    <a:srgbClr val="C0C0C0">
                      <a:alpha val="79999"/>
                    </a:srgbClr>
                  </a:outerShdw>
                </a:effectLst>
                <a:latin typeface="Times New Roman"/>
                <a:cs typeface="Times New Roman"/>
              </a:rPr>
              <a:t> </a:t>
            </a:r>
            <a:r>
              <a:rPr lang="en-US" sz="5400" b="1" kern="10" dirty="0" smtClean="0">
                <a:ln w="12700">
                  <a:solidFill>
                    <a:srgbClr val="000000"/>
                  </a:solidFill>
                  <a:round/>
                  <a:headEnd/>
                  <a:tailEnd/>
                </a:ln>
                <a:effectLst>
                  <a:outerShdw dist="35921" dir="2700000" sy="50000" kx="2115830" algn="bl" rotWithShape="0">
                    <a:srgbClr val="C0C0C0">
                      <a:alpha val="79999"/>
                    </a:srgbClr>
                  </a:outerShdw>
                </a:effectLst>
                <a:latin typeface="Times New Roman"/>
                <a:cs typeface="Times New Roman"/>
              </a:rPr>
              <a:t>VỀ DỰ GIỜ THĂM LỚP </a:t>
            </a:r>
            <a:endParaRPr lang="en-US" sz="5400" b="1" kern="10" dirty="0">
              <a:ln w="12700">
                <a:solidFill>
                  <a:srgbClr val="000000"/>
                </a:solidFill>
                <a:round/>
                <a:headEnd/>
                <a:tailEnd/>
              </a:ln>
              <a:effectLst>
                <a:outerShdw dist="35921" dir="2700000" sy="50000" kx="2115830" algn="bl" rotWithShape="0">
                  <a:srgbClr val="C0C0C0">
                    <a:alpha val="79999"/>
                  </a:srgbClr>
                </a:outerShdw>
              </a:effectLst>
              <a:latin typeface="Times New Roman"/>
              <a:cs typeface="Times New Roman"/>
            </a:endParaRPr>
          </a:p>
        </p:txBody>
      </p:sp>
      <p:sp>
        <p:nvSpPr>
          <p:cNvPr id="6" name="Rectangle 5"/>
          <p:cNvSpPr/>
          <p:nvPr/>
        </p:nvSpPr>
        <p:spPr>
          <a:xfrm>
            <a:off x="457200" y="4343400"/>
            <a:ext cx="7848600" cy="1107996"/>
          </a:xfrm>
          <a:prstGeom prst="rect">
            <a:avLst/>
          </a:prstGeom>
        </p:spPr>
        <p:txBody>
          <a:bodyPr wrap="square">
            <a:spAutoFit/>
          </a:bodyPr>
          <a:lstStyle/>
          <a:p>
            <a:pPr algn="ctr"/>
            <a:r>
              <a:rPr lang="en-US" sz="6600" b="1" dirty="0" smtClean="0">
                <a:solidFill>
                  <a:srgbClr val="002060"/>
                </a:solidFill>
                <a:latin typeface="Times New Roman" pitchFamily="18" charset="0"/>
              </a:rPr>
              <a:t>MÔN</a:t>
            </a:r>
            <a:r>
              <a:rPr lang="en-US" sz="6600" dirty="0" smtClean="0">
                <a:solidFill>
                  <a:srgbClr val="002060"/>
                </a:solidFill>
                <a:latin typeface="Times New Roman" pitchFamily="18" charset="0"/>
              </a:rPr>
              <a:t>:</a:t>
            </a:r>
            <a:r>
              <a:rPr lang="vi-VN" sz="6600" b="1" dirty="0" smtClean="0">
                <a:solidFill>
                  <a:srgbClr val="002060"/>
                </a:solidFill>
                <a:latin typeface="Times New Roman" pitchFamily="18" charset="0"/>
              </a:rPr>
              <a:t>VẬT LÍ 9</a:t>
            </a:r>
          </a:p>
        </p:txBody>
      </p:sp>
      <p:sp>
        <p:nvSpPr>
          <p:cNvPr id="7" name="AutoShape 74"/>
          <p:cNvSpPr>
            <a:spLocks noChangeArrowheads="1"/>
          </p:cNvSpPr>
          <p:nvPr/>
        </p:nvSpPr>
        <p:spPr bwMode="auto">
          <a:xfrm>
            <a:off x="8001000" y="58674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228600"/>
            <a:ext cx="8991600" cy="1295400"/>
          </a:xfrm>
          <a:prstGeom prst="rect">
            <a:avLst/>
          </a:prstGeom>
          <a:noFill/>
          <a:ln w="9525">
            <a:noFill/>
            <a:miter lim="800000"/>
            <a:headEnd/>
            <a:tailEnd/>
          </a:ln>
          <a:effectLst/>
        </p:spPr>
        <p:txBody>
          <a:bodyPr anchor="ctr"/>
          <a:lstStyle/>
          <a:p>
            <a:pPr eaLnBrk="1" hangingPunct="1"/>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2</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Tăng</a:t>
            </a:r>
            <a:r>
              <a:rPr lang="en-US" sz="3200" b="1" dirty="0" smtClean="0">
                <a:latin typeface="Times New Roman" pitchFamily="18" charset="0"/>
                <a:cs typeface="Times New Roman" pitchFamily="18" charset="0"/>
              </a:rPr>
              <a:t> U: </a:t>
            </a:r>
            <a:r>
              <a:rPr lang="en-US" sz="3200" b="1" dirty="0" err="1" smtClean="0">
                <a:latin typeface="Times New Roman" pitchFamily="18" charset="0"/>
                <a:cs typeface="Times New Roman" pitchFamily="18" charset="0"/>
              </a:rPr>
              <a:t>Nếu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 U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vấn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p>
        </p:txBody>
      </p:sp>
      <p:sp>
        <p:nvSpPr>
          <p:cNvPr id="4" name="Rectangle 11"/>
          <p:cNvSpPr>
            <a:spLocks noChangeArrowheads="1"/>
          </p:cNvSpPr>
          <p:nvPr/>
        </p:nvSpPr>
        <p:spPr bwMode="auto">
          <a:xfrm>
            <a:off x="228600" y="1752600"/>
            <a:ext cx="8915400" cy="2554545"/>
          </a:xfrm>
          <a:prstGeom prst="rect">
            <a:avLst/>
          </a:prstGeom>
          <a:noFill/>
          <a:ln w="9525">
            <a:noFill/>
            <a:miter lim="800000"/>
            <a:headEnd/>
            <a:tailEnd/>
          </a:ln>
          <a:effectLst/>
        </p:spPr>
        <p:txBody>
          <a:bodyPr wrap="square" anchor="ctr">
            <a:spAutoFit/>
          </a:bodyPr>
          <a:lstStyle/>
          <a:p>
            <a:pPr eaLnBrk="1" hangingPunct="1"/>
            <a:r>
              <a:rPr lang="pt-BR" sz="3200" b="1" dirty="0">
                <a:solidFill>
                  <a:srgbClr val="000099"/>
                </a:solidFill>
                <a:latin typeface="Times New Roman" pitchFamily="18" charset="0"/>
                <a:cs typeface="Times New Roman" pitchFamily="18" charset="0"/>
              </a:rPr>
              <a:t>Tăng U, công suất hao phí sẽ giảm rất nhiều.Vì công suất hao phí tỉ lệ nghịch với bình phương hiệu điện thế. </a:t>
            </a:r>
          </a:p>
          <a:p>
            <a:pPr eaLnBrk="1" hangingPunct="1"/>
            <a:r>
              <a:rPr lang="vi-VN" sz="3200" b="1" dirty="0">
                <a:solidFill>
                  <a:srgbClr val="000099"/>
                </a:solidFill>
                <a:latin typeface="Times New Roman" pitchFamily="18" charset="0"/>
                <a:cs typeface="Times New Roman" pitchFamily="18" charset="0"/>
              </a:rPr>
              <a:t>V</a:t>
            </a:r>
            <a:r>
              <a:rPr lang="pt-BR" sz="3200" b="1" dirty="0">
                <a:solidFill>
                  <a:srgbClr val="000099"/>
                </a:solidFill>
                <a:latin typeface="Times New Roman" pitchFamily="18" charset="0"/>
                <a:cs typeface="Times New Roman" pitchFamily="18" charset="0"/>
              </a:rPr>
              <a:t>ậy phải chế tao máy tăng hiệu điện thế</a:t>
            </a:r>
            <a:r>
              <a:rPr lang="vi-VN" sz="3200" b="1" dirty="0">
                <a:solidFill>
                  <a:srgbClr val="000099"/>
                </a:solidFill>
                <a:latin typeface="Times New Roman" pitchFamily="18" charset="0"/>
                <a:cs typeface="Times New Roman" pitchFamily="18" charset="0"/>
              </a:rPr>
              <a:t> để t</a:t>
            </a:r>
            <a:r>
              <a:rPr lang="pt-BR" sz="3200" b="1" dirty="0">
                <a:solidFill>
                  <a:srgbClr val="000099"/>
                </a:solidFill>
                <a:latin typeface="Times New Roman" pitchFamily="18" charset="0"/>
                <a:cs typeface="Times New Roman" pitchFamily="18" charset="0"/>
              </a:rPr>
              <a:t>ăng hiệu điện thế đặt vào hai đầu dây dẫn</a:t>
            </a:r>
          </a:p>
        </p:txBody>
      </p:sp>
      <p:sp>
        <p:nvSpPr>
          <p:cNvPr id="5" name="Rectangle 12"/>
          <p:cNvSpPr>
            <a:spLocks noChangeArrowheads="1"/>
          </p:cNvSpPr>
          <p:nvPr/>
        </p:nvSpPr>
        <p:spPr bwMode="auto">
          <a:xfrm>
            <a:off x="228600" y="4419600"/>
            <a:ext cx="8511268" cy="1077218"/>
          </a:xfrm>
          <a:prstGeom prst="rect">
            <a:avLst/>
          </a:prstGeom>
          <a:noFill/>
          <a:ln w="9525">
            <a:noFill/>
            <a:miter lim="800000"/>
            <a:headEnd/>
            <a:tailEnd/>
          </a:ln>
          <a:effectLst/>
        </p:spPr>
        <p:txBody>
          <a:bodyPr wrap="square" anchor="ctr">
            <a:spAutoFit/>
          </a:bodyPr>
          <a:lstStyle/>
          <a:p>
            <a:pPr eaLnBrk="1" hangingPunct="1"/>
            <a:r>
              <a:rPr lang="pt-BR" sz="3200" b="1" dirty="0">
                <a:solidFill>
                  <a:srgbClr val="FF0000"/>
                </a:solidFill>
                <a:latin typeface="Times New Roman" pitchFamily="18" charset="0"/>
                <a:cs typeface="Times New Roman" pitchFamily="18" charset="0"/>
              </a:rPr>
              <a:t>Để làm giảm hao phí trên đường dây tải điện chúng ta cần làm theo cách nào là tối ưu nhất?</a:t>
            </a:r>
            <a:r>
              <a:rPr lang="pt-BR" sz="32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304800"/>
            <a:ext cx="2252540" cy="707886"/>
          </a:xfrm>
          <a:prstGeom prst="rect">
            <a:avLst/>
          </a:prstGeom>
          <a:noFill/>
          <a:ln w="9525">
            <a:noFill/>
            <a:miter lim="800000"/>
            <a:headEnd/>
            <a:tailEnd/>
          </a:ln>
          <a:effectLst/>
        </p:spPr>
        <p:txBody>
          <a:bodyPr wrap="none">
            <a:spAutoFit/>
          </a:bodyPr>
          <a:lstStyle/>
          <a:p>
            <a:pPr eaLnBrk="1" hangingPunct="1"/>
            <a:r>
              <a:rPr lang="en-US" sz="4000" b="1" dirty="0" err="1">
                <a:solidFill>
                  <a:srgbClr val="CC0000"/>
                </a:solidFill>
                <a:latin typeface="Times New Roman" pitchFamily="18" charset="0"/>
                <a:cs typeface="Times New Roman" pitchFamily="18" charset="0"/>
              </a:rPr>
              <a:t>Kết</a:t>
            </a:r>
            <a:r>
              <a:rPr lang="en-US" sz="4000" b="1" dirty="0">
                <a:solidFill>
                  <a:srgbClr val="CC0000"/>
                </a:solidFill>
                <a:latin typeface="Times New Roman" pitchFamily="18" charset="0"/>
                <a:cs typeface="Times New Roman" pitchFamily="18" charset="0"/>
              </a:rPr>
              <a:t> </a:t>
            </a:r>
            <a:r>
              <a:rPr lang="en-US" sz="4000" b="1" dirty="0" err="1">
                <a:solidFill>
                  <a:srgbClr val="CC0000"/>
                </a:solidFill>
                <a:latin typeface="Times New Roman" pitchFamily="18" charset="0"/>
                <a:cs typeface="Times New Roman" pitchFamily="18" charset="0"/>
              </a:rPr>
              <a:t>luận</a:t>
            </a:r>
            <a:r>
              <a:rPr lang="en-US" sz="4000" b="1" dirty="0">
                <a:solidFill>
                  <a:srgbClr val="CC0000"/>
                </a:solidFill>
                <a:latin typeface="Times New Roman" pitchFamily="18" charset="0"/>
                <a:cs typeface="Times New Roman" pitchFamily="18" charset="0"/>
              </a:rPr>
              <a:t>:</a:t>
            </a:r>
            <a:endParaRPr lang="vi-VN" sz="4000" b="1" dirty="0">
              <a:solidFill>
                <a:srgbClr val="CC0000"/>
              </a:solidFill>
              <a:latin typeface="Times New Roman" pitchFamily="18" charset="0"/>
              <a:cs typeface="Times New Roman" pitchFamily="18" charset="0"/>
            </a:endParaRPr>
          </a:p>
        </p:txBody>
      </p:sp>
      <p:sp>
        <p:nvSpPr>
          <p:cNvPr id="6" name="Rectangle 10"/>
          <p:cNvSpPr>
            <a:spLocks noChangeArrowheads="1"/>
          </p:cNvSpPr>
          <p:nvPr/>
        </p:nvSpPr>
        <p:spPr bwMode="auto">
          <a:xfrm>
            <a:off x="533400" y="1371600"/>
            <a:ext cx="8001000" cy="4401205"/>
          </a:xfrm>
          <a:prstGeom prst="rect">
            <a:avLst/>
          </a:prstGeom>
          <a:noFill/>
          <a:ln w="9525">
            <a:noFill/>
            <a:miter lim="800000"/>
            <a:headEnd/>
            <a:tailEnd/>
          </a:ln>
          <a:effectLst/>
        </p:spPr>
        <p:txBody>
          <a:bodyPr wrap="square">
            <a:spAutoFit/>
          </a:bodyPr>
          <a:lstStyle/>
          <a:p>
            <a:pPr eaLnBrk="1" hangingPunct="1">
              <a:spcBef>
                <a:spcPct val="20000"/>
              </a:spcBef>
            </a:pPr>
            <a:r>
              <a:rPr lang="en-US" sz="4000" b="1" dirty="0" err="1">
                <a:latin typeface="Times New Roman" pitchFamily="18" charset="0"/>
                <a:cs typeface="Times New Roman" pitchFamily="18" charset="0"/>
              </a:rPr>
              <a:t>Để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giảm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do </a:t>
            </a:r>
            <a:r>
              <a:rPr lang="en-US" sz="4000" b="1" dirty="0" err="1">
                <a:latin typeface="Times New Roman" pitchFamily="18" charset="0"/>
                <a:cs typeface="Times New Roman" pitchFamily="18" charset="0"/>
              </a:rPr>
              <a:t>tỏa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nhiệt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đường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tốt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đặt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đầu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đường</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dây.Vi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công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suất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hao</a:t>
            </a:r>
            <a:r>
              <a:rPr lang="en-US" sz="4000" b="1" dirty="0">
                <a:latin typeface="Times New Roman" pitchFamily="18" charset="0"/>
                <a:cs typeface="Times New Roman" pitchFamily="18" charset="0"/>
              </a:rPr>
              <a:t> phí do </a:t>
            </a:r>
            <a:r>
              <a:rPr lang="en-US" sz="4000" b="1" dirty="0" err="1">
                <a:latin typeface="Times New Roman" pitchFamily="18" charset="0"/>
                <a:cs typeface="Times New Roman" pitchFamily="18" charset="0"/>
              </a:rPr>
              <a:t>tỏa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nhiệt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nghịch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phương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thê</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đặt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vào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hai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dây</a:t>
            </a:r>
            <a:r>
              <a:rPr lang="en-US" sz="40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8600" y="228600"/>
            <a:ext cx="2856551" cy="535531"/>
          </a:xfrm>
          <a:prstGeom prst="rect">
            <a:avLst/>
          </a:prstGeom>
          <a:noFill/>
          <a:ln w="9525">
            <a:noFill/>
            <a:miter lim="800000"/>
            <a:headEnd/>
            <a:tailEnd/>
          </a:ln>
          <a:effectLst/>
        </p:spPr>
        <p:txBody>
          <a:bodyPr wrap="none">
            <a:spAutoFit/>
          </a:bodyPr>
          <a:lstStyle/>
          <a:p>
            <a:pPr eaLnBrk="1" hangingPunct="1">
              <a:lnSpc>
                <a:spcPct val="80000"/>
              </a:lnSpc>
              <a:spcBef>
                <a:spcPct val="20000"/>
              </a:spcBef>
            </a:pPr>
            <a:r>
              <a:rPr 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Vận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a:t>
            </a:r>
          </a:p>
        </p:txBody>
      </p:sp>
      <p:sp>
        <p:nvSpPr>
          <p:cNvPr id="6" name="Text Box 8"/>
          <p:cNvSpPr txBox="1">
            <a:spLocks noChangeArrowheads="1"/>
          </p:cNvSpPr>
          <p:nvPr/>
        </p:nvSpPr>
        <p:spPr bwMode="auto">
          <a:xfrm>
            <a:off x="0" y="685800"/>
            <a:ext cx="9144000" cy="2062103"/>
          </a:xfrm>
          <a:prstGeom prst="rect">
            <a:avLst/>
          </a:prstGeom>
          <a:noFill/>
          <a:ln w="9525">
            <a:noFill/>
            <a:miter lim="800000"/>
            <a:headEnd/>
            <a:tailEnd/>
          </a:ln>
          <a:effectLst/>
        </p:spPr>
        <p:txBody>
          <a:bodyPr wrap="square">
            <a:spAutoFit/>
          </a:bodyPr>
          <a:lstStyle/>
          <a:p>
            <a:pPr eaLnBrk="1" hangingPunct="1">
              <a:spcBef>
                <a:spcPct val="50000"/>
              </a:spcBef>
            </a:pPr>
            <a:r>
              <a:rPr lang="en-US" sz="3200" b="1" dirty="0">
                <a:solidFill>
                  <a:srgbClr val="CC0000"/>
                </a:solidFill>
                <a:latin typeface="Times New Roman" pitchFamily="18" charset="0"/>
                <a:cs typeface="Times New Roman" pitchFamily="18" charset="0"/>
              </a:rPr>
              <a:t>C4:</a:t>
            </a:r>
            <a:r>
              <a:rPr lang="en-US" sz="3200" b="1" dirty="0">
                <a:solidFill>
                  <a:srgbClr val="0066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P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So </a:t>
            </a:r>
            <a:r>
              <a:rPr lang="en-US" sz="3200" b="1" dirty="0" err="1">
                <a:solidFill>
                  <a:srgbClr val="FF0000"/>
                </a:solidFill>
                <a:latin typeface="Times New Roman" pitchFamily="18" charset="0"/>
                <a:cs typeface="Times New Roman" pitchFamily="18" charset="0"/>
              </a:rPr>
              <a:t>sánh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500.000V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dùng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100.000V?</a:t>
            </a:r>
          </a:p>
        </p:txBody>
      </p:sp>
      <p:sp>
        <p:nvSpPr>
          <p:cNvPr id="7" name="Text Box 9"/>
          <p:cNvSpPr txBox="1">
            <a:spLocks noChangeArrowheads="1"/>
          </p:cNvSpPr>
          <p:nvPr/>
        </p:nvSpPr>
        <p:spPr bwMode="auto">
          <a:xfrm>
            <a:off x="0" y="2819400"/>
            <a:ext cx="9144000" cy="3785652"/>
          </a:xfrm>
          <a:prstGeom prst="rect">
            <a:avLst/>
          </a:prstGeom>
          <a:noFill/>
          <a:ln w="9525">
            <a:noFill/>
            <a:miter lim="800000"/>
            <a:headEnd/>
            <a:tailEnd/>
          </a:ln>
          <a:effectLst/>
        </p:spPr>
        <p:txBody>
          <a:bodyPr wrap="square">
            <a:spAutoFit/>
          </a:bodyPr>
          <a:lstStyle/>
          <a:p>
            <a:pPr eaLnBrk="1" hangingPunct="1">
              <a:lnSpc>
                <a:spcPct val="150000"/>
              </a:lnSpc>
              <a:spcBef>
                <a:spcPct val="50000"/>
              </a:spcBef>
            </a:pPr>
            <a:r>
              <a:rPr lang="vi-VN" sz="3200" b="1" dirty="0" smtClean="0">
                <a:solidFill>
                  <a:srgbClr val="CC0000"/>
                </a:solidFill>
                <a:latin typeface="Times New Roman" pitchFamily="18" charset="0"/>
                <a:cs typeface="Times New Roman" pitchFamily="18" charset="0"/>
              </a:rPr>
              <a:t>TL:</a:t>
            </a:r>
            <a:r>
              <a:rPr lang="en-US" sz="3200" b="1" dirty="0" err="1" smtClean="0">
                <a:solidFill>
                  <a:srgbClr val="000099"/>
                </a:solidFill>
                <a:latin typeface="Times New Roman" pitchFamily="18" charset="0"/>
                <a:cs typeface="Times New Roman" pitchFamily="18" charset="0"/>
              </a:rPr>
              <a:t>Vì</a:t>
            </a:r>
            <a:r>
              <a:rPr lang="en-US" sz="3200" b="1" dirty="0" smtClean="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suất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phí</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tỉ</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lệ</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nghịch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với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bình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phương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nên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nếu</a:t>
            </a:r>
            <a:r>
              <a:rPr lang="en-US" sz="3200" b="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hiệu</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điện</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thế</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tăng</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gấp</a:t>
            </a:r>
            <a:r>
              <a:rPr lang="en-US" sz="3200" b="1" i="1" dirty="0">
                <a:solidFill>
                  <a:srgbClr val="000099"/>
                </a:solidFill>
                <a:latin typeface="Times New Roman" pitchFamily="18" charset="0"/>
                <a:cs typeface="Times New Roman" pitchFamily="18" charset="0"/>
              </a:rPr>
              <a:t> 5 </a:t>
            </a:r>
            <a:r>
              <a:rPr lang="en-US" sz="3200" b="1" i="1" dirty="0" err="1">
                <a:solidFill>
                  <a:srgbClr val="000099"/>
                </a:solidFill>
                <a:latin typeface="Times New Roman" pitchFamily="18" charset="0"/>
                <a:cs typeface="Times New Roman" pitchFamily="18" charset="0"/>
              </a:rPr>
              <a:t>lần</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thì</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công</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suất</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hao</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phí</a:t>
            </a:r>
            <a:r>
              <a:rPr lang="en-US" sz="3200" b="1" i="1" dirty="0">
                <a:solidFill>
                  <a:srgbClr val="000099"/>
                </a:solidFill>
                <a:latin typeface="Times New Roman" pitchFamily="18" charset="0"/>
                <a:cs typeface="Times New Roman" pitchFamily="18" charset="0"/>
              </a:rPr>
              <a:t> </a:t>
            </a:r>
            <a:r>
              <a:rPr lang="en-US" sz="3200" b="1" i="1" dirty="0" err="1">
                <a:solidFill>
                  <a:srgbClr val="000099"/>
                </a:solidFill>
                <a:latin typeface="Times New Roman" pitchFamily="18" charset="0"/>
                <a:cs typeface="Times New Roman" pitchFamily="18" charset="0"/>
              </a:rPr>
              <a:t>giảm</a:t>
            </a:r>
            <a:r>
              <a:rPr lang="en-US" sz="3200" b="1" i="1" dirty="0">
                <a:solidFill>
                  <a:srgbClr val="000099"/>
                </a:solidFill>
                <a:latin typeface="Times New Roman" pitchFamily="18" charset="0"/>
                <a:cs typeface="Times New Roman" pitchFamily="18" charset="0"/>
              </a:rPr>
              <a:t> 25 </a:t>
            </a:r>
            <a:r>
              <a:rPr lang="en-US" sz="3200" b="1" i="1" dirty="0" err="1">
                <a:solidFill>
                  <a:srgbClr val="000099"/>
                </a:solidFill>
                <a:latin typeface="Times New Roman" pitchFamily="18" charset="0"/>
                <a:cs typeface="Times New Roman" pitchFamily="18" charset="0"/>
              </a:rPr>
              <a:t>lần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tức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suất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phí</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khi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dùng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dirty="0">
                <a:solidFill>
                  <a:srgbClr val="000099"/>
                </a:solidFill>
                <a:latin typeface="Times New Roman" pitchFamily="18" charset="0"/>
                <a:cs typeface="Times New Roman" pitchFamily="18" charset="0"/>
              </a:rPr>
              <a:t> </a:t>
            </a:r>
            <a:r>
              <a:rPr lang="en-US" sz="3200" b="1" dirty="0">
                <a:solidFill>
                  <a:srgbClr val="000099"/>
                </a:solidFill>
                <a:latin typeface="Times New Roman" pitchFamily="18" charset="0"/>
                <a:cs typeface="Times New Roman" pitchFamily="18" charset="0"/>
              </a:rPr>
              <a:t>500 000V </a:t>
            </a:r>
            <a:r>
              <a:rPr lang="en-US" sz="3200" b="1" i="1" dirty="0" err="1">
                <a:solidFill>
                  <a:srgbClr val="000099"/>
                </a:solidFill>
                <a:latin typeface="Times New Roman" pitchFamily="18" charset="0"/>
                <a:cs typeface="Times New Roman" pitchFamily="18" charset="0"/>
              </a:rPr>
              <a:t>giảm</a:t>
            </a:r>
            <a:r>
              <a:rPr lang="en-US" sz="3200" b="1" i="1" dirty="0">
                <a:solidFill>
                  <a:srgbClr val="000099"/>
                </a:solidFill>
                <a:latin typeface="Times New Roman" pitchFamily="18" charset="0"/>
                <a:cs typeface="Times New Roman" pitchFamily="18" charset="0"/>
              </a:rPr>
              <a:t> 25 </a:t>
            </a:r>
            <a:r>
              <a:rPr lang="en-US" sz="3200" b="1" i="1" dirty="0" err="1">
                <a:solidFill>
                  <a:srgbClr val="000099"/>
                </a:solidFill>
                <a:latin typeface="Times New Roman" pitchFamily="18" charset="0"/>
                <a:cs typeface="Times New Roman" pitchFamily="18" charset="0"/>
              </a:rPr>
              <a:t>lần</a:t>
            </a:r>
            <a:r>
              <a:rPr lang="en-US" sz="3200" b="1" i="1" dirty="0">
                <a:solidFill>
                  <a:srgbClr val="000099"/>
                </a:solidFill>
                <a:latin typeface="Times New Roman" pitchFamily="18" charset="0"/>
                <a:cs typeface="Times New Roman" pitchFamily="18" charset="0"/>
              </a:rPr>
              <a:t> </a:t>
            </a:r>
            <a:r>
              <a:rPr lang="en-US" sz="3200" b="1" dirty="0">
                <a:solidFill>
                  <a:srgbClr val="000099"/>
                </a:solidFill>
                <a:latin typeface="Times New Roman" pitchFamily="18" charset="0"/>
                <a:cs typeface="Times New Roman" pitchFamily="18" charset="0"/>
              </a:rPr>
              <a:t>so </a:t>
            </a:r>
            <a:r>
              <a:rPr lang="en-US" sz="3200" b="1" dirty="0" err="1">
                <a:solidFill>
                  <a:srgbClr val="000099"/>
                </a:solidFill>
                <a:latin typeface="Times New Roman" pitchFamily="18" charset="0"/>
                <a:cs typeface="Times New Roman" pitchFamily="18" charset="0"/>
              </a:rPr>
              <a:t>với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khi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dùng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100 000V</a:t>
            </a:r>
            <a:r>
              <a:rPr lang="en-US" sz="3200" b="1" dirty="0">
                <a:solidFill>
                  <a:srgbClr val="000066"/>
                </a:solidFill>
                <a:latin typeface="Times New Roman" pitchFamily="18" charset="0"/>
                <a:cs typeface="Times New Roman" pitchFamily="18" charset="0"/>
              </a:rPr>
              <a:t>.</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2" name="Google Shape;464;p24"/>
          <p:cNvGrpSpPr/>
          <p:nvPr/>
        </p:nvGrpSpPr>
        <p:grpSpPr>
          <a:xfrm>
            <a:off x="5105400" y="4419600"/>
            <a:ext cx="3505200" cy="1600200"/>
            <a:chOff x="2476988" y="3610275"/>
            <a:chExt cx="3885477" cy="996575"/>
          </a:xfrm>
        </p:grpSpPr>
        <p:sp>
          <p:nvSpPr>
            <p:cNvPr id="465" name="Google Shape;465;p24"/>
            <p:cNvSpPr/>
            <p:nvPr/>
          </p:nvSpPr>
          <p:spPr>
            <a:xfrm>
              <a:off x="2477000" y="3610275"/>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2476988" y="3610275"/>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solidFill>
              <a:srgbClr val="6D6DE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D</a:t>
              </a:r>
              <a:endParaRPr sz="2900" b="1">
                <a:latin typeface="Times New Roman" pitchFamily="18" charset="0"/>
                <a:ea typeface="Fira Sans Extra Condensed Medium"/>
                <a:cs typeface="Times New Roman" pitchFamily="18" charset="0"/>
                <a:sym typeface="Fira Sans Extra Condensed Medium"/>
              </a:endParaRPr>
            </a:p>
          </p:txBody>
        </p:sp>
        <p:sp>
          <p:nvSpPr>
            <p:cNvPr id="472" name="Google Shape;472;p24"/>
            <p:cNvSpPr/>
            <p:nvPr/>
          </p:nvSpPr>
          <p:spPr>
            <a:xfrm>
              <a:off x="3307218" y="3829049"/>
              <a:ext cx="2789573" cy="271200"/>
            </a:xfrm>
            <a:prstGeom prst="rect">
              <a:avLst/>
            </a:prstGeom>
            <a:noFill/>
            <a:ln>
              <a:noFill/>
            </a:ln>
          </p:spPr>
          <p:txBody>
            <a:bodyPr spcFirstLastPara="1" wrap="square" lIns="91425" tIns="91425" rIns="91425" bIns="91425" anchor="ctr" anchorCtr="0">
              <a:noAutofit/>
            </a:bodyPr>
            <a:lstStyle/>
            <a:p>
              <a:pPr lvl="0" algn="ctr">
                <a:buClr>
                  <a:srgbClr val="000000"/>
                </a:buClr>
                <a:buSzPts val="1100"/>
              </a:pPr>
              <a:endParaRPr sz="3600" b="1"/>
            </a:p>
          </p:txBody>
        </p:sp>
      </p:grpSp>
      <p:grpSp>
        <p:nvGrpSpPr>
          <p:cNvPr id="3" name="Google Shape;473;p24"/>
          <p:cNvGrpSpPr/>
          <p:nvPr/>
        </p:nvGrpSpPr>
        <p:grpSpPr>
          <a:xfrm>
            <a:off x="152400" y="4343400"/>
            <a:ext cx="3505200" cy="1676400"/>
            <a:chOff x="2477000" y="2824775"/>
            <a:chExt cx="3885465" cy="996575"/>
          </a:xfrm>
        </p:grpSpPr>
        <p:sp>
          <p:nvSpPr>
            <p:cNvPr id="474" name="Google Shape;474;p24"/>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solidFill>
              <a:srgbClr val="FDD77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C</a:t>
              </a:r>
              <a:endParaRPr sz="2900" b="1">
                <a:latin typeface="Times New Roman" pitchFamily="18" charset="0"/>
                <a:ea typeface="Fira Sans Extra Condensed Medium"/>
                <a:cs typeface="Times New Roman" pitchFamily="18" charset="0"/>
                <a:sym typeface="Fira Sans Extra Condensed Medium"/>
              </a:endParaRPr>
            </a:p>
          </p:txBody>
        </p:sp>
        <p:sp>
          <p:nvSpPr>
            <p:cNvPr id="481" name="Google Shape;481;p24"/>
            <p:cNvSpPr txBox="1"/>
            <p:nvPr/>
          </p:nvSpPr>
          <p:spPr>
            <a:xfrm>
              <a:off x="3373646" y="3086100"/>
              <a:ext cx="2855982" cy="271200"/>
            </a:xfrm>
            <a:prstGeom prst="rect">
              <a:avLst/>
            </a:prstGeom>
            <a:noFill/>
            <a:ln>
              <a:noFill/>
            </a:ln>
          </p:spPr>
          <p:txBody>
            <a:bodyPr spcFirstLastPara="1" wrap="square" lIns="91425" tIns="91425" rIns="91425" bIns="91425" anchor="ctr" anchorCtr="0">
              <a:noAutofit/>
            </a:bodyPr>
            <a:lstStyle/>
            <a:p>
              <a:pPr lvl="0"/>
              <a:endParaRPr sz="3600" b="1">
                <a:latin typeface="Times New Roman" pitchFamily="18" charset="0"/>
                <a:ea typeface="Roboto"/>
                <a:cs typeface="Times New Roman" pitchFamily="18" charset="0"/>
                <a:sym typeface="Roboto"/>
              </a:endParaRPr>
            </a:p>
          </p:txBody>
        </p:sp>
      </p:grpSp>
      <p:grpSp>
        <p:nvGrpSpPr>
          <p:cNvPr id="4" name="Google Shape;483;p24"/>
          <p:cNvGrpSpPr/>
          <p:nvPr/>
        </p:nvGrpSpPr>
        <p:grpSpPr>
          <a:xfrm>
            <a:off x="5181600" y="2438400"/>
            <a:ext cx="3962400" cy="1328767"/>
            <a:chOff x="2476988" y="2029425"/>
            <a:chExt cx="4433689" cy="996575"/>
          </a:xfrm>
        </p:grpSpPr>
        <p:sp>
          <p:nvSpPr>
            <p:cNvPr id="484" name="Google Shape;484;p24"/>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2476988" y="2029425"/>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solidFill>
              <a:srgbClr val="F48989"/>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B</a:t>
              </a:r>
              <a:endParaRPr sz="2900" b="1">
                <a:latin typeface="Times New Roman" pitchFamily="18" charset="0"/>
                <a:ea typeface="Fira Sans Extra Condensed Medium"/>
                <a:cs typeface="Times New Roman" pitchFamily="18" charset="0"/>
                <a:sym typeface="Fira Sans Extra Condensed Medium"/>
              </a:endParaRPr>
            </a:p>
          </p:txBody>
        </p:sp>
        <p:sp>
          <p:nvSpPr>
            <p:cNvPr id="488" name="Google Shape;488;p24"/>
            <p:cNvSpPr/>
            <p:nvPr/>
          </p:nvSpPr>
          <p:spPr>
            <a:xfrm>
              <a:off x="6886219" y="2438497"/>
              <a:ext cx="24458" cy="24457"/>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txBox="1"/>
            <p:nvPr/>
          </p:nvSpPr>
          <p:spPr>
            <a:xfrm>
              <a:off x="3383879" y="2285999"/>
              <a:ext cx="2888616" cy="271200"/>
            </a:xfrm>
            <a:prstGeom prst="rect">
              <a:avLst/>
            </a:prstGeom>
            <a:noFill/>
            <a:ln>
              <a:noFill/>
            </a:ln>
          </p:spPr>
          <p:txBody>
            <a:bodyPr spcFirstLastPara="1" wrap="square" lIns="91425" tIns="91425" rIns="91425" bIns="91425" anchor="ctr" anchorCtr="0">
              <a:noAutofit/>
            </a:bodyPr>
            <a:lstStyle/>
            <a:p>
              <a:pPr lvl="0" algn="ctr"/>
              <a:endParaRPr sz="3600" b="1">
                <a:solidFill>
                  <a:schemeClr val="lt1"/>
                </a:solidFill>
                <a:latin typeface="Times New Roman" pitchFamily="18" charset="0"/>
                <a:ea typeface="Roboto"/>
                <a:cs typeface="Times New Roman" pitchFamily="18" charset="0"/>
                <a:sym typeface="Roboto"/>
              </a:endParaRPr>
            </a:p>
          </p:txBody>
        </p:sp>
      </p:grpSp>
      <p:grpSp>
        <p:nvGrpSpPr>
          <p:cNvPr id="5" name="Google Shape;497;p24"/>
          <p:cNvGrpSpPr/>
          <p:nvPr/>
        </p:nvGrpSpPr>
        <p:grpSpPr>
          <a:xfrm>
            <a:off x="228600" y="2362200"/>
            <a:ext cx="3352800" cy="1600200"/>
            <a:chOff x="2476988" y="1243925"/>
            <a:chExt cx="3885477" cy="996575"/>
          </a:xfrm>
        </p:grpSpPr>
        <p:sp>
          <p:nvSpPr>
            <p:cNvPr id="498" name="Google Shape;498;p24"/>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dirty="0" smtClean="0"/>
                <a:t>4</a:t>
              </a:r>
              <a:endParaRPr/>
            </a:p>
          </p:txBody>
        </p:sp>
        <p:sp>
          <p:nvSpPr>
            <p:cNvPr id="499" name="Google Shape;499;p24"/>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solidFill>
              <a:srgbClr val="9ED1FD"/>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A</a:t>
              </a:r>
              <a:endParaRPr sz="2900" b="1">
                <a:latin typeface="Times New Roman" pitchFamily="18" charset="0"/>
                <a:ea typeface="Fira Sans Extra Condensed Medium"/>
                <a:cs typeface="Times New Roman" pitchFamily="18" charset="0"/>
                <a:sym typeface="Fira Sans Extra Condensed Medium"/>
              </a:endParaRPr>
            </a:p>
          </p:txBody>
        </p:sp>
        <p:sp>
          <p:nvSpPr>
            <p:cNvPr id="509" name="Google Shape;509;p24"/>
            <p:cNvSpPr txBox="1"/>
            <p:nvPr/>
          </p:nvSpPr>
          <p:spPr>
            <a:xfrm>
              <a:off x="3320063" y="1428750"/>
              <a:ext cx="2895780" cy="271200"/>
            </a:xfrm>
            <a:prstGeom prst="rect">
              <a:avLst/>
            </a:prstGeom>
            <a:noFill/>
            <a:ln>
              <a:noFill/>
            </a:ln>
          </p:spPr>
          <p:txBody>
            <a:bodyPr spcFirstLastPara="1" wrap="square" lIns="91425" tIns="91425" rIns="91425" bIns="91425" anchor="ctr" anchorCtr="0">
              <a:noAutofit/>
            </a:bodyPr>
            <a:lstStyle/>
            <a:p>
              <a:pPr lvl="0"/>
              <a:endParaRPr sz="3600" b="1">
                <a:solidFill>
                  <a:schemeClr val="lt1"/>
                </a:solidFill>
                <a:latin typeface="Times New Roman" pitchFamily="18" charset="0"/>
                <a:ea typeface="Roboto"/>
                <a:cs typeface="Times New Roman" pitchFamily="18" charset="0"/>
                <a:sym typeface="Roboto"/>
              </a:endParaRPr>
            </a:p>
          </p:txBody>
        </p:sp>
      </p:grpSp>
      <p:sp>
        <p:nvSpPr>
          <p:cNvPr id="24" name="Flowchart: Terminator 23"/>
          <p:cNvSpPr/>
          <p:nvPr/>
        </p:nvSpPr>
        <p:spPr>
          <a:xfrm>
            <a:off x="0" y="228600"/>
            <a:ext cx="9144000" cy="152400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vi-VN" sz="3600" dirty="0" smtClean="0">
                <a:solidFill>
                  <a:schemeClr val="tx1"/>
                </a:solidFill>
                <a:latin typeface="Times New Roman" pitchFamily="18" charset="0"/>
                <a:cs typeface="Times New Roman" pitchFamily="18" charset="0"/>
              </a:rPr>
              <a:t>Câu 1:</a:t>
            </a:r>
            <a:r>
              <a:rPr lang="en-US" sz="3600" dirty="0" err="1" smtClean="0">
                <a:solidFill>
                  <a:schemeClr val="tx1"/>
                </a:solidFill>
                <a:latin typeface="Times New Roman" pitchFamily="18" charset="0"/>
                <a:cs typeface="Times New Roman" pitchFamily="18" charset="0"/>
              </a:rPr>
              <a:t>Biểu</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tính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suất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hao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suất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tỏa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nhiệt</a:t>
            </a:r>
            <a:r>
              <a:rPr lang="en-US" sz="3600" dirty="0">
                <a:solidFill>
                  <a:schemeClr val="tx1"/>
                </a:solidFill>
                <a:latin typeface="Times New Roman" pitchFamily="18" charset="0"/>
                <a:cs typeface="Times New Roman" pitchFamily="18" charset="0"/>
              </a:rPr>
              <a:t>):</a:t>
            </a:r>
          </a:p>
        </p:txBody>
      </p:sp>
      <p:pic>
        <p:nvPicPr>
          <p:cNvPr id="37890"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1143000" y="2590800"/>
            <a:ext cx="1981200" cy="753908"/>
          </a:xfrm>
          <a:prstGeom prst="rect">
            <a:avLst/>
          </a:prstGeom>
          <a:noFill/>
        </p:spPr>
      </p:pic>
      <p:pic>
        <p:nvPicPr>
          <p:cNvPr id="37892" name="Picture 4" descr="Vật Lí lớp 9 | Tổng hợp Lý thuyết - Bài tập Vật Lý 9 có đáp án"/>
          <p:cNvPicPr>
            <a:picLocks noChangeAspect="1" noChangeArrowheads="1"/>
          </p:cNvPicPr>
          <p:nvPr/>
        </p:nvPicPr>
        <p:blipFill>
          <a:blip r:embed="rId4"/>
          <a:srcRect/>
          <a:stretch>
            <a:fillRect/>
          </a:stretch>
        </p:blipFill>
        <p:spPr bwMode="auto">
          <a:xfrm>
            <a:off x="6248400" y="2514600"/>
            <a:ext cx="1447800" cy="741556"/>
          </a:xfrm>
          <a:prstGeom prst="rect">
            <a:avLst/>
          </a:prstGeom>
          <a:noFill/>
        </p:spPr>
      </p:pic>
      <p:pic>
        <p:nvPicPr>
          <p:cNvPr id="37894" name="Picture 6" descr="Vật Lí lớp 9 | Tổng hợp Lý thuyết - Bài tập Vật Lý 9 có đáp án"/>
          <p:cNvPicPr>
            <a:picLocks noChangeAspect="1" noChangeArrowheads="1"/>
          </p:cNvPicPr>
          <p:nvPr/>
        </p:nvPicPr>
        <p:blipFill>
          <a:blip r:embed="rId5"/>
          <a:srcRect/>
          <a:stretch>
            <a:fillRect/>
          </a:stretch>
        </p:blipFill>
        <p:spPr bwMode="auto">
          <a:xfrm>
            <a:off x="1143000" y="4419600"/>
            <a:ext cx="1676400" cy="1070045"/>
          </a:xfrm>
          <a:prstGeom prst="rect">
            <a:avLst/>
          </a:prstGeom>
          <a:noFill/>
        </p:spPr>
      </p:pic>
      <p:pic>
        <p:nvPicPr>
          <p:cNvPr id="37896" name="Picture 8" descr="Vật Lí lớp 9 | Tổng hợp Lý thuyết - Bài tập Vật Lý 9 có đáp án"/>
          <p:cNvPicPr>
            <a:picLocks noChangeAspect="1" noChangeArrowheads="1"/>
          </p:cNvPicPr>
          <p:nvPr/>
        </p:nvPicPr>
        <p:blipFill>
          <a:blip r:embed="rId6"/>
          <a:srcRect/>
          <a:stretch>
            <a:fillRect/>
          </a:stretch>
        </p:blipFill>
        <p:spPr bwMode="auto">
          <a:xfrm>
            <a:off x="6248400" y="4495800"/>
            <a:ext cx="1605452"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7890"/>
                                        </p:tgtEl>
                                        <p:attrNameLst>
                                          <p:attrName>style.visibility</p:attrName>
                                        </p:attrNameLst>
                                      </p:cBhvr>
                                      <p:to>
                                        <p:strVal val="visible"/>
                                      </p:to>
                                    </p:set>
                                    <p:anim calcmode="lin" valueType="num">
                                      <p:cBhvr additive="base">
                                        <p:cTn id="18" dur="5000" fill="hold"/>
                                        <p:tgtEl>
                                          <p:spTgt spid="37890"/>
                                        </p:tgtEl>
                                        <p:attrNameLst>
                                          <p:attrName>ppt_x</p:attrName>
                                        </p:attrNameLst>
                                      </p:cBhvr>
                                      <p:tavLst>
                                        <p:tav tm="0">
                                          <p:val>
                                            <p:strVal val="#ppt_x"/>
                                          </p:val>
                                        </p:tav>
                                        <p:tav tm="100000">
                                          <p:val>
                                            <p:strVal val="#ppt_x"/>
                                          </p:val>
                                        </p:tav>
                                      </p:tavLst>
                                    </p:anim>
                                    <p:anim calcmode="lin" valueType="num">
                                      <p:cBhvr additive="base">
                                        <p:cTn id="19" dur="50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7892"/>
                                        </p:tgtEl>
                                        <p:attrNameLst>
                                          <p:attrName>style.visibility</p:attrName>
                                        </p:attrNameLst>
                                      </p:cBhvr>
                                      <p:to>
                                        <p:strVal val="visible"/>
                                      </p:to>
                                    </p:set>
                                    <p:animEffect transition="in" filter="blinds(horizontal)">
                                      <p:cBhvr>
                                        <p:cTn id="29" dur="500"/>
                                        <p:tgtEl>
                                          <p:spTgt spid="3789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4)">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37894"/>
                                        </p:tgtEl>
                                        <p:attrNameLst>
                                          <p:attrName>style.visibility</p:attrName>
                                        </p:attrNameLst>
                                      </p:cBhvr>
                                      <p:to>
                                        <p:strVal val="visible"/>
                                      </p:to>
                                    </p:set>
                                    <p:animEffect transition="in" filter="wedge">
                                      <p:cBhvr>
                                        <p:cTn id="39" dur="2000"/>
                                        <p:tgtEl>
                                          <p:spTgt spid="378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896"/>
                                        </p:tgtEl>
                                        <p:attrNameLst>
                                          <p:attrName>style.visibility</p:attrName>
                                        </p:attrNameLst>
                                      </p:cBhvr>
                                      <p:to>
                                        <p:strVal val="visible"/>
                                      </p:to>
                                    </p:set>
                                    <p:animEffect transition="in" filter="wipe(down)">
                                      <p:cBhvr>
                                        <p:cTn id="49" dur="500"/>
                                        <p:tgtEl>
                                          <p:spTgt spid="37896"/>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2"/>
                                        </p:tgtEl>
                                      </p:cBhvr>
                                    </p:animEffect>
                                    <p:animScale>
                                      <p:cBhvr>
                                        <p:cTn id="5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52400"/>
            <a:ext cx="91440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dirty="0" smtClean="0">
                <a:solidFill>
                  <a:srgbClr val="FF0000"/>
                </a:solidFill>
                <a:latin typeface="Times New Roman" pitchFamily="18" charset="0"/>
                <a:cs typeface="Times New Roman" pitchFamily="18" charset="0"/>
              </a:rPr>
              <a:t>Câu 2:Khi </a:t>
            </a:r>
            <a:r>
              <a:rPr lang="vi-VN" sz="3600" dirty="0">
                <a:solidFill>
                  <a:srgbClr val="FF0000"/>
                </a:solidFill>
                <a:latin typeface="Times New Roman" pitchFamily="18" charset="0"/>
                <a:cs typeface="Times New Roman" pitchFamily="18" charset="0"/>
              </a:rPr>
              <a:t>truyền tải điện năng đi xa bằng đường dây dẫn</a:t>
            </a:r>
            <a:endParaRPr lang="en-US" sz="3600" dirty="0">
              <a:solidFill>
                <a:srgbClr val="FF0000"/>
              </a:solidFill>
              <a:latin typeface="Times New Roman" pitchFamily="18" charset="0"/>
              <a:cs typeface="Times New Roman" pitchFamily="18" charset="0"/>
            </a:endParaRPr>
          </a:p>
        </p:txBody>
      </p:sp>
      <p:grpSp>
        <p:nvGrpSpPr>
          <p:cNvPr id="5" name="Google Shape;831;p32"/>
          <p:cNvGrpSpPr/>
          <p:nvPr/>
        </p:nvGrpSpPr>
        <p:grpSpPr>
          <a:xfrm>
            <a:off x="304800" y="1524000"/>
            <a:ext cx="8458200" cy="1371600"/>
            <a:chOff x="4860575" y="633850"/>
            <a:chExt cx="3351925" cy="938825"/>
          </a:xfrm>
        </p:grpSpPr>
        <p:sp>
          <p:nvSpPr>
            <p:cNvPr id="6" name="Google Shape;832;p32"/>
            <p:cNvSpPr/>
            <p:nvPr/>
          </p:nvSpPr>
          <p:spPr>
            <a:xfrm>
              <a:off x="5102155" y="699925"/>
              <a:ext cx="311034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7"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6;p32"/>
            <p:cNvSpPr/>
            <p:nvPr/>
          </p:nvSpPr>
          <p:spPr>
            <a:xfrm>
              <a:off x="5034700" y="807975"/>
              <a:ext cx="369430"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A</a:t>
              </a:r>
              <a:endParaRPr sz="3600" b="1">
                <a:latin typeface="+mj-lt"/>
                <a:ea typeface="Fira Sans Extra Condensed Medium"/>
                <a:cs typeface="Fira Sans Extra Condensed Medium"/>
                <a:sym typeface="Fira Sans Extra Condensed Medium"/>
              </a:endParaRPr>
            </a:p>
          </p:txBody>
        </p:sp>
      </p:grpSp>
      <p:grpSp>
        <p:nvGrpSpPr>
          <p:cNvPr id="11" name="Google Shape;837;p32"/>
          <p:cNvGrpSpPr/>
          <p:nvPr/>
        </p:nvGrpSpPr>
        <p:grpSpPr>
          <a:xfrm>
            <a:off x="0" y="3048000"/>
            <a:ext cx="8915400" cy="1143000"/>
            <a:chOff x="4859375" y="1605400"/>
            <a:chExt cx="3351925" cy="879867"/>
          </a:xfrm>
        </p:grpSpPr>
        <p:sp>
          <p:nvSpPr>
            <p:cNvPr id="12"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13"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0;p32"/>
            <p:cNvSpPr/>
            <p:nvPr/>
          </p:nvSpPr>
          <p:spPr>
            <a:xfrm>
              <a:off x="7272475" y="2074800"/>
              <a:ext cx="595038" cy="410467"/>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2;p32"/>
            <p:cNvSpPr/>
            <p:nvPr/>
          </p:nvSpPr>
          <p:spPr>
            <a:xfrm>
              <a:off x="7581024" y="1779525"/>
              <a:ext cx="456152"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B</a:t>
              </a:r>
              <a:endParaRPr sz="3600" b="1">
                <a:latin typeface="+mj-lt"/>
                <a:ea typeface="Fira Sans Extra Condensed Medium"/>
                <a:cs typeface="Fira Sans Extra Condensed Medium"/>
                <a:sym typeface="Fira Sans Extra Condensed Medium"/>
              </a:endParaRPr>
            </a:p>
          </p:txBody>
        </p:sp>
      </p:grpSp>
      <p:grpSp>
        <p:nvGrpSpPr>
          <p:cNvPr id="17" name="Google Shape;843;p32"/>
          <p:cNvGrpSpPr/>
          <p:nvPr/>
        </p:nvGrpSpPr>
        <p:grpSpPr>
          <a:xfrm>
            <a:off x="152400" y="4267200"/>
            <a:ext cx="8763000" cy="838200"/>
            <a:chOff x="4860575" y="2599575"/>
            <a:chExt cx="3351925" cy="938525"/>
          </a:xfrm>
        </p:grpSpPr>
        <p:sp>
          <p:nvSpPr>
            <p:cNvPr id="18"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19"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8;p32"/>
            <p:cNvSpPr/>
            <p:nvPr/>
          </p:nvSpPr>
          <p:spPr>
            <a:xfrm>
              <a:off x="5034700" y="2773700"/>
              <a:ext cx="408819"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C</a:t>
              </a:r>
              <a:endParaRPr sz="3600" b="1">
                <a:latin typeface="+mj-lt"/>
                <a:ea typeface="Fira Sans Extra Condensed Medium"/>
                <a:cs typeface="Fira Sans Extra Condensed Medium"/>
                <a:sym typeface="Fira Sans Extra Condensed Medium"/>
              </a:endParaRPr>
            </a:p>
          </p:txBody>
        </p:sp>
      </p:grpSp>
      <p:grpSp>
        <p:nvGrpSpPr>
          <p:cNvPr id="23" name="Google Shape;849;p32"/>
          <p:cNvGrpSpPr/>
          <p:nvPr/>
        </p:nvGrpSpPr>
        <p:grpSpPr>
          <a:xfrm>
            <a:off x="304800" y="5334000"/>
            <a:ext cx="8610600" cy="1219200"/>
            <a:chOff x="5468816" y="3571100"/>
            <a:chExt cx="2742484" cy="938550"/>
          </a:xfrm>
        </p:grpSpPr>
        <p:sp>
          <p:nvSpPr>
            <p:cNvPr id="24" name="Google Shape;850;p32"/>
            <p:cNvSpPr/>
            <p:nvPr/>
          </p:nvSpPr>
          <p:spPr>
            <a:xfrm>
              <a:off x="5468816" y="3636900"/>
              <a:ext cx="2451247" cy="787427"/>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25"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3;p32"/>
            <p:cNvSpPr/>
            <p:nvPr/>
          </p:nvSpPr>
          <p:spPr>
            <a:xfrm>
              <a:off x="7507477" y="3636900"/>
              <a:ext cx="637748"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4;p32"/>
            <p:cNvSpPr/>
            <p:nvPr/>
          </p:nvSpPr>
          <p:spPr>
            <a:xfrm>
              <a:off x="7677365" y="3745250"/>
              <a:ext cx="359810"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D</a:t>
              </a:r>
              <a:endParaRPr sz="3600" b="1">
                <a:latin typeface="+mj-lt"/>
                <a:ea typeface="Fira Sans Extra Condensed Medium"/>
                <a:cs typeface="Fira Sans Extra Condensed Medium"/>
                <a:sym typeface="Fira Sans Extra Condensed Medium"/>
              </a:endParaRPr>
            </a:p>
          </p:txBody>
        </p:sp>
      </p:grpSp>
      <p:sp>
        <p:nvSpPr>
          <p:cNvPr id="29" name="Rectangle 28"/>
          <p:cNvSpPr/>
          <p:nvPr/>
        </p:nvSpPr>
        <p:spPr>
          <a:xfrm>
            <a:off x="2667000" y="1676400"/>
            <a:ext cx="5638800" cy="1077218"/>
          </a:xfrm>
          <a:prstGeom prst="rect">
            <a:avLst/>
          </a:prstGeom>
        </p:spPr>
        <p:txBody>
          <a:bodyPr wrap="square">
            <a:spAutoFit/>
          </a:bodyPr>
          <a:lstStyle/>
          <a:p>
            <a:r>
              <a:rPr lang="vi-VN" sz="3200" dirty="0">
                <a:latin typeface="Times New Roman" pitchFamily="18" charset="0"/>
                <a:cs typeface="Times New Roman" pitchFamily="18" charset="0"/>
              </a:rPr>
              <a:t>Toàn bộ điện năng ở nơi cấp sẽ truyền đến nơi tiêu thụ.</a:t>
            </a:r>
            <a:endParaRPr lang="en-US" sz="3200" dirty="0">
              <a:latin typeface="Times New Roman" pitchFamily="18" charset="0"/>
              <a:cs typeface="Times New Roman" pitchFamily="18" charset="0"/>
            </a:endParaRPr>
          </a:p>
        </p:txBody>
      </p:sp>
      <p:sp>
        <p:nvSpPr>
          <p:cNvPr id="30" name="Rectangle 29"/>
          <p:cNvSpPr/>
          <p:nvPr/>
        </p:nvSpPr>
        <p:spPr>
          <a:xfrm>
            <a:off x="381000" y="3105835"/>
            <a:ext cx="6553200" cy="1077218"/>
          </a:xfrm>
          <a:prstGeom prst="rect">
            <a:avLst/>
          </a:prstGeom>
        </p:spPr>
        <p:txBody>
          <a:bodyPr wrap="square">
            <a:spAutoFit/>
          </a:bodyPr>
          <a:lstStyle/>
          <a:p>
            <a:r>
              <a:rPr lang="vi-VN" sz="3200" dirty="0">
                <a:latin typeface="Times New Roman" pitchFamily="18" charset="0"/>
                <a:cs typeface="Times New Roman" pitchFamily="18" charset="0"/>
              </a:rPr>
              <a:t>Có một phần điện năng hao phí do hiện tượng tỏa nhiệt trên đường dây.</a:t>
            </a:r>
            <a:endParaRPr lang="en-US" sz="3200" dirty="0">
              <a:latin typeface="Times New Roman" pitchFamily="18" charset="0"/>
              <a:cs typeface="Times New Roman" pitchFamily="18" charset="0"/>
            </a:endParaRPr>
          </a:p>
        </p:txBody>
      </p:sp>
      <p:sp>
        <p:nvSpPr>
          <p:cNvPr id="31" name="Rectangle 30"/>
          <p:cNvSpPr/>
          <p:nvPr/>
        </p:nvSpPr>
        <p:spPr>
          <a:xfrm>
            <a:off x="2514600" y="4419600"/>
            <a:ext cx="5277636" cy="584775"/>
          </a:xfrm>
          <a:prstGeom prst="rect">
            <a:avLst/>
          </a:prstGeom>
        </p:spPr>
        <p:txBody>
          <a:bodyPr wrap="square">
            <a:spAutoFit/>
          </a:bodyPr>
          <a:lstStyle/>
          <a:p>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100%.</a:t>
            </a:r>
          </a:p>
        </p:txBody>
      </p:sp>
      <p:sp>
        <p:nvSpPr>
          <p:cNvPr id="32" name="Rectangle 31"/>
          <p:cNvSpPr/>
          <p:nvPr/>
        </p:nvSpPr>
        <p:spPr>
          <a:xfrm>
            <a:off x="685800" y="5410200"/>
            <a:ext cx="5791200" cy="1077218"/>
          </a:xfrm>
          <a:prstGeom prst="rect">
            <a:avLst/>
          </a:prstGeom>
        </p:spPr>
        <p:txBody>
          <a:bodyPr wrap="square">
            <a:spAutoFit/>
          </a:bodyPr>
          <a:lstStyle/>
          <a:p>
            <a:r>
              <a:rPr lang="vi-VN" sz="3200" dirty="0">
                <a:latin typeface="Times New Roman" pitchFamily="18" charset="0"/>
                <a:cs typeface="Times New Roman" pitchFamily="18" charset="0"/>
              </a:rPr>
              <a:t>Không có hao phí do tỏa nhiệt trên đường dây.</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plus(in)">
                                      <p:cBhvr>
                                        <p:cTn id="28" dur="2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4)">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plus(in)">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linds(horizont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2" name="Google Shape;56;p15"/>
          <p:cNvGrpSpPr/>
          <p:nvPr/>
        </p:nvGrpSpPr>
        <p:grpSpPr>
          <a:xfrm>
            <a:off x="0" y="2500456"/>
            <a:ext cx="5943600" cy="1231133"/>
            <a:chOff x="2610900" y="1837425"/>
            <a:chExt cx="3520084" cy="923350"/>
          </a:xfrm>
        </p:grpSpPr>
        <p:sp>
          <p:nvSpPr>
            <p:cNvPr id="57" name="Google Shape;57;p15"/>
            <p:cNvSpPr txBox="1"/>
            <p:nvPr/>
          </p:nvSpPr>
          <p:spPr>
            <a:xfrm>
              <a:off x="5682938" y="2058500"/>
              <a:ext cx="448046"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accent2"/>
                  </a:solidFill>
                  <a:latin typeface="+mj-lt"/>
                  <a:ea typeface="Fira Sans Extra Condensed Medium"/>
                  <a:cs typeface="Fira Sans Extra Condensed Medium"/>
                  <a:sym typeface="Fira Sans Extra Condensed Medium"/>
                </a:rPr>
                <a:t>B</a:t>
              </a:r>
              <a:endParaRPr sz="3600" b="1">
                <a:solidFill>
                  <a:schemeClr val="accent2"/>
                </a:solidFill>
                <a:latin typeface="+mj-lt"/>
                <a:ea typeface="Fira Sans Extra Condensed Medium"/>
                <a:cs typeface="Fira Sans Extra Condensed Medium"/>
                <a:sym typeface="Fira Sans Extra Condensed Medium"/>
              </a:endParaRPr>
            </a:p>
          </p:txBody>
        </p:sp>
        <p:sp>
          <p:nvSpPr>
            <p:cNvPr id="58" name="Google Shape;58;p15"/>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grpSp>
        <p:nvGrpSpPr>
          <p:cNvPr id="3" name="Google Shape;62;p15"/>
          <p:cNvGrpSpPr/>
          <p:nvPr/>
        </p:nvGrpSpPr>
        <p:grpSpPr>
          <a:xfrm>
            <a:off x="3200400" y="3705744"/>
            <a:ext cx="4800599" cy="1231133"/>
            <a:chOff x="2673613" y="2780700"/>
            <a:chExt cx="3859537" cy="923350"/>
          </a:xfrm>
        </p:grpSpPr>
        <p:sp>
          <p:nvSpPr>
            <p:cNvPr id="63" name="Google Shape;63;p15"/>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accent5"/>
                  </a:solidFill>
                  <a:latin typeface="+mj-lt"/>
                  <a:ea typeface="Fira Sans Extra Condensed Medium"/>
                  <a:cs typeface="Fira Sans Extra Condensed Medium"/>
                  <a:sym typeface="Fira Sans Extra Condensed Medium"/>
                </a:rPr>
                <a:t>C</a:t>
              </a:r>
              <a:endParaRPr sz="3600" b="1">
                <a:solidFill>
                  <a:schemeClr val="accent5"/>
                </a:solidFill>
                <a:latin typeface="+mj-lt"/>
                <a:ea typeface="Fira Sans Extra Condensed Medium"/>
                <a:cs typeface="Fira Sans Extra Condensed Medium"/>
                <a:sym typeface="Fira Sans Extra Condensed Medium"/>
              </a:endParaRPr>
            </a:p>
          </p:txBody>
        </p:sp>
        <p:sp>
          <p:nvSpPr>
            <p:cNvPr id="64" name="Google Shape;64;p15"/>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r>
                <a:rPr lang="vi-VN" sz="3600" dirty="0" smtClean="0">
                  <a:latin typeface="Times New Roman" pitchFamily="18" charset="0"/>
                  <a:cs typeface="Times New Roman" pitchFamily="18" charset="0"/>
                </a:rPr>
                <a:t>4</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tuần</a:t>
              </a:r>
              <a:endParaRPr lang="en-US" sz="3600" dirty="0">
                <a:solidFill>
                  <a:srgbClr val="434343"/>
                </a:solidFill>
                <a:latin typeface="Times New Roman" pitchFamily="18" charset="0"/>
                <a:ea typeface="Roboto"/>
                <a:cs typeface="Times New Roman" pitchFamily="18" charset="0"/>
                <a:sym typeface="Roboto"/>
              </a:endParaRPr>
            </a:p>
          </p:txBody>
        </p:sp>
      </p:grpSp>
      <p:grpSp>
        <p:nvGrpSpPr>
          <p:cNvPr id="4" name="Google Shape;68;p15"/>
          <p:cNvGrpSpPr/>
          <p:nvPr/>
        </p:nvGrpSpPr>
        <p:grpSpPr>
          <a:xfrm>
            <a:off x="0" y="5181600"/>
            <a:ext cx="6477000" cy="1231433"/>
            <a:chOff x="2610900" y="3683275"/>
            <a:chExt cx="3534297" cy="923575"/>
          </a:xfrm>
        </p:grpSpPr>
        <p:sp>
          <p:nvSpPr>
            <p:cNvPr id="69" name="Google Shape;69;p15"/>
            <p:cNvSpPr txBox="1"/>
            <p:nvPr/>
          </p:nvSpPr>
          <p:spPr>
            <a:xfrm>
              <a:off x="5682025" y="3904450"/>
              <a:ext cx="463172"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accent4"/>
                  </a:solidFill>
                  <a:latin typeface="+mj-lt"/>
                  <a:ea typeface="Fira Sans Extra Condensed Medium"/>
                  <a:cs typeface="Fira Sans Extra Condensed Medium"/>
                  <a:sym typeface="Fira Sans Extra Condensed Medium"/>
                </a:rPr>
                <a:t>D</a:t>
              </a:r>
              <a:endParaRPr sz="3600" b="1">
                <a:solidFill>
                  <a:schemeClr val="accent4"/>
                </a:solidFill>
                <a:latin typeface="+mj-lt"/>
                <a:ea typeface="Fira Sans Extra Condensed Medium"/>
                <a:cs typeface="Fira Sans Extra Condensed Medium"/>
                <a:sym typeface="Fira Sans Extra Condensed Medium"/>
              </a:endParaRPr>
            </a:p>
          </p:txBody>
        </p:sp>
        <p:sp>
          <p:nvSpPr>
            <p:cNvPr id="70" name="Google Shape;70;p15"/>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610900" y="3768475"/>
              <a:ext cx="2853075"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434343"/>
                </a:solidFill>
                <a:latin typeface="Times New Roman" pitchFamily="18" charset="0"/>
                <a:ea typeface="Roboto"/>
                <a:cs typeface="Times New Roman" pitchFamily="18" charset="0"/>
                <a:sym typeface="Roboto"/>
              </a:endParaRPr>
            </a:p>
          </p:txBody>
        </p:sp>
      </p:grpSp>
      <p:grpSp>
        <p:nvGrpSpPr>
          <p:cNvPr id="5" name="Google Shape;74;p15"/>
          <p:cNvGrpSpPr/>
          <p:nvPr/>
        </p:nvGrpSpPr>
        <p:grpSpPr>
          <a:xfrm>
            <a:off x="2514600" y="1143000"/>
            <a:ext cx="6629400" cy="1231433"/>
            <a:chOff x="2673625" y="934650"/>
            <a:chExt cx="2573016" cy="923575"/>
          </a:xfrm>
        </p:grpSpPr>
        <p:sp>
          <p:nvSpPr>
            <p:cNvPr id="75" name="Google Shape;75;p15"/>
            <p:cNvSpPr txBox="1"/>
            <p:nvPr/>
          </p:nvSpPr>
          <p:spPr>
            <a:xfrm>
              <a:off x="2673625" y="1155725"/>
              <a:ext cx="325324"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500" b="1" dirty="0" smtClean="0">
                  <a:solidFill>
                    <a:schemeClr val="accent6"/>
                  </a:solidFill>
                  <a:latin typeface="+mj-lt"/>
                  <a:ea typeface="Fira Sans Extra Condensed Medium"/>
                  <a:cs typeface="Fira Sans Extra Condensed Medium"/>
                  <a:sym typeface="Fira Sans Extra Condensed Medium"/>
                </a:rPr>
                <a:t>A</a:t>
              </a:r>
              <a:endParaRPr sz="3500" b="1">
                <a:solidFill>
                  <a:schemeClr val="accent6"/>
                </a:solidFill>
                <a:latin typeface="+mj-lt"/>
                <a:ea typeface="Fira Sans Extra Condensed Medium"/>
                <a:cs typeface="Fira Sans Extra Condensed Medium"/>
                <a:sym typeface="Fira Sans Extra Condensed Medium"/>
              </a:endParaRPr>
            </a:p>
          </p:txBody>
        </p:sp>
        <p:sp>
          <p:nvSpPr>
            <p:cNvPr id="76" name="Google Shape;76;p15"/>
            <p:cNvSpPr/>
            <p:nvPr/>
          </p:nvSpPr>
          <p:spPr>
            <a:xfrm>
              <a:off x="2880649"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998949" y="12775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680100" y="1019625"/>
              <a:ext cx="1566541"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sp>
        <p:nvSpPr>
          <p:cNvPr id="27" name="Rectangle 26"/>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smtClean="0">
                <a:solidFill>
                  <a:schemeClr val="bg1"/>
                </a:solidFill>
                <a:latin typeface="Times New Roman" pitchFamily="18" charset="0"/>
                <a:cs typeface="Times New Roman" pitchFamily="18" charset="0"/>
              </a:rPr>
              <a:t>Câu 3:Phương </a:t>
            </a:r>
            <a:r>
              <a:rPr lang="vi-VN" sz="3600" dirty="0">
                <a:solidFill>
                  <a:schemeClr val="bg1"/>
                </a:solidFill>
                <a:latin typeface="Times New Roman" pitchFamily="18" charset="0"/>
                <a:cs typeface="Times New Roman" pitchFamily="18" charset="0"/>
              </a:rPr>
              <a:t>án làm giảm hao phí hữu hiệu nhất là:</a:t>
            </a:r>
            <a:endParaRPr lang="en-US" sz="3600" dirty="0">
              <a:solidFill>
                <a:schemeClr val="bg1"/>
              </a:solidFill>
              <a:latin typeface="Times New Roman" pitchFamily="18" charset="0"/>
              <a:cs typeface="Times New Roman" pitchFamily="18" charset="0"/>
            </a:endParaRPr>
          </a:p>
        </p:txBody>
      </p:sp>
      <p:sp>
        <p:nvSpPr>
          <p:cNvPr id="29" name="Google Shape;66;p15"/>
          <p:cNvSpPr/>
          <p:nvPr/>
        </p:nvSpPr>
        <p:spPr>
          <a:xfrm>
            <a:off x="4343400" y="3810000"/>
            <a:ext cx="3548703" cy="1004533"/>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C00000"/>
              </a:solidFill>
              <a:latin typeface="Times New Roman" pitchFamily="18" charset="0"/>
              <a:ea typeface="Roboto"/>
              <a:cs typeface="Times New Roman" pitchFamily="18" charset="0"/>
              <a:sym typeface="Roboto"/>
            </a:endParaRPr>
          </a:p>
        </p:txBody>
      </p:sp>
      <p:sp>
        <p:nvSpPr>
          <p:cNvPr id="25" name="Rectangle 24"/>
          <p:cNvSpPr/>
          <p:nvPr/>
        </p:nvSpPr>
        <p:spPr>
          <a:xfrm>
            <a:off x="4648200" y="1143000"/>
            <a:ext cx="4191001" cy="1200329"/>
          </a:xfrm>
          <a:prstGeom prst="rect">
            <a:avLst/>
          </a:prstGeom>
        </p:spPr>
        <p:txBody>
          <a:bodyPr wrap="square">
            <a:spAutoFit/>
          </a:bodyPr>
          <a:lstStyle/>
          <a:p>
            <a:r>
              <a:rPr lang="en-US" b="1" dirty="0" smtClean="0">
                <a:solidFill>
                  <a:srgbClr val="3F3F3F"/>
                </a:solidFill>
                <a:latin typeface="Roboto"/>
                <a:cs typeface="Arial" pitchFamily="34" charset="0"/>
              </a:rPr>
              <a:t> </a:t>
            </a:r>
            <a:r>
              <a:rPr lang="vi-VN" sz="3600" dirty="0">
                <a:latin typeface="Times New Roman" pitchFamily="18" charset="0"/>
                <a:cs typeface="Times New Roman" pitchFamily="18" charset="0"/>
              </a:rPr>
              <a:t>Tăng tiết diện dây dẫn</a:t>
            </a:r>
            <a:endParaRPr lang="en-US" sz="3600" dirty="0">
              <a:latin typeface="Times New Roman" pitchFamily="18" charset="0"/>
              <a:cs typeface="Times New Roman" pitchFamily="18" charset="0"/>
            </a:endParaRPr>
          </a:p>
        </p:txBody>
      </p:sp>
      <p:sp>
        <p:nvSpPr>
          <p:cNvPr id="26" name="Rectangle 25"/>
          <p:cNvSpPr/>
          <p:nvPr/>
        </p:nvSpPr>
        <p:spPr>
          <a:xfrm>
            <a:off x="152400" y="2667000"/>
            <a:ext cx="4038600" cy="1200329"/>
          </a:xfrm>
          <a:prstGeom prst="rect">
            <a:avLst/>
          </a:prstGeom>
        </p:spPr>
        <p:txBody>
          <a:bodyPr wrap="square">
            <a:spAutoFit/>
          </a:bodyPr>
          <a:lstStyle/>
          <a:p>
            <a:r>
              <a:rPr lang="vi-VN" sz="3600" dirty="0">
                <a:latin typeface="Times New Roman" pitchFamily="18" charset="0"/>
                <a:cs typeface="Times New Roman" pitchFamily="18" charset="0"/>
              </a:rPr>
              <a:t>Chọn dây dẫn có điện trở suất nhỏ</a:t>
            </a:r>
            <a:endParaRPr lang="en-US" sz="3600" dirty="0">
              <a:latin typeface="Times New Roman" pitchFamily="18" charset="0"/>
              <a:cs typeface="Times New Roman" pitchFamily="18" charset="0"/>
            </a:endParaRPr>
          </a:p>
        </p:txBody>
      </p:sp>
      <p:sp>
        <p:nvSpPr>
          <p:cNvPr id="28" name="Rectangle 27"/>
          <p:cNvSpPr/>
          <p:nvPr/>
        </p:nvSpPr>
        <p:spPr>
          <a:xfrm>
            <a:off x="4876800" y="3962400"/>
            <a:ext cx="3634328" cy="646331"/>
          </a:xfrm>
          <a:prstGeom prst="rect">
            <a:avLst/>
          </a:prstGeom>
        </p:spPr>
        <p:txBody>
          <a:bodyPr wrap="none">
            <a:spAutoFit/>
          </a:bodyPr>
          <a:lstStyle/>
          <a:p>
            <a:r>
              <a:rPr lang="vi-VN" sz="3600" dirty="0">
                <a:latin typeface="Times New Roman" pitchFamily="18" charset="0"/>
                <a:cs typeface="Times New Roman" pitchFamily="18" charset="0"/>
              </a:rPr>
              <a:t>Tăng hiệu điện thế</a:t>
            </a:r>
            <a:endParaRPr lang="en-US" sz="3600" dirty="0">
              <a:latin typeface="Times New Roman" pitchFamily="18" charset="0"/>
              <a:cs typeface="Times New Roman" pitchFamily="18" charset="0"/>
            </a:endParaRPr>
          </a:p>
        </p:txBody>
      </p:sp>
      <p:sp>
        <p:nvSpPr>
          <p:cNvPr id="30" name="Rectangle 29"/>
          <p:cNvSpPr/>
          <p:nvPr/>
        </p:nvSpPr>
        <p:spPr>
          <a:xfrm>
            <a:off x="0" y="5486400"/>
            <a:ext cx="4480842" cy="646331"/>
          </a:xfrm>
          <a:prstGeom prst="rect">
            <a:avLst/>
          </a:prstGeom>
        </p:spPr>
        <p:txBody>
          <a:bodyPr wrap="none">
            <a:spAutoFit/>
          </a:bodyPr>
          <a:lstStyle/>
          <a:p>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dirty="0" smtClean="0">
                <a:solidFill>
                  <a:srgbClr val="3F3F3F"/>
                </a:solidFill>
                <a:latin typeface="Roboto"/>
                <a:cs typeface="Arial" pitchFamily="34"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0" fill="hold"/>
                                        <p:tgtEl>
                                          <p:spTgt spid="25"/>
                                        </p:tgtEl>
                                        <p:attrNameLst>
                                          <p:attrName>ppt_x</p:attrName>
                                        </p:attrNameLst>
                                      </p:cBhvr>
                                      <p:tavLst>
                                        <p:tav tm="0">
                                          <p:val>
                                            <p:strVal val="#ppt_x"/>
                                          </p:val>
                                        </p:tav>
                                        <p:tav tm="100000">
                                          <p:val>
                                            <p:strVal val="#ppt_x"/>
                                          </p:val>
                                        </p:tav>
                                      </p:tavLst>
                                    </p:anim>
                                    <p:anim calcmode="lin" valueType="num">
                                      <p:cBhvr additive="base">
                                        <p:cTn id="18" dur="5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trips(down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strips(downLeft)">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grpId="1" nodeType="clickEffect">
                                  <p:stCondLst>
                                    <p:cond delay="0"/>
                                  </p:stCondLst>
                                  <p:childTnLst>
                                    <p:animRot by="21600000">
                                      <p:cBhvr>
                                        <p:cTn id="52"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p:bldP spid="26" grpId="0"/>
      <p:bldP spid="28" grpId="0"/>
      <p:bldP spid="2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763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II</a:t>
            </a:r>
            <a:r>
              <a:rPr lang="vi-VN"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Cấu tạo và hoạt động của máy biến thế</a:t>
            </a:r>
            <a:endParaRPr lang="vi-VN" sz="3600" b="1" dirty="0">
              <a:latin typeface="Times New Roman" pitchFamily="18" charset="0"/>
              <a:cs typeface="Times New Roman" pitchFamily="18" charset="0"/>
            </a:endParaRPr>
          </a:p>
        </p:txBody>
      </p:sp>
      <p:sp>
        <p:nvSpPr>
          <p:cNvPr id="4" name="Rectangle 3"/>
          <p:cNvSpPr/>
          <p:nvPr/>
        </p:nvSpPr>
        <p:spPr>
          <a:xfrm>
            <a:off x="228600" y="598608"/>
            <a:ext cx="8610600" cy="1277914"/>
          </a:xfrm>
          <a:prstGeom prst="rect">
            <a:avLst/>
          </a:prstGeom>
        </p:spPr>
        <p:txBody>
          <a:bodyPr wrap="square">
            <a:spAutoFit/>
          </a:bodyPr>
          <a:lstStyle/>
          <a:p>
            <a:pPr>
              <a:lnSpc>
                <a:spcPct val="107000"/>
              </a:lnSpc>
              <a:spcAft>
                <a:spcPts val="0"/>
              </a:spcAft>
            </a:pP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Máy biến thế gồm có những bộ phận cơ bản </a:t>
            </a:r>
            <a:r>
              <a:rPr lang="vi-VN"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endParaRPr lang="vi-VN" sz="3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Picture 6"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209800"/>
            <a:ext cx="4648200" cy="1754326"/>
          </a:xfrm>
          <a:prstGeom prst="rect">
            <a:avLst/>
          </a:prstGeom>
        </p:spPr>
        <p:txBody>
          <a:bodyPr wrap="square">
            <a:spAutoFit/>
          </a:bodyPr>
          <a:lstStyle/>
          <a:p>
            <a:pPr lvl="0">
              <a:defRPr/>
            </a:pPr>
            <a:r>
              <a:rPr lang="en-US" sz="3600" b="1" kern="0" dirty="0">
                <a:latin typeface="Times New Roman" panose="02020603050405020304" pitchFamily="18" charset="0"/>
              </a:rPr>
              <a:t>- </a:t>
            </a:r>
            <a:r>
              <a:rPr lang="en-US" sz="3600" b="1" kern="0" dirty="0" err="1">
                <a:latin typeface="Times New Roman" panose="02020603050405020304" pitchFamily="18" charset="0"/>
              </a:rPr>
              <a:t>Hai</a:t>
            </a:r>
            <a:r>
              <a:rPr lang="en-US" sz="3600" b="1" kern="0" dirty="0">
                <a:latin typeface="Times New Roman" panose="02020603050405020304" pitchFamily="18" charset="0"/>
              </a:rPr>
              <a:t> </a:t>
            </a:r>
            <a:r>
              <a:rPr lang="en-US" sz="3600" b="1" kern="0" dirty="0" err="1">
                <a:latin typeface="Times New Roman" panose="02020603050405020304" pitchFamily="18" charset="0"/>
              </a:rPr>
              <a:t>cuộn</a:t>
            </a:r>
            <a:r>
              <a:rPr lang="en-US" sz="3600" b="1" kern="0" dirty="0">
                <a:latin typeface="Times New Roman" panose="02020603050405020304" pitchFamily="18" charset="0"/>
              </a:rPr>
              <a:t> </a:t>
            </a:r>
            <a:r>
              <a:rPr lang="en-US" sz="3600" b="1" kern="0" dirty="0" err="1">
                <a:latin typeface="Times New Roman" panose="02020603050405020304" pitchFamily="18" charset="0"/>
              </a:rPr>
              <a:t>dây</a:t>
            </a:r>
            <a:r>
              <a:rPr lang="en-US" sz="3600" b="1" kern="0" dirty="0">
                <a:latin typeface="Times New Roman" panose="02020603050405020304" pitchFamily="18" charset="0"/>
              </a:rPr>
              <a:t> </a:t>
            </a:r>
            <a:r>
              <a:rPr lang="en-US" sz="3600" b="1" kern="0" dirty="0" err="1">
                <a:latin typeface="Times New Roman" panose="02020603050405020304" pitchFamily="18" charset="0"/>
              </a:rPr>
              <a:t>dẫn</a:t>
            </a:r>
            <a:r>
              <a:rPr lang="en-US" sz="3600" b="1" kern="0" dirty="0">
                <a:latin typeface="Times New Roman" panose="02020603050405020304" pitchFamily="18" charset="0"/>
              </a:rPr>
              <a:t> </a:t>
            </a:r>
            <a:r>
              <a:rPr lang="en-US" sz="3600" b="1" kern="0" dirty="0" err="1">
                <a:latin typeface="Times New Roman" panose="02020603050405020304" pitchFamily="18" charset="0"/>
              </a:rPr>
              <a:t>có</a:t>
            </a:r>
            <a:r>
              <a:rPr lang="en-US" sz="3600" b="1" kern="0" dirty="0">
                <a:latin typeface="Times New Roman" panose="02020603050405020304" pitchFamily="18" charset="0"/>
              </a:rPr>
              <a:t> </a:t>
            </a:r>
            <a:r>
              <a:rPr lang="en-US" sz="3600" b="1" kern="0" dirty="0" err="1">
                <a:latin typeface="Times New Roman" panose="02020603050405020304" pitchFamily="18" charset="0"/>
              </a:rPr>
              <a:t>số</a:t>
            </a:r>
            <a:r>
              <a:rPr lang="en-US" sz="3600" b="1" kern="0" dirty="0">
                <a:latin typeface="Times New Roman" panose="02020603050405020304" pitchFamily="18" charset="0"/>
              </a:rPr>
              <a:t> </a:t>
            </a:r>
            <a:r>
              <a:rPr lang="en-US" sz="3600" b="1" kern="0" dirty="0" err="1">
                <a:latin typeface="Times New Roman" panose="02020603050405020304" pitchFamily="18" charset="0"/>
              </a:rPr>
              <a:t>vòng</a:t>
            </a:r>
            <a:r>
              <a:rPr lang="en-US" sz="3600" b="1" kern="0" dirty="0">
                <a:latin typeface="Times New Roman" panose="02020603050405020304" pitchFamily="18" charset="0"/>
              </a:rPr>
              <a:t> </a:t>
            </a:r>
            <a:r>
              <a:rPr lang="en-US" sz="3600" b="1" kern="0" dirty="0" err="1">
                <a:latin typeface="Times New Roman" panose="02020603050405020304" pitchFamily="18" charset="0"/>
              </a:rPr>
              <a:t>khác</a:t>
            </a:r>
            <a:r>
              <a:rPr lang="en-US" sz="3600" b="1" kern="0" dirty="0">
                <a:latin typeface="Times New Roman" panose="02020603050405020304" pitchFamily="18" charset="0"/>
              </a:rPr>
              <a:t> </a:t>
            </a:r>
            <a:r>
              <a:rPr lang="en-US" sz="3600" b="1" kern="0" dirty="0" err="1">
                <a:latin typeface="Times New Roman" panose="02020603050405020304" pitchFamily="18" charset="0"/>
              </a:rPr>
              <a:t>nhau</a:t>
            </a:r>
            <a:r>
              <a:rPr lang="en-US" sz="3600" b="1" kern="0" dirty="0">
                <a:latin typeface="Times New Roman" panose="02020603050405020304" pitchFamily="18" charset="0"/>
              </a:rPr>
              <a:t>, </a:t>
            </a:r>
            <a:r>
              <a:rPr lang="en-US" sz="3600" b="1" kern="0" dirty="0" err="1">
                <a:latin typeface="Times New Roman" panose="02020603050405020304" pitchFamily="18" charset="0"/>
              </a:rPr>
              <a:t>đặt</a:t>
            </a:r>
            <a:r>
              <a:rPr lang="en-US" sz="3600" b="1" kern="0" dirty="0">
                <a:latin typeface="Times New Roman" panose="02020603050405020304" pitchFamily="18" charset="0"/>
              </a:rPr>
              <a:t> </a:t>
            </a:r>
            <a:r>
              <a:rPr lang="en-US" sz="3600" b="1" kern="0" dirty="0" err="1">
                <a:latin typeface="Times New Roman" panose="02020603050405020304" pitchFamily="18" charset="0"/>
              </a:rPr>
              <a:t>cách</a:t>
            </a:r>
            <a:r>
              <a:rPr lang="en-US" sz="3600" b="1" kern="0" dirty="0">
                <a:latin typeface="Times New Roman" panose="02020603050405020304" pitchFamily="18" charset="0"/>
              </a:rPr>
              <a:t> </a:t>
            </a:r>
            <a:r>
              <a:rPr lang="en-US" sz="3600" b="1" kern="0" dirty="0" err="1">
                <a:latin typeface="Times New Roman" panose="02020603050405020304" pitchFamily="18" charset="0"/>
              </a:rPr>
              <a:t>điện</a:t>
            </a:r>
            <a:r>
              <a:rPr lang="en-US" sz="3600" b="1" kern="0" dirty="0">
                <a:latin typeface="Times New Roman" panose="02020603050405020304" pitchFamily="18" charset="0"/>
              </a:rPr>
              <a:t> </a:t>
            </a:r>
            <a:r>
              <a:rPr lang="en-US" sz="3600" b="1" kern="0" dirty="0" err="1">
                <a:latin typeface="Times New Roman" panose="02020603050405020304" pitchFamily="18" charset="0"/>
              </a:rPr>
              <a:t>với</a:t>
            </a:r>
            <a:r>
              <a:rPr lang="en-US" sz="3600" b="1" kern="0" dirty="0">
                <a:latin typeface="Times New Roman" panose="02020603050405020304" pitchFamily="18" charset="0"/>
              </a:rPr>
              <a:t> </a:t>
            </a:r>
            <a:r>
              <a:rPr lang="en-US" sz="3600" b="1" kern="0" dirty="0" err="1">
                <a:latin typeface="Times New Roman" panose="02020603050405020304" pitchFamily="18" charset="0"/>
              </a:rPr>
              <a:t>nhau</a:t>
            </a:r>
            <a:endParaRPr lang="en-US" sz="3600" b="1" kern="0" dirty="0">
              <a:latin typeface="Times New Roman" panose="02020603050405020304" pitchFamily="18" charset="0"/>
            </a:endParaRPr>
          </a:p>
        </p:txBody>
      </p:sp>
      <p:sp>
        <p:nvSpPr>
          <p:cNvPr id="7" name="Rectangle 6"/>
          <p:cNvSpPr/>
          <p:nvPr/>
        </p:nvSpPr>
        <p:spPr>
          <a:xfrm>
            <a:off x="0" y="4191000"/>
            <a:ext cx="4724400" cy="1754326"/>
          </a:xfrm>
          <a:prstGeom prst="rect">
            <a:avLst/>
          </a:prstGeom>
        </p:spPr>
        <p:txBody>
          <a:bodyPr wrap="square">
            <a:spAutoFit/>
          </a:bodyPr>
          <a:lstStyle/>
          <a:p>
            <a:pPr lvl="0">
              <a:defRPr/>
            </a:pPr>
            <a:r>
              <a:rPr lang="en-US" sz="3600" b="1" kern="0" dirty="0">
                <a:latin typeface="Times New Roman" panose="02020603050405020304" pitchFamily="18" charset="0"/>
              </a:rPr>
              <a:t>- </a:t>
            </a:r>
            <a:r>
              <a:rPr lang="en-US" sz="3600" b="1" kern="0" dirty="0" err="1">
                <a:latin typeface="Times New Roman" panose="02020603050405020304" pitchFamily="18" charset="0"/>
              </a:rPr>
              <a:t>Một</a:t>
            </a:r>
            <a:r>
              <a:rPr lang="en-US" sz="3600" b="1" kern="0" dirty="0">
                <a:latin typeface="Times New Roman" panose="02020603050405020304" pitchFamily="18" charset="0"/>
              </a:rPr>
              <a:t> </a:t>
            </a:r>
            <a:r>
              <a:rPr lang="en-US" sz="3600" b="1" kern="0" dirty="0" err="1">
                <a:latin typeface="Times New Roman" panose="02020603050405020304" pitchFamily="18" charset="0"/>
              </a:rPr>
              <a:t>lõi</a:t>
            </a:r>
            <a:r>
              <a:rPr lang="en-US" sz="3600" b="1" kern="0" dirty="0">
                <a:latin typeface="Times New Roman" panose="02020603050405020304" pitchFamily="18" charset="0"/>
              </a:rPr>
              <a:t> </a:t>
            </a:r>
            <a:r>
              <a:rPr lang="en-US" sz="3600" b="1" kern="0" dirty="0" err="1">
                <a:latin typeface="Times New Roman" panose="02020603050405020304" pitchFamily="18" charset="0"/>
              </a:rPr>
              <a:t>sắt</a:t>
            </a:r>
            <a:r>
              <a:rPr lang="en-US" sz="3600" b="1" kern="0" dirty="0">
                <a:latin typeface="Times New Roman" panose="02020603050405020304" pitchFamily="18" charset="0"/>
              </a:rPr>
              <a:t> (hay </a:t>
            </a:r>
            <a:r>
              <a:rPr lang="en-US" sz="3600" b="1" kern="0" dirty="0" err="1">
                <a:latin typeface="Times New Roman" panose="02020603050405020304" pitchFamily="18" charset="0"/>
              </a:rPr>
              <a:t>thép</a:t>
            </a:r>
            <a:r>
              <a:rPr lang="en-US" sz="3600" b="1" kern="0" dirty="0">
                <a:latin typeface="Times New Roman" panose="02020603050405020304" pitchFamily="18" charset="0"/>
              </a:rPr>
              <a:t>) </a:t>
            </a:r>
            <a:r>
              <a:rPr lang="en-US" sz="3600" b="1" kern="0" dirty="0" err="1">
                <a:latin typeface="Times New Roman" panose="02020603050405020304" pitchFamily="18" charset="0"/>
              </a:rPr>
              <a:t>có</a:t>
            </a:r>
            <a:r>
              <a:rPr lang="en-US" sz="3600" b="1" kern="0" dirty="0">
                <a:latin typeface="Times New Roman" panose="02020603050405020304" pitchFamily="18" charset="0"/>
              </a:rPr>
              <a:t> </a:t>
            </a:r>
            <a:r>
              <a:rPr lang="en-US" sz="3600" b="1" kern="0" dirty="0" err="1">
                <a:latin typeface="Times New Roman" panose="02020603050405020304" pitchFamily="18" charset="0"/>
              </a:rPr>
              <a:t>pha</a:t>
            </a:r>
            <a:r>
              <a:rPr lang="en-US" sz="3600" b="1" kern="0" dirty="0">
                <a:latin typeface="Times New Roman" panose="02020603050405020304" pitchFamily="18" charset="0"/>
              </a:rPr>
              <a:t> </a:t>
            </a:r>
            <a:r>
              <a:rPr lang="en-US" sz="3600" b="1" kern="0" dirty="0" err="1">
                <a:latin typeface="Times New Roman" panose="02020603050405020304" pitchFamily="18" charset="0"/>
              </a:rPr>
              <a:t>silic</a:t>
            </a:r>
            <a:r>
              <a:rPr lang="en-US" sz="3600" b="1" kern="0" dirty="0">
                <a:latin typeface="Times New Roman" panose="02020603050405020304" pitchFamily="18" charset="0"/>
              </a:rPr>
              <a:t> </a:t>
            </a:r>
            <a:r>
              <a:rPr lang="en-US" sz="3600" b="1" kern="0" dirty="0" err="1">
                <a:latin typeface="Times New Roman" panose="02020603050405020304" pitchFamily="18" charset="0"/>
              </a:rPr>
              <a:t>chung</a:t>
            </a:r>
            <a:r>
              <a:rPr lang="en-US" sz="3600" b="1" kern="0" dirty="0">
                <a:latin typeface="Times New Roman" panose="02020603050405020304" pitchFamily="18" charset="0"/>
              </a:rPr>
              <a:t> </a:t>
            </a:r>
            <a:r>
              <a:rPr lang="en-US" sz="3600" b="1" kern="0" dirty="0" err="1">
                <a:latin typeface="Times New Roman" panose="02020603050405020304" pitchFamily="18" charset="0"/>
              </a:rPr>
              <a:t>cho</a:t>
            </a:r>
            <a:r>
              <a:rPr lang="en-US" sz="3600" b="1" kern="0" dirty="0">
                <a:latin typeface="Times New Roman" panose="02020603050405020304" pitchFamily="18" charset="0"/>
              </a:rPr>
              <a:t> </a:t>
            </a:r>
            <a:r>
              <a:rPr lang="en-US" sz="3600" b="1" kern="0" dirty="0" err="1">
                <a:latin typeface="Times New Roman" panose="02020603050405020304" pitchFamily="18" charset="0"/>
              </a:rPr>
              <a:t>cả</a:t>
            </a:r>
            <a:r>
              <a:rPr lang="en-US" sz="3600" b="1" kern="0" dirty="0">
                <a:latin typeface="Times New Roman" panose="02020603050405020304" pitchFamily="18" charset="0"/>
              </a:rPr>
              <a:t> </a:t>
            </a:r>
            <a:r>
              <a:rPr lang="en-US" sz="3600" b="1" kern="0" dirty="0" err="1">
                <a:latin typeface="Times New Roman" panose="02020603050405020304" pitchFamily="18" charset="0"/>
              </a:rPr>
              <a:t>hai</a:t>
            </a:r>
            <a:r>
              <a:rPr lang="en-US" sz="3600" b="1" kern="0" dirty="0">
                <a:latin typeface="Times New Roman" panose="02020603050405020304" pitchFamily="18" charset="0"/>
              </a:rPr>
              <a:t> </a:t>
            </a:r>
            <a:r>
              <a:rPr lang="en-US" sz="3600" b="1" kern="0" dirty="0" err="1">
                <a:latin typeface="Times New Roman" panose="02020603050405020304" pitchFamily="18" charset="0"/>
              </a:rPr>
              <a:t>cuộn</a:t>
            </a:r>
            <a:r>
              <a:rPr lang="en-US" sz="3600" b="1" kern="0" dirty="0">
                <a:latin typeface="Times New Roman" panose="02020603050405020304" pitchFamily="18" charset="0"/>
              </a:rPr>
              <a:t> </a:t>
            </a:r>
            <a:r>
              <a:rPr lang="en-US" sz="3600" b="1" kern="0" dirty="0" err="1">
                <a:latin typeface="Times New Roman" panose="02020603050405020304" pitchFamily="18" charset="0"/>
              </a:rPr>
              <a:t>dây</a:t>
            </a:r>
            <a:r>
              <a:rPr lang="en-US" sz="3600" b="1" kern="0" dirty="0">
                <a:latin typeface="Times New Roman" panose="02020603050405020304" pitchFamily="18" charset="0"/>
              </a:rPr>
              <a:t>.</a:t>
            </a:r>
          </a:p>
        </p:txBody>
      </p:sp>
      <p:sp>
        <p:nvSpPr>
          <p:cNvPr id="8" name="Rectangle 7"/>
          <p:cNvSpPr/>
          <p:nvPr/>
        </p:nvSpPr>
        <p:spPr>
          <a:xfrm>
            <a:off x="213360" y="1584960"/>
            <a:ext cx="2198038" cy="646331"/>
          </a:xfrm>
          <a:prstGeom prst="rect">
            <a:avLst/>
          </a:prstGeom>
        </p:spPr>
        <p:txBody>
          <a:bodyPr wrap="none">
            <a:spAutoFit/>
          </a:bodyPr>
          <a:lstStyle/>
          <a:p>
            <a:pPr marL="571500" indent="-571500">
              <a:spcBef>
                <a:spcPct val="50000"/>
              </a:spcBef>
            </a:pPr>
            <a:r>
              <a:rPr lang="en-US" altLang="en-US" sz="3600" b="1" dirty="0" smtClean="0">
                <a:solidFill>
                  <a:srgbClr val="C00000"/>
                </a:solidFill>
                <a:latin typeface="Times New Roman" panose="02020603050405020304" pitchFamily="18" charset="0"/>
                <a:cs typeface="Times New Roman" panose="02020603050405020304" pitchFamily="18" charset="0"/>
              </a:rPr>
              <a:t>1. </a:t>
            </a:r>
            <a:r>
              <a:rPr lang="en-US" altLang="en-US" sz="3600" b="1" dirty="0" err="1" smtClean="0">
                <a:solidFill>
                  <a:srgbClr val="C00000"/>
                </a:solidFill>
                <a:latin typeface="Times New Roman" panose="02020603050405020304" pitchFamily="18" charset="0"/>
                <a:cs typeface="Times New Roman" panose="02020603050405020304" pitchFamily="18" charset="0"/>
              </a:rPr>
              <a:t>Cấu</a:t>
            </a:r>
            <a:r>
              <a:rPr lang="en-US" altLang="en-US" sz="3600" b="1" dirty="0" smtClean="0">
                <a:solidFill>
                  <a:srgbClr val="C00000"/>
                </a:solidFill>
                <a:latin typeface="Times New Roman" panose="02020603050405020304" pitchFamily="18" charset="0"/>
                <a:cs typeface="Times New Roman" panose="02020603050405020304" pitchFamily="18" charset="0"/>
              </a:rPr>
              <a:t> </a:t>
            </a:r>
            <a:r>
              <a:rPr lang="en-US" altLang="en-US" sz="3600" b="1" dirty="0" err="1" smtClean="0">
                <a:solidFill>
                  <a:srgbClr val="C00000"/>
                </a:solidFill>
                <a:latin typeface="Times New Roman" panose="02020603050405020304" pitchFamily="18" charset="0"/>
                <a:cs typeface="Times New Roman" panose="02020603050405020304" pitchFamily="18" charset="0"/>
              </a:rPr>
              <a:t>tạo</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fltVal val="0"/>
                                          </p:val>
                                        </p:tav>
                                        <p:tav tm="100000">
                                          <p:val>
                                            <p:strVal val="#ppt_w"/>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linds(horizontal)">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aybienthe"/>
          <p:cNvPicPr>
            <a:picLocks noChangeAspect="1" noChangeArrowheads="1"/>
          </p:cNvPicPr>
          <p:nvPr/>
        </p:nvPicPr>
        <p:blipFill>
          <a:blip r:embed="rId2">
            <a:extLst>
              <a:ext uri="{28A0092B-C50C-407E-A947-70E740481C1C}">
                <a14:useLocalDpi xmlns:a14="http://schemas.microsoft.com/office/drawing/2010/main" val="0"/>
              </a:ext>
            </a:extLst>
          </a:blip>
          <a:srcRect l="10146" t="5357" r="14493" b="17857"/>
          <a:stretch>
            <a:fillRect/>
          </a:stretch>
        </p:blipFill>
        <p:spPr bwMode="auto">
          <a:xfrm>
            <a:off x="304800" y="2819401"/>
            <a:ext cx="2590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BTth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981200"/>
            <a:ext cx="53625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143000" y="304800"/>
            <a:ext cx="624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b="1" kern="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CẤU TẠO MÁY BIẾN THẾ</a:t>
            </a:r>
          </a:p>
        </p:txBody>
      </p:sp>
    </p:spTree>
    <p:extLst>
      <p:ext uri="{BB962C8B-B14F-4D97-AF65-F5344CB8AC3E}">
        <p14:creationId xmlns:p14="http://schemas.microsoft.com/office/powerpoint/2010/main" val="385045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Maybienthe"/>
          <p:cNvPicPr>
            <a:picLocks noChangeAspect="1" noChangeArrowheads="1"/>
          </p:cNvPicPr>
          <p:nvPr/>
        </p:nvPicPr>
        <p:blipFill>
          <a:blip r:embed="rId2"/>
          <a:srcRect/>
          <a:stretch>
            <a:fillRect/>
          </a:stretch>
        </p:blipFill>
        <p:spPr bwMode="auto">
          <a:xfrm>
            <a:off x="0" y="715252"/>
            <a:ext cx="4545746" cy="6142748"/>
          </a:xfrm>
          <a:prstGeom prst="rect">
            <a:avLst/>
          </a:prstGeom>
          <a:noFill/>
          <a:ln w="9525">
            <a:noFill/>
            <a:miter lim="800000"/>
            <a:headEnd/>
            <a:tailEnd/>
          </a:ln>
        </p:spPr>
      </p:pic>
      <p:pic>
        <p:nvPicPr>
          <p:cNvPr id="6147" name="Picture 7" descr="bienapdienluc2"/>
          <p:cNvPicPr>
            <a:picLocks noChangeAspect="1" noChangeArrowheads="1"/>
          </p:cNvPicPr>
          <p:nvPr/>
        </p:nvPicPr>
        <p:blipFill>
          <a:blip r:embed="rId3"/>
          <a:srcRect l="-7214"/>
          <a:stretch>
            <a:fillRect/>
          </a:stretch>
        </p:blipFill>
        <p:spPr bwMode="auto">
          <a:xfrm>
            <a:off x="4596379" y="700789"/>
            <a:ext cx="4547621" cy="6157211"/>
          </a:xfrm>
          <a:prstGeom prst="rect">
            <a:avLst/>
          </a:prstGeom>
          <a:noFill/>
          <a:ln w="9525">
            <a:noFill/>
            <a:miter lim="800000"/>
            <a:headEnd/>
            <a:tailEnd/>
          </a:ln>
        </p:spPr>
      </p:pic>
      <p:sp>
        <p:nvSpPr>
          <p:cNvPr id="6148" name="Text Box 14"/>
          <p:cNvSpPr txBox="1">
            <a:spLocks noChangeArrowheads="1"/>
          </p:cNvSpPr>
          <p:nvPr/>
        </p:nvSpPr>
        <p:spPr bwMode="auto">
          <a:xfrm>
            <a:off x="0" y="1"/>
            <a:ext cx="8686800" cy="646325"/>
          </a:xfrm>
          <a:prstGeom prst="rect">
            <a:avLst/>
          </a:prstGeom>
          <a:solidFill>
            <a:srgbClr val="CCFFFF"/>
          </a:solidFill>
          <a:ln w="9525">
            <a:solidFill>
              <a:schemeClr val="tx1"/>
            </a:solidFill>
            <a:miter lim="800000"/>
            <a:headEnd/>
            <a:tailEnd/>
          </a:ln>
        </p:spPr>
        <p:txBody>
          <a:bodyPr wrap="square" lIns="91434" tIns="45717" rIns="91434" bIns="45717">
            <a:spAutoFit/>
          </a:bodyPr>
          <a:lstStyle/>
          <a:p>
            <a:pPr algn="ctr" eaLnBrk="1" hangingPunct="1">
              <a:spcBef>
                <a:spcPct val="50000"/>
              </a:spcBef>
            </a:pPr>
            <a:r>
              <a:rPr lang="en-US" altLang="en-US" sz="3600" b="1" dirty="0" err="1">
                <a:solidFill>
                  <a:srgbClr val="FF1811"/>
                </a:solidFill>
                <a:latin typeface="Times New Roman" pitchFamily="18" charset="0"/>
                <a:cs typeface="Times New Roman" pitchFamily="18" charset="0"/>
              </a:rPr>
              <a:t>Máy</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biến</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thế</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trong</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công</a:t>
            </a:r>
            <a:r>
              <a:rPr lang="en-US" altLang="en-US" sz="3600" b="1" dirty="0">
                <a:solidFill>
                  <a:srgbClr val="FF1811"/>
                </a:solidFill>
                <a:latin typeface="Times New Roman" pitchFamily="18" charset="0"/>
                <a:cs typeface="Times New Roman" pitchFamily="18" charset="0"/>
              </a:rPr>
              <a:t> </a:t>
            </a:r>
            <a:r>
              <a:rPr lang="en-US" altLang="en-US" sz="3600" b="1" dirty="0" err="1">
                <a:solidFill>
                  <a:srgbClr val="FF1811"/>
                </a:solidFill>
                <a:latin typeface="Times New Roman" pitchFamily="18" charset="0"/>
                <a:cs typeface="Times New Roman" pitchFamily="18" charset="0"/>
              </a:rPr>
              <a:t>nghiệp</a:t>
            </a:r>
            <a:endParaRPr lang="en-US" altLang="en-US" sz="3600" b="1" dirty="0">
              <a:solidFill>
                <a:srgbClr val="FF181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7"/>
          <p:cNvPicPr>
            <a:picLocks noChangeAspect="1" noChangeArrowheads="1"/>
          </p:cNvPicPr>
          <p:nvPr/>
        </p:nvPicPr>
        <p:blipFill>
          <a:blip r:embed="rId2"/>
          <a:srcRect/>
          <a:stretch>
            <a:fillRect/>
          </a:stretch>
        </p:blipFill>
        <p:spPr bwMode="auto">
          <a:xfrm>
            <a:off x="71262" y="778362"/>
            <a:ext cx="3915642" cy="3092411"/>
          </a:xfrm>
          <a:prstGeom prst="rect">
            <a:avLst/>
          </a:prstGeom>
          <a:noFill/>
          <a:ln w="9525">
            <a:noFill/>
            <a:miter lim="800000"/>
            <a:headEnd/>
            <a:tailEnd/>
          </a:ln>
        </p:spPr>
      </p:pic>
      <p:pic>
        <p:nvPicPr>
          <p:cNvPr id="7171" name="Picture 11" descr="f4ac651d0a"/>
          <p:cNvPicPr>
            <a:picLocks noChangeAspect="1" noChangeArrowheads="1"/>
          </p:cNvPicPr>
          <p:nvPr/>
        </p:nvPicPr>
        <p:blipFill>
          <a:blip r:embed="rId3"/>
          <a:srcRect/>
          <a:stretch>
            <a:fillRect/>
          </a:stretch>
        </p:blipFill>
        <p:spPr bwMode="auto">
          <a:xfrm>
            <a:off x="206284" y="4060104"/>
            <a:ext cx="3825628" cy="2797896"/>
          </a:xfrm>
          <a:prstGeom prst="rect">
            <a:avLst/>
          </a:prstGeom>
          <a:noFill/>
          <a:ln w="9525">
            <a:noFill/>
            <a:miter lim="800000"/>
            <a:headEnd/>
            <a:tailEnd/>
          </a:ln>
        </p:spPr>
      </p:pic>
      <p:pic>
        <p:nvPicPr>
          <p:cNvPr id="7172" name="Picture 12" descr="vnet"/>
          <p:cNvPicPr>
            <a:picLocks noChangeAspect="1" noChangeArrowheads="1"/>
          </p:cNvPicPr>
          <p:nvPr/>
        </p:nvPicPr>
        <p:blipFill>
          <a:blip r:embed="rId4"/>
          <a:srcRect/>
          <a:stretch>
            <a:fillRect/>
          </a:stretch>
        </p:blipFill>
        <p:spPr bwMode="auto">
          <a:xfrm>
            <a:off x="5022074" y="778362"/>
            <a:ext cx="4097547" cy="6079638"/>
          </a:xfrm>
          <a:prstGeom prst="rect">
            <a:avLst/>
          </a:prstGeom>
          <a:noFill/>
          <a:ln w="9525">
            <a:noFill/>
            <a:miter lim="800000"/>
            <a:headEnd/>
            <a:tailEnd/>
          </a:ln>
        </p:spPr>
      </p:pic>
      <p:sp>
        <p:nvSpPr>
          <p:cNvPr id="7173" name="Text Box 15"/>
          <p:cNvSpPr txBox="1">
            <a:spLocks noChangeArrowheads="1"/>
          </p:cNvSpPr>
          <p:nvPr/>
        </p:nvSpPr>
        <p:spPr bwMode="auto">
          <a:xfrm>
            <a:off x="685800" y="84148"/>
            <a:ext cx="7391400" cy="646325"/>
          </a:xfrm>
          <a:prstGeom prst="rect">
            <a:avLst/>
          </a:prstGeom>
          <a:solidFill>
            <a:srgbClr val="FFFFCC"/>
          </a:solidFill>
          <a:ln w="9525">
            <a:noFill/>
            <a:miter lim="800000"/>
            <a:headEnd/>
            <a:tailEnd/>
          </a:ln>
        </p:spPr>
        <p:txBody>
          <a:bodyPr wrap="square" lIns="91434" tIns="45717" rIns="91434" bIns="45717">
            <a:spAutoFit/>
          </a:bodyPr>
          <a:lstStyle/>
          <a:p>
            <a:pPr algn="ctr" eaLnBrk="1" hangingPunct="1">
              <a:spcBef>
                <a:spcPct val="50000"/>
              </a:spcBef>
            </a:pPr>
            <a:r>
              <a:rPr lang="en-US" altLang="en-US" sz="3600" b="1" dirty="0" err="1">
                <a:solidFill>
                  <a:srgbClr val="FF0066"/>
                </a:solidFill>
                <a:latin typeface="Times New Roman" pitchFamily="18" charset="0"/>
                <a:cs typeface="Times New Roman" pitchFamily="18" charset="0"/>
              </a:rPr>
              <a:t>Máy</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biến</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thế</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trong</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gia</a:t>
            </a:r>
            <a:r>
              <a:rPr lang="en-US" altLang="en-US" sz="3600" b="1" dirty="0">
                <a:solidFill>
                  <a:srgbClr val="FF0066"/>
                </a:solidFill>
                <a:latin typeface="Times New Roman" pitchFamily="18" charset="0"/>
                <a:cs typeface="Times New Roman" pitchFamily="18" charset="0"/>
              </a:rPr>
              <a:t> </a:t>
            </a:r>
            <a:r>
              <a:rPr lang="en-US" altLang="en-US" sz="3600" b="1" dirty="0" err="1">
                <a:solidFill>
                  <a:srgbClr val="FF0066"/>
                </a:solidFill>
                <a:latin typeface="Times New Roman" pitchFamily="18" charset="0"/>
                <a:cs typeface="Times New Roman" pitchFamily="18" charset="0"/>
              </a:rPr>
              <a:t>đình</a:t>
            </a:r>
            <a:endParaRPr lang="en-US" altLang="en-US" sz="3600"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2"/>
          <p:cNvSpPr>
            <a:spLocks noChangeArrowheads="1"/>
          </p:cNvSpPr>
          <p:nvPr/>
        </p:nvSpPr>
        <p:spPr bwMode="auto">
          <a:xfrm>
            <a:off x="2133600" y="304800"/>
            <a:ext cx="4241867" cy="646331"/>
          </a:xfrm>
          <a:prstGeom prst="rect">
            <a:avLst/>
          </a:prstGeom>
          <a:noFill/>
          <a:ln w="9525">
            <a:noFill/>
            <a:miter lim="800000"/>
            <a:headEnd/>
            <a:tailEnd/>
          </a:ln>
          <a:effectLst/>
        </p:spPr>
        <p:txBody>
          <a:bodyPr wrap="none">
            <a:spAutoFit/>
          </a:bodyPr>
          <a:lstStyle/>
          <a:p>
            <a:pPr eaLnBrk="1" hangingPunct="1"/>
            <a:r>
              <a:rPr lang="en-US" sz="3600" b="1" dirty="0">
                <a:latin typeface="Times New Roman" pitchFamily="18" charset="0"/>
              </a:rPr>
              <a:t>KIỂM TRA BÀI CŨ</a:t>
            </a:r>
          </a:p>
        </p:txBody>
      </p:sp>
      <p:sp>
        <p:nvSpPr>
          <p:cNvPr id="7" name="Rectangle 6"/>
          <p:cNvSpPr/>
          <p:nvPr/>
        </p:nvSpPr>
        <p:spPr>
          <a:xfrm>
            <a:off x="838200" y="914400"/>
            <a:ext cx="8305800" cy="1077218"/>
          </a:xfrm>
          <a:prstGeom prst="rect">
            <a:avLst/>
          </a:prstGeom>
        </p:spPr>
        <p:txBody>
          <a:bodyPr wrap="square">
            <a:spAutoFit/>
          </a:bodyPr>
          <a:lstStyle/>
          <a:p>
            <a:pPr>
              <a:buFontTx/>
              <a:buAutoNum type="arabicPeriod"/>
              <a:defRPr/>
            </a:pP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Viết</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các</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công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thức</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tính</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công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suất</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của</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dòng</a:t>
            </a:r>
            <a:r>
              <a:rPr lang="en-US" sz="3200" b="1" dirty="0">
                <a:solidFill>
                  <a:srgbClr val="0000CC"/>
                </a:solidFill>
                <a:latin typeface="Times New Roman" panose="02020603050405020304" pitchFamily="18" charset="0"/>
              </a:rPr>
              <a:t> </a:t>
            </a:r>
            <a:r>
              <a:rPr lang="en-US" sz="3200" b="1" dirty="0" err="1">
                <a:solidFill>
                  <a:srgbClr val="0000CC"/>
                </a:solidFill>
                <a:latin typeface="Times New Roman" panose="02020603050405020304" pitchFamily="18" charset="0"/>
              </a:rPr>
              <a:t>điện</a:t>
            </a:r>
            <a:r>
              <a:rPr lang="en-US" sz="3200" b="1" dirty="0">
                <a:solidFill>
                  <a:srgbClr val="0000CC"/>
                </a:solidFill>
                <a:latin typeface="Times New Roman" panose="02020603050405020304" pitchFamily="18" charset="0"/>
              </a:rPr>
              <a:t>? </a:t>
            </a:r>
          </a:p>
        </p:txBody>
      </p:sp>
      <p:sp>
        <p:nvSpPr>
          <p:cNvPr id="8" name="Rectangle 7"/>
          <p:cNvSpPr/>
          <p:nvPr/>
        </p:nvSpPr>
        <p:spPr>
          <a:xfrm>
            <a:off x="457200" y="3962400"/>
            <a:ext cx="8686800" cy="1077218"/>
          </a:xfrm>
          <a:prstGeom prst="rect">
            <a:avLst/>
          </a:prstGeom>
        </p:spPr>
        <p:txBody>
          <a:bodyPr wrap="square">
            <a:spAutoFit/>
          </a:bodyPr>
          <a:lstStyle/>
          <a:p>
            <a:r>
              <a:rPr lang="vi-VN" sz="3200" b="1" dirty="0" smtClean="0">
                <a:solidFill>
                  <a:srgbClr val="0000CC"/>
                </a:solidFill>
                <a:latin typeface="Times New Roman" panose="02020603050405020304" pitchFamily="18" charset="0"/>
              </a:rPr>
              <a:t>2</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Viết</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công</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thức</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tính</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nhiệt</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lượng</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tỏa</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ra</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trên</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dây</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dẫn</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khi</a:t>
            </a:r>
            <a:r>
              <a:rPr lang="en-US" sz="3200" b="1" dirty="0" smtClean="0">
                <a:solidFill>
                  <a:srgbClr val="0000CC"/>
                </a:solidFill>
                <a:latin typeface="Times New Roman" panose="02020603050405020304" pitchFamily="18" charset="0"/>
              </a:rPr>
              <a:t> có </a:t>
            </a:r>
            <a:r>
              <a:rPr lang="en-US" sz="3200" b="1" dirty="0" err="1" smtClean="0">
                <a:solidFill>
                  <a:srgbClr val="0000CC"/>
                </a:solidFill>
                <a:latin typeface="Times New Roman" panose="02020603050405020304" pitchFamily="18" charset="0"/>
              </a:rPr>
              <a:t>dòng</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điện</a:t>
            </a:r>
            <a:r>
              <a:rPr lang="en-US" sz="3200" b="1" dirty="0" smtClean="0">
                <a:solidFill>
                  <a:srgbClr val="0000CC"/>
                </a:solidFill>
                <a:latin typeface="Times New Roman" panose="02020603050405020304" pitchFamily="18" charset="0"/>
              </a:rPr>
              <a:t> </a:t>
            </a:r>
            <a:r>
              <a:rPr lang="en-US" sz="3200" b="1" dirty="0" err="1" smtClean="0">
                <a:solidFill>
                  <a:srgbClr val="0000CC"/>
                </a:solidFill>
                <a:latin typeface="Times New Roman" panose="02020603050405020304" pitchFamily="18" charset="0"/>
              </a:rPr>
              <a:t>chạy</a:t>
            </a:r>
            <a:r>
              <a:rPr lang="en-US" sz="3200" b="1" dirty="0" smtClean="0">
                <a:solidFill>
                  <a:srgbClr val="0000CC"/>
                </a:solidFill>
                <a:latin typeface="Times New Roman" panose="02020603050405020304" pitchFamily="18" charset="0"/>
              </a:rPr>
              <a:t> qua?</a:t>
            </a:r>
            <a:endParaRPr lang="en-US" sz="3200" dirty="0"/>
          </a:p>
        </p:txBody>
      </p:sp>
      <p:graphicFrame>
        <p:nvGraphicFramePr>
          <p:cNvPr id="5129" name="Object 9"/>
          <p:cNvGraphicFramePr>
            <a:graphicFrameLocks noChangeAspect="1"/>
          </p:cNvGraphicFramePr>
          <p:nvPr/>
        </p:nvGraphicFramePr>
        <p:xfrm>
          <a:off x="838200" y="2057400"/>
          <a:ext cx="1564821" cy="635000"/>
        </p:xfrm>
        <a:graphic>
          <a:graphicData uri="http://schemas.openxmlformats.org/presentationml/2006/ole">
            <mc:AlternateContent xmlns:mc="http://schemas.openxmlformats.org/markup-compatibility/2006">
              <mc:Choice xmlns:v="urn:schemas-microsoft-com:vml" Requires="v">
                <p:oleObj spid="_x0000_s5199" name="Equation" r:id="rId3" imgW="494870" imgH="203024" progId="">
                  <p:embed/>
                </p:oleObj>
              </mc:Choice>
              <mc:Fallback>
                <p:oleObj name="Equation" r:id="rId3" imgW="494870" imgH="203024"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1564821"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0" name="Object 10"/>
          <p:cNvGraphicFramePr>
            <a:graphicFrameLocks noChangeAspect="1"/>
          </p:cNvGraphicFramePr>
          <p:nvPr/>
        </p:nvGraphicFramePr>
        <p:xfrm>
          <a:off x="4572000" y="1905000"/>
          <a:ext cx="1866900" cy="739715"/>
        </p:xfrm>
        <a:graphic>
          <a:graphicData uri="http://schemas.openxmlformats.org/presentationml/2006/ole">
            <mc:AlternateContent xmlns:mc="http://schemas.openxmlformats.org/markup-compatibility/2006">
              <mc:Choice xmlns:v="urn:schemas-microsoft-com:vml" Requires="v">
                <p:oleObj spid="_x0000_s5200" name="Equation" r:id="rId5" imgW="571252" imgH="228501" progId="">
                  <p:embed/>
                </p:oleObj>
              </mc:Choice>
              <mc:Fallback>
                <p:oleObj name="Equation" r:id="rId5" imgW="571252" imgH="228501"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05000"/>
                        <a:ext cx="1866900" cy="739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Object 11"/>
          <p:cNvGraphicFramePr>
            <a:graphicFrameLocks noChangeAspect="1"/>
          </p:cNvGraphicFramePr>
          <p:nvPr/>
        </p:nvGraphicFramePr>
        <p:xfrm>
          <a:off x="990600" y="2743200"/>
          <a:ext cx="1397000" cy="1209343"/>
        </p:xfrm>
        <a:graphic>
          <a:graphicData uri="http://schemas.openxmlformats.org/presentationml/2006/ole">
            <mc:AlternateContent xmlns:mc="http://schemas.openxmlformats.org/markup-compatibility/2006">
              <mc:Choice xmlns:v="urn:schemas-microsoft-com:vml" Requires="v">
                <p:oleObj spid="_x0000_s5201" name="Equation" r:id="rId7" imgW="482391" imgH="418918" progId="">
                  <p:embed/>
                </p:oleObj>
              </mc:Choice>
              <mc:Fallback>
                <p:oleObj name="Equation" r:id="rId7" imgW="482391" imgH="418918"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743200"/>
                        <a:ext cx="1397000" cy="1209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2" name="Object 12"/>
          <p:cNvGraphicFramePr>
            <a:graphicFrameLocks noChangeAspect="1"/>
          </p:cNvGraphicFramePr>
          <p:nvPr/>
        </p:nvGraphicFramePr>
        <p:xfrm>
          <a:off x="4648200" y="2729230"/>
          <a:ext cx="1371600" cy="1245870"/>
        </p:xfrm>
        <a:graphic>
          <a:graphicData uri="http://schemas.openxmlformats.org/presentationml/2006/ole">
            <mc:AlternateContent xmlns:mc="http://schemas.openxmlformats.org/markup-compatibility/2006">
              <mc:Choice xmlns:v="urn:schemas-microsoft-com:vml" Requires="v">
                <p:oleObj spid="_x0000_s5202" name="Equation" r:id="rId9" imgW="431613" imgH="393529" progId="">
                  <p:embed/>
                </p:oleObj>
              </mc:Choice>
              <mc:Fallback>
                <p:oleObj name="Equation" r:id="rId9" imgW="431613" imgH="393529"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729230"/>
                        <a:ext cx="1371600" cy="1245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3" name="Object 13"/>
          <p:cNvGraphicFramePr>
            <a:graphicFrameLocks noChangeAspect="1"/>
          </p:cNvGraphicFramePr>
          <p:nvPr/>
        </p:nvGraphicFramePr>
        <p:xfrm>
          <a:off x="2895600" y="5181600"/>
          <a:ext cx="2222500" cy="749300"/>
        </p:xfrm>
        <a:graphic>
          <a:graphicData uri="http://schemas.openxmlformats.org/presentationml/2006/ole">
            <mc:AlternateContent xmlns:mc="http://schemas.openxmlformats.org/markup-compatibility/2006">
              <mc:Choice xmlns:v="urn:schemas-microsoft-com:vml" Requires="v">
                <p:oleObj spid="_x0000_s5203" name="Equation" r:id="rId11" imgW="545863" imgH="228501" progId="">
                  <p:embed/>
                </p:oleObj>
              </mc:Choice>
              <mc:Fallback>
                <p:oleObj name="Equation" r:id="rId11" imgW="545863" imgH="228501"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181600"/>
                        <a:ext cx="22225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5129"/>
                                        </p:tgtEl>
                                        <p:attrNameLst>
                                          <p:attrName>style.visibility</p:attrName>
                                        </p:attrNameLst>
                                      </p:cBhvr>
                                      <p:to>
                                        <p:strVal val="visible"/>
                                      </p:to>
                                    </p:set>
                                    <p:anim calcmode="lin" valueType="num">
                                      <p:cBhvr additive="base">
                                        <p:cTn id="22" dur="5000" fill="hold"/>
                                        <p:tgtEl>
                                          <p:spTgt spid="5129"/>
                                        </p:tgtEl>
                                        <p:attrNameLst>
                                          <p:attrName>ppt_x</p:attrName>
                                        </p:attrNameLst>
                                      </p:cBhvr>
                                      <p:tavLst>
                                        <p:tav tm="0">
                                          <p:val>
                                            <p:strVal val="#ppt_x"/>
                                          </p:val>
                                        </p:tav>
                                        <p:tav tm="100000">
                                          <p:val>
                                            <p:strVal val="#ppt_x"/>
                                          </p:val>
                                        </p:tav>
                                      </p:tavLst>
                                    </p:anim>
                                    <p:anim calcmode="lin" valueType="num">
                                      <p:cBhvr additive="base">
                                        <p:cTn id="23" dur="50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barn(inHorizontal)">
                                      <p:cBhvr>
                                        <p:cTn id="28" dur="500"/>
                                        <p:tgtEl>
                                          <p:spTgt spid="51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31"/>
                                        </p:tgtEl>
                                        <p:attrNameLst>
                                          <p:attrName>style.visibility</p:attrName>
                                        </p:attrNameLst>
                                      </p:cBhvr>
                                      <p:to>
                                        <p:strVal val="visible"/>
                                      </p:to>
                                    </p:set>
                                    <p:animEffect transition="in" filter="blinds(horizontal)">
                                      <p:cBhvr>
                                        <p:cTn id="33" dur="500"/>
                                        <p:tgtEl>
                                          <p:spTgt spid="51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32"/>
                                        </p:tgtEl>
                                        <p:attrNameLst>
                                          <p:attrName>style.visibility</p:attrName>
                                        </p:attrNameLst>
                                      </p:cBhvr>
                                      <p:to>
                                        <p:strVal val="visible"/>
                                      </p:to>
                                    </p:set>
                                    <p:animEffect transition="in" filter="wipe(down)">
                                      <p:cBhvr>
                                        <p:cTn id="38" dur="500"/>
                                        <p:tgtEl>
                                          <p:spTgt spid="5132"/>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5133"/>
                                        </p:tgtEl>
                                        <p:attrNameLst>
                                          <p:attrName>style.visibility</p:attrName>
                                        </p:attrNameLst>
                                      </p:cBhvr>
                                      <p:to>
                                        <p:strVal val="visible"/>
                                      </p:to>
                                    </p:set>
                                    <p:animEffect transition="in" filter="wedge">
                                      <p:cBhvr>
                                        <p:cTn id="43" dur="2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0" y="2286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0" eaLnBrk="1" hangingPunct="1">
              <a:spcBef>
                <a:spcPct val="50000"/>
              </a:spcBef>
            </a:pPr>
            <a:r>
              <a:rPr lang="en-US" sz="3600" b="1" dirty="0" smtClean="0">
                <a:solidFill>
                  <a:srgbClr val="FF0000"/>
                </a:solidFill>
                <a:cs typeface="Times New Roman" panose="02020603050405020304" pitchFamily="18" charset="0"/>
              </a:rPr>
              <a:t>2. </a:t>
            </a:r>
            <a:r>
              <a:rPr lang="en-US" sz="3600" b="1" dirty="0" err="1" smtClean="0">
                <a:solidFill>
                  <a:srgbClr val="FF0000"/>
                </a:solidFill>
                <a:cs typeface="Times New Roman" panose="02020603050405020304" pitchFamily="18" charset="0"/>
              </a:rPr>
              <a:t>Nguyên</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tắc</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hoạt</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động</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của</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máy</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biến</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thế</a:t>
            </a:r>
            <a:r>
              <a:rPr kumimoji="0" lang="en-US" altLang="vi-VN" sz="3600" b="1" i="0" u="none" strike="noStrike" kern="1200" cap="none" spc="0" normalizeH="0" baseline="0" noProof="0" dirty="0" smtClean="0">
                <a:ln>
                  <a:noFill/>
                </a:ln>
                <a:solidFill>
                  <a:srgbClr val="FF0000"/>
                </a:solidFill>
                <a:effectLst/>
                <a:uLnTx/>
                <a:uFillTx/>
                <a:cs typeface="Times New Roman" panose="02020603050405020304" pitchFamily="18" charset="0"/>
              </a:rPr>
              <a:t>.</a:t>
            </a:r>
          </a:p>
        </p:txBody>
      </p:sp>
      <p:sp>
        <p:nvSpPr>
          <p:cNvPr id="4" name="Text Box 6"/>
          <p:cNvSpPr txBox="1">
            <a:spLocks noChangeArrowheads="1"/>
          </p:cNvSpPr>
          <p:nvPr/>
        </p:nvSpPr>
        <p:spPr bwMode="auto">
          <a:xfrm>
            <a:off x="1" y="967693"/>
            <a:ext cx="9144000" cy="2308318"/>
          </a:xfrm>
          <a:prstGeom prst="rect">
            <a:avLst/>
          </a:prstGeom>
          <a:noFill/>
          <a:ln w="9525">
            <a:noFill/>
            <a:miter lim="800000"/>
            <a:headEnd/>
            <a:tailEnd/>
          </a:ln>
        </p:spPr>
        <p:txBody>
          <a:bodyPr wrap="square" lIns="91434" tIns="45717" rIns="91434" bIns="45717">
            <a:spAutoFit/>
          </a:bodyPr>
          <a:lstStyle/>
          <a:p>
            <a:pPr algn="just" eaLnBrk="1" hangingPunct="1"/>
            <a:r>
              <a:rPr lang="en-US" sz="2700" b="1" i="1" dirty="0">
                <a:solidFill>
                  <a:srgbClr val="002060"/>
                </a:solidFill>
                <a:cs typeface="Times New Roman" pitchFamily="18" charset="0"/>
              </a:rPr>
              <a:t>  </a:t>
            </a:r>
            <a:r>
              <a:rPr lang="en-US" sz="3600" b="1" dirty="0" smtClean="0">
                <a:latin typeface="Times New Roman" pitchFamily="18" charset="0"/>
                <a:cs typeface="Times New Roman" pitchFamily="18" charset="0"/>
              </a:rPr>
              <a:t>C1.Nếu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xoay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đèn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mắc</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5" name="Picture 5" descr="maybienthe"/>
          <p:cNvPicPr>
            <a:picLocks noChangeAspect="1" noChangeArrowheads="1"/>
          </p:cNvPicPr>
          <p:nvPr/>
        </p:nvPicPr>
        <p:blipFill>
          <a:blip r:embed="rId2">
            <a:clrChange>
              <a:clrFrom>
                <a:srgbClr val="FFFFFF"/>
              </a:clrFrom>
              <a:clrTo>
                <a:srgbClr val="FFFFFF">
                  <a:alpha val="0"/>
                </a:srgbClr>
              </a:clrTo>
            </a:clrChange>
          </a:blip>
          <a:srcRect l="10146" t="5357" r="14493" b="17857"/>
          <a:stretch>
            <a:fillRect/>
          </a:stretch>
        </p:blipFill>
        <p:spPr bwMode="auto">
          <a:xfrm>
            <a:off x="1447800" y="3386926"/>
            <a:ext cx="4197876" cy="3471074"/>
          </a:xfrm>
          <a:prstGeom prst="rect">
            <a:avLst/>
          </a:prstGeom>
          <a:noFill/>
          <a:ln w="9525">
            <a:noFill/>
            <a:miter lim="800000"/>
            <a:headEnd/>
            <a:tailEnd/>
          </a:ln>
        </p:spPr>
      </p:pic>
      <p:grpSp>
        <p:nvGrpSpPr>
          <p:cNvPr id="6" name="Group 11"/>
          <p:cNvGrpSpPr>
            <a:grpSpLocks/>
          </p:cNvGrpSpPr>
          <p:nvPr/>
        </p:nvGrpSpPr>
        <p:grpSpPr bwMode="auto">
          <a:xfrm>
            <a:off x="5486400" y="3962400"/>
            <a:ext cx="1413982" cy="1767092"/>
            <a:chOff x="3936" y="2448"/>
            <a:chExt cx="891" cy="480"/>
          </a:xfrm>
        </p:grpSpPr>
        <p:pic>
          <p:nvPicPr>
            <p:cNvPr id="7" name="Picture 12"/>
            <p:cNvPicPr>
              <a:picLocks noChangeAspect="1" noChangeArrowheads="1"/>
            </p:cNvPicPr>
            <p:nvPr/>
          </p:nvPicPr>
          <p:blipFill>
            <a:blip r:embed="rId3"/>
            <a:srcRect/>
            <a:stretch>
              <a:fillRect/>
            </a:stretch>
          </p:blipFill>
          <p:spPr bwMode="auto">
            <a:xfrm rot="5400000">
              <a:off x="4368" y="2400"/>
              <a:ext cx="356" cy="563"/>
            </a:xfrm>
            <a:prstGeom prst="rect">
              <a:avLst/>
            </a:prstGeom>
            <a:noFill/>
            <a:ln w="9525">
              <a:noFill/>
              <a:miter lim="800000"/>
              <a:headEnd/>
              <a:tailEnd/>
            </a:ln>
          </p:spPr>
        </p:pic>
        <p:sp>
          <p:nvSpPr>
            <p:cNvPr id="8" name="Line 13"/>
            <p:cNvSpPr>
              <a:spLocks noChangeShapeType="1"/>
            </p:cNvSpPr>
            <p:nvPr/>
          </p:nvSpPr>
          <p:spPr bwMode="auto">
            <a:xfrm>
              <a:off x="3936" y="2448"/>
              <a:ext cx="432" cy="192"/>
            </a:xfrm>
            <a:prstGeom prst="line">
              <a:avLst/>
            </a:prstGeom>
            <a:noFill/>
            <a:ln w="28575">
              <a:solidFill>
                <a:srgbClr val="FF0000"/>
              </a:solidFill>
              <a:round/>
              <a:headEnd/>
              <a:tailEnd/>
            </a:ln>
          </p:spPr>
          <p:txBody>
            <a:bodyPr/>
            <a:lstStyle/>
            <a:p>
              <a:endParaRPr lang="en-US"/>
            </a:p>
          </p:txBody>
        </p:sp>
        <p:sp>
          <p:nvSpPr>
            <p:cNvPr id="9" name="Line 14"/>
            <p:cNvSpPr>
              <a:spLocks noChangeShapeType="1"/>
            </p:cNvSpPr>
            <p:nvPr/>
          </p:nvSpPr>
          <p:spPr bwMode="auto">
            <a:xfrm flipH="1">
              <a:off x="3984" y="2688"/>
              <a:ext cx="288" cy="240"/>
            </a:xfrm>
            <a:prstGeom prst="line">
              <a:avLst/>
            </a:prstGeom>
            <a:noFill/>
            <a:ln w="28575">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rot="5400000">
            <a:off x="1968500" y="1841500"/>
            <a:ext cx="4292600" cy="3505200"/>
            <a:chOff x="960" y="240"/>
            <a:chExt cx="4612" cy="1728"/>
          </a:xfrm>
        </p:grpSpPr>
        <p:sp>
          <p:nvSpPr>
            <p:cNvPr id="10281" name="Arc 94"/>
            <p:cNvSpPr>
              <a:spLocks/>
            </p:cNvSpPr>
            <p:nvPr/>
          </p:nvSpPr>
          <p:spPr bwMode="auto">
            <a:xfrm>
              <a:off x="2063" y="325"/>
              <a:ext cx="2413" cy="771"/>
            </a:xfrm>
            <a:custGeom>
              <a:avLst/>
              <a:gdLst>
                <a:gd name="T0" fmla="*/ 329 w 43200"/>
                <a:gd name="T1" fmla="*/ 746 h 37644"/>
                <a:gd name="T2" fmla="*/ 2014 w 43200"/>
                <a:gd name="T3" fmla="*/ 771 h 37644"/>
                <a:gd name="T4" fmla="*/ 1207 w 43200"/>
                <a:gd name="T5" fmla="*/ 442 h 37644"/>
                <a:gd name="T6" fmla="*/ 0 60000 65536"/>
                <a:gd name="T7" fmla="*/ 0 60000 65536"/>
                <a:gd name="T8" fmla="*/ 0 60000 65536"/>
              </a:gdLst>
              <a:ahLst/>
              <a:cxnLst>
                <a:cxn ang="T6">
                  <a:pos x="T0" y="T1"/>
                </a:cxn>
                <a:cxn ang="T7">
                  <a:pos x="T2" y="T3"/>
                </a:cxn>
                <a:cxn ang="T8">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2" name="Arc 95"/>
            <p:cNvSpPr>
              <a:spLocks/>
            </p:cNvSpPr>
            <p:nvPr/>
          </p:nvSpPr>
          <p:spPr bwMode="auto">
            <a:xfrm rot="10800000">
              <a:off x="2167" y="705"/>
              <a:ext cx="2194" cy="376"/>
            </a:xfrm>
            <a:custGeom>
              <a:avLst/>
              <a:gdLst>
                <a:gd name="T0" fmla="*/ 1966 w 43200"/>
                <a:gd name="T1" fmla="*/ 18 h 36537"/>
                <a:gd name="T2" fmla="*/ 305 w 43200"/>
                <a:gd name="T3" fmla="*/ 0 h 36537"/>
                <a:gd name="T4" fmla="*/ 1097 w 43200"/>
                <a:gd name="T5" fmla="*/ 154 h 36537"/>
                <a:gd name="T6" fmla="*/ 0 60000 65536"/>
                <a:gd name="T7" fmla="*/ 0 60000 65536"/>
                <a:gd name="T8" fmla="*/ 0 60000 65536"/>
              </a:gdLst>
              <a:ahLst/>
              <a:cxnLst>
                <a:cxn ang="T6">
                  <a:pos x="T0" y="T1"/>
                </a:cxn>
                <a:cxn ang="T7">
                  <a:pos x="T2" y="T3"/>
                </a:cxn>
                <a:cxn ang="T8">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3" name="Arc 96"/>
            <p:cNvSpPr>
              <a:spLocks/>
            </p:cNvSpPr>
            <p:nvPr/>
          </p:nvSpPr>
          <p:spPr bwMode="auto">
            <a:xfrm>
              <a:off x="1772" y="1112"/>
              <a:ext cx="2990" cy="472"/>
            </a:xfrm>
            <a:custGeom>
              <a:avLst/>
              <a:gdLst>
                <a:gd name="T0" fmla="*/ 2268 w 43200"/>
                <a:gd name="T1" fmla="*/ 0 h 40086"/>
                <a:gd name="T2" fmla="*/ 621 w 43200"/>
                <a:gd name="T3" fmla="*/ 11 h 40086"/>
                <a:gd name="T4" fmla="*/ 1495 w 43200"/>
                <a:gd name="T5" fmla="*/ 218 h 40086"/>
                <a:gd name="T6" fmla="*/ 0 60000 65536"/>
                <a:gd name="T7" fmla="*/ 0 60000 65536"/>
                <a:gd name="T8" fmla="*/ 0 60000 65536"/>
              </a:gdLst>
              <a:ahLst/>
              <a:cxnLst>
                <a:cxn ang="T6">
                  <a:pos x="T0" y="T1"/>
                </a:cxn>
                <a:cxn ang="T7">
                  <a:pos x="T2" y="T3"/>
                </a:cxn>
                <a:cxn ang="T8">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4" name="Arc 97"/>
            <p:cNvSpPr>
              <a:spLocks/>
            </p:cNvSpPr>
            <p:nvPr/>
          </p:nvSpPr>
          <p:spPr bwMode="auto">
            <a:xfrm rot="10800000">
              <a:off x="2057" y="1098"/>
              <a:ext cx="2413" cy="762"/>
            </a:xfrm>
            <a:custGeom>
              <a:avLst/>
              <a:gdLst>
                <a:gd name="T0" fmla="*/ 384 w 43200"/>
                <a:gd name="T1" fmla="*/ 762 h 37403"/>
                <a:gd name="T2" fmla="*/ 2075 w 43200"/>
                <a:gd name="T3" fmla="*/ 745 h 37403"/>
                <a:gd name="T4" fmla="*/ 1207 w 43200"/>
                <a:gd name="T5" fmla="*/ 440 h 37403"/>
                <a:gd name="T6" fmla="*/ 0 60000 65536"/>
                <a:gd name="T7" fmla="*/ 0 60000 65536"/>
                <a:gd name="T8" fmla="*/ 0 60000 65536"/>
              </a:gdLst>
              <a:ahLst/>
              <a:cxnLst>
                <a:cxn ang="T6">
                  <a:pos x="T0" y="T1"/>
                </a:cxn>
                <a:cxn ang="T7">
                  <a:pos x="T2" y="T3"/>
                </a:cxn>
                <a:cxn ang="T8">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5" name="Arc 98"/>
            <p:cNvSpPr>
              <a:spLocks/>
            </p:cNvSpPr>
            <p:nvPr/>
          </p:nvSpPr>
          <p:spPr bwMode="auto">
            <a:xfrm>
              <a:off x="2160" y="1112"/>
              <a:ext cx="2194" cy="378"/>
            </a:xfrm>
            <a:custGeom>
              <a:avLst/>
              <a:gdLst>
                <a:gd name="T0" fmla="*/ 1881 w 43200"/>
                <a:gd name="T1" fmla="*/ 0 h 36715"/>
                <a:gd name="T2" fmla="*/ 233 w 43200"/>
                <a:gd name="T3" fmla="*/ 19 h 36715"/>
                <a:gd name="T4" fmla="*/ 1097 w 43200"/>
                <a:gd name="T5" fmla="*/ 156 h 36715"/>
                <a:gd name="T6" fmla="*/ 0 60000 65536"/>
                <a:gd name="T7" fmla="*/ 0 60000 65536"/>
                <a:gd name="T8" fmla="*/ 0 60000 65536"/>
              </a:gdLst>
              <a:ahLst/>
              <a:cxnLst>
                <a:cxn ang="T6">
                  <a:pos x="T0" y="T1"/>
                </a:cxn>
                <a:cxn ang="T7">
                  <a:pos x="T2" y="T3"/>
                </a:cxn>
                <a:cxn ang="T8">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6" name="Arc 99"/>
            <p:cNvSpPr>
              <a:spLocks/>
            </p:cNvSpPr>
            <p:nvPr/>
          </p:nvSpPr>
          <p:spPr bwMode="auto">
            <a:xfrm rot="10800000">
              <a:off x="1783" y="626"/>
              <a:ext cx="2962" cy="470"/>
            </a:xfrm>
            <a:custGeom>
              <a:avLst/>
              <a:gdLst>
                <a:gd name="T0" fmla="*/ 2358 w 43200"/>
                <a:gd name="T1" fmla="*/ 10 h 39838"/>
                <a:gd name="T2" fmla="*/ 688 w 43200"/>
                <a:gd name="T3" fmla="*/ 0 h 39838"/>
                <a:gd name="T4" fmla="*/ 1481 w 43200"/>
                <a:gd name="T5" fmla="*/ 215 h 39838"/>
                <a:gd name="T6" fmla="*/ 0 60000 65536"/>
                <a:gd name="T7" fmla="*/ 0 60000 65536"/>
                <a:gd name="T8" fmla="*/ 0 60000 65536"/>
              </a:gdLst>
              <a:ahLst/>
              <a:cxnLst>
                <a:cxn ang="T6">
                  <a:pos x="T0" y="T1"/>
                </a:cxn>
                <a:cxn ang="T7">
                  <a:pos x="T2" y="T3"/>
                </a:cxn>
                <a:cxn ang="T8">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7" name="Arc 100"/>
            <p:cNvSpPr>
              <a:spLocks/>
            </p:cNvSpPr>
            <p:nvPr/>
          </p:nvSpPr>
          <p:spPr bwMode="auto">
            <a:xfrm rot="-451056">
              <a:off x="2929" y="1092"/>
              <a:ext cx="2276" cy="748"/>
            </a:xfrm>
            <a:custGeom>
              <a:avLst/>
              <a:gdLst>
                <a:gd name="T0" fmla="*/ 1171 w 21600"/>
                <a:gd name="T1" fmla="*/ 0 h 28984"/>
                <a:gd name="T2" fmla="*/ 1991 w 21600"/>
                <a:gd name="T3" fmla="*/ 748 h 28984"/>
                <a:gd name="T4" fmla="*/ 0 w 21600"/>
                <a:gd name="T5" fmla="*/ 478 h 28984"/>
                <a:gd name="T6" fmla="*/ 0 60000 65536"/>
                <a:gd name="T7" fmla="*/ 0 60000 65536"/>
                <a:gd name="T8" fmla="*/ 0 60000 65536"/>
              </a:gdLst>
              <a:ahLst/>
              <a:cxnLst>
                <a:cxn ang="T6">
                  <a:pos x="T0" y="T1"/>
                </a:cxn>
                <a:cxn ang="T7">
                  <a:pos x="T2" y="T3"/>
                </a:cxn>
                <a:cxn ang="T8">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8" name="Arc 101"/>
            <p:cNvSpPr>
              <a:spLocks/>
            </p:cNvSpPr>
            <p:nvPr/>
          </p:nvSpPr>
          <p:spPr bwMode="auto">
            <a:xfrm rot="10501297">
              <a:off x="1379" y="373"/>
              <a:ext cx="1982" cy="734"/>
            </a:xfrm>
            <a:custGeom>
              <a:avLst/>
              <a:gdLst>
                <a:gd name="T0" fmla="*/ 1015 w 21600"/>
                <a:gd name="T1" fmla="*/ 0 h 28481"/>
                <a:gd name="T2" fmla="*/ 1760 w 21600"/>
                <a:gd name="T3" fmla="*/ 734 h 28481"/>
                <a:gd name="T4" fmla="*/ 0 w 21600"/>
                <a:gd name="T5" fmla="*/ 478 h 28481"/>
                <a:gd name="T6" fmla="*/ 0 60000 65536"/>
                <a:gd name="T7" fmla="*/ 0 60000 65536"/>
                <a:gd name="T8" fmla="*/ 0 60000 65536"/>
              </a:gdLst>
              <a:ahLst/>
              <a:cxnLst>
                <a:cxn ang="T6">
                  <a:pos x="T0" y="T1"/>
                </a:cxn>
                <a:cxn ang="T7">
                  <a:pos x="T2" y="T3"/>
                </a:cxn>
                <a:cxn ang="T8">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9" name="Arc 102"/>
            <p:cNvSpPr>
              <a:spLocks/>
            </p:cNvSpPr>
            <p:nvPr/>
          </p:nvSpPr>
          <p:spPr bwMode="auto">
            <a:xfrm>
              <a:off x="1279" y="1098"/>
              <a:ext cx="1744" cy="747"/>
            </a:xfrm>
            <a:custGeom>
              <a:avLst/>
              <a:gdLst>
                <a:gd name="T0" fmla="*/ 152 w 21600"/>
                <a:gd name="T1" fmla="*/ 747 h 28938"/>
                <a:gd name="T2" fmla="*/ 1109 w 21600"/>
                <a:gd name="T3" fmla="*/ 0 h 28938"/>
                <a:gd name="T4" fmla="*/ 1744 w 21600"/>
                <a:gd name="T5" fmla="*/ 519 h 28938"/>
                <a:gd name="T6" fmla="*/ 0 60000 65536"/>
                <a:gd name="T7" fmla="*/ 0 60000 65536"/>
                <a:gd name="T8" fmla="*/ 0 60000 65536"/>
              </a:gdLst>
              <a:ahLst/>
              <a:cxnLst>
                <a:cxn ang="T6">
                  <a:pos x="T0" y="T1"/>
                </a:cxn>
                <a:cxn ang="T7">
                  <a:pos x="T2" y="T3"/>
                </a:cxn>
                <a:cxn ang="T8">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0" name="Line 103"/>
            <p:cNvSpPr>
              <a:spLocks noChangeShapeType="1"/>
            </p:cNvSpPr>
            <p:nvPr/>
          </p:nvSpPr>
          <p:spPr bwMode="auto">
            <a:xfrm>
              <a:off x="4038" y="1104"/>
              <a:ext cx="15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1" name="Arc 104"/>
            <p:cNvSpPr>
              <a:spLocks/>
            </p:cNvSpPr>
            <p:nvPr/>
          </p:nvSpPr>
          <p:spPr bwMode="auto">
            <a:xfrm rot="549166">
              <a:off x="3048" y="327"/>
              <a:ext cx="2202" cy="745"/>
            </a:xfrm>
            <a:custGeom>
              <a:avLst/>
              <a:gdLst>
                <a:gd name="T0" fmla="*/ 1905 w 21600"/>
                <a:gd name="T1" fmla="*/ 0 h 28850"/>
                <a:gd name="T2" fmla="*/ 1214 w 21600"/>
                <a:gd name="T3" fmla="*/ 745 h 28850"/>
                <a:gd name="T4" fmla="*/ 0 w 21600"/>
                <a:gd name="T5" fmla="*/ 280 h 28850"/>
                <a:gd name="T6" fmla="*/ 0 60000 65536"/>
                <a:gd name="T7" fmla="*/ 0 60000 65536"/>
                <a:gd name="T8" fmla="*/ 0 60000 65536"/>
              </a:gdLst>
              <a:ahLst/>
              <a:cxnLst>
                <a:cxn ang="T6">
                  <a:pos x="T0" y="T1"/>
                </a:cxn>
                <a:cxn ang="T7">
                  <a:pos x="T2" y="T3"/>
                </a:cxn>
                <a:cxn ang="T8">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2" name="Arc 105"/>
            <p:cNvSpPr>
              <a:spLocks/>
            </p:cNvSpPr>
            <p:nvPr/>
          </p:nvSpPr>
          <p:spPr bwMode="auto">
            <a:xfrm rot="10800000">
              <a:off x="1578" y="240"/>
              <a:ext cx="3331" cy="840"/>
            </a:xfrm>
            <a:custGeom>
              <a:avLst/>
              <a:gdLst>
                <a:gd name="T0" fmla="*/ 2523 w 43200"/>
                <a:gd name="T1" fmla="*/ 10 h 40592"/>
                <a:gd name="T2" fmla="*/ 872 w 43200"/>
                <a:gd name="T3" fmla="*/ 0 h 40592"/>
                <a:gd name="T4" fmla="*/ 1666 w 43200"/>
                <a:gd name="T5" fmla="*/ 393 h 40592"/>
                <a:gd name="T6" fmla="*/ 0 60000 65536"/>
                <a:gd name="T7" fmla="*/ 0 60000 65536"/>
                <a:gd name="T8" fmla="*/ 0 60000 65536"/>
              </a:gdLst>
              <a:ahLst/>
              <a:cxnLst>
                <a:cxn ang="T6">
                  <a:pos x="T0" y="T1"/>
                </a:cxn>
                <a:cxn ang="T7">
                  <a:pos x="T2" y="T3"/>
                </a:cxn>
                <a:cxn ang="T8">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3" name="Arc 106"/>
            <p:cNvSpPr>
              <a:spLocks/>
            </p:cNvSpPr>
            <p:nvPr/>
          </p:nvSpPr>
          <p:spPr bwMode="auto">
            <a:xfrm>
              <a:off x="1594" y="1126"/>
              <a:ext cx="3346" cy="842"/>
            </a:xfrm>
            <a:custGeom>
              <a:avLst/>
              <a:gdLst>
                <a:gd name="T0" fmla="*/ 2453 w 43200"/>
                <a:gd name="T1" fmla="*/ 0 h 40712"/>
                <a:gd name="T2" fmla="*/ 795 w 43200"/>
                <a:gd name="T3" fmla="*/ 15 h 40712"/>
                <a:gd name="T4" fmla="*/ 1673 w 43200"/>
                <a:gd name="T5" fmla="*/ 395 h 40712"/>
                <a:gd name="T6" fmla="*/ 0 60000 65536"/>
                <a:gd name="T7" fmla="*/ 0 60000 65536"/>
                <a:gd name="T8" fmla="*/ 0 60000 65536"/>
              </a:gdLst>
              <a:ahLst/>
              <a:cxnLst>
                <a:cxn ang="T6">
                  <a:pos x="T0" y="T1"/>
                </a:cxn>
                <a:cxn ang="T7">
                  <a:pos x="T2" y="T3"/>
                </a:cxn>
                <a:cxn ang="T8">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4" name="Arc 107"/>
            <p:cNvSpPr>
              <a:spLocks/>
            </p:cNvSpPr>
            <p:nvPr/>
          </p:nvSpPr>
          <p:spPr bwMode="auto">
            <a:xfrm rot="299958">
              <a:off x="2772" y="443"/>
              <a:ext cx="2784" cy="668"/>
            </a:xfrm>
            <a:custGeom>
              <a:avLst/>
              <a:gdLst>
                <a:gd name="T0" fmla="*/ 2624 w 21600"/>
                <a:gd name="T1" fmla="*/ 0 h 26319"/>
                <a:gd name="T2" fmla="*/ 1297 w 21600"/>
                <a:gd name="T3" fmla="*/ 668 h 26319"/>
                <a:gd name="T4" fmla="*/ 0 w 21600"/>
                <a:gd name="T5" fmla="*/ 183 h 26319"/>
                <a:gd name="T6" fmla="*/ 0 60000 65536"/>
                <a:gd name="T7" fmla="*/ 0 60000 65536"/>
                <a:gd name="T8" fmla="*/ 0 60000 65536"/>
              </a:gdLst>
              <a:ahLst/>
              <a:cxnLst>
                <a:cxn ang="T6">
                  <a:pos x="T0" y="T1"/>
                </a:cxn>
                <a:cxn ang="T7">
                  <a:pos x="T2" y="T3"/>
                </a:cxn>
                <a:cxn ang="T8">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5" name="Arc 108"/>
            <p:cNvSpPr>
              <a:spLocks/>
            </p:cNvSpPr>
            <p:nvPr/>
          </p:nvSpPr>
          <p:spPr bwMode="auto">
            <a:xfrm rot="-451056">
              <a:off x="2800" y="1085"/>
              <a:ext cx="2666" cy="747"/>
            </a:xfrm>
            <a:custGeom>
              <a:avLst/>
              <a:gdLst>
                <a:gd name="T0" fmla="*/ 1300 w 21600"/>
                <a:gd name="T1" fmla="*/ 0 h 28922"/>
                <a:gd name="T2" fmla="*/ 2359 w 21600"/>
                <a:gd name="T3" fmla="*/ 747 h 28922"/>
                <a:gd name="T4" fmla="*/ 0 w 21600"/>
                <a:gd name="T5" fmla="*/ 487 h 28922"/>
                <a:gd name="T6" fmla="*/ 0 60000 65536"/>
                <a:gd name="T7" fmla="*/ 0 60000 65536"/>
                <a:gd name="T8" fmla="*/ 0 60000 65536"/>
              </a:gdLst>
              <a:ahLst/>
              <a:cxnLst>
                <a:cxn ang="T6">
                  <a:pos x="T0" y="T1"/>
                </a:cxn>
                <a:cxn ang="T7">
                  <a:pos x="T2" y="T3"/>
                </a:cxn>
                <a:cxn ang="T8">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6" name="Arc 109"/>
            <p:cNvSpPr>
              <a:spLocks/>
            </p:cNvSpPr>
            <p:nvPr/>
          </p:nvSpPr>
          <p:spPr bwMode="auto">
            <a:xfrm rot="10416522">
              <a:off x="1071" y="433"/>
              <a:ext cx="2408" cy="676"/>
            </a:xfrm>
            <a:custGeom>
              <a:avLst/>
              <a:gdLst>
                <a:gd name="T0" fmla="*/ 1138 w 21600"/>
                <a:gd name="T1" fmla="*/ 0 h 26206"/>
                <a:gd name="T2" fmla="*/ 2271 w 21600"/>
                <a:gd name="T3" fmla="*/ 676 h 26206"/>
                <a:gd name="T4" fmla="*/ 0 w 21600"/>
                <a:gd name="T5" fmla="*/ 491 h 26206"/>
                <a:gd name="T6" fmla="*/ 0 60000 65536"/>
                <a:gd name="T7" fmla="*/ 0 60000 65536"/>
                <a:gd name="T8" fmla="*/ 0 60000 65536"/>
              </a:gdLst>
              <a:ahLst/>
              <a:cxnLst>
                <a:cxn ang="T6">
                  <a:pos x="T0" y="T1"/>
                </a:cxn>
                <a:cxn ang="T7">
                  <a:pos x="T2" y="T3"/>
                </a:cxn>
                <a:cxn ang="T8">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7" name="Arc 110"/>
            <p:cNvSpPr>
              <a:spLocks/>
            </p:cNvSpPr>
            <p:nvPr/>
          </p:nvSpPr>
          <p:spPr bwMode="auto">
            <a:xfrm rot="287305">
              <a:off x="1070" y="1085"/>
              <a:ext cx="1922" cy="656"/>
            </a:xfrm>
            <a:custGeom>
              <a:avLst/>
              <a:gdLst>
                <a:gd name="T0" fmla="*/ 52 w 21600"/>
                <a:gd name="T1" fmla="*/ 656 h 25397"/>
                <a:gd name="T2" fmla="*/ 1291 w 21600"/>
                <a:gd name="T3" fmla="*/ 0 h 25397"/>
                <a:gd name="T4" fmla="*/ 1922 w 21600"/>
                <a:gd name="T5" fmla="*/ 527 h 25397"/>
                <a:gd name="T6" fmla="*/ 0 60000 65536"/>
                <a:gd name="T7" fmla="*/ 0 60000 65536"/>
                <a:gd name="T8" fmla="*/ 0 60000 65536"/>
              </a:gdLst>
              <a:ahLst/>
              <a:cxnLst>
                <a:cxn ang="T6">
                  <a:pos x="T0" y="T1"/>
                </a:cxn>
                <a:cxn ang="T7">
                  <a:pos x="T2" y="T3"/>
                </a:cxn>
                <a:cxn ang="T8">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8" name="Line 111"/>
            <p:cNvSpPr>
              <a:spLocks noChangeShapeType="1"/>
            </p:cNvSpPr>
            <p:nvPr/>
          </p:nvSpPr>
          <p:spPr bwMode="auto">
            <a:xfrm>
              <a:off x="960" y="1115"/>
              <a:ext cx="14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9" name="Line 112"/>
            <p:cNvSpPr>
              <a:spLocks noChangeShapeType="1"/>
            </p:cNvSpPr>
            <p:nvPr/>
          </p:nvSpPr>
          <p:spPr bwMode="auto">
            <a:xfrm rot="-5400000">
              <a:off x="3148" y="1930"/>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0" name="Line 113"/>
            <p:cNvSpPr>
              <a:spLocks noChangeShapeType="1"/>
            </p:cNvSpPr>
            <p:nvPr/>
          </p:nvSpPr>
          <p:spPr bwMode="auto">
            <a:xfrm rot="-5280000">
              <a:off x="3149" y="1822"/>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1" name="Line 114"/>
            <p:cNvSpPr>
              <a:spLocks noChangeShapeType="1"/>
            </p:cNvSpPr>
            <p:nvPr/>
          </p:nvSpPr>
          <p:spPr bwMode="auto">
            <a:xfrm rot="-5280000">
              <a:off x="3157" y="1546"/>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2" name="Line 115"/>
            <p:cNvSpPr>
              <a:spLocks noChangeShapeType="1"/>
            </p:cNvSpPr>
            <p:nvPr/>
          </p:nvSpPr>
          <p:spPr bwMode="auto">
            <a:xfrm rot="-5460000">
              <a:off x="3150" y="1452"/>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3" name="Line 116"/>
            <p:cNvSpPr>
              <a:spLocks noChangeShapeType="1"/>
            </p:cNvSpPr>
            <p:nvPr/>
          </p:nvSpPr>
          <p:spPr bwMode="auto">
            <a:xfrm rot="-5520000">
              <a:off x="3160" y="669"/>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4" name="Line 117"/>
            <p:cNvSpPr>
              <a:spLocks noChangeShapeType="1"/>
            </p:cNvSpPr>
            <p:nvPr/>
          </p:nvSpPr>
          <p:spPr bwMode="auto">
            <a:xfrm rot="-5340000">
              <a:off x="3162" y="589"/>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5" name="Line 118"/>
            <p:cNvSpPr>
              <a:spLocks noChangeShapeType="1"/>
            </p:cNvSpPr>
            <p:nvPr/>
          </p:nvSpPr>
          <p:spPr bwMode="auto">
            <a:xfrm rot="-5340000">
              <a:off x="3163" y="289"/>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6" name="Line 119"/>
            <p:cNvSpPr>
              <a:spLocks noChangeShapeType="1"/>
            </p:cNvSpPr>
            <p:nvPr/>
          </p:nvSpPr>
          <p:spPr bwMode="auto">
            <a:xfrm rot="-5340000">
              <a:off x="3162" y="202"/>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7" name="Line 120"/>
            <p:cNvSpPr>
              <a:spLocks noChangeShapeType="1"/>
            </p:cNvSpPr>
            <p:nvPr/>
          </p:nvSpPr>
          <p:spPr bwMode="auto">
            <a:xfrm rot="4260000">
              <a:off x="4470" y="951"/>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8" name="Line 121"/>
            <p:cNvSpPr>
              <a:spLocks noChangeShapeType="1"/>
            </p:cNvSpPr>
            <p:nvPr/>
          </p:nvSpPr>
          <p:spPr bwMode="auto">
            <a:xfrm rot="3600000">
              <a:off x="4664" y="923"/>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09" name="Line 122"/>
            <p:cNvSpPr>
              <a:spLocks noChangeShapeType="1"/>
            </p:cNvSpPr>
            <p:nvPr/>
          </p:nvSpPr>
          <p:spPr bwMode="auto">
            <a:xfrm rot="6720000">
              <a:off x="4494" y="1182"/>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0" name="Line 123"/>
            <p:cNvSpPr>
              <a:spLocks noChangeShapeType="1"/>
            </p:cNvSpPr>
            <p:nvPr/>
          </p:nvSpPr>
          <p:spPr bwMode="auto">
            <a:xfrm rot="7500000">
              <a:off x="4683" y="1211"/>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1" name="Line 124"/>
            <p:cNvSpPr>
              <a:spLocks noChangeShapeType="1"/>
            </p:cNvSpPr>
            <p:nvPr/>
          </p:nvSpPr>
          <p:spPr bwMode="auto">
            <a:xfrm rot="6780000">
              <a:off x="4984" y="1216"/>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2" name="Line 125"/>
            <p:cNvSpPr>
              <a:spLocks noChangeShapeType="1"/>
            </p:cNvSpPr>
            <p:nvPr/>
          </p:nvSpPr>
          <p:spPr bwMode="auto">
            <a:xfrm rot="6780000">
              <a:off x="5199" y="1193"/>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3" name="Line 126"/>
            <p:cNvSpPr>
              <a:spLocks noChangeShapeType="1"/>
            </p:cNvSpPr>
            <p:nvPr/>
          </p:nvSpPr>
          <p:spPr bwMode="auto">
            <a:xfrm rot="5400000">
              <a:off x="5416" y="1067"/>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4" name="Line 127"/>
            <p:cNvSpPr>
              <a:spLocks noChangeShapeType="1"/>
            </p:cNvSpPr>
            <p:nvPr/>
          </p:nvSpPr>
          <p:spPr bwMode="auto">
            <a:xfrm rot="3840000">
              <a:off x="4968" y="926"/>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5" name="Line 128"/>
            <p:cNvSpPr>
              <a:spLocks noChangeShapeType="1"/>
            </p:cNvSpPr>
            <p:nvPr/>
          </p:nvSpPr>
          <p:spPr bwMode="auto">
            <a:xfrm rot="4020000">
              <a:off x="5213" y="920"/>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6" name="Line 129"/>
            <p:cNvSpPr>
              <a:spLocks noChangeShapeType="1"/>
            </p:cNvSpPr>
            <p:nvPr/>
          </p:nvSpPr>
          <p:spPr bwMode="auto">
            <a:xfrm rot="4080000">
              <a:off x="2059" y="1175"/>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7" name="Line 130"/>
            <p:cNvSpPr>
              <a:spLocks noChangeShapeType="1"/>
            </p:cNvSpPr>
            <p:nvPr/>
          </p:nvSpPr>
          <p:spPr bwMode="auto">
            <a:xfrm rot="3360000">
              <a:off x="1859" y="1209"/>
              <a:ext cx="0" cy="74"/>
            </a:xfrm>
            <a:prstGeom prst="line">
              <a:avLst/>
            </a:prstGeom>
            <a:noFill/>
            <a:ln w="952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8" name="Line 131"/>
            <p:cNvSpPr>
              <a:spLocks noChangeShapeType="1"/>
            </p:cNvSpPr>
            <p:nvPr/>
          </p:nvSpPr>
          <p:spPr bwMode="auto">
            <a:xfrm rot="3540000">
              <a:off x="1607" y="1257"/>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19" name="Line 132"/>
            <p:cNvSpPr>
              <a:spLocks noChangeShapeType="1"/>
            </p:cNvSpPr>
            <p:nvPr/>
          </p:nvSpPr>
          <p:spPr bwMode="auto">
            <a:xfrm rot="3720000">
              <a:off x="1368" y="1238"/>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20" name="Line 133"/>
            <p:cNvSpPr>
              <a:spLocks noChangeShapeType="1"/>
            </p:cNvSpPr>
            <p:nvPr/>
          </p:nvSpPr>
          <p:spPr bwMode="auto">
            <a:xfrm rot="5400000">
              <a:off x="1201" y="1078"/>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21" name="Line 134"/>
            <p:cNvSpPr>
              <a:spLocks noChangeShapeType="1"/>
            </p:cNvSpPr>
            <p:nvPr/>
          </p:nvSpPr>
          <p:spPr bwMode="auto">
            <a:xfrm rot="6540000">
              <a:off x="2068" y="965"/>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22" name="Line 135"/>
            <p:cNvSpPr>
              <a:spLocks noChangeShapeType="1"/>
            </p:cNvSpPr>
            <p:nvPr/>
          </p:nvSpPr>
          <p:spPr bwMode="auto">
            <a:xfrm rot="7440000">
              <a:off x="1877" y="933"/>
              <a:ext cx="0" cy="7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23" name="Line 136"/>
            <p:cNvSpPr>
              <a:spLocks noChangeShapeType="1"/>
            </p:cNvSpPr>
            <p:nvPr/>
          </p:nvSpPr>
          <p:spPr bwMode="auto">
            <a:xfrm rot="7440000">
              <a:off x="1593" y="886"/>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24" name="Line 137"/>
            <p:cNvSpPr>
              <a:spLocks noChangeShapeType="1"/>
            </p:cNvSpPr>
            <p:nvPr/>
          </p:nvSpPr>
          <p:spPr bwMode="auto">
            <a:xfrm rot="6720000">
              <a:off x="1360" y="915"/>
              <a:ext cx="0" cy="7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pic>
        <p:nvPicPr>
          <p:cNvPr id="10244" name="Picture 5" descr="maybienth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46" t="5357" r="14493" b="17857"/>
          <a:stretch>
            <a:fillRect/>
          </a:stretch>
        </p:blipFill>
        <p:spPr bwMode="auto">
          <a:xfrm>
            <a:off x="3276600" y="2362200"/>
            <a:ext cx="2590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Freeform 143"/>
          <p:cNvSpPr>
            <a:spLocks/>
          </p:cNvSpPr>
          <p:nvPr/>
        </p:nvSpPr>
        <p:spPr bwMode="auto">
          <a:xfrm rot="10800000">
            <a:off x="1905000" y="3608388"/>
            <a:ext cx="266700" cy="125412"/>
          </a:xfrm>
          <a:custGeom>
            <a:avLst/>
            <a:gdLst>
              <a:gd name="T0" fmla="*/ 0 w 336"/>
              <a:gd name="T1" fmla="*/ 81518 h 160"/>
              <a:gd name="T2" fmla="*/ 76200 w 336"/>
              <a:gd name="T3" fmla="*/ 6271 h 160"/>
              <a:gd name="T4" fmla="*/ 190500 w 336"/>
              <a:gd name="T5" fmla="*/ 119141 h 160"/>
              <a:gd name="T6" fmla="*/ 266700 w 336"/>
              <a:gd name="T7" fmla="*/ 43894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38100" cmpd="sng">
            <a:solidFill>
              <a:srgbClr val="0000FF"/>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3" name="Group 144"/>
          <p:cNvGrpSpPr>
            <a:grpSpLocks/>
          </p:cNvGrpSpPr>
          <p:nvPr/>
        </p:nvGrpSpPr>
        <p:grpSpPr bwMode="auto">
          <a:xfrm rot="-2620067">
            <a:off x="1905000" y="3152775"/>
            <a:ext cx="1233488" cy="98425"/>
            <a:chOff x="1802" y="3691"/>
            <a:chExt cx="646" cy="5"/>
          </a:xfrm>
        </p:grpSpPr>
        <p:sp>
          <p:nvSpPr>
            <p:cNvPr id="10279" name="Line 145"/>
            <p:cNvSpPr>
              <a:spLocks noChangeShapeType="1"/>
            </p:cNvSpPr>
            <p:nvPr/>
          </p:nvSpPr>
          <p:spPr bwMode="auto">
            <a:xfrm>
              <a:off x="2160" y="3696"/>
              <a:ext cx="288"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0" name="Line 146"/>
            <p:cNvSpPr>
              <a:spLocks noChangeShapeType="1"/>
            </p:cNvSpPr>
            <p:nvPr/>
          </p:nvSpPr>
          <p:spPr bwMode="auto">
            <a:xfrm>
              <a:off x="1802" y="3691"/>
              <a:ext cx="288" cy="0"/>
            </a:xfrm>
            <a:prstGeom prst="line">
              <a:avLst/>
            </a:prstGeom>
            <a:noFill/>
            <a:ln w="285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4" name="Group 147"/>
          <p:cNvGrpSpPr>
            <a:grpSpLocks/>
          </p:cNvGrpSpPr>
          <p:nvPr/>
        </p:nvGrpSpPr>
        <p:grpSpPr bwMode="auto">
          <a:xfrm>
            <a:off x="4648200" y="3155950"/>
            <a:ext cx="1524000" cy="806450"/>
            <a:chOff x="2640" y="2420"/>
            <a:chExt cx="1321" cy="508"/>
          </a:xfrm>
        </p:grpSpPr>
        <p:sp>
          <p:nvSpPr>
            <p:cNvPr id="10270" name="Line 148"/>
            <p:cNvSpPr>
              <a:spLocks noChangeShapeType="1"/>
            </p:cNvSpPr>
            <p:nvPr/>
          </p:nvSpPr>
          <p:spPr bwMode="auto">
            <a:xfrm rot="10800000" flipH="1" flipV="1">
              <a:off x="3312" y="2928"/>
              <a:ext cx="649"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1" name="Freeform 149"/>
            <p:cNvSpPr>
              <a:spLocks/>
            </p:cNvSpPr>
            <p:nvPr/>
          </p:nvSpPr>
          <p:spPr bwMode="auto">
            <a:xfrm rot="10800000" flipH="1">
              <a:off x="2640" y="2420"/>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2" name="Freeform 150"/>
            <p:cNvSpPr>
              <a:spLocks/>
            </p:cNvSpPr>
            <p:nvPr/>
          </p:nvSpPr>
          <p:spPr bwMode="auto">
            <a:xfrm rot="10800000" flipH="1">
              <a:off x="2640" y="2496"/>
              <a:ext cx="802" cy="61"/>
            </a:xfrm>
            <a:custGeom>
              <a:avLst/>
              <a:gdLst>
                <a:gd name="T0" fmla="*/ 668 w 2016"/>
                <a:gd name="T1" fmla="*/ 0 h 240"/>
                <a:gd name="T2" fmla="*/ 707 w 2016"/>
                <a:gd name="T3" fmla="*/ 12 h 240"/>
                <a:gd name="T4" fmla="*/ 95 w 2016"/>
                <a:gd name="T5" fmla="*/ 37 h 240"/>
                <a:gd name="T6" fmla="*/ 134 w 2016"/>
                <a:gd name="T7" fmla="*/ 61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3" name="Freeform 151"/>
            <p:cNvSpPr>
              <a:spLocks/>
            </p:cNvSpPr>
            <p:nvPr/>
          </p:nvSpPr>
          <p:spPr bwMode="auto">
            <a:xfrm rot="10800000" flipH="1">
              <a:off x="2640" y="2796"/>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4" name="Freeform 152"/>
            <p:cNvSpPr>
              <a:spLocks/>
            </p:cNvSpPr>
            <p:nvPr/>
          </p:nvSpPr>
          <p:spPr bwMode="auto">
            <a:xfrm rot="10800000" flipH="1">
              <a:off x="2640" y="2713"/>
              <a:ext cx="802" cy="60"/>
            </a:xfrm>
            <a:custGeom>
              <a:avLst/>
              <a:gdLst>
                <a:gd name="T0" fmla="*/ 668 w 2016"/>
                <a:gd name="T1" fmla="*/ 0 h 240"/>
                <a:gd name="T2" fmla="*/ 707 w 2016"/>
                <a:gd name="T3" fmla="*/ 12 h 240"/>
                <a:gd name="T4" fmla="*/ 95 w 2016"/>
                <a:gd name="T5" fmla="*/ 36 h 240"/>
                <a:gd name="T6" fmla="*/ 134 w 2016"/>
                <a:gd name="T7" fmla="*/ 6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5" name="Freeform 153"/>
            <p:cNvSpPr>
              <a:spLocks/>
            </p:cNvSpPr>
            <p:nvPr/>
          </p:nvSpPr>
          <p:spPr bwMode="auto">
            <a:xfrm rot="10800000" flipH="1">
              <a:off x="2640" y="2566"/>
              <a:ext cx="802" cy="49"/>
            </a:xfrm>
            <a:custGeom>
              <a:avLst/>
              <a:gdLst>
                <a:gd name="T0" fmla="*/ 668 w 2016"/>
                <a:gd name="T1" fmla="*/ 0 h 192"/>
                <a:gd name="T2" fmla="*/ 707 w 2016"/>
                <a:gd name="T3" fmla="*/ 12 h 192"/>
                <a:gd name="T4" fmla="*/ 95 w 2016"/>
                <a:gd name="T5" fmla="*/ 37 h 192"/>
                <a:gd name="T6" fmla="*/ 134 w 2016"/>
                <a:gd name="T7" fmla="*/ 49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6" name="Freeform 154"/>
            <p:cNvSpPr>
              <a:spLocks/>
            </p:cNvSpPr>
            <p:nvPr/>
          </p:nvSpPr>
          <p:spPr bwMode="auto">
            <a:xfrm rot="10800000" flipH="1">
              <a:off x="2640" y="2628"/>
              <a:ext cx="802" cy="60"/>
            </a:xfrm>
            <a:custGeom>
              <a:avLst/>
              <a:gdLst>
                <a:gd name="T0" fmla="*/ 668 w 2016"/>
                <a:gd name="T1" fmla="*/ 0 h 240"/>
                <a:gd name="T2" fmla="*/ 707 w 2016"/>
                <a:gd name="T3" fmla="*/ 12 h 240"/>
                <a:gd name="T4" fmla="*/ 95 w 2016"/>
                <a:gd name="T5" fmla="*/ 36 h 240"/>
                <a:gd name="T6" fmla="*/ 134 w 2016"/>
                <a:gd name="T7" fmla="*/ 6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7" name="Line 155"/>
            <p:cNvSpPr>
              <a:spLocks noChangeShapeType="1"/>
            </p:cNvSpPr>
            <p:nvPr/>
          </p:nvSpPr>
          <p:spPr bwMode="auto">
            <a:xfrm rot="10800000" flipH="1">
              <a:off x="3312" y="2448"/>
              <a:ext cx="630"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78" name="Freeform 156"/>
            <p:cNvSpPr>
              <a:spLocks/>
            </p:cNvSpPr>
            <p:nvPr/>
          </p:nvSpPr>
          <p:spPr bwMode="auto">
            <a:xfrm rot="10800000" flipH="1">
              <a:off x="2640" y="2880"/>
              <a:ext cx="706" cy="36"/>
            </a:xfrm>
            <a:custGeom>
              <a:avLst/>
              <a:gdLst>
                <a:gd name="T0" fmla="*/ 134 w 1776"/>
                <a:gd name="T1" fmla="*/ 36 h 144"/>
                <a:gd name="T2" fmla="*/ 95 w 1776"/>
                <a:gd name="T3" fmla="*/ 24 h 144"/>
                <a:gd name="T4" fmla="*/ 706 w 1776"/>
                <a:gd name="T5" fmla="*/ 0 h 144"/>
                <a:gd name="T6" fmla="*/ 0 60000 65536"/>
                <a:gd name="T7" fmla="*/ 0 60000 65536"/>
                <a:gd name="T8" fmla="*/ 0 60000 65536"/>
              </a:gdLst>
              <a:ahLst/>
              <a:cxnLst>
                <a:cxn ang="T6">
                  <a:pos x="T0" y="T1"/>
                </a:cxn>
                <a:cxn ang="T7">
                  <a:pos x="T2" y="T3"/>
                </a:cxn>
                <a:cxn ang="T8">
                  <a:pos x="T4" y="T5"/>
                </a:cxn>
              </a:cxnLst>
              <a:rect l="0" t="0" r="r" b="b"/>
              <a:pathLst>
                <a:path w="1776" h="144">
                  <a:moveTo>
                    <a:pt x="336" y="144"/>
                  </a:moveTo>
                  <a:cubicBezTo>
                    <a:pt x="168" y="132"/>
                    <a:pt x="0" y="120"/>
                    <a:pt x="240" y="96"/>
                  </a:cubicBezTo>
                  <a:cubicBezTo>
                    <a:pt x="480" y="72"/>
                    <a:pt x="1520" y="16"/>
                    <a:pt x="1776" y="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5" name="Group 157"/>
          <p:cNvGrpSpPr>
            <a:grpSpLocks/>
          </p:cNvGrpSpPr>
          <p:nvPr/>
        </p:nvGrpSpPr>
        <p:grpSpPr bwMode="auto">
          <a:xfrm>
            <a:off x="2057400" y="3200400"/>
            <a:ext cx="2514600" cy="946150"/>
            <a:chOff x="430" y="2352"/>
            <a:chExt cx="2125" cy="740"/>
          </a:xfrm>
        </p:grpSpPr>
        <p:sp>
          <p:nvSpPr>
            <p:cNvPr id="10256" name="Line 158"/>
            <p:cNvSpPr>
              <a:spLocks noChangeShapeType="1"/>
            </p:cNvSpPr>
            <p:nvPr/>
          </p:nvSpPr>
          <p:spPr bwMode="auto">
            <a:xfrm rot="10800000" flipV="1">
              <a:off x="1126" y="3091"/>
              <a:ext cx="69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7" name="Freeform 159"/>
            <p:cNvSpPr>
              <a:spLocks/>
            </p:cNvSpPr>
            <p:nvPr/>
          </p:nvSpPr>
          <p:spPr bwMode="auto">
            <a:xfrm rot="10800000">
              <a:off x="1697" y="2361"/>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8" name="Freeform 160"/>
            <p:cNvSpPr>
              <a:spLocks/>
            </p:cNvSpPr>
            <p:nvPr/>
          </p:nvSpPr>
          <p:spPr bwMode="auto">
            <a:xfrm rot="10800000">
              <a:off x="1697" y="2438"/>
              <a:ext cx="858" cy="75"/>
            </a:xfrm>
            <a:custGeom>
              <a:avLst/>
              <a:gdLst>
                <a:gd name="T0" fmla="*/ 715 w 2016"/>
                <a:gd name="T1" fmla="*/ 0 h 240"/>
                <a:gd name="T2" fmla="*/ 756 w 2016"/>
                <a:gd name="T3" fmla="*/ 15 h 240"/>
                <a:gd name="T4" fmla="*/ 102 w 2016"/>
                <a:gd name="T5" fmla="*/ 45 h 240"/>
                <a:gd name="T6" fmla="*/ 143 w 2016"/>
                <a:gd name="T7" fmla="*/ 75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9" name="Freeform 161"/>
            <p:cNvSpPr>
              <a:spLocks/>
            </p:cNvSpPr>
            <p:nvPr/>
          </p:nvSpPr>
          <p:spPr bwMode="auto">
            <a:xfrm rot="10800000">
              <a:off x="1697" y="2833"/>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0" name="Freeform 162"/>
            <p:cNvSpPr>
              <a:spLocks/>
            </p:cNvSpPr>
            <p:nvPr/>
          </p:nvSpPr>
          <p:spPr bwMode="auto">
            <a:xfrm rot="10800000">
              <a:off x="1697" y="2727"/>
              <a:ext cx="858" cy="75"/>
            </a:xfrm>
            <a:custGeom>
              <a:avLst/>
              <a:gdLst>
                <a:gd name="T0" fmla="*/ 715 w 2016"/>
                <a:gd name="T1" fmla="*/ 0 h 240"/>
                <a:gd name="T2" fmla="*/ 756 w 2016"/>
                <a:gd name="T3" fmla="*/ 15 h 240"/>
                <a:gd name="T4" fmla="*/ 102 w 2016"/>
                <a:gd name="T5" fmla="*/ 45 h 240"/>
                <a:gd name="T6" fmla="*/ 143 w 2016"/>
                <a:gd name="T7" fmla="*/ 75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1" name="Freeform 163"/>
            <p:cNvSpPr>
              <a:spLocks/>
            </p:cNvSpPr>
            <p:nvPr/>
          </p:nvSpPr>
          <p:spPr bwMode="auto">
            <a:xfrm rot="10800000">
              <a:off x="1697" y="2939"/>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2" name="Freeform 164"/>
            <p:cNvSpPr>
              <a:spLocks/>
            </p:cNvSpPr>
            <p:nvPr/>
          </p:nvSpPr>
          <p:spPr bwMode="auto">
            <a:xfrm rot="10800000">
              <a:off x="1697" y="2544"/>
              <a:ext cx="858" cy="61"/>
            </a:xfrm>
            <a:custGeom>
              <a:avLst/>
              <a:gdLst>
                <a:gd name="T0" fmla="*/ 715 w 2016"/>
                <a:gd name="T1" fmla="*/ 0 h 192"/>
                <a:gd name="T2" fmla="*/ 756 w 2016"/>
                <a:gd name="T3" fmla="*/ 15 h 192"/>
                <a:gd name="T4" fmla="*/ 102 w 2016"/>
                <a:gd name="T5" fmla="*/ 46 h 192"/>
                <a:gd name="T6" fmla="*/ 143 w 2016"/>
                <a:gd name="T7" fmla="*/ 61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3" name="Freeform 165"/>
            <p:cNvSpPr>
              <a:spLocks/>
            </p:cNvSpPr>
            <p:nvPr/>
          </p:nvSpPr>
          <p:spPr bwMode="auto">
            <a:xfrm rot="10800000">
              <a:off x="1697" y="2621"/>
              <a:ext cx="858" cy="76"/>
            </a:xfrm>
            <a:custGeom>
              <a:avLst/>
              <a:gdLst>
                <a:gd name="T0" fmla="*/ 715 w 2016"/>
                <a:gd name="T1" fmla="*/ 0 h 240"/>
                <a:gd name="T2" fmla="*/ 756 w 2016"/>
                <a:gd name="T3" fmla="*/ 15 h 240"/>
                <a:gd name="T4" fmla="*/ 102 w 2016"/>
                <a:gd name="T5" fmla="*/ 46 h 240"/>
                <a:gd name="T6" fmla="*/ 143 w 2016"/>
                <a:gd name="T7" fmla="*/ 7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4" name="Freeform 166"/>
            <p:cNvSpPr>
              <a:spLocks/>
            </p:cNvSpPr>
            <p:nvPr/>
          </p:nvSpPr>
          <p:spPr bwMode="auto">
            <a:xfrm rot="10800000">
              <a:off x="1799" y="3046"/>
              <a:ext cx="755" cy="45"/>
            </a:xfrm>
            <a:custGeom>
              <a:avLst/>
              <a:gdLst>
                <a:gd name="T0" fmla="*/ 143 w 1776"/>
                <a:gd name="T1" fmla="*/ 45 h 144"/>
                <a:gd name="T2" fmla="*/ 102 w 1776"/>
                <a:gd name="T3" fmla="*/ 30 h 144"/>
                <a:gd name="T4" fmla="*/ 755 w 1776"/>
                <a:gd name="T5" fmla="*/ 0 h 144"/>
                <a:gd name="T6" fmla="*/ 0 60000 65536"/>
                <a:gd name="T7" fmla="*/ 0 60000 65536"/>
                <a:gd name="T8" fmla="*/ 0 60000 65536"/>
              </a:gdLst>
              <a:ahLst/>
              <a:cxnLst>
                <a:cxn ang="T6">
                  <a:pos x="T0" y="T1"/>
                </a:cxn>
                <a:cxn ang="T7">
                  <a:pos x="T2" y="T3"/>
                </a:cxn>
                <a:cxn ang="T8">
                  <a:pos x="T4" y="T5"/>
                </a:cxn>
              </a:cxnLst>
              <a:rect l="0" t="0" r="r" b="b"/>
              <a:pathLst>
                <a:path w="1776" h="144">
                  <a:moveTo>
                    <a:pt x="336" y="144"/>
                  </a:moveTo>
                  <a:cubicBezTo>
                    <a:pt x="168" y="132"/>
                    <a:pt x="0" y="120"/>
                    <a:pt x="240" y="96"/>
                  </a:cubicBezTo>
                  <a:cubicBezTo>
                    <a:pt x="480" y="72"/>
                    <a:pt x="1520" y="16"/>
                    <a:pt x="1776" y="0"/>
                  </a:cubicBezTo>
                </a:path>
              </a:pathLst>
            </a:custGeom>
            <a:solidFill>
              <a:srgbClr val="66FFFF"/>
            </a:solidFill>
            <a:ln w="28575" cmpd="sng">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5" name="Line 167"/>
            <p:cNvSpPr>
              <a:spLocks noChangeShapeType="1"/>
            </p:cNvSpPr>
            <p:nvPr/>
          </p:nvSpPr>
          <p:spPr bwMode="auto">
            <a:xfrm rot="10800000" flipV="1">
              <a:off x="431" y="3086"/>
              <a:ext cx="754" cy="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6" name="Line 168"/>
            <p:cNvSpPr>
              <a:spLocks noChangeShapeType="1"/>
            </p:cNvSpPr>
            <p:nvPr/>
          </p:nvSpPr>
          <p:spPr bwMode="auto">
            <a:xfrm rot="10800000">
              <a:off x="431" y="2888"/>
              <a:ext cx="0" cy="203"/>
            </a:xfrm>
            <a:prstGeom prst="line">
              <a:avLst/>
            </a:prstGeom>
            <a:noFill/>
            <a:ln w="28575">
              <a:solidFill>
                <a:srgbClr val="FF3300"/>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7" name="Line 169"/>
            <p:cNvSpPr>
              <a:spLocks noChangeShapeType="1"/>
            </p:cNvSpPr>
            <p:nvPr/>
          </p:nvSpPr>
          <p:spPr bwMode="auto">
            <a:xfrm rot="10800000">
              <a:off x="430" y="2362"/>
              <a:ext cx="449" cy="0"/>
            </a:xfrm>
            <a:prstGeom prst="line">
              <a:avLst/>
            </a:prstGeom>
            <a:noFill/>
            <a:ln w="28575">
              <a:solidFill>
                <a:srgbClr val="FF33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8" name="Line 170"/>
            <p:cNvSpPr>
              <a:spLocks noChangeShapeType="1"/>
            </p:cNvSpPr>
            <p:nvPr/>
          </p:nvSpPr>
          <p:spPr bwMode="auto">
            <a:xfrm rot="10800000">
              <a:off x="431" y="2352"/>
              <a:ext cx="0" cy="203"/>
            </a:xfrm>
            <a:prstGeom prst="line">
              <a:avLst/>
            </a:prstGeom>
            <a:noFill/>
            <a:ln w="28575">
              <a:solidFill>
                <a:srgbClr val="FF33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69" name="Line 171"/>
            <p:cNvSpPr>
              <a:spLocks noChangeShapeType="1"/>
            </p:cNvSpPr>
            <p:nvPr/>
          </p:nvSpPr>
          <p:spPr bwMode="auto">
            <a:xfrm>
              <a:off x="912" y="2352"/>
              <a:ext cx="24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6" name="Group 184"/>
          <p:cNvGrpSpPr>
            <a:grpSpLocks/>
          </p:cNvGrpSpPr>
          <p:nvPr/>
        </p:nvGrpSpPr>
        <p:grpSpPr bwMode="auto">
          <a:xfrm>
            <a:off x="6096000" y="3187700"/>
            <a:ext cx="1414463" cy="762000"/>
            <a:chOff x="3936" y="2448"/>
            <a:chExt cx="891" cy="480"/>
          </a:xfrm>
        </p:grpSpPr>
        <p:pic>
          <p:nvPicPr>
            <p:cNvPr id="10253" name="Picture 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68" y="2400"/>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Line 186"/>
            <p:cNvSpPr>
              <a:spLocks noChangeShapeType="1"/>
            </p:cNvSpPr>
            <p:nvPr/>
          </p:nvSpPr>
          <p:spPr bwMode="auto">
            <a:xfrm>
              <a:off x="3936" y="2448"/>
              <a:ext cx="432"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5" name="Line 187"/>
            <p:cNvSpPr>
              <a:spLocks noChangeShapeType="1"/>
            </p:cNvSpPr>
            <p:nvPr/>
          </p:nvSpPr>
          <p:spPr bwMode="auto">
            <a:xfrm flipH="1">
              <a:off x="3984" y="2688"/>
              <a:ext cx="288" cy="2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sp>
        <p:nvSpPr>
          <p:cNvPr id="126140" name="Oval 188"/>
          <p:cNvSpPr>
            <a:spLocks noChangeArrowheads="1"/>
          </p:cNvSpPr>
          <p:nvPr/>
        </p:nvSpPr>
        <p:spPr bwMode="auto">
          <a:xfrm>
            <a:off x="6781800" y="2971800"/>
            <a:ext cx="1600200" cy="1143000"/>
          </a:xfrm>
          <a:prstGeom prst="ellipse">
            <a:avLst/>
          </a:prstGeom>
          <a:gradFill rotWithShape="1">
            <a:gsLst>
              <a:gs pos="0">
                <a:srgbClr val="E3E300"/>
              </a:gs>
              <a:gs pos="100000">
                <a:srgbClr val="FFFF00">
                  <a:alpha val="900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altLang="vi-VN"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p>
        </p:txBody>
      </p:sp>
      <p:sp>
        <p:nvSpPr>
          <p:cNvPr id="10251" name="Line 189"/>
          <p:cNvSpPr>
            <a:spLocks noChangeShapeType="1"/>
          </p:cNvSpPr>
          <p:nvPr/>
        </p:nvSpPr>
        <p:spPr bwMode="auto">
          <a:xfrm rot="10800000">
            <a:off x="3124200" y="3213100"/>
            <a:ext cx="533400" cy="0"/>
          </a:xfrm>
          <a:prstGeom prst="line">
            <a:avLst/>
          </a:prstGeom>
          <a:noFill/>
          <a:ln w="28575">
            <a:solidFill>
              <a:srgbClr val="FF33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2" name="Rectangle 190"/>
          <p:cNvSpPr>
            <a:spLocks noChangeArrowheads="1"/>
          </p:cNvSpPr>
          <p:nvPr/>
        </p:nvSpPr>
        <p:spPr bwMode="auto">
          <a:xfrm>
            <a:off x="5511800" y="2501900"/>
            <a:ext cx="457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5" name="Text Box 9"/>
          <p:cNvSpPr txBox="1">
            <a:spLocks noChangeArrowheads="1"/>
          </p:cNvSpPr>
          <p:nvPr/>
        </p:nvSpPr>
        <p:spPr bwMode="auto">
          <a:xfrm>
            <a:off x="304801" y="84148"/>
            <a:ext cx="8686800" cy="584769"/>
          </a:xfrm>
          <a:prstGeom prst="rect">
            <a:avLst/>
          </a:prstGeom>
          <a:noFill/>
          <a:ln w="9525">
            <a:noFill/>
            <a:miter lim="800000"/>
            <a:headEnd/>
            <a:tailEnd/>
          </a:ln>
        </p:spPr>
        <p:txBody>
          <a:bodyPr wrap="square" lIns="91434" tIns="45717" rIns="91434" bIns="45717">
            <a:spAutoFit/>
          </a:bodyPr>
          <a:lstStyle/>
          <a:p>
            <a:pPr algn="ctr" eaLnBrk="1" hangingPunct="1">
              <a:spcBef>
                <a:spcPct val="50000"/>
              </a:spcBef>
            </a:pPr>
            <a:r>
              <a:rPr lang="en-US" sz="3200" b="1" dirty="0" smtClean="0">
                <a:latin typeface="Times New Roman" pitchFamily="18" charset="0"/>
                <a:cs typeface="Times New Roman" pitchFamily="18" charset="0"/>
              </a:rPr>
              <a:t>C</a:t>
            </a:r>
            <a:r>
              <a:rPr lang="vi-VN" sz="3200" b="1" dirty="0" smtClean="0">
                <a:latin typeface="Times New Roman" pitchFamily="18" charset="0"/>
                <a:cs typeface="Times New Roman" pitchFamily="18" charset="0"/>
              </a:rPr>
              <a:t>ác em cùng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1103462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5"/>
                                        </p:tgtEl>
                                        <p:attrNameLst>
                                          <p:attrName>style.visibility</p:attrName>
                                        </p:attrNameLst>
                                      </p:cBhvr>
                                      <p:to>
                                        <p:strVal val="visible"/>
                                      </p:to>
                                    </p:set>
                                    <p:anim calcmode="discrete" valueType="clr">
                                      <p:cBhvr override="childStyle">
                                        <p:cTn id="7" dur="80"/>
                                        <p:tgtEl>
                                          <p:spTgt spid="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5"/>
                                        </p:tgtEl>
                                        <p:attrNameLst>
                                          <p:attrName>fillcolor</p:attrName>
                                        </p:attrNameLst>
                                      </p:cBhvr>
                                      <p:tavLst>
                                        <p:tav tm="0">
                                          <p:val>
                                            <p:clrVal>
                                              <a:schemeClr val="accent2"/>
                                            </p:clrVal>
                                          </p:val>
                                        </p:tav>
                                        <p:tav tm="50000">
                                          <p:val>
                                            <p:clrVal>
                                              <a:schemeClr val="hlink"/>
                                            </p:clrVal>
                                          </p:val>
                                        </p:tav>
                                      </p:tavLst>
                                    </p:anim>
                                    <p:set>
                                      <p:cBhvr>
                                        <p:cTn id="9" dur="80"/>
                                        <p:tgtEl>
                                          <p:spTgt spid="8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700000">
                                      <p:cBhvr>
                                        <p:cTn id="13" dur="2000" fill="hold"/>
                                        <p:tgtEl>
                                          <p:spTgt spid="3"/>
                                        </p:tgtEl>
                                        <p:attrNameLst>
                                          <p:attrName>r</p:attrName>
                                        </p:attrNameLst>
                                      </p:cBhvr>
                                    </p:animRot>
                                  </p:childTnLst>
                                </p:cTn>
                              </p:par>
                            </p:childTnLst>
                          </p:cTn>
                        </p:par>
                        <p:par>
                          <p:cTn id="14" fill="hold" nodeType="afterGroup">
                            <p:stCondLst>
                              <p:cond delay="2000"/>
                            </p:stCondLst>
                            <p:childTnLst>
                              <p:par>
                                <p:cTn id="15" presetID="20" presetClass="entr" presetSubtype="0" repeatCount="indefinite"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6140"/>
                                        </p:tgtEl>
                                        <p:attrNameLst>
                                          <p:attrName>style.visibility</p:attrName>
                                        </p:attrNameLst>
                                      </p:cBhvr>
                                      <p:to>
                                        <p:strVal val="visible"/>
                                      </p:to>
                                    </p:set>
                                    <p:animEffect transition="in" filter="fade">
                                      <p:cBhvr>
                                        <p:cTn id="20" dur="1000"/>
                                        <p:tgtEl>
                                          <p:spTgt spid="12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40"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2862322"/>
          </a:xfrm>
          <a:prstGeom prst="rect">
            <a:avLst/>
          </a:prstGeom>
        </p:spPr>
        <p:txBody>
          <a:bodyPr wrap="square">
            <a:spAutoFit/>
          </a:bodyPr>
          <a:lstStyle/>
          <a:p>
            <a:r>
              <a:rPr lang="vi-VN" sz="3600" b="1" dirty="0" smtClean="0">
                <a:latin typeface="Times New Roman" pitchFamily="18" charset="0"/>
                <a:cs typeface="Times New Roman" pitchFamily="18" charset="0"/>
              </a:rPr>
              <a:t>C1</a:t>
            </a: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có sáng. Vì khi đặt vào hai đầu cuộn sơ cấp một hiệu điện thế xoay chiều, cuộn dây sơ cấp sinh ra từ trường biến thiên xuyên qua tiết diện của dây thứ cấp làm xuất hiện dòng điện cảm ứng xoay chiều,</a:t>
            </a: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nên đèn sáng.</a:t>
            </a:r>
            <a:endParaRPr lang="en-US" sz="3600" dirty="0"/>
          </a:p>
        </p:txBody>
      </p:sp>
      <p:sp>
        <p:nvSpPr>
          <p:cNvPr id="5" name="Cloud 4"/>
          <p:cNvSpPr/>
          <p:nvPr/>
        </p:nvSpPr>
        <p:spPr>
          <a:xfrm>
            <a:off x="533400" y="3352800"/>
            <a:ext cx="7848600" cy="2971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sz="3600" b="1" i="1" dirty="0" smtClean="0">
                <a:solidFill>
                  <a:srgbClr val="C00000"/>
                </a:solidFill>
                <a:latin typeface="Times New Roman" pitchFamily="18" charset="0"/>
                <a:cs typeface="Times New Roman" pitchFamily="18" charset="0"/>
              </a:rPr>
              <a:t>C2. </a:t>
            </a:r>
            <a:r>
              <a:rPr lang="en-US" sz="3600" b="1" i="1" dirty="0" err="1" smtClean="0">
                <a:solidFill>
                  <a:srgbClr val="C00000"/>
                </a:solidFill>
                <a:latin typeface="Times New Roman" pitchFamily="18" charset="0"/>
                <a:cs typeface="Times New Roman" pitchFamily="18" charset="0"/>
              </a:rPr>
              <a:t>Hiệu</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điện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thế</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xuất</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hiện</a:t>
            </a:r>
            <a:r>
              <a:rPr lang="en-US" sz="3600" b="1" i="1" dirty="0" smtClean="0">
                <a:solidFill>
                  <a:srgbClr val="C00000"/>
                </a:solidFill>
                <a:latin typeface="Times New Roman" pitchFamily="18" charset="0"/>
                <a:cs typeface="Times New Roman" pitchFamily="18" charset="0"/>
              </a:rPr>
              <a:t> ở </a:t>
            </a:r>
            <a:r>
              <a:rPr lang="en-US" sz="3600" b="1" i="1" dirty="0" err="1" smtClean="0">
                <a:solidFill>
                  <a:srgbClr val="C00000"/>
                </a:solidFill>
                <a:latin typeface="Times New Roman" pitchFamily="18" charset="0"/>
                <a:cs typeface="Times New Roman" pitchFamily="18" charset="0"/>
              </a:rPr>
              <a:t>hai</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đầu</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cuộn</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thứ</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cấp</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là</a:t>
            </a:r>
            <a:r>
              <a:rPr lang="en-US" sz="3600" b="1" i="1" dirty="0" smtClean="0">
                <a:solidFill>
                  <a:srgbClr val="C00000"/>
                </a:solidFill>
                <a:latin typeface="Times New Roman" pitchFamily="18" charset="0"/>
                <a:cs typeface="Times New Roman" pitchFamily="18" charset="0"/>
              </a:rPr>
              <a:t> HĐT </a:t>
            </a:r>
            <a:r>
              <a:rPr lang="en-US" sz="3600" b="1" i="1" dirty="0" err="1" smtClean="0">
                <a:solidFill>
                  <a:srgbClr val="C00000"/>
                </a:solidFill>
                <a:latin typeface="Times New Roman" pitchFamily="18" charset="0"/>
                <a:cs typeface="Times New Roman" pitchFamily="18" charset="0"/>
              </a:rPr>
              <a:t>xoay</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chiều</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Tại</a:t>
            </a:r>
            <a:r>
              <a:rPr lang="en-US" sz="3600" b="1" i="1" dirty="0" smtClean="0">
                <a:solidFill>
                  <a:srgbClr val="C00000"/>
                </a:solidFill>
                <a:latin typeface="Times New Roman" pitchFamily="18" charset="0"/>
                <a:cs typeface="Times New Roman" pitchFamily="18" charset="0"/>
              </a:rPr>
              <a:t> </a:t>
            </a:r>
            <a:r>
              <a:rPr lang="en-US" sz="3600" b="1" i="1" dirty="0" err="1" smtClean="0">
                <a:solidFill>
                  <a:srgbClr val="C00000"/>
                </a:solidFill>
                <a:latin typeface="Times New Roman" pitchFamily="18" charset="0"/>
                <a:cs typeface="Times New Roman" pitchFamily="18" charset="0"/>
              </a:rPr>
              <a:t>sao</a:t>
            </a:r>
            <a:r>
              <a:rPr lang="en-US" sz="3600" b="1" i="1" dirty="0" smtClean="0">
                <a:solidFill>
                  <a:srgbClr val="C00000"/>
                </a:solidFill>
                <a:latin typeface="Times New Roman" pitchFamily="18" charset="0"/>
                <a:cs typeface="Times New Roman" pitchFamily="18" charset="0"/>
              </a:rPr>
              <a:t>?</a:t>
            </a:r>
            <a:endParaRPr lang="en-US" sz="36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0"/>
          <p:cNvGrpSpPr>
            <a:grpSpLocks/>
          </p:cNvGrpSpPr>
          <p:nvPr/>
        </p:nvGrpSpPr>
        <p:grpSpPr bwMode="auto">
          <a:xfrm rot="5400000">
            <a:off x="951759" y="370955"/>
            <a:ext cx="5743049" cy="5548097"/>
            <a:chOff x="960" y="240"/>
            <a:chExt cx="4612" cy="1728"/>
          </a:xfrm>
        </p:grpSpPr>
        <p:sp>
          <p:nvSpPr>
            <p:cNvPr id="11315" name="Arc 121"/>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1316" name="Arc 122"/>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1317" name="Arc 123"/>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1318" name="Arc 124"/>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1319" name="Arc 125"/>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1320" name="Arc 126"/>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1321" name="Arc 127"/>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1322" name="Arc 128"/>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1323" name="Arc 129"/>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1324" name="Line 130"/>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1325" name="Arc 131"/>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1326" name="Arc 132"/>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1327" name="Arc 133"/>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1328" name="Arc 134"/>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1329" name="Arc 135"/>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1330" name="Arc 136"/>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1331" name="Arc 137"/>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1332" name="Line 138"/>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1333" name="Line 139"/>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1334" name="Line 140"/>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1335" name="Line 141"/>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1336" name="Line 142"/>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1337" name="Line 143"/>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1338" name="Line 144"/>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1339" name="Line 145"/>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1340" name="Line 146"/>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1341" name="Line 147"/>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1342" name="Line 148"/>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1343" name="Line 149"/>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1344" name="Line 150"/>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1345" name="Line 151"/>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1346" name="Line 152"/>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1347" name="Line 153"/>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1348" name="Line 154"/>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1349" name="Line 155"/>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1350" name="Line 156"/>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1351" name="Line 157"/>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1352" name="Line 158"/>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1353" name="Line 159"/>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1354" name="Line 160"/>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1355" name="Line 161"/>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1356" name="Line 162"/>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1357" name="Line 163"/>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1358" name="Line 164"/>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pic>
        <p:nvPicPr>
          <p:cNvPr id="11267" name="Picture 5" descr="maybienthe"/>
          <p:cNvPicPr>
            <a:picLocks noChangeAspect="1" noChangeArrowheads="1"/>
          </p:cNvPicPr>
          <p:nvPr/>
        </p:nvPicPr>
        <p:blipFill>
          <a:blip r:embed="rId2">
            <a:clrChange>
              <a:clrFrom>
                <a:srgbClr val="FFFFFF"/>
              </a:clrFrom>
              <a:clrTo>
                <a:srgbClr val="FFFFFF">
                  <a:alpha val="0"/>
                </a:srgbClr>
              </a:clrTo>
            </a:clrChange>
          </a:blip>
          <a:srcRect l="10146" t="5357" r="14493" b="17857"/>
          <a:stretch>
            <a:fillRect/>
          </a:stretch>
        </p:blipFill>
        <p:spPr bwMode="auto">
          <a:xfrm>
            <a:off x="1938131" y="1200413"/>
            <a:ext cx="4119113" cy="3392186"/>
          </a:xfrm>
          <a:prstGeom prst="rect">
            <a:avLst/>
          </a:prstGeom>
          <a:noFill/>
          <a:ln w="9525">
            <a:noFill/>
            <a:miter lim="800000"/>
            <a:headEnd/>
            <a:tailEnd/>
          </a:ln>
        </p:spPr>
      </p:pic>
      <p:grpSp>
        <p:nvGrpSpPr>
          <p:cNvPr id="3" name="Group 166"/>
          <p:cNvGrpSpPr>
            <a:grpSpLocks/>
          </p:cNvGrpSpPr>
          <p:nvPr/>
        </p:nvGrpSpPr>
        <p:grpSpPr bwMode="auto">
          <a:xfrm>
            <a:off x="6021613" y="2515215"/>
            <a:ext cx="257855" cy="1142561"/>
            <a:chOff x="4176" y="2688"/>
            <a:chExt cx="96" cy="480"/>
          </a:xfrm>
        </p:grpSpPr>
        <p:sp>
          <p:nvSpPr>
            <p:cNvPr id="11312" name="AutoShape 167">
              <a:hlinkClick r:id="" action="ppaction://hlinkshowjump?jump=lastslide" highlightClick="1"/>
            </p:cNvPr>
            <p:cNvSpPr>
              <a:spLocks noChangeArrowheads="1"/>
            </p:cNvSpPr>
            <p:nvPr/>
          </p:nvSpPr>
          <p:spPr bwMode="auto">
            <a:xfrm rot="5400000">
              <a:off x="4128" y="2880"/>
              <a:ext cx="192" cy="96"/>
            </a:xfrm>
            <a:prstGeom prst="actionButtonEnd">
              <a:avLst/>
            </a:prstGeom>
            <a:solidFill>
              <a:schemeClr val="bg2"/>
            </a:solidFill>
            <a:ln w="9525">
              <a:solidFill>
                <a:schemeClr val="bg2"/>
              </a:solidFill>
              <a:miter lim="800000"/>
              <a:headEnd/>
              <a:tailEnd/>
            </a:ln>
          </p:spPr>
          <p:txBody>
            <a:bodyPr wrap="none" anchor="ctr"/>
            <a:lstStyle/>
            <a:p>
              <a:endParaRPr lang="vi-VN"/>
            </a:p>
          </p:txBody>
        </p:sp>
        <p:sp>
          <p:nvSpPr>
            <p:cNvPr id="11313" name="Line 168"/>
            <p:cNvSpPr>
              <a:spLocks noChangeShapeType="1"/>
            </p:cNvSpPr>
            <p:nvPr/>
          </p:nvSpPr>
          <p:spPr bwMode="auto">
            <a:xfrm>
              <a:off x="4224" y="2688"/>
              <a:ext cx="0" cy="144"/>
            </a:xfrm>
            <a:prstGeom prst="line">
              <a:avLst/>
            </a:prstGeom>
            <a:noFill/>
            <a:ln w="38100">
              <a:solidFill>
                <a:schemeClr val="bg2"/>
              </a:solidFill>
              <a:round/>
              <a:headEnd/>
              <a:tailEnd/>
            </a:ln>
          </p:spPr>
          <p:txBody>
            <a:bodyPr/>
            <a:lstStyle/>
            <a:p>
              <a:endParaRPr lang="en-US"/>
            </a:p>
          </p:txBody>
        </p:sp>
        <p:sp>
          <p:nvSpPr>
            <p:cNvPr id="11314" name="Line 169"/>
            <p:cNvSpPr>
              <a:spLocks noChangeShapeType="1"/>
            </p:cNvSpPr>
            <p:nvPr/>
          </p:nvSpPr>
          <p:spPr bwMode="auto">
            <a:xfrm>
              <a:off x="4224" y="3024"/>
              <a:ext cx="0" cy="144"/>
            </a:xfrm>
            <a:prstGeom prst="line">
              <a:avLst/>
            </a:prstGeom>
            <a:noFill/>
            <a:ln w="38100">
              <a:solidFill>
                <a:schemeClr val="bg2"/>
              </a:solidFill>
              <a:round/>
              <a:headEnd/>
              <a:tailEnd/>
            </a:ln>
          </p:spPr>
          <p:txBody>
            <a:bodyPr/>
            <a:lstStyle/>
            <a:p>
              <a:endParaRPr lang="en-US"/>
            </a:p>
          </p:txBody>
        </p:sp>
      </p:grpSp>
      <p:sp>
        <p:nvSpPr>
          <p:cNvPr id="11269" name="Freeform 170"/>
          <p:cNvSpPr>
            <a:spLocks/>
          </p:cNvSpPr>
          <p:nvPr/>
        </p:nvSpPr>
        <p:spPr bwMode="auto">
          <a:xfrm rot="10800000">
            <a:off x="-18753" y="3114763"/>
            <a:ext cx="450074" cy="188016"/>
          </a:xfrm>
          <a:custGeom>
            <a:avLst/>
            <a:gdLst>
              <a:gd name="T0" fmla="*/ 0 w 336"/>
              <a:gd name="T1" fmla="*/ 2147483647 h 160"/>
              <a:gd name="T2" fmla="*/ 2147483647 w 336"/>
              <a:gd name="T3" fmla="*/ 2147483647 h 160"/>
              <a:gd name="T4" fmla="*/ 2147483647 w 336"/>
              <a:gd name="T5" fmla="*/ 2147483647 h 160"/>
              <a:gd name="T6" fmla="*/ 2147483647 w 336"/>
              <a:gd name="T7" fmla="*/ 2147483647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38100">
            <a:solidFill>
              <a:srgbClr val="0000FF"/>
            </a:solidFill>
            <a:round/>
            <a:headEnd/>
            <a:tailEnd/>
          </a:ln>
        </p:spPr>
        <p:txBody>
          <a:bodyPr lIns="91434" tIns="45717" rIns="91434" bIns="45717"/>
          <a:lstStyle/>
          <a:p>
            <a:endParaRPr lang="en-US"/>
          </a:p>
        </p:txBody>
      </p:sp>
      <p:grpSp>
        <p:nvGrpSpPr>
          <p:cNvPr id="4" name="Group 171"/>
          <p:cNvGrpSpPr>
            <a:grpSpLocks/>
          </p:cNvGrpSpPr>
          <p:nvPr/>
        </p:nvGrpSpPr>
        <p:grpSpPr bwMode="auto">
          <a:xfrm rot="-2620067">
            <a:off x="-121895" y="2495492"/>
            <a:ext cx="1954071" cy="132795"/>
            <a:chOff x="1802" y="3691"/>
            <a:chExt cx="646" cy="5"/>
          </a:xfrm>
        </p:grpSpPr>
        <p:sp>
          <p:nvSpPr>
            <p:cNvPr id="11310" name="Line 172"/>
            <p:cNvSpPr>
              <a:spLocks noChangeShapeType="1"/>
            </p:cNvSpPr>
            <p:nvPr/>
          </p:nvSpPr>
          <p:spPr bwMode="auto">
            <a:xfrm>
              <a:off x="2160" y="3696"/>
              <a:ext cx="288" cy="0"/>
            </a:xfrm>
            <a:prstGeom prst="line">
              <a:avLst/>
            </a:prstGeom>
            <a:noFill/>
            <a:ln w="28575">
              <a:solidFill>
                <a:schemeClr val="tx1"/>
              </a:solidFill>
              <a:round/>
              <a:headEnd type="oval" w="med" len="med"/>
              <a:tailEnd type="oval" w="med" len="med"/>
            </a:ln>
          </p:spPr>
          <p:txBody>
            <a:bodyPr/>
            <a:lstStyle/>
            <a:p>
              <a:endParaRPr lang="en-US"/>
            </a:p>
          </p:txBody>
        </p:sp>
        <p:sp>
          <p:nvSpPr>
            <p:cNvPr id="11311" name="Line 173"/>
            <p:cNvSpPr>
              <a:spLocks noChangeShapeType="1"/>
            </p:cNvSpPr>
            <p:nvPr/>
          </p:nvSpPr>
          <p:spPr bwMode="auto">
            <a:xfrm>
              <a:off x="1802" y="3691"/>
              <a:ext cx="288" cy="0"/>
            </a:xfrm>
            <a:prstGeom prst="line">
              <a:avLst/>
            </a:prstGeom>
            <a:noFill/>
            <a:ln w="28575" cap="rnd">
              <a:solidFill>
                <a:schemeClr val="bg1"/>
              </a:solidFill>
              <a:prstDash val="sysDot"/>
              <a:round/>
              <a:headEnd/>
              <a:tailEnd/>
            </a:ln>
          </p:spPr>
          <p:txBody>
            <a:bodyPr/>
            <a:lstStyle/>
            <a:p>
              <a:endParaRPr lang="en-US"/>
            </a:p>
          </p:txBody>
        </p:sp>
      </p:grpSp>
      <p:grpSp>
        <p:nvGrpSpPr>
          <p:cNvPr id="5" name="Group 174"/>
          <p:cNvGrpSpPr>
            <a:grpSpLocks/>
          </p:cNvGrpSpPr>
          <p:nvPr/>
        </p:nvGrpSpPr>
        <p:grpSpPr bwMode="auto">
          <a:xfrm>
            <a:off x="4166934" y="2293012"/>
            <a:ext cx="2385391" cy="1388429"/>
            <a:chOff x="2640" y="2420"/>
            <a:chExt cx="1321" cy="508"/>
          </a:xfrm>
        </p:grpSpPr>
        <p:sp>
          <p:nvSpPr>
            <p:cNvPr id="11301" name="Line 175"/>
            <p:cNvSpPr>
              <a:spLocks noChangeShapeType="1"/>
            </p:cNvSpPr>
            <p:nvPr/>
          </p:nvSpPr>
          <p:spPr bwMode="auto">
            <a:xfrm rot="10800000" flipH="1" flipV="1">
              <a:off x="3312" y="2928"/>
              <a:ext cx="649" cy="0"/>
            </a:xfrm>
            <a:prstGeom prst="line">
              <a:avLst/>
            </a:prstGeom>
            <a:noFill/>
            <a:ln w="28575">
              <a:solidFill>
                <a:srgbClr val="FF3300"/>
              </a:solidFill>
              <a:round/>
              <a:headEnd/>
              <a:tailEnd type="oval" w="med" len="med"/>
            </a:ln>
          </p:spPr>
          <p:txBody>
            <a:bodyPr/>
            <a:lstStyle/>
            <a:p>
              <a:endParaRPr lang="en-US"/>
            </a:p>
          </p:txBody>
        </p:sp>
        <p:sp>
          <p:nvSpPr>
            <p:cNvPr id="11302" name="Freeform 176"/>
            <p:cNvSpPr>
              <a:spLocks/>
            </p:cNvSpPr>
            <p:nvPr/>
          </p:nvSpPr>
          <p:spPr bwMode="auto">
            <a:xfrm rot="10800000" flipH="1">
              <a:off x="2640" y="2420"/>
              <a:ext cx="802" cy="49"/>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a:solidFill>
                <a:srgbClr val="FF3300"/>
              </a:solidFill>
              <a:round/>
              <a:headEnd/>
              <a:tailEnd/>
            </a:ln>
          </p:spPr>
          <p:txBody>
            <a:bodyPr/>
            <a:lstStyle/>
            <a:p>
              <a:endParaRPr lang="en-US"/>
            </a:p>
          </p:txBody>
        </p:sp>
        <p:sp>
          <p:nvSpPr>
            <p:cNvPr id="11303" name="Freeform 177"/>
            <p:cNvSpPr>
              <a:spLocks/>
            </p:cNvSpPr>
            <p:nvPr/>
          </p:nvSpPr>
          <p:spPr bwMode="auto">
            <a:xfrm rot="10800000" flipH="1">
              <a:off x="2640" y="2496"/>
              <a:ext cx="802" cy="61"/>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a:solidFill>
                <a:srgbClr val="FF3300"/>
              </a:solidFill>
              <a:round/>
              <a:headEnd/>
              <a:tailEnd/>
            </a:ln>
          </p:spPr>
          <p:txBody>
            <a:bodyPr/>
            <a:lstStyle/>
            <a:p>
              <a:endParaRPr lang="en-US"/>
            </a:p>
          </p:txBody>
        </p:sp>
        <p:sp>
          <p:nvSpPr>
            <p:cNvPr id="11304" name="Freeform 178"/>
            <p:cNvSpPr>
              <a:spLocks/>
            </p:cNvSpPr>
            <p:nvPr/>
          </p:nvSpPr>
          <p:spPr bwMode="auto">
            <a:xfrm rot="10800000" flipH="1">
              <a:off x="2640" y="2796"/>
              <a:ext cx="802" cy="49"/>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a:solidFill>
                <a:srgbClr val="FF3300"/>
              </a:solidFill>
              <a:round/>
              <a:headEnd/>
              <a:tailEnd/>
            </a:ln>
          </p:spPr>
          <p:txBody>
            <a:bodyPr/>
            <a:lstStyle/>
            <a:p>
              <a:endParaRPr lang="en-US"/>
            </a:p>
          </p:txBody>
        </p:sp>
        <p:sp>
          <p:nvSpPr>
            <p:cNvPr id="11305" name="Freeform 179"/>
            <p:cNvSpPr>
              <a:spLocks/>
            </p:cNvSpPr>
            <p:nvPr/>
          </p:nvSpPr>
          <p:spPr bwMode="auto">
            <a:xfrm rot="10800000" flipH="1">
              <a:off x="2640" y="2713"/>
              <a:ext cx="802" cy="60"/>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a:solidFill>
                <a:srgbClr val="FF3300"/>
              </a:solidFill>
              <a:round/>
              <a:headEnd/>
              <a:tailEnd/>
            </a:ln>
          </p:spPr>
          <p:txBody>
            <a:bodyPr/>
            <a:lstStyle/>
            <a:p>
              <a:endParaRPr lang="en-US"/>
            </a:p>
          </p:txBody>
        </p:sp>
        <p:sp>
          <p:nvSpPr>
            <p:cNvPr id="11306" name="Freeform 180"/>
            <p:cNvSpPr>
              <a:spLocks/>
            </p:cNvSpPr>
            <p:nvPr/>
          </p:nvSpPr>
          <p:spPr bwMode="auto">
            <a:xfrm rot="10800000" flipH="1">
              <a:off x="2640" y="2566"/>
              <a:ext cx="802" cy="49"/>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noFill/>
            <a:ln w="28575">
              <a:solidFill>
                <a:srgbClr val="FF3300"/>
              </a:solidFill>
              <a:round/>
              <a:headEnd/>
              <a:tailEnd/>
            </a:ln>
          </p:spPr>
          <p:txBody>
            <a:bodyPr/>
            <a:lstStyle/>
            <a:p>
              <a:endParaRPr lang="en-US"/>
            </a:p>
          </p:txBody>
        </p:sp>
        <p:sp>
          <p:nvSpPr>
            <p:cNvPr id="11307" name="Freeform 181"/>
            <p:cNvSpPr>
              <a:spLocks/>
            </p:cNvSpPr>
            <p:nvPr/>
          </p:nvSpPr>
          <p:spPr bwMode="auto">
            <a:xfrm rot="10800000" flipH="1">
              <a:off x="2640" y="2628"/>
              <a:ext cx="802" cy="60"/>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noFill/>
            <a:ln w="28575">
              <a:solidFill>
                <a:srgbClr val="FF3300"/>
              </a:solidFill>
              <a:round/>
              <a:headEnd/>
              <a:tailEnd/>
            </a:ln>
          </p:spPr>
          <p:txBody>
            <a:bodyPr/>
            <a:lstStyle/>
            <a:p>
              <a:endParaRPr lang="en-US"/>
            </a:p>
          </p:txBody>
        </p:sp>
        <p:sp>
          <p:nvSpPr>
            <p:cNvPr id="11308" name="Line 182"/>
            <p:cNvSpPr>
              <a:spLocks noChangeShapeType="1"/>
            </p:cNvSpPr>
            <p:nvPr/>
          </p:nvSpPr>
          <p:spPr bwMode="auto">
            <a:xfrm rot="10800000" flipH="1">
              <a:off x="3312" y="2448"/>
              <a:ext cx="630" cy="0"/>
            </a:xfrm>
            <a:prstGeom prst="line">
              <a:avLst/>
            </a:prstGeom>
            <a:noFill/>
            <a:ln w="28575">
              <a:solidFill>
                <a:srgbClr val="FF3300"/>
              </a:solidFill>
              <a:round/>
              <a:headEnd/>
              <a:tailEnd type="oval" w="med" len="med"/>
            </a:ln>
          </p:spPr>
          <p:txBody>
            <a:bodyPr/>
            <a:lstStyle/>
            <a:p>
              <a:endParaRPr lang="en-US"/>
            </a:p>
          </p:txBody>
        </p:sp>
        <p:sp>
          <p:nvSpPr>
            <p:cNvPr id="11309" name="Freeform 183"/>
            <p:cNvSpPr>
              <a:spLocks/>
            </p:cNvSpPr>
            <p:nvPr/>
          </p:nvSpPr>
          <p:spPr bwMode="auto">
            <a:xfrm rot="10800000" flipH="1">
              <a:off x="2640" y="2880"/>
              <a:ext cx="706" cy="36"/>
            </a:xfrm>
            <a:custGeom>
              <a:avLst/>
              <a:gdLst>
                <a:gd name="T0" fmla="*/ 0 w 1776"/>
                <a:gd name="T1" fmla="*/ 0 h 144"/>
                <a:gd name="T2" fmla="*/ 0 w 1776"/>
                <a:gd name="T3" fmla="*/ 0 h 144"/>
                <a:gd name="T4" fmla="*/ 0 w 1776"/>
                <a:gd name="T5" fmla="*/ 0 h 144"/>
                <a:gd name="T6" fmla="*/ 0 60000 65536"/>
                <a:gd name="T7" fmla="*/ 0 60000 65536"/>
                <a:gd name="T8" fmla="*/ 0 60000 65536"/>
                <a:gd name="T9" fmla="*/ 0 w 1776"/>
                <a:gd name="T10" fmla="*/ 0 h 144"/>
                <a:gd name="T11" fmla="*/ 1776 w 1776"/>
                <a:gd name="T12" fmla="*/ 144 h 144"/>
              </a:gdLst>
              <a:ahLst/>
              <a:cxnLst>
                <a:cxn ang="T6">
                  <a:pos x="T0" y="T1"/>
                </a:cxn>
                <a:cxn ang="T7">
                  <a:pos x="T2" y="T3"/>
                </a:cxn>
                <a:cxn ang="T8">
                  <a:pos x="T4" y="T5"/>
                </a:cxn>
              </a:cxnLst>
              <a:rect l="T9" t="T10" r="T11" b="T12"/>
              <a:pathLst>
                <a:path w="1776" h="144">
                  <a:moveTo>
                    <a:pt x="336" y="144"/>
                  </a:moveTo>
                  <a:cubicBezTo>
                    <a:pt x="168" y="132"/>
                    <a:pt x="0" y="120"/>
                    <a:pt x="240" y="96"/>
                  </a:cubicBezTo>
                  <a:cubicBezTo>
                    <a:pt x="480" y="72"/>
                    <a:pt x="1520" y="16"/>
                    <a:pt x="1776" y="0"/>
                  </a:cubicBezTo>
                </a:path>
              </a:pathLst>
            </a:custGeom>
            <a:noFill/>
            <a:ln w="28575">
              <a:solidFill>
                <a:srgbClr val="FF3300"/>
              </a:solidFill>
              <a:round/>
              <a:headEnd/>
              <a:tailEnd/>
            </a:ln>
          </p:spPr>
          <p:txBody>
            <a:bodyPr/>
            <a:lstStyle/>
            <a:p>
              <a:endParaRPr lang="en-US"/>
            </a:p>
          </p:txBody>
        </p:sp>
      </p:grpSp>
      <p:grpSp>
        <p:nvGrpSpPr>
          <p:cNvPr id="6" name="Group 184"/>
          <p:cNvGrpSpPr>
            <a:grpSpLocks/>
          </p:cNvGrpSpPr>
          <p:nvPr/>
        </p:nvGrpSpPr>
        <p:grpSpPr bwMode="auto">
          <a:xfrm>
            <a:off x="161277" y="2515214"/>
            <a:ext cx="3780620" cy="1418669"/>
            <a:chOff x="430" y="2352"/>
            <a:chExt cx="2125" cy="740"/>
          </a:xfrm>
        </p:grpSpPr>
        <p:sp>
          <p:nvSpPr>
            <p:cNvPr id="11287" name="Line 185"/>
            <p:cNvSpPr>
              <a:spLocks noChangeShapeType="1"/>
            </p:cNvSpPr>
            <p:nvPr/>
          </p:nvSpPr>
          <p:spPr bwMode="auto">
            <a:xfrm rot="10800000" flipV="1">
              <a:off x="1126" y="3091"/>
              <a:ext cx="694" cy="0"/>
            </a:xfrm>
            <a:prstGeom prst="line">
              <a:avLst/>
            </a:prstGeom>
            <a:noFill/>
            <a:ln w="28575">
              <a:solidFill>
                <a:srgbClr val="FF3300"/>
              </a:solidFill>
              <a:round/>
              <a:headEnd/>
              <a:tailEnd/>
            </a:ln>
          </p:spPr>
          <p:txBody>
            <a:bodyPr/>
            <a:lstStyle/>
            <a:p>
              <a:endParaRPr lang="en-US"/>
            </a:p>
          </p:txBody>
        </p:sp>
        <p:sp>
          <p:nvSpPr>
            <p:cNvPr id="11288" name="Freeform 186"/>
            <p:cNvSpPr>
              <a:spLocks/>
            </p:cNvSpPr>
            <p:nvPr/>
          </p:nvSpPr>
          <p:spPr bwMode="auto">
            <a:xfrm rot="10800000">
              <a:off x="1697" y="2361"/>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89" name="Freeform 187"/>
            <p:cNvSpPr>
              <a:spLocks/>
            </p:cNvSpPr>
            <p:nvPr/>
          </p:nvSpPr>
          <p:spPr bwMode="auto">
            <a:xfrm rot="10800000">
              <a:off x="1697" y="2438"/>
              <a:ext cx="858" cy="75"/>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a:solidFill>
                <a:srgbClr val="FF3300"/>
              </a:solidFill>
              <a:round/>
              <a:headEnd/>
              <a:tailEnd/>
            </a:ln>
          </p:spPr>
          <p:txBody>
            <a:bodyPr/>
            <a:lstStyle/>
            <a:p>
              <a:endParaRPr lang="en-US"/>
            </a:p>
          </p:txBody>
        </p:sp>
        <p:sp>
          <p:nvSpPr>
            <p:cNvPr id="11290" name="Freeform 188"/>
            <p:cNvSpPr>
              <a:spLocks/>
            </p:cNvSpPr>
            <p:nvPr/>
          </p:nvSpPr>
          <p:spPr bwMode="auto">
            <a:xfrm rot="10800000">
              <a:off x="1697" y="2833"/>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91" name="Freeform 189"/>
            <p:cNvSpPr>
              <a:spLocks/>
            </p:cNvSpPr>
            <p:nvPr/>
          </p:nvSpPr>
          <p:spPr bwMode="auto">
            <a:xfrm rot="10800000">
              <a:off x="1697" y="2727"/>
              <a:ext cx="858" cy="75"/>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a:solidFill>
                <a:srgbClr val="FF3300"/>
              </a:solidFill>
              <a:round/>
              <a:headEnd/>
              <a:tailEnd/>
            </a:ln>
          </p:spPr>
          <p:txBody>
            <a:bodyPr/>
            <a:lstStyle/>
            <a:p>
              <a:endParaRPr lang="en-US"/>
            </a:p>
          </p:txBody>
        </p:sp>
        <p:sp>
          <p:nvSpPr>
            <p:cNvPr id="11292" name="Freeform 190"/>
            <p:cNvSpPr>
              <a:spLocks/>
            </p:cNvSpPr>
            <p:nvPr/>
          </p:nvSpPr>
          <p:spPr bwMode="auto">
            <a:xfrm rot="10800000">
              <a:off x="1697" y="2939"/>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93" name="Freeform 191"/>
            <p:cNvSpPr>
              <a:spLocks/>
            </p:cNvSpPr>
            <p:nvPr/>
          </p:nvSpPr>
          <p:spPr bwMode="auto">
            <a:xfrm rot="10800000">
              <a:off x="1697" y="2544"/>
              <a:ext cx="858" cy="61"/>
            </a:xfrm>
            <a:custGeom>
              <a:avLst/>
              <a:gdLst>
                <a:gd name="T0" fmla="*/ 0 w 2016"/>
                <a:gd name="T1" fmla="*/ 0 h 192"/>
                <a:gd name="T2" fmla="*/ 0 w 2016"/>
                <a:gd name="T3" fmla="*/ 0 h 192"/>
                <a:gd name="T4" fmla="*/ 0 w 2016"/>
                <a:gd name="T5" fmla="*/ 0 h 192"/>
                <a:gd name="T6" fmla="*/ 0 w 2016"/>
                <a:gd name="T7" fmla="*/ 0 h 192"/>
                <a:gd name="T8" fmla="*/ 0 60000 65536"/>
                <a:gd name="T9" fmla="*/ 0 60000 65536"/>
                <a:gd name="T10" fmla="*/ 0 60000 65536"/>
                <a:gd name="T11" fmla="*/ 0 60000 65536"/>
                <a:gd name="T12" fmla="*/ 0 w 2016"/>
                <a:gd name="T13" fmla="*/ 0 h 192"/>
                <a:gd name="T14" fmla="*/ 2016 w 2016"/>
                <a:gd name="T15" fmla="*/ 192 h 192"/>
              </a:gdLst>
              <a:ahLst/>
              <a:cxnLst>
                <a:cxn ang="T8">
                  <a:pos x="T0" y="T1"/>
                </a:cxn>
                <a:cxn ang="T9">
                  <a:pos x="T2" y="T3"/>
                </a:cxn>
                <a:cxn ang="T10">
                  <a:pos x="T4" y="T5"/>
                </a:cxn>
                <a:cxn ang="T11">
                  <a:pos x="T6" y="T7"/>
                </a:cxn>
              </a:cxnLst>
              <a:rect l="T12" t="T13" r="T14" b="T15"/>
              <a:pathLst>
                <a:path w="2016" h="192">
                  <a:moveTo>
                    <a:pt x="1680" y="0"/>
                  </a:moveTo>
                  <a:cubicBezTo>
                    <a:pt x="1848" y="12"/>
                    <a:pt x="2016" y="24"/>
                    <a:pt x="1776" y="48"/>
                  </a:cubicBezTo>
                  <a:cubicBezTo>
                    <a:pt x="1536" y="72"/>
                    <a:pt x="480" y="120"/>
                    <a:pt x="240" y="144"/>
                  </a:cubicBezTo>
                  <a:cubicBezTo>
                    <a:pt x="0" y="168"/>
                    <a:pt x="328" y="184"/>
                    <a:pt x="336" y="192"/>
                  </a:cubicBezTo>
                </a:path>
              </a:pathLst>
            </a:custGeom>
            <a:solidFill>
              <a:srgbClr val="66FFFF"/>
            </a:solidFill>
            <a:ln w="28575">
              <a:solidFill>
                <a:srgbClr val="FF3300"/>
              </a:solidFill>
              <a:round/>
              <a:headEnd/>
              <a:tailEnd/>
            </a:ln>
          </p:spPr>
          <p:txBody>
            <a:bodyPr/>
            <a:lstStyle/>
            <a:p>
              <a:endParaRPr lang="en-US"/>
            </a:p>
          </p:txBody>
        </p:sp>
        <p:sp>
          <p:nvSpPr>
            <p:cNvPr id="11294" name="Freeform 192"/>
            <p:cNvSpPr>
              <a:spLocks/>
            </p:cNvSpPr>
            <p:nvPr/>
          </p:nvSpPr>
          <p:spPr bwMode="auto">
            <a:xfrm rot="10800000">
              <a:off x="1697" y="2621"/>
              <a:ext cx="858" cy="76"/>
            </a:xfrm>
            <a:custGeom>
              <a:avLst/>
              <a:gdLst>
                <a:gd name="T0" fmla="*/ 0 w 2016"/>
                <a:gd name="T1" fmla="*/ 0 h 240"/>
                <a:gd name="T2" fmla="*/ 0 w 2016"/>
                <a:gd name="T3" fmla="*/ 0 h 240"/>
                <a:gd name="T4" fmla="*/ 0 w 2016"/>
                <a:gd name="T5" fmla="*/ 0 h 240"/>
                <a:gd name="T6" fmla="*/ 0 w 2016"/>
                <a:gd name="T7" fmla="*/ 0 h 240"/>
                <a:gd name="T8" fmla="*/ 0 60000 65536"/>
                <a:gd name="T9" fmla="*/ 0 60000 65536"/>
                <a:gd name="T10" fmla="*/ 0 60000 65536"/>
                <a:gd name="T11" fmla="*/ 0 60000 65536"/>
                <a:gd name="T12" fmla="*/ 0 w 2016"/>
                <a:gd name="T13" fmla="*/ 0 h 240"/>
                <a:gd name="T14" fmla="*/ 2016 w 2016"/>
                <a:gd name="T15" fmla="*/ 240 h 240"/>
              </a:gdLst>
              <a:ahLst/>
              <a:cxnLst>
                <a:cxn ang="T8">
                  <a:pos x="T0" y="T1"/>
                </a:cxn>
                <a:cxn ang="T9">
                  <a:pos x="T2" y="T3"/>
                </a:cxn>
                <a:cxn ang="T10">
                  <a:pos x="T4" y="T5"/>
                </a:cxn>
                <a:cxn ang="T11">
                  <a:pos x="T6" y="T7"/>
                </a:cxn>
              </a:cxnLst>
              <a:rect l="T12" t="T13" r="T14" b="T15"/>
              <a:pathLst>
                <a:path w="2016" h="240">
                  <a:moveTo>
                    <a:pt x="1680" y="0"/>
                  </a:moveTo>
                  <a:cubicBezTo>
                    <a:pt x="1848" y="12"/>
                    <a:pt x="2016" y="24"/>
                    <a:pt x="1776" y="48"/>
                  </a:cubicBezTo>
                  <a:cubicBezTo>
                    <a:pt x="1536" y="72"/>
                    <a:pt x="480" y="112"/>
                    <a:pt x="240" y="144"/>
                  </a:cubicBezTo>
                  <a:cubicBezTo>
                    <a:pt x="0" y="176"/>
                    <a:pt x="328" y="232"/>
                    <a:pt x="336" y="240"/>
                  </a:cubicBezTo>
                </a:path>
              </a:pathLst>
            </a:custGeom>
            <a:solidFill>
              <a:srgbClr val="66FFFF"/>
            </a:solidFill>
            <a:ln w="28575">
              <a:solidFill>
                <a:srgbClr val="FF3300"/>
              </a:solidFill>
              <a:round/>
              <a:headEnd/>
              <a:tailEnd/>
            </a:ln>
          </p:spPr>
          <p:txBody>
            <a:bodyPr/>
            <a:lstStyle/>
            <a:p>
              <a:endParaRPr lang="en-US"/>
            </a:p>
          </p:txBody>
        </p:sp>
        <p:sp>
          <p:nvSpPr>
            <p:cNvPr id="11295" name="Freeform 193"/>
            <p:cNvSpPr>
              <a:spLocks/>
            </p:cNvSpPr>
            <p:nvPr/>
          </p:nvSpPr>
          <p:spPr bwMode="auto">
            <a:xfrm rot="10800000">
              <a:off x="1799" y="3046"/>
              <a:ext cx="755" cy="45"/>
            </a:xfrm>
            <a:custGeom>
              <a:avLst/>
              <a:gdLst>
                <a:gd name="T0" fmla="*/ 0 w 1776"/>
                <a:gd name="T1" fmla="*/ 0 h 144"/>
                <a:gd name="T2" fmla="*/ 0 w 1776"/>
                <a:gd name="T3" fmla="*/ 0 h 144"/>
                <a:gd name="T4" fmla="*/ 0 w 1776"/>
                <a:gd name="T5" fmla="*/ 0 h 144"/>
                <a:gd name="T6" fmla="*/ 0 60000 65536"/>
                <a:gd name="T7" fmla="*/ 0 60000 65536"/>
                <a:gd name="T8" fmla="*/ 0 60000 65536"/>
                <a:gd name="T9" fmla="*/ 0 w 1776"/>
                <a:gd name="T10" fmla="*/ 0 h 144"/>
                <a:gd name="T11" fmla="*/ 1776 w 1776"/>
                <a:gd name="T12" fmla="*/ 144 h 144"/>
              </a:gdLst>
              <a:ahLst/>
              <a:cxnLst>
                <a:cxn ang="T6">
                  <a:pos x="T0" y="T1"/>
                </a:cxn>
                <a:cxn ang="T7">
                  <a:pos x="T2" y="T3"/>
                </a:cxn>
                <a:cxn ang="T8">
                  <a:pos x="T4" y="T5"/>
                </a:cxn>
              </a:cxnLst>
              <a:rect l="T9" t="T10" r="T11" b="T12"/>
              <a:pathLst>
                <a:path w="1776" h="144">
                  <a:moveTo>
                    <a:pt x="336" y="144"/>
                  </a:moveTo>
                  <a:cubicBezTo>
                    <a:pt x="168" y="132"/>
                    <a:pt x="0" y="120"/>
                    <a:pt x="240" y="96"/>
                  </a:cubicBezTo>
                  <a:cubicBezTo>
                    <a:pt x="480" y="72"/>
                    <a:pt x="1520" y="16"/>
                    <a:pt x="1776" y="0"/>
                  </a:cubicBezTo>
                </a:path>
              </a:pathLst>
            </a:custGeom>
            <a:solidFill>
              <a:srgbClr val="66FFFF"/>
            </a:solidFill>
            <a:ln w="28575">
              <a:solidFill>
                <a:srgbClr val="FF3300"/>
              </a:solidFill>
              <a:round/>
              <a:headEnd/>
              <a:tailEnd/>
            </a:ln>
          </p:spPr>
          <p:txBody>
            <a:bodyPr/>
            <a:lstStyle/>
            <a:p>
              <a:endParaRPr lang="en-US"/>
            </a:p>
          </p:txBody>
        </p:sp>
        <p:sp>
          <p:nvSpPr>
            <p:cNvPr id="11296" name="Line 194"/>
            <p:cNvSpPr>
              <a:spLocks noChangeShapeType="1"/>
            </p:cNvSpPr>
            <p:nvPr/>
          </p:nvSpPr>
          <p:spPr bwMode="auto">
            <a:xfrm rot="10800000" flipV="1">
              <a:off x="431" y="3086"/>
              <a:ext cx="754" cy="6"/>
            </a:xfrm>
            <a:prstGeom prst="line">
              <a:avLst/>
            </a:prstGeom>
            <a:noFill/>
            <a:ln w="28575">
              <a:solidFill>
                <a:srgbClr val="FF3300"/>
              </a:solidFill>
              <a:round/>
              <a:headEnd/>
              <a:tailEnd/>
            </a:ln>
          </p:spPr>
          <p:txBody>
            <a:bodyPr/>
            <a:lstStyle/>
            <a:p>
              <a:endParaRPr lang="en-US"/>
            </a:p>
          </p:txBody>
        </p:sp>
        <p:sp>
          <p:nvSpPr>
            <p:cNvPr id="11297" name="Line 195"/>
            <p:cNvSpPr>
              <a:spLocks noChangeShapeType="1"/>
            </p:cNvSpPr>
            <p:nvPr/>
          </p:nvSpPr>
          <p:spPr bwMode="auto">
            <a:xfrm rot="10800000">
              <a:off x="431" y="2888"/>
              <a:ext cx="0" cy="203"/>
            </a:xfrm>
            <a:prstGeom prst="line">
              <a:avLst/>
            </a:prstGeom>
            <a:noFill/>
            <a:ln w="28575">
              <a:solidFill>
                <a:srgbClr val="FF3300"/>
              </a:solidFill>
              <a:round/>
              <a:headEnd/>
              <a:tailEnd type="oval" w="sm" len="sm"/>
            </a:ln>
          </p:spPr>
          <p:txBody>
            <a:bodyPr/>
            <a:lstStyle/>
            <a:p>
              <a:endParaRPr lang="en-US"/>
            </a:p>
          </p:txBody>
        </p:sp>
        <p:sp>
          <p:nvSpPr>
            <p:cNvPr id="11298" name="Line 196"/>
            <p:cNvSpPr>
              <a:spLocks noChangeShapeType="1"/>
            </p:cNvSpPr>
            <p:nvPr/>
          </p:nvSpPr>
          <p:spPr bwMode="auto">
            <a:xfrm rot="10800000">
              <a:off x="430" y="2362"/>
              <a:ext cx="449" cy="0"/>
            </a:xfrm>
            <a:prstGeom prst="line">
              <a:avLst/>
            </a:prstGeom>
            <a:noFill/>
            <a:ln w="28575">
              <a:solidFill>
                <a:srgbClr val="FF3300"/>
              </a:solidFill>
              <a:round/>
              <a:headEnd type="oval" w="med" len="med"/>
              <a:tailEnd/>
            </a:ln>
          </p:spPr>
          <p:txBody>
            <a:bodyPr/>
            <a:lstStyle/>
            <a:p>
              <a:endParaRPr lang="en-US"/>
            </a:p>
          </p:txBody>
        </p:sp>
        <p:sp>
          <p:nvSpPr>
            <p:cNvPr id="11299" name="Line 197"/>
            <p:cNvSpPr>
              <a:spLocks noChangeShapeType="1"/>
            </p:cNvSpPr>
            <p:nvPr/>
          </p:nvSpPr>
          <p:spPr bwMode="auto">
            <a:xfrm rot="10800000">
              <a:off x="431" y="2352"/>
              <a:ext cx="0" cy="203"/>
            </a:xfrm>
            <a:prstGeom prst="line">
              <a:avLst/>
            </a:prstGeom>
            <a:noFill/>
            <a:ln w="28575">
              <a:solidFill>
                <a:srgbClr val="FF3300"/>
              </a:solidFill>
              <a:round/>
              <a:headEnd type="oval" w="sm" len="sm"/>
              <a:tailEnd/>
            </a:ln>
          </p:spPr>
          <p:txBody>
            <a:bodyPr/>
            <a:lstStyle/>
            <a:p>
              <a:endParaRPr lang="en-US"/>
            </a:p>
          </p:txBody>
        </p:sp>
        <p:sp>
          <p:nvSpPr>
            <p:cNvPr id="11300" name="Line 198"/>
            <p:cNvSpPr>
              <a:spLocks noChangeShapeType="1"/>
            </p:cNvSpPr>
            <p:nvPr/>
          </p:nvSpPr>
          <p:spPr bwMode="auto">
            <a:xfrm>
              <a:off x="912" y="2352"/>
              <a:ext cx="240" cy="0"/>
            </a:xfrm>
            <a:prstGeom prst="line">
              <a:avLst/>
            </a:prstGeom>
            <a:noFill/>
            <a:ln w="28575">
              <a:noFill/>
              <a:round/>
              <a:headEnd/>
              <a:tailEnd/>
            </a:ln>
          </p:spPr>
          <p:txBody>
            <a:bodyPr/>
            <a:lstStyle/>
            <a:p>
              <a:endParaRPr lang="en-US"/>
            </a:p>
          </p:txBody>
        </p:sp>
      </p:grpSp>
      <p:sp>
        <p:nvSpPr>
          <p:cNvPr id="11273" name="AutoShape 199">
            <a:hlinkClick r:id="" action="ppaction://hlinkshowjump?jump=lastslide" highlightClick="1"/>
          </p:cNvPr>
          <p:cNvSpPr>
            <a:spLocks noChangeArrowheads="1"/>
          </p:cNvSpPr>
          <p:nvPr/>
        </p:nvSpPr>
        <p:spPr bwMode="auto">
          <a:xfrm rot="-5400000">
            <a:off x="6271510" y="2946014"/>
            <a:ext cx="457551" cy="255980"/>
          </a:xfrm>
          <a:prstGeom prst="actionButtonEnd">
            <a:avLst/>
          </a:prstGeom>
          <a:solidFill>
            <a:schemeClr val="bg2"/>
          </a:solidFill>
          <a:ln w="9525">
            <a:noFill/>
            <a:miter lim="800000"/>
            <a:headEnd/>
            <a:tailEnd/>
          </a:ln>
        </p:spPr>
        <p:txBody>
          <a:bodyPr wrap="none" lIns="91434" tIns="45717" rIns="91434" bIns="45717" anchor="ctr"/>
          <a:lstStyle/>
          <a:p>
            <a:endParaRPr lang="vi-VN"/>
          </a:p>
        </p:txBody>
      </p:sp>
      <p:sp>
        <p:nvSpPr>
          <p:cNvPr id="11274" name="Line 200"/>
          <p:cNvSpPr>
            <a:spLocks noChangeShapeType="1"/>
          </p:cNvSpPr>
          <p:nvPr/>
        </p:nvSpPr>
        <p:spPr bwMode="auto">
          <a:xfrm>
            <a:off x="4573875" y="2515214"/>
            <a:ext cx="29068" cy="340533"/>
          </a:xfrm>
          <a:prstGeom prst="line">
            <a:avLst/>
          </a:prstGeom>
          <a:noFill/>
          <a:ln w="38100">
            <a:solidFill>
              <a:schemeClr val="tx1"/>
            </a:solidFill>
            <a:round/>
            <a:headEnd/>
            <a:tailEnd/>
          </a:ln>
        </p:spPr>
        <p:txBody>
          <a:bodyPr lIns="91434" tIns="45717" rIns="91434" bIns="45717"/>
          <a:lstStyle/>
          <a:p>
            <a:endParaRPr lang="en-US"/>
          </a:p>
        </p:txBody>
      </p:sp>
      <p:sp>
        <p:nvSpPr>
          <p:cNvPr id="11275" name="Line 201"/>
          <p:cNvSpPr>
            <a:spLocks noChangeShapeType="1"/>
          </p:cNvSpPr>
          <p:nvPr/>
        </p:nvSpPr>
        <p:spPr bwMode="auto">
          <a:xfrm>
            <a:off x="4573875" y="3047708"/>
            <a:ext cx="29068" cy="343163"/>
          </a:xfrm>
          <a:prstGeom prst="line">
            <a:avLst/>
          </a:prstGeom>
          <a:noFill/>
          <a:ln w="38100">
            <a:solidFill>
              <a:schemeClr val="tx1"/>
            </a:solidFill>
            <a:round/>
            <a:headEnd/>
            <a:tailEnd/>
          </a:ln>
        </p:spPr>
        <p:txBody>
          <a:bodyPr lIns="91434" tIns="45717" rIns="91434" bIns="45717"/>
          <a:lstStyle/>
          <a:p>
            <a:endParaRPr lang="en-US"/>
          </a:p>
        </p:txBody>
      </p:sp>
      <p:grpSp>
        <p:nvGrpSpPr>
          <p:cNvPr id="7" name="Group 202"/>
          <p:cNvGrpSpPr>
            <a:grpSpLocks/>
          </p:cNvGrpSpPr>
          <p:nvPr/>
        </p:nvGrpSpPr>
        <p:grpSpPr bwMode="auto">
          <a:xfrm>
            <a:off x="6057244" y="2482344"/>
            <a:ext cx="257855" cy="1142562"/>
            <a:chOff x="4512" y="2544"/>
            <a:chExt cx="96" cy="480"/>
          </a:xfrm>
        </p:grpSpPr>
        <p:sp>
          <p:nvSpPr>
            <p:cNvPr id="11283" name="AutoShape 203">
              <a:hlinkClick r:id="" action="ppaction://hlinkshowjump?jump=lastslide" highlightClick="1"/>
            </p:cNvPr>
            <p:cNvSpPr>
              <a:spLocks noChangeArrowheads="1"/>
            </p:cNvSpPr>
            <p:nvPr/>
          </p:nvSpPr>
          <p:spPr bwMode="auto">
            <a:xfrm rot="5400000">
              <a:off x="4464" y="2736"/>
              <a:ext cx="192" cy="96"/>
            </a:xfrm>
            <a:prstGeom prst="actionButtonEnd">
              <a:avLst/>
            </a:prstGeom>
            <a:solidFill>
              <a:srgbClr val="00FF00"/>
            </a:solidFill>
            <a:ln w="19050">
              <a:noFill/>
              <a:miter lim="800000"/>
              <a:headEnd/>
              <a:tailEnd/>
            </a:ln>
          </p:spPr>
          <p:txBody>
            <a:bodyPr wrap="none" anchor="ctr"/>
            <a:lstStyle/>
            <a:p>
              <a:endParaRPr lang="vi-VN"/>
            </a:p>
          </p:txBody>
        </p:sp>
        <p:grpSp>
          <p:nvGrpSpPr>
            <p:cNvPr id="8" name="Group 204"/>
            <p:cNvGrpSpPr>
              <a:grpSpLocks/>
            </p:cNvGrpSpPr>
            <p:nvPr/>
          </p:nvGrpSpPr>
          <p:grpSpPr bwMode="auto">
            <a:xfrm>
              <a:off x="4560" y="2544"/>
              <a:ext cx="0" cy="480"/>
              <a:chOff x="4560" y="2544"/>
              <a:chExt cx="0" cy="480"/>
            </a:xfrm>
          </p:grpSpPr>
          <p:sp>
            <p:nvSpPr>
              <p:cNvPr id="11285" name="Line 205"/>
              <p:cNvSpPr>
                <a:spLocks noChangeShapeType="1"/>
              </p:cNvSpPr>
              <p:nvPr/>
            </p:nvSpPr>
            <p:spPr bwMode="auto">
              <a:xfrm>
                <a:off x="4560" y="2544"/>
                <a:ext cx="0" cy="144"/>
              </a:xfrm>
              <a:prstGeom prst="line">
                <a:avLst/>
              </a:prstGeom>
              <a:noFill/>
              <a:ln w="19050">
                <a:solidFill>
                  <a:srgbClr val="FF0000"/>
                </a:solidFill>
                <a:round/>
                <a:headEnd/>
                <a:tailEnd/>
              </a:ln>
            </p:spPr>
            <p:txBody>
              <a:bodyPr/>
              <a:lstStyle/>
              <a:p>
                <a:endParaRPr lang="en-US"/>
              </a:p>
            </p:txBody>
          </p:sp>
          <p:sp>
            <p:nvSpPr>
              <p:cNvPr id="11286" name="Line 206"/>
              <p:cNvSpPr>
                <a:spLocks noChangeShapeType="1"/>
              </p:cNvSpPr>
              <p:nvPr/>
            </p:nvSpPr>
            <p:spPr bwMode="auto">
              <a:xfrm>
                <a:off x="4560" y="2880"/>
                <a:ext cx="0" cy="144"/>
              </a:xfrm>
              <a:prstGeom prst="line">
                <a:avLst/>
              </a:prstGeom>
              <a:noFill/>
              <a:ln w="19050">
                <a:solidFill>
                  <a:srgbClr val="FF0000"/>
                </a:solidFill>
                <a:round/>
                <a:headEnd/>
                <a:tailEnd/>
              </a:ln>
            </p:spPr>
            <p:txBody>
              <a:bodyPr/>
              <a:lstStyle/>
              <a:p>
                <a:endParaRPr lang="en-US"/>
              </a:p>
            </p:txBody>
          </p:sp>
        </p:grpSp>
      </p:grpSp>
      <p:grpSp>
        <p:nvGrpSpPr>
          <p:cNvPr id="9" name="Group 207"/>
          <p:cNvGrpSpPr>
            <a:grpSpLocks/>
          </p:cNvGrpSpPr>
          <p:nvPr/>
        </p:nvGrpSpPr>
        <p:grpSpPr bwMode="auto">
          <a:xfrm>
            <a:off x="6372295" y="2482344"/>
            <a:ext cx="263481" cy="1142562"/>
            <a:chOff x="4512" y="2400"/>
            <a:chExt cx="96" cy="480"/>
          </a:xfrm>
        </p:grpSpPr>
        <p:sp>
          <p:nvSpPr>
            <p:cNvPr id="11280" name="AutoShape 208">
              <a:hlinkClick r:id="" action="ppaction://hlinkshowjump?jump=lastslide" highlightClick="1"/>
            </p:cNvPr>
            <p:cNvSpPr>
              <a:spLocks noChangeArrowheads="1"/>
            </p:cNvSpPr>
            <p:nvPr/>
          </p:nvSpPr>
          <p:spPr bwMode="auto">
            <a:xfrm rot="-5400000">
              <a:off x="4464" y="2592"/>
              <a:ext cx="192" cy="96"/>
            </a:xfrm>
            <a:prstGeom prst="actionButtonEnd">
              <a:avLst/>
            </a:prstGeom>
            <a:solidFill>
              <a:srgbClr val="FF0000"/>
            </a:solidFill>
            <a:ln w="19050">
              <a:solidFill>
                <a:srgbClr val="FF0000"/>
              </a:solidFill>
              <a:miter lim="800000"/>
              <a:headEnd/>
              <a:tailEnd/>
            </a:ln>
          </p:spPr>
          <p:txBody>
            <a:bodyPr wrap="none" anchor="ctr"/>
            <a:lstStyle/>
            <a:p>
              <a:endParaRPr lang="vi-VN"/>
            </a:p>
          </p:txBody>
        </p:sp>
        <p:sp>
          <p:nvSpPr>
            <p:cNvPr id="11281" name="Line 209"/>
            <p:cNvSpPr>
              <a:spLocks noChangeShapeType="1"/>
            </p:cNvSpPr>
            <p:nvPr/>
          </p:nvSpPr>
          <p:spPr bwMode="auto">
            <a:xfrm>
              <a:off x="4560" y="2400"/>
              <a:ext cx="0" cy="144"/>
            </a:xfrm>
            <a:prstGeom prst="line">
              <a:avLst/>
            </a:prstGeom>
            <a:noFill/>
            <a:ln w="19050">
              <a:solidFill>
                <a:srgbClr val="FF0000"/>
              </a:solidFill>
              <a:round/>
              <a:headEnd/>
              <a:tailEnd/>
            </a:ln>
          </p:spPr>
          <p:txBody>
            <a:bodyPr/>
            <a:lstStyle/>
            <a:p>
              <a:endParaRPr lang="en-US"/>
            </a:p>
          </p:txBody>
        </p:sp>
        <p:sp>
          <p:nvSpPr>
            <p:cNvPr id="11282" name="Line 210"/>
            <p:cNvSpPr>
              <a:spLocks noChangeShapeType="1"/>
            </p:cNvSpPr>
            <p:nvPr/>
          </p:nvSpPr>
          <p:spPr bwMode="auto">
            <a:xfrm>
              <a:off x="4560" y="2736"/>
              <a:ext cx="0" cy="144"/>
            </a:xfrm>
            <a:prstGeom prst="line">
              <a:avLst/>
            </a:prstGeom>
            <a:noFill/>
            <a:ln w="19050">
              <a:solidFill>
                <a:srgbClr val="FF0000"/>
              </a:solidFill>
              <a:round/>
              <a:headEnd/>
              <a:tailEnd/>
            </a:ln>
          </p:spPr>
          <p:txBody>
            <a:bodyPr/>
            <a:lstStyle/>
            <a:p>
              <a:endParaRPr lang="en-US"/>
            </a:p>
          </p:txBody>
        </p:sp>
      </p:grpSp>
      <p:sp>
        <p:nvSpPr>
          <p:cNvPr id="11278" name="Line 216"/>
          <p:cNvSpPr>
            <a:spLocks noChangeShapeType="1"/>
          </p:cNvSpPr>
          <p:nvPr/>
        </p:nvSpPr>
        <p:spPr bwMode="auto">
          <a:xfrm rot="10800000" flipV="1">
            <a:off x="1831239" y="2488918"/>
            <a:ext cx="897334" cy="42074"/>
          </a:xfrm>
          <a:prstGeom prst="line">
            <a:avLst/>
          </a:prstGeom>
          <a:noFill/>
          <a:ln w="28575">
            <a:solidFill>
              <a:srgbClr val="FF3300"/>
            </a:solidFill>
            <a:round/>
            <a:headEnd/>
            <a:tailEnd type="oval" w="med" len="med"/>
          </a:ln>
        </p:spPr>
        <p:txBody>
          <a:bodyPr lIns="91434" tIns="45717" rIns="91434" bIns="45717"/>
          <a:lstStyle/>
          <a:p>
            <a:endParaRPr lang="en-US"/>
          </a:p>
        </p:txBody>
      </p:sp>
      <p:sp>
        <p:nvSpPr>
          <p:cNvPr id="11279" name="Rectangle 217"/>
          <p:cNvSpPr>
            <a:spLocks noChangeArrowheads="1"/>
          </p:cNvSpPr>
          <p:nvPr/>
        </p:nvSpPr>
        <p:spPr bwMode="auto">
          <a:xfrm>
            <a:off x="4173497" y="1339783"/>
            <a:ext cx="722931" cy="407588"/>
          </a:xfrm>
          <a:prstGeom prst="rect">
            <a:avLst/>
          </a:prstGeom>
          <a:solidFill>
            <a:schemeClr val="bg1"/>
          </a:solidFill>
          <a:ln w="9525">
            <a:noFill/>
            <a:miter lim="800000"/>
            <a:headEnd/>
            <a:tailEnd/>
          </a:ln>
        </p:spPr>
        <p:txBody>
          <a:bodyPr wrap="none" lIns="91434" tIns="45717" rIns="91434" bIns="45717"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2000" fill="hold"/>
                                        <p:tgtEl>
                                          <p:spTgt spid="4"/>
                                        </p:tgtEl>
                                        <p:attrNameLst>
                                          <p:attrName>r</p:attrName>
                                        </p:attrNameLst>
                                      </p:cBhvr>
                                    </p:animRot>
                                  </p:childTnLst>
                                </p:cTn>
                              </p:par>
                            </p:childTnLst>
                          </p:cTn>
                        </p:par>
                        <p:par>
                          <p:cTn id="7" fill="hold" nodeType="afterGroup">
                            <p:stCondLst>
                              <p:cond delay="2000"/>
                            </p:stCondLst>
                            <p:childTnLst>
                              <p:par>
                                <p:cTn id="8" presetID="20" presetClass="entr" presetSubtype="0" repeatCount="indefinite"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2" presetClass="entr" presetSubtype="1" repeatCount="indefinite"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childTnLst>
                          </p:cTn>
                        </p:par>
                        <p:par>
                          <p:cTn id="14" fill="hold" nodeType="afterGroup">
                            <p:stCondLst>
                              <p:cond delay="3000"/>
                            </p:stCondLst>
                            <p:childTnLst>
                              <p:par>
                                <p:cTn id="15" presetID="22" presetClass="entr" presetSubtype="4" repeatCount="indefinite"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ải bộ hình nền powerpoint Tết 2023 cực đẹp để sử dụng"/>
          <p:cNvPicPr>
            <a:picLocks noChangeAspect="1" noChangeArrowheads="1"/>
          </p:cNvPicPr>
          <p:nvPr/>
        </p:nvPicPr>
        <p:blipFill>
          <a:blip r:embed="rId2"/>
          <a:srcRect/>
          <a:stretch>
            <a:fillRect/>
          </a:stretch>
        </p:blipFill>
        <p:spPr bwMode="auto">
          <a:xfrm rot="10800000">
            <a:off x="0" y="-1"/>
            <a:ext cx="9144000" cy="6858000"/>
          </a:xfrm>
          <a:prstGeom prst="rect">
            <a:avLst/>
          </a:prstGeom>
          <a:noFill/>
        </p:spPr>
      </p:pic>
      <p:sp>
        <p:nvSpPr>
          <p:cNvPr id="3" name="Text Box 27"/>
          <p:cNvSpPr txBox="1">
            <a:spLocks noChangeArrowheads="1"/>
          </p:cNvSpPr>
          <p:nvPr/>
        </p:nvSpPr>
        <p:spPr bwMode="auto">
          <a:xfrm>
            <a:off x="0" y="0"/>
            <a:ext cx="9027731" cy="3539424"/>
          </a:xfrm>
          <a:prstGeom prst="rect">
            <a:avLst/>
          </a:prstGeom>
          <a:solidFill>
            <a:srgbClr val="FFFFFF"/>
          </a:solidFill>
          <a:ln w="9525">
            <a:noFill/>
            <a:miter lim="800000"/>
            <a:headEnd/>
            <a:tailEnd/>
          </a:ln>
        </p:spPr>
        <p:txBody>
          <a:bodyPr wrap="square" lIns="91434" tIns="45717" rIns="91434" bIns="45717">
            <a:spAutoFit/>
          </a:bodyPr>
          <a:lstStyle/>
          <a:p>
            <a:pPr algn="just" eaLnBrk="1" hangingPunct="1"/>
            <a:r>
              <a:rPr lang="en-US" sz="2400" b="1" i="1" dirty="0">
                <a:solidFill>
                  <a:srgbClr val="FF0000"/>
                </a:solidFill>
                <a:cs typeface="Times New Roman" pitchFamily="18" charset="0"/>
              </a:rPr>
              <a:t>  </a:t>
            </a:r>
            <a:r>
              <a:rPr lang="en-US" sz="2800" b="1" dirty="0">
                <a:latin typeface="Times New Roman" pitchFamily="18" charset="0"/>
                <a:cs typeface="Times New Roman" pitchFamily="18" charset="0"/>
              </a:rPr>
              <a:t>C2.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HĐT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chạy</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lõi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xuyên</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tiết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diện</a:t>
            </a:r>
            <a:r>
              <a:rPr lang="en-US" sz="2800" b="1" dirty="0">
                <a:latin typeface="Times New Roman" pitchFamily="18" charset="0"/>
                <a:cs typeface="Times New Roman" pitchFamily="18" charset="0"/>
              </a:rPr>
              <a:t> S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HĐT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xoay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chiều</a:t>
            </a:r>
            <a:r>
              <a:rPr lang="en-US" sz="2800" b="1" dirty="0">
                <a:latin typeface="Times New Roman" pitchFamily="18" charset="0"/>
                <a:cs typeface="Times New Roman" pitchFamily="18" charset="0"/>
              </a:rPr>
              <a:t>.</a:t>
            </a:r>
          </a:p>
        </p:txBody>
      </p:sp>
      <p:sp>
        <p:nvSpPr>
          <p:cNvPr id="4" name="Rectangle 3"/>
          <p:cNvSpPr/>
          <p:nvPr/>
        </p:nvSpPr>
        <p:spPr>
          <a:xfrm>
            <a:off x="2209800" y="3657600"/>
            <a:ext cx="2351926" cy="646331"/>
          </a:xfrm>
          <a:prstGeom prst="rect">
            <a:avLst/>
          </a:prstGeom>
        </p:spPr>
        <p:txBody>
          <a:bodyPr wrap="none">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3. </a:t>
            </a:r>
            <a:r>
              <a:rPr lang="en-US" sz="3600" b="1" dirty="0" err="1" smtClean="0">
                <a:solidFill>
                  <a:srgbClr val="C00000"/>
                </a:solidFill>
                <a:latin typeface="Times New Roman" panose="02020603050405020304" pitchFamily="18" charset="0"/>
                <a:cs typeface="Times New Roman" panose="02020603050405020304" pitchFamily="18" charset="0"/>
              </a:rPr>
              <a:t>Kết</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luận</a:t>
            </a:r>
            <a:endParaRPr lang="en-US" sz="3600" b="1" dirty="0">
              <a:solidFill>
                <a:srgbClr val="C00000"/>
              </a:solidFill>
            </a:endParaRPr>
          </a:p>
        </p:txBody>
      </p:sp>
      <p:sp>
        <p:nvSpPr>
          <p:cNvPr id="5" name="Rectangle 4"/>
          <p:cNvSpPr/>
          <p:nvPr/>
        </p:nvSpPr>
        <p:spPr>
          <a:xfrm>
            <a:off x="2514600" y="4191000"/>
            <a:ext cx="6629400" cy="2554545"/>
          </a:xfrm>
          <a:prstGeom prst="rect">
            <a:avLst/>
          </a:prstGeom>
        </p:spPr>
        <p:txBody>
          <a:bodyPr wrap="square">
            <a:spAutoFit/>
          </a:bodyPr>
          <a:lstStyle/>
          <a:p>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đặt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đầu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cuộn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cấp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máy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biến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xoay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chiều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thì</a:t>
            </a:r>
            <a:r>
              <a:rPr lang="en-US" sz="3200" b="1" dirty="0" smtClean="0">
                <a:latin typeface="Times New Roman" panose="02020603050405020304" pitchFamily="18" charset="0"/>
                <a:cs typeface="Times New Roman" panose="02020603050405020304" pitchFamily="18" charset="0"/>
              </a:rPr>
              <a:t> ở </a:t>
            </a:r>
            <a:r>
              <a:rPr lang="en-US" sz="3200" b="1" dirty="0" err="1" smtClean="0">
                <a:latin typeface="Times New Roman" panose="02020603050405020304" pitchFamily="18" charset="0"/>
                <a:cs typeface="Times New Roman" panose="02020603050405020304" pitchFamily="18" charset="0"/>
              </a:rPr>
              <a:t>hai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đầu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cuộn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cấp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xuất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xoay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chiều</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7862888" y="4738688"/>
            <a:ext cx="152400" cy="152400"/>
          </a:xfrm>
          <a:prstGeom prst="ellipse">
            <a:avLst/>
          </a:prstGeom>
          <a:solidFill>
            <a:srgbClr val="00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459" name="Oval 3"/>
          <p:cNvSpPr>
            <a:spLocks noChangeArrowheads="1"/>
          </p:cNvSpPr>
          <p:nvPr/>
        </p:nvSpPr>
        <p:spPr bwMode="auto">
          <a:xfrm>
            <a:off x="7848600" y="2376488"/>
            <a:ext cx="152400" cy="152400"/>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2" name="Group 4"/>
          <p:cNvGrpSpPr>
            <a:grpSpLocks/>
          </p:cNvGrpSpPr>
          <p:nvPr/>
        </p:nvGrpSpPr>
        <p:grpSpPr bwMode="auto">
          <a:xfrm>
            <a:off x="3028950" y="377825"/>
            <a:ext cx="3886200" cy="5638800"/>
            <a:chOff x="1056" y="288"/>
            <a:chExt cx="3453" cy="3552"/>
          </a:xfrm>
        </p:grpSpPr>
        <p:sp>
          <p:nvSpPr>
            <p:cNvPr id="45061" name="Line 5"/>
            <p:cNvSpPr>
              <a:spLocks noChangeShapeType="1"/>
            </p:cNvSpPr>
            <p:nvPr/>
          </p:nvSpPr>
          <p:spPr bwMode="auto">
            <a:xfrm>
              <a:off x="1056" y="714"/>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2" name="Line 6"/>
            <p:cNvSpPr>
              <a:spLocks noChangeShapeType="1"/>
            </p:cNvSpPr>
            <p:nvPr/>
          </p:nvSpPr>
          <p:spPr bwMode="auto">
            <a:xfrm>
              <a:off x="3900" y="714"/>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3" name="Line 7"/>
            <p:cNvSpPr>
              <a:spLocks noChangeShapeType="1"/>
            </p:cNvSpPr>
            <p:nvPr/>
          </p:nvSpPr>
          <p:spPr bwMode="auto">
            <a:xfrm>
              <a:off x="1056" y="714"/>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4" name="Line 8"/>
            <p:cNvSpPr>
              <a:spLocks noChangeShapeType="1"/>
            </p:cNvSpPr>
            <p:nvPr/>
          </p:nvSpPr>
          <p:spPr bwMode="auto">
            <a:xfrm>
              <a:off x="1056" y="3840"/>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5" name="Line 9"/>
            <p:cNvSpPr>
              <a:spLocks noChangeShapeType="1"/>
            </p:cNvSpPr>
            <p:nvPr/>
          </p:nvSpPr>
          <p:spPr bwMode="auto">
            <a:xfrm>
              <a:off x="1598" y="1248"/>
              <a:ext cx="176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6" name="Line 10"/>
            <p:cNvSpPr>
              <a:spLocks noChangeShapeType="1"/>
            </p:cNvSpPr>
            <p:nvPr/>
          </p:nvSpPr>
          <p:spPr bwMode="auto">
            <a:xfrm flipV="1">
              <a:off x="1598" y="3264"/>
              <a:ext cx="1762" cy="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7" name="Line 11"/>
            <p:cNvSpPr>
              <a:spLocks noChangeShapeType="1"/>
            </p:cNvSpPr>
            <p:nvPr/>
          </p:nvSpPr>
          <p:spPr bwMode="auto">
            <a:xfrm>
              <a:off x="1584" y="1248"/>
              <a:ext cx="14" cy="20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8" name="Line 12"/>
            <p:cNvSpPr>
              <a:spLocks noChangeShapeType="1"/>
            </p:cNvSpPr>
            <p:nvPr/>
          </p:nvSpPr>
          <p:spPr bwMode="auto">
            <a:xfrm>
              <a:off x="3360" y="1248"/>
              <a:ext cx="0" cy="20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9" name="Line 13"/>
            <p:cNvSpPr>
              <a:spLocks noChangeShapeType="1"/>
            </p:cNvSpPr>
            <p:nvPr/>
          </p:nvSpPr>
          <p:spPr bwMode="auto">
            <a:xfrm flipV="1">
              <a:off x="1598" y="2845"/>
              <a:ext cx="609" cy="42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0" name="Line 14"/>
            <p:cNvSpPr>
              <a:spLocks noChangeShapeType="1"/>
            </p:cNvSpPr>
            <p:nvPr/>
          </p:nvSpPr>
          <p:spPr bwMode="auto">
            <a:xfrm flipV="1">
              <a:off x="3900" y="3414"/>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1" name="Line 15"/>
            <p:cNvSpPr>
              <a:spLocks noChangeShapeType="1"/>
            </p:cNvSpPr>
            <p:nvPr/>
          </p:nvSpPr>
          <p:spPr bwMode="auto">
            <a:xfrm flipV="1">
              <a:off x="3900" y="288"/>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2" name="Line 16"/>
            <p:cNvSpPr>
              <a:spLocks noChangeShapeType="1"/>
            </p:cNvSpPr>
            <p:nvPr/>
          </p:nvSpPr>
          <p:spPr bwMode="auto">
            <a:xfrm flipV="1">
              <a:off x="1056" y="288"/>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3" name="Line 17"/>
            <p:cNvSpPr>
              <a:spLocks noChangeShapeType="1"/>
            </p:cNvSpPr>
            <p:nvPr/>
          </p:nvSpPr>
          <p:spPr bwMode="auto">
            <a:xfrm>
              <a:off x="1665" y="288"/>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4" name="Line 18"/>
            <p:cNvSpPr>
              <a:spLocks noChangeShapeType="1"/>
            </p:cNvSpPr>
            <p:nvPr/>
          </p:nvSpPr>
          <p:spPr bwMode="auto">
            <a:xfrm>
              <a:off x="4509" y="288"/>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5" name="Line 19"/>
            <p:cNvSpPr>
              <a:spLocks noChangeShapeType="1"/>
            </p:cNvSpPr>
            <p:nvPr/>
          </p:nvSpPr>
          <p:spPr bwMode="auto">
            <a:xfrm flipV="1">
              <a:off x="2199" y="2850"/>
              <a:ext cx="115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6" name="Line 20"/>
            <p:cNvSpPr>
              <a:spLocks noChangeShapeType="1"/>
            </p:cNvSpPr>
            <p:nvPr/>
          </p:nvSpPr>
          <p:spPr bwMode="auto">
            <a:xfrm flipV="1">
              <a:off x="2207" y="1248"/>
              <a:ext cx="1" cy="159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7" name="Line 21"/>
            <p:cNvSpPr>
              <a:spLocks noChangeShapeType="1"/>
            </p:cNvSpPr>
            <p:nvPr/>
          </p:nvSpPr>
          <p:spPr bwMode="auto">
            <a:xfrm>
              <a:off x="1568" y="346"/>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8" name="Line 22"/>
            <p:cNvSpPr>
              <a:spLocks noChangeShapeType="1"/>
            </p:cNvSpPr>
            <p:nvPr/>
          </p:nvSpPr>
          <p:spPr bwMode="auto">
            <a:xfrm>
              <a:off x="1411" y="457"/>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9" name="Line 23"/>
            <p:cNvSpPr>
              <a:spLocks noChangeShapeType="1"/>
            </p:cNvSpPr>
            <p:nvPr/>
          </p:nvSpPr>
          <p:spPr bwMode="auto">
            <a:xfrm>
              <a:off x="1318" y="514"/>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0" name="Line 24"/>
            <p:cNvSpPr>
              <a:spLocks noChangeShapeType="1"/>
            </p:cNvSpPr>
            <p:nvPr/>
          </p:nvSpPr>
          <p:spPr bwMode="auto">
            <a:xfrm>
              <a:off x="1234" y="585"/>
              <a:ext cx="284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1" name="Line 25"/>
            <p:cNvSpPr>
              <a:spLocks noChangeShapeType="1"/>
            </p:cNvSpPr>
            <p:nvPr/>
          </p:nvSpPr>
          <p:spPr bwMode="auto">
            <a:xfrm>
              <a:off x="1136" y="643"/>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2" name="Line 26"/>
            <p:cNvSpPr>
              <a:spLocks noChangeShapeType="1"/>
            </p:cNvSpPr>
            <p:nvPr/>
          </p:nvSpPr>
          <p:spPr bwMode="auto">
            <a:xfrm>
              <a:off x="1505" y="390"/>
              <a:ext cx="284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3" name="Line 27"/>
            <p:cNvSpPr>
              <a:spLocks noChangeShapeType="1"/>
            </p:cNvSpPr>
            <p:nvPr/>
          </p:nvSpPr>
          <p:spPr bwMode="auto">
            <a:xfrm>
              <a:off x="3967" y="657"/>
              <a:ext cx="0" cy="31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4" name="Line 28"/>
            <p:cNvSpPr>
              <a:spLocks noChangeShapeType="1"/>
            </p:cNvSpPr>
            <p:nvPr/>
          </p:nvSpPr>
          <p:spPr bwMode="auto">
            <a:xfrm>
              <a:off x="4035" y="643"/>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5" name="Line 29"/>
            <p:cNvSpPr>
              <a:spLocks noChangeShapeType="1"/>
            </p:cNvSpPr>
            <p:nvPr/>
          </p:nvSpPr>
          <p:spPr bwMode="auto">
            <a:xfrm>
              <a:off x="4103" y="572"/>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6" name="Line 30"/>
            <p:cNvSpPr>
              <a:spLocks noChangeShapeType="1"/>
            </p:cNvSpPr>
            <p:nvPr/>
          </p:nvSpPr>
          <p:spPr bwMode="auto">
            <a:xfrm>
              <a:off x="4158" y="52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7" name="Line 31"/>
            <p:cNvSpPr>
              <a:spLocks noChangeShapeType="1"/>
            </p:cNvSpPr>
            <p:nvPr/>
          </p:nvSpPr>
          <p:spPr bwMode="auto">
            <a:xfrm>
              <a:off x="3967" y="643"/>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8" name="Line 32"/>
            <p:cNvSpPr>
              <a:spLocks noChangeShapeType="1"/>
            </p:cNvSpPr>
            <p:nvPr/>
          </p:nvSpPr>
          <p:spPr bwMode="auto">
            <a:xfrm>
              <a:off x="4306" y="44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9" name="Line 33"/>
            <p:cNvSpPr>
              <a:spLocks noChangeShapeType="1"/>
            </p:cNvSpPr>
            <p:nvPr/>
          </p:nvSpPr>
          <p:spPr bwMode="auto">
            <a:xfrm>
              <a:off x="4374" y="377"/>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0" name="Line 34"/>
            <p:cNvSpPr>
              <a:spLocks noChangeShapeType="1"/>
            </p:cNvSpPr>
            <p:nvPr/>
          </p:nvSpPr>
          <p:spPr bwMode="auto">
            <a:xfrm>
              <a:off x="4429" y="332"/>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1" name="Line 35"/>
            <p:cNvSpPr>
              <a:spLocks noChangeShapeType="1"/>
            </p:cNvSpPr>
            <p:nvPr/>
          </p:nvSpPr>
          <p:spPr bwMode="auto">
            <a:xfrm>
              <a:off x="4238" y="44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2" name="Line 36"/>
            <p:cNvSpPr>
              <a:spLocks noChangeShapeType="1"/>
            </p:cNvSpPr>
            <p:nvPr/>
          </p:nvSpPr>
          <p:spPr bwMode="auto">
            <a:xfrm>
              <a:off x="1667" y="3216"/>
              <a:ext cx="169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3" name="Line 37"/>
            <p:cNvSpPr>
              <a:spLocks noChangeShapeType="1"/>
            </p:cNvSpPr>
            <p:nvPr/>
          </p:nvSpPr>
          <p:spPr bwMode="auto">
            <a:xfrm>
              <a:off x="1727" y="3156"/>
              <a:ext cx="163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4" name="Line 38"/>
            <p:cNvSpPr>
              <a:spLocks noChangeShapeType="1"/>
            </p:cNvSpPr>
            <p:nvPr/>
          </p:nvSpPr>
          <p:spPr bwMode="auto">
            <a:xfrm flipV="1">
              <a:off x="1830" y="3099"/>
              <a:ext cx="1558"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5" name="Line 39"/>
            <p:cNvSpPr>
              <a:spLocks noChangeShapeType="1"/>
            </p:cNvSpPr>
            <p:nvPr/>
          </p:nvSpPr>
          <p:spPr bwMode="auto">
            <a:xfrm>
              <a:off x="1860" y="3045"/>
              <a:ext cx="1488"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6" name="Line 40"/>
            <p:cNvSpPr>
              <a:spLocks noChangeShapeType="1"/>
            </p:cNvSpPr>
            <p:nvPr/>
          </p:nvSpPr>
          <p:spPr bwMode="auto">
            <a:xfrm flipV="1">
              <a:off x="1932" y="2988"/>
              <a:ext cx="1422"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7" name="Line 41"/>
            <p:cNvSpPr>
              <a:spLocks noChangeShapeType="1"/>
            </p:cNvSpPr>
            <p:nvPr/>
          </p:nvSpPr>
          <p:spPr bwMode="auto">
            <a:xfrm flipV="1">
              <a:off x="2010" y="2943"/>
              <a:ext cx="135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8" name="Line 42"/>
            <p:cNvSpPr>
              <a:spLocks noChangeShapeType="1"/>
            </p:cNvSpPr>
            <p:nvPr/>
          </p:nvSpPr>
          <p:spPr bwMode="auto">
            <a:xfrm flipV="1">
              <a:off x="2101" y="2903"/>
              <a:ext cx="1287"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9" name="Line 43"/>
            <p:cNvSpPr>
              <a:spLocks noChangeShapeType="1"/>
            </p:cNvSpPr>
            <p:nvPr/>
          </p:nvSpPr>
          <p:spPr bwMode="auto">
            <a:xfrm>
              <a:off x="2091" y="1248"/>
              <a:ext cx="0" cy="168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0" name="Line 44"/>
            <p:cNvSpPr>
              <a:spLocks noChangeShapeType="1"/>
            </p:cNvSpPr>
            <p:nvPr/>
          </p:nvSpPr>
          <p:spPr bwMode="auto">
            <a:xfrm flipH="1">
              <a:off x="2139" y="1248"/>
              <a:ext cx="21" cy="16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1" name="Line 45"/>
            <p:cNvSpPr>
              <a:spLocks noChangeShapeType="1"/>
            </p:cNvSpPr>
            <p:nvPr/>
          </p:nvSpPr>
          <p:spPr bwMode="auto">
            <a:xfrm>
              <a:off x="2016" y="1296"/>
              <a:ext cx="13" cy="163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2" name="Line 46"/>
            <p:cNvSpPr>
              <a:spLocks noChangeShapeType="1"/>
            </p:cNvSpPr>
            <p:nvPr/>
          </p:nvSpPr>
          <p:spPr bwMode="auto">
            <a:xfrm>
              <a:off x="1968" y="1296"/>
              <a:ext cx="6" cy="170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3" name="Line 47"/>
            <p:cNvSpPr>
              <a:spLocks noChangeShapeType="1"/>
            </p:cNvSpPr>
            <p:nvPr/>
          </p:nvSpPr>
          <p:spPr bwMode="auto">
            <a:xfrm flipH="1">
              <a:off x="1868" y="1248"/>
              <a:ext cx="4" cy="181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4" name="Line 48"/>
            <p:cNvSpPr>
              <a:spLocks noChangeShapeType="1"/>
            </p:cNvSpPr>
            <p:nvPr/>
          </p:nvSpPr>
          <p:spPr bwMode="auto">
            <a:xfrm flipH="1">
              <a:off x="1911" y="1248"/>
              <a:ext cx="9" cy="179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5" name="Line 49"/>
            <p:cNvSpPr>
              <a:spLocks noChangeShapeType="1"/>
            </p:cNvSpPr>
            <p:nvPr/>
          </p:nvSpPr>
          <p:spPr bwMode="auto">
            <a:xfrm flipH="1">
              <a:off x="1801" y="1248"/>
              <a:ext cx="23" cy="188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6" name="Line 50"/>
            <p:cNvSpPr>
              <a:spLocks noChangeShapeType="1"/>
            </p:cNvSpPr>
            <p:nvPr/>
          </p:nvSpPr>
          <p:spPr bwMode="auto">
            <a:xfrm flipH="1">
              <a:off x="1665" y="1248"/>
              <a:ext cx="15" cy="195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7" name="Line 51"/>
            <p:cNvSpPr>
              <a:spLocks noChangeShapeType="1"/>
            </p:cNvSpPr>
            <p:nvPr/>
          </p:nvSpPr>
          <p:spPr bwMode="auto">
            <a:xfrm flipH="1">
              <a:off x="1720" y="1248"/>
              <a:ext cx="8" cy="193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3" name="Group 52"/>
          <p:cNvGrpSpPr>
            <a:grpSpLocks/>
          </p:cNvGrpSpPr>
          <p:nvPr/>
        </p:nvGrpSpPr>
        <p:grpSpPr bwMode="auto">
          <a:xfrm>
            <a:off x="4743450" y="319088"/>
            <a:ext cx="2209800" cy="1604962"/>
            <a:chOff x="4176" y="1584"/>
            <a:chExt cx="1392" cy="1011"/>
          </a:xfrm>
        </p:grpSpPr>
        <p:grpSp>
          <p:nvGrpSpPr>
            <p:cNvPr id="4" name="Group 53"/>
            <p:cNvGrpSpPr>
              <a:grpSpLocks/>
            </p:cNvGrpSpPr>
            <p:nvPr/>
          </p:nvGrpSpPr>
          <p:grpSpPr bwMode="auto">
            <a:xfrm>
              <a:off x="4176" y="1584"/>
              <a:ext cx="1392" cy="1011"/>
              <a:chOff x="4158" y="381"/>
              <a:chExt cx="1275" cy="963"/>
            </a:xfrm>
          </p:grpSpPr>
          <p:sp>
            <p:nvSpPr>
              <p:cNvPr id="45110" name="Line 54"/>
              <p:cNvSpPr>
                <a:spLocks noChangeShapeType="1"/>
              </p:cNvSpPr>
              <p:nvPr/>
            </p:nvSpPr>
            <p:spPr bwMode="auto">
              <a:xfrm flipV="1">
                <a:off x="4158" y="381"/>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1" name="Line 55"/>
              <p:cNvSpPr>
                <a:spLocks noChangeShapeType="1"/>
              </p:cNvSpPr>
              <p:nvPr/>
            </p:nvSpPr>
            <p:spPr bwMode="auto">
              <a:xfrm flipV="1">
                <a:off x="4158" y="909"/>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2" name="Line 56"/>
              <p:cNvSpPr>
                <a:spLocks noChangeShapeType="1"/>
              </p:cNvSpPr>
              <p:nvPr/>
            </p:nvSpPr>
            <p:spPr bwMode="auto">
              <a:xfrm>
                <a:off x="4572" y="381"/>
                <a:ext cx="0" cy="52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3" name="Line 57"/>
              <p:cNvSpPr>
                <a:spLocks noChangeShapeType="1"/>
              </p:cNvSpPr>
              <p:nvPr/>
            </p:nvSpPr>
            <p:spPr bwMode="auto">
              <a:xfrm flipV="1">
                <a:off x="4704" y="432"/>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4" name="AutoShape 58"/>
              <p:cNvSpPr>
                <a:spLocks noChangeArrowheads="1"/>
              </p:cNvSpPr>
              <p:nvPr/>
            </p:nvSpPr>
            <p:spPr bwMode="auto">
              <a:xfrm flipH="1" flipV="1">
                <a:off x="4176" y="384"/>
                <a:ext cx="1248" cy="960"/>
              </a:xfrm>
              <a:prstGeom prst="cube">
                <a:avLst>
                  <a:gd name="adj" fmla="val 43231"/>
                </a:avLst>
              </a:prstGeom>
              <a:solidFill>
                <a:schemeClr val="bg1"/>
              </a:solidFill>
              <a:ln w="2857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115" name="Line 59"/>
              <p:cNvSpPr>
                <a:spLocks noChangeShapeType="1"/>
              </p:cNvSpPr>
              <p:nvPr/>
            </p:nvSpPr>
            <p:spPr bwMode="auto">
              <a:xfrm>
                <a:off x="4176" y="816"/>
                <a:ext cx="0" cy="52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6" name="Line 60"/>
              <p:cNvSpPr>
                <a:spLocks noChangeShapeType="1"/>
              </p:cNvSpPr>
              <p:nvPr/>
            </p:nvSpPr>
            <p:spPr bwMode="auto">
              <a:xfrm>
                <a:off x="4176" y="1344"/>
                <a:ext cx="816" cy="0"/>
              </a:xfrm>
              <a:prstGeom prst="line">
                <a:avLst/>
              </a:prstGeom>
              <a:noFill/>
              <a:ln w="3175">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7" name="Line 61"/>
              <p:cNvSpPr>
                <a:spLocks noChangeShapeType="1"/>
              </p:cNvSpPr>
              <p:nvPr/>
            </p:nvSpPr>
            <p:spPr bwMode="auto">
              <a:xfrm>
                <a:off x="4608" y="930"/>
                <a:ext cx="816" cy="0"/>
              </a:xfrm>
              <a:prstGeom prst="line">
                <a:avLst/>
              </a:prstGeom>
              <a:noFill/>
              <a:ln w="3175"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8" name="AutoShape 62"/>
              <p:cNvSpPr>
                <a:spLocks noChangeArrowheads="1"/>
              </p:cNvSpPr>
              <p:nvPr/>
            </p:nvSpPr>
            <p:spPr bwMode="auto">
              <a:xfrm>
                <a:off x="4608" y="930"/>
                <a:ext cx="825" cy="414"/>
              </a:xfrm>
              <a:prstGeom prst="parallelogram">
                <a:avLst>
                  <a:gd name="adj" fmla="val 108799"/>
                </a:avLst>
              </a:prstGeom>
              <a:solidFill>
                <a:srgbClr val="CCCCFF"/>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5" name="Group 63"/>
            <p:cNvGrpSpPr>
              <a:grpSpLocks/>
            </p:cNvGrpSpPr>
            <p:nvPr/>
          </p:nvGrpSpPr>
          <p:grpSpPr bwMode="auto">
            <a:xfrm>
              <a:off x="4272" y="1776"/>
              <a:ext cx="1104" cy="720"/>
              <a:chOff x="3888" y="912"/>
              <a:chExt cx="1104" cy="720"/>
            </a:xfrm>
          </p:grpSpPr>
          <p:sp>
            <p:nvSpPr>
              <p:cNvPr id="45120" name="Arc 64"/>
              <p:cNvSpPr>
                <a:spLocks/>
              </p:cNvSpPr>
              <p:nvPr/>
            </p:nvSpPr>
            <p:spPr bwMode="auto">
              <a:xfrm>
                <a:off x="3936" y="1200"/>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1" name="Arc 65"/>
              <p:cNvSpPr>
                <a:spLocks/>
              </p:cNvSpPr>
              <p:nvPr/>
            </p:nvSpPr>
            <p:spPr bwMode="auto">
              <a:xfrm>
                <a:off x="3888" y="1296"/>
                <a:ext cx="672" cy="288"/>
              </a:xfrm>
              <a:custGeom>
                <a:avLst/>
                <a:gdLst>
                  <a:gd name="T0" fmla="*/ 0 w 21600"/>
                  <a:gd name="T1" fmla="*/ 0 h 21474"/>
                  <a:gd name="T2" fmla="*/ 0 w 21600"/>
                  <a:gd name="T3" fmla="*/ 0 h 21474"/>
                  <a:gd name="T4" fmla="*/ 0 w 21600"/>
                  <a:gd name="T5" fmla="*/ 0 h 21474"/>
                  <a:gd name="T6" fmla="*/ 0 60000 65536"/>
                  <a:gd name="T7" fmla="*/ 0 60000 65536"/>
                  <a:gd name="T8" fmla="*/ 0 60000 65536"/>
                </a:gdLst>
                <a:ahLst/>
                <a:cxnLst>
                  <a:cxn ang="T6">
                    <a:pos x="T0" y="T1"/>
                  </a:cxn>
                  <a:cxn ang="T7">
                    <a:pos x="T2" y="T3"/>
                  </a:cxn>
                  <a:cxn ang="T8">
                    <a:pos x="T4" y="T5"/>
                  </a:cxn>
                </a:cxnLst>
                <a:rect l="0" t="0" r="r" b="b"/>
                <a:pathLst>
                  <a:path w="21600" h="21474" fill="none" extrusionOk="0">
                    <a:moveTo>
                      <a:pt x="2331" y="0"/>
                    </a:moveTo>
                    <a:cubicBezTo>
                      <a:pt x="13294" y="1190"/>
                      <a:pt x="21600" y="10447"/>
                      <a:pt x="21600" y="21474"/>
                    </a:cubicBezTo>
                  </a:path>
                  <a:path w="21600" h="21474" stroke="0" extrusionOk="0">
                    <a:moveTo>
                      <a:pt x="2331" y="0"/>
                    </a:moveTo>
                    <a:cubicBezTo>
                      <a:pt x="13294" y="1190"/>
                      <a:pt x="21600" y="10447"/>
                      <a:pt x="21600" y="21474"/>
                    </a:cubicBezTo>
                    <a:lnTo>
                      <a:pt x="0" y="21474"/>
                    </a:lnTo>
                    <a:lnTo>
                      <a:pt x="233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2" name="Arc 66"/>
              <p:cNvSpPr>
                <a:spLocks/>
              </p:cNvSpPr>
              <p:nvPr/>
            </p:nvSpPr>
            <p:spPr bwMode="auto">
              <a:xfrm>
                <a:off x="4032" y="1104"/>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3" name="Arc 67"/>
              <p:cNvSpPr>
                <a:spLocks/>
              </p:cNvSpPr>
              <p:nvPr/>
            </p:nvSpPr>
            <p:spPr bwMode="auto">
              <a:xfrm>
                <a:off x="4224" y="912"/>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4" name="Arc 68"/>
              <p:cNvSpPr>
                <a:spLocks/>
              </p:cNvSpPr>
              <p:nvPr/>
            </p:nvSpPr>
            <p:spPr bwMode="auto">
              <a:xfrm>
                <a:off x="4080" y="1008"/>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grpSp>
        <p:nvGrpSpPr>
          <p:cNvPr id="6" name="Group 69"/>
          <p:cNvGrpSpPr>
            <a:grpSpLocks/>
          </p:cNvGrpSpPr>
          <p:nvPr/>
        </p:nvGrpSpPr>
        <p:grpSpPr bwMode="auto">
          <a:xfrm>
            <a:off x="2090738" y="1919288"/>
            <a:ext cx="2214562" cy="2752725"/>
            <a:chOff x="528" y="1296"/>
            <a:chExt cx="1395" cy="1734"/>
          </a:xfrm>
        </p:grpSpPr>
        <p:sp>
          <p:nvSpPr>
            <p:cNvPr id="45126" name="Line 70"/>
            <p:cNvSpPr>
              <a:spLocks noChangeShapeType="1"/>
            </p:cNvSpPr>
            <p:nvPr/>
          </p:nvSpPr>
          <p:spPr bwMode="auto">
            <a:xfrm flipV="1">
              <a:off x="562" y="1584"/>
              <a:ext cx="926"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7" name="Line 71"/>
            <p:cNvSpPr>
              <a:spLocks noChangeShapeType="1"/>
            </p:cNvSpPr>
            <p:nvPr/>
          </p:nvSpPr>
          <p:spPr bwMode="auto">
            <a:xfrm flipV="1">
              <a:off x="1077" y="1776"/>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8" name="Line 72"/>
            <p:cNvSpPr>
              <a:spLocks noChangeShapeType="1"/>
            </p:cNvSpPr>
            <p:nvPr/>
          </p:nvSpPr>
          <p:spPr bwMode="auto">
            <a:xfrm flipV="1">
              <a:off x="1077" y="1968"/>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9" name="Line 73"/>
            <p:cNvSpPr>
              <a:spLocks noChangeShapeType="1"/>
            </p:cNvSpPr>
            <p:nvPr/>
          </p:nvSpPr>
          <p:spPr bwMode="auto">
            <a:xfrm flipV="1">
              <a:off x="1077" y="216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0" name="Line 74"/>
            <p:cNvSpPr>
              <a:spLocks noChangeShapeType="1"/>
            </p:cNvSpPr>
            <p:nvPr/>
          </p:nvSpPr>
          <p:spPr bwMode="auto">
            <a:xfrm flipV="1">
              <a:off x="1077" y="234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1" name="Line 75"/>
            <p:cNvSpPr>
              <a:spLocks noChangeShapeType="1"/>
            </p:cNvSpPr>
            <p:nvPr/>
          </p:nvSpPr>
          <p:spPr bwMode="auto">
            <a:xfrm flipV="1">
              <a:off x="1077" y="2514"/>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2" name="Line 76"/>
            <p:cNvSpPr>
              <a:spLocks noChangeShapeType="1"/>
            </p:cNvSpPr>
            <p:nvPr/>
          </p:nvSpPr>
          <p:spPr bwMode="auto">
            <a:xfrm flipV="1">
              <a:off x="1077" y="2688"/>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3" name="Line 77"/>
            <p:cNvSpPr>
              <a:spLocks noChangeShapeType="1"/>
            </p:cNvSpPr>
            <p:nvPr/>
          </p:nvSpPr>
          <p:spPr bwMode="auto">
            <a:xfrm flipV="1">
              <a:off x="1077" y="285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4" name="Line 78"/>
            <p:cNvSpPr>
              <a:spLocks noChangeShapeType="1"/>
            </p:cNvSpPr>
            <p:nvPr/>
          </p:nvSpPr>
          <p:spPr bwMode="auto">
            <a:xfrm flipV="1">
              <a:off x="1077" y="303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5" name="Line 79"/>
            <p:cNvSpPr>
              <a:spLocks noChangeShapeType="1"/>
            </p:cNvSpPr>
            <p:nvPr/>
          </p:nvSpPr>
          <p:spPr bwMode="auto">
            <a:xfrm>
              <a:off x="528" y="2640"/>
              <a:ext cx="583"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6" name="Line 80"/>
            <p:cNvSpPr>
              <a:spLocks noChangeShapeType="1"/>
            </p:cNvSpPr>
            <p:nvPr/>
          </p:nvSpPr>
          <p:spPr bwMode="auto">
            <a:xfrm flipV="1">
              <a:off x="1488" y="2592"/>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7" name="Line 81"/>
            <p:cNvSpPr>
              <a:spLocks noChangeShapeType="1"/>
            </p:cNvSpPr>
            <p:nvPr/>
          </p:nvSpPr>
          <p:spPr bwMode="auto">
            <a:xfrm flipV="1">
              <a:off x="1488" y="2400"/>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8" name="Line 82"/>
            <p:cNvSpPr>
              <a:spLocks noChangeShapeType="1"/>
            </p:cNvSpPr>
            <p:nvPr/>
          </p:nvSpPr>
          <p:spPr bwMode="auto">
            <a:xfrm flipV="1">
              <a:off x="1488" y="1920"/>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9" name="Line 83"/>
            <p:cNvSpPr>
              <a:spLocks noChangeShapeType="1"/>
            </p:cNvSpPr>
            <p:nvPr/>
          </p:nvSpPr>
          <p:spPr bwMode="auto">
            <a:xfrm flipV="1">
              <a:off x="1488" y="1728"/>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0" name="Line 84"/>
            <p:cNvSpPr>
              <a:spLocks noChangeShapeType="1"/>
            </p:cNvSpPr>
            <p:nvPr/>
          </p:nvSpPr>
          <p:spPr bwMode="auto">
            <a:xfrm flipV="1">
              <a:off x="1488" y="2238"/>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1" name="Line 85"/>
            <p:cNvSpPr>
              <a:spLocks noChangeShapeType="1"/>
            </p:cNvSpPr>
            <p:nvPr/>
          </p:nvSpPr>
          <p:spPr bwMode="auto">
            <a:xfrm flipV="1">
              <a:off x="1488" y="1536"/>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2" name="Line 86"/>
            <p:cNvSpPr>
              <a:spLocks noChangeShapeType="1"/>
            </p:cNvSpPr>
            <p:nvPr/>
          </p:nvSpPr>
          <p:spPr bwMode="auto">
            <a:xfrm flipV="1">
              <a:off x="1488" y="1344"/>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3" name="Line 87"/>
            <p:cNvSpPr>
              <a:spLocks noChangeShapeType="1"/>
            </p:cNvSpPr>
            <p:nvPr/>
          </p:nvSpPr>
          <p:spPr bwMode="auto">
            <a:xfrm flipV="1">
              <a:off x="1488" y="1296"/>
              <a:ext cx="288" cy="288"/>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4" name="Line 88"/>
            <p:cNvSpPr>
              <a:spLocks noChangeShapeType="1"/>
            </p:cNvSpPr>
            <p:nvPr/>
          </p:nvSpPr>
          <p:spPr bwMode="auto">
            <a:xfrm flipV="1">
              <a:off x="1491" y="2079"/>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7" name="Group 89"/>
          <p:cNvGrpSpPr>
            <a:grpSpLocks/>
          </p:cNvGrpSpPr>
          <p:nvPr/>
        </p:nvGrpSpPr>
        <p:grpSpPr bwMode="auto">
          <a:xfrm>
            <a:off x="2438400" y="1981200"/>
            <a:ext cx="1609725" cy="2743200"/>
            <a:chOff x="726" y="1344"/>
            <a:chExt cx="1008" cy="1728"/>
          </a:xfrm>
        </p:grpSpPr>
        <p:sp>
          <p:nvSpPr>
            <p:cNvPr id="45146" name="AutoShape 90"/>
            <p:cNvSpPr>
              <a:spLocks noChangeArrowheads="1"/>
            </p:cNvSpPr>
            <p:nvPr/>
          </p:nvSpPr>
          <p:spPr bwMode="auto">
            <a:xfrm rot="-5400000" flipH="1" flipV="1">
              <a:off x="1288" y="1548"/>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47" name="AutoShape 91"/>
            <p:cNvSpPr>
              <a:spLocks noChangeArrowheads="1"/>
            </p:cNvSpPr>
            <p:nvPr/>
          </p:nvSpPr>
          <p:spPr bwMode="auto">
            <a:xfrm rot="-5400000" flipH="1" flipV="1">
              <a:off x="1288" y="1739"/>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48" name="AutoShape 92"/>
            <p:cNvSpPr>
              <a:spLocks noChangeArrowheads="1"/>
            </p:cNvSpPr>
            <p:nvPr/>
          </p:nvSpPr>
          <p:spPr bwMode="auto">
            <a:xfrm rot="-5400000" flipH="1" flipV="1">
              <a:off x="1288" y="193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49" name="AutoShape 93"/>
            <p:cNvSpPr>
              <a:spLocks noChangeArrowheads="1"/>
            </p:cNvSpPr>
            <p:nvPr/>
          </p:nvSpPr>
          <p:spPr bwMode="auto">
            <a:xfrm rot="-5400000" flipH="1" flipV="1">
              <a:off x="1288" y="2123"/>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0" name="AutoShape 94"/>
            <p:cNvSpPr>
              <a:spLocks noChangeArrowheads="1"/>
            </p:cNvSpPr>
            <p:nvPr/>
          </p:nvSpPr>
          <p:spPr bwMode="auto">
            <a:xfrm rot="-5400000" flipH="1" flipV="1">
              <a:off x="1288" y="2302"/>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1" name="AutoShape 95"/>
            <p:cNvSpPr>
              <a:spLocks noChangeArrowheads="1"/>
            </p:cNvSpPr>
            <p:nvPr/>
          </p:nvSpPr>
          <p:spPr bwMode="auto">
            <a:xfrm rot="-5400000" flipH="1" flipV="1">
              <a:off x="1288" y="2476"/>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2" name="AutoShape 96"/>
            <p:cNvSpPr>
              <a:spLocks noChangeArrowheads="1"/>
            </p:cNvSpPr>
            <p:nvPr/>
          </p:nvSpPr>
          <p:spPr bwMode="auto">
            <a:xfrm rot="-5400000" flipH="1" flipV="1">
              <a:off x="1288" y="2650"/>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3" name="AutoShape 97"/>
            <p:cNvSpPr>
              <a:spLocks noChangeArrowheads="1"/>
            </p:cNvSpPr>
            <p:nvPr/>
          </p:nvSpPr>
          <p:spPr bwMode="auto">
            <a:xfrm rot="-5400000" flipH="1" flipV="1">
              <a:off x="1288" y="281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4" name="AutoShape 98"/>
            <p:cNvSpPr>
              <a:spLocks noChangeArrowheads="1"/>
            </p:cNvSpPr>
            <p:nvPr/>
          </p:nvSpPr>
          <p:spPr bwMode="auto">
            <a:xfrm rot="-5400000" flipH="1" flipV="1">
              <a:off x="1288" y="299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5" name="AutoShape 99"/>
            <p:cNvSpPr>
              <a:spLocks noChangeArrowheads="1"/>
            </p:cNvSpPr>
            <p:nvPr/>
          </p:nvSpPr>
          <p:spPr bwMode="auto">
            <a:xfrm rot="5400000">
              <a:off x="729" y="1539"/>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6" name="AutoShape 100"/>
            <p:cNvSpPr>
              <a:spLocks noChangeArrowheads="1"/>
            </p:cNvSpPr>
            <p:nvPr/>
          </p:nvSpPr>
          <p:spPr bwMode="auto">
            <a:xfrm rot="5400000" flipH="1" flipV="1">
              <a:off x="763" y="2601"/>
              <a:ext cx="78"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7" name="AutoShape 101"/>
            <p:cNvSpPr>
              <a:spLocks noChangeArrowheads="1"/>
            </p:cNvSpPr>
            <p:nvPr/>
          </p:nvSpPr>
          <p:spPr bwMode="auto">
            <a:xfrm rot="2627371" flipH="1">
              <a:off x="1625" y="1344"/>
              <a:ext cx="76"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8" name="AutoShape 102"/>
            <p:cNvSpPr>
              <a:spLocks noChangeArrowheads="1"/>
            </p:cNvSpPr>
            <p:nvPr/>
          </p:nvSpPr>
          <p:spPr bwMode="auto">
            <a:xfrm rot="2627371" flipH="1">
              <a:off x="1634" y="1521"/>
              <a:ext cx="76"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9" name="AutoShape 103"/>
            <p:cNvSpPr>
              <a:spLocks noChangeArrowheads="1"/>
            </p:cNvSpPr>
            <p:nvPr/>
          </p:nvSpPr>
          <p:spPr bwMode="auto">
            <a:xfrm rot="2627371" flipH="1">
              <a:off x="1634" y="1715"/>
              <a:ext cx="76"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0" name="AutoShape 104"/>
            <p:cNvSpPr>
              <a:spLocks noChangeArrowheads="1"/>
            </p:cNvSpPr>
            <p:nvPr/>
          </p:nvSpPr>
          <p:spPr bwMode="auto">
            <a:xfrm rot="2627371" flipH="1">
              <a:off x="1657" y="1892"/>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1" name="AutoShape 105"/>
            <p:cNvSpPr>
              <a:spLocks noChangeArrowheads="1"/>
            </p:cNvSpPr>
            <p:nvPr/>
          </p:nvSpPr>
          <p:spPr bwMode="auto">
            <a:xfrm rot="2627371" flipH="1">
              <a:off x="1657" y="2069"/>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2" name="AutoShape 106"/>
            <p:cNvSpPr>
              <a:spLocks noChangeArrowheads="1"/>
            </p:cNvSpPr>
            <p:nvPr/>
          </p:nvSpPr>
          <p:spPr bwMode="auto">
            <a:xfrm rot="2627371" flipH="1">
              <a:off x="1657" y="2230"/>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3" name="AutoShape 107"/>
            <p:cNvSpPr>
              <a:spLocks noChangeArrowheads="1"/>
            </p:cNvSpPr>
            <p:nvPr/>
          </p:nvSpPr>
          <p:spPr bwMode="auto">
            <a:xfrm rot="2627371" flipH="1">
              <a:off x="1657" y="2398"/>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4" name="AutoShape 108"/>
            <p:cNvSpPr>
              <a:spLocks noChangeArrowheads="1"/>
            </p:cNvSpPr>
            <p:nvPr/>
          </p:nvSpPr>
          <p:spPr bwMode="auto">
            <a:xfrm rot="2627371" flipH="1">
              <a:off x="1657" y="2557"/>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5" name="AutoShape 109"/>
            <p:cNvSpPr>
              <a:spLocks noChangeArrowheads="1"/>
            </p:cNvSpPr>
            <p:nvPr/>
          </p:nvSpPr>
          <p:spPr bwMode="auto">
            <a:xfrm rot="2627371" flipH="1">
              <a:off x="1657" y="2761"/>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566" name="AutoShape 110"/>
          <p:cNvSpPr>
            <a:spLocks noChangeArrowheads="1"/>
          </p:cNvSpPr>
          <p:nvPr/>
        </p:nvSpPr>
        <p:spPr bwMode="auto">
          <a:xfrm rot="5400000">
            <a:off x="4524375" y="1290638"/>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7" name="AutoShape 111"/>
          <p:cNvSpPr>
            <a:spLocks noChangeArrowheads="1"/>
          </p:cNvSpPr>
          <p:nvPr/>
        </p:nvSpPr>
        <p:spPr bwMode="auto">
          <a:xfrm rot="16200000" flipH="1">
            <a:off x="4105275" y="5591176"/>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68" name="AutoShape 112"/>
          <p:cNvSpPr>
            <a:spLocks noChangeArrowheads="1"/>
          </p:cNvSpPr>
          <p:nvPr/>
        </p:nvSpPr>
        <p:spPr bwMode="auto">
          <a:xfrm rot="16200000" flipH="1">
            <a:off x="4791075" y="54673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69" name="AutoShape 113"/>
          <p:cNvSpPr>
            <a:spLocks noChangeArrowheads="1"/>
          </p:cNvSpPr>
          <p:nvPr/>
        </p:nvSpPr>
        <p:spPr bwMode="auto">
          <a:xfrm rot="4923577">
            <a:off x="4410075" y="1433513"/>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70" name="AutoShape 114"/>
          <p:cNvSpPr>
            <a:spLocks noChangeArrowheads="1"/>
          </p:cNvSpPr>
          <p:nvPr/>
        </p:nvSpPr>
        <p:spPr bwMode="auto">
          <a:xfrm rot="15447396" flipH="1">
            <a:off x="3786187" y="1533526"/>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1" name="AutoShape 115"/>
          <p:cNvSpPr>
            <a:spLocks noChangeArrowheads="1"/>
          </p:cNvSpPr>
          <p:nvPr/>
        </p:nvSpPr>
        <p:spPr bwMode="auto">
          <a:xfrm rot="6531818">
            <a:off x="3514725" y="5262563"/>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72" name="AutoShape 116"/>
          <p:cNvSpPr>
            <a:spLocks noChangeArrowheads="1"/>
          </p:cNvSpPr>
          <p:nvPr/>
        </p:nvSpPr>
        <p:spPr bwMode="auto">
          <a:xfrm rot="5400000">
            <a:off x="4743450" y="56197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73" name="AutoShape 117"/>
          <p:cNvSpPr>
            <a:spLocks noChangeArrowheads="1"/>
          </p:cNvSpPr>
          <p:nvPr/>
        </p:nvSpPr>
        <p:spPr bwMode="auto">
          <a:xfrm rot="15346687" flipH="1">
            <a:off x="3648075" y="14287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8" name="Group 118"/>
          <p:cNvGrpSpPr>
            <a:grpSpLocks/>
          </p:cNvGrpSpPr>
          <p:nvPr/>
        </p:nvGrpSpPr>
        <p:grpSpPr bwMode="auto">
          <a:xfrm>
            <a:off x="3157538" y="1385888"/>
            <a:ext cx="2895600" cy="4343400"/>
            <a:chOff x="1200" y="960"/>
            <a:chExt cx="1824" cy="2736"/>
          </a:xfrm>
        </p:grpSpPr>
        <p:sp>
          <p:nvSpPr>
            <p:cNvPr id="45175" name="AutoShape 119"/>
            <p:cNvSpPr>
              <a:spLocks/>
            </p:cNvSpPr>
            <p:nvPr/>
          </p:nvSpPr>
          <p:spPr bwMode="auto">
            <a:xfrm>
              <a:off x="1299" y="1053"/>
              <a:ext cx="830" cy="2550"/>
            </a:xfrm>
            <a:prstGeom prst="leftBracket">
              <a:avLst>
                <a:gd name="adj" fmla="val 39798"/>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76" name="AutoShape 120"/>
            <p:cNvSpPr>
              <a:spLocks/>
            </p:cNvSpPr>
            <p:nvPr/>
          </p:nvSpPr>
          <p:spPr bwMode="auto">
            <a:xfrm flipH="1">
              <a:off x="2129" y="1053"/>
              <a:ext cx="796" cy="2550"/>
            </a:xfrm>
            <a:prstGeom prst="leftBracket">
              <a:avLst>
                <a:gd name="adj" fmla="val 42343"/>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77" name="AutoShape 121"/>
            <p:cNvSpPr>
              <a:spLocks/>
            </p:cNvSpPr>
            <p:nvPr/>
          </p:nvSpPr>
          <p:spPr bwMode="auto">
            <a:xfrm>
              <a:off x="1200" y="960"/>
              <a:ext cx="995" cy="2736"/>
            </a:xfrm>
            <a:prstGeom prst="leftBracket">
              <a:avLst>
                <a:gd name="adj" fmla="val 37096"/>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78" name="AutoShape 122"/>
            <p:cNvSpPr>
              <a:spLocks/>
            </p:cNvSpPr>
            <p:nvPr/>
          </p:nvSpPr>
          <p:spPr bwMode="auto">
            <a:xfrm flipH="1">
              <a:off x="2062" y="960"/>
              <a:ext cx="962" cy="2736"/>
            </a:xfrm>
            <a:prstGeom prst="leftBracket">
              <a:avLst>
                <a:gd name="adj" fmla="val 46190"/>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579" name="AutoShape 123"/>
          <p:cNvSpPr>
            <a:spLocks noChangeArrowheads="1"/>
          </p:cNvSpPr>
          <p:nvPr/>
        </p:nvSpPr>
        <p:spPr bwMode="auto">
          <a:xfrm rot="17241041" flipH="1">
            <a:off x="5788819" y="521494"/>
            <a:ext cx="80962" cy="2794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0" name="AutoShape 124"/>
          <p:cNvSpPr>
            <a:spLocks noChangeArrowheads="1"/>
          </p:cNvSpPr>
          <p:nvPr/>
        </p:nvSpPr>
        <p:spPr bwMode="auto">
          <a:xfrm rot="17241041" flipH="1">
            <a:off x="5643562" y="687388"/>
            <a:ext cx="100013"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1" name="AutoShape 125"/>
          <p:cNvSpPr>
            <a:spLocks noChangeArrowheads="1"/>
          </p:cNvSpPr>
          <p:nvPr/>
        </p:nvSpPr>
        <p:spPr bwMode="auto">
          <a:xfrm rot="17241041" flipH="1">
            <a:off x="5491162" y="817563"/>
            <a:ext cx="80963"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2" name="AutoShape 126"/>
          <p:cNvSpPr>
            <a:spLocks noChangeArrowheads="1"/>
          </p:cNvSpPr>
          <p:nvPr/>
        </p:nvSpPr>
        <p:spPr bwMode="auto">
          <a:xfrm rot="17241041" flipH="1">
            <a:off x="5338763" y="977900"/>
            <a:ext cx="100012"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3" name="AutoShape 127"/>
          <p:cNvSpPr>
            <a:spLocks noChangeArrowheads="1"/>
          </p:cNvSpPr>
          <p:nvPr/>
        </p:nvSpPr>
        <p:spPr bwMode="auto">
          <a:xfrm rot="17114953" flipH="1">
            <a:off x="5272087" y="1104901"/>
            <a:ext cx="104775" cy="3429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4" name="AutoShape 128"/>
          <p:cNvSpPr>
            <a:spLocks noChangeArrowheads="1"/>
          </p:cNvSpPr>
          <p:nvPr/>
        </p:nvSpPr>
        <p:spPr bwMode="auto">
          <a:xfrm rot="7314332" flipH="1">
            <a:off x="6351588" y="736600"/>
            <a:ext cx="106362" cy="3190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5" name="AutoShape 129"/>
          <p:cNvSpPr>
            <a:spLocks noChangeArrowheads="1"/>
          </p:cNvSpPr>
          <p:nvPr/>
        </p:nvSpPr>
        <p:spPr bwMode="auto">
          <a:xfrm rot="7314332" flipH="1">
            <a:off x="6091238" y="871537"/>
            <a:ext cx="90488" cy="290513"/>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6" name="AutoShape 130"/>
          <p:cNvSpPr>
            <a:spLocks noChangeArrowheads="1"/>
          </p:cNvSpPr>
          <p:nvPr/>
        </p:nvSpPr>
        <p:spPr bwMode="auto">
          <a:xfrm rot="7314332" flipH="1">
            <a:off x="6003925" y="1014413"/>
            <a:ext cx="76200" cy="3048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7" name="AutoShape 131"/>
          <p:cNvSpPr>
            <a:spLocks noChangeArrowheads="1"/>
          </p:cNvSpPr>
          <p:nvPr/>
        </p:nvSpPr>
        <p:spPr bwMode="auto">
          <a:xfrm rot="7314332" flipH="1">
            <a:off x="5847556" y="1159669"/>
            <a:ext cx="100013" cy="307975"/>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8" name="AutoShape 132"/>
          <p:cNvSpPr>
            <a:spLocks noChangeArrowheads="1"/>
          </p:cNvSpPr>
          <p:nvPr/>
        </p:nvSpPr>
        <p:spPr bwMode="auto">
          <a:xfrm rot="7314332" flipH="1">
            <a:off x="5728494" y="1331119"/>
            <a:ext cx="104775" cy="207963"/>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9" name="AutoShape 133"/>
          <p:cNvSpPr>
            <a:spLocks noChangeArrowheads="1"/>
          </p:cNvSpPr>
          <p:nvPr/>
        </p:nvSpPr>
        <p:spPr bwMode="auto">
          <a:xfrm rot="17241041" flipH="1">
            <a:off x="5141119" y="1326356"/>
            <a:ext cx="88900" cy="2301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90" name="AutoShape 134"/>
          <p:cNvSpPr>
            <a:spLocks noChangeArrowheads="1"/>
          </p:cNvSpPr>
          <p:nvPr/>
        </p:nvSpPr>
        <p:spPr bwMode="auto">
          <a:xfrm rot="17241041" flipH="1">
            <a:off x="5049837" y="1452563"/>
            <a:ext cx="104775" cy="2286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91" name="AutoShape 135"/>
          <p:cNvSpPr>
            <a:spLocks noChangeArrowheads="1"/>
          </p:cNvSpPr>
          <p:nvPr/>
        </p:nvSpPr>
        <p:spPr bwMode="auto">
          <a:xfrm rot="7314332" flipH="1">
            <a:off x="5550694" y="1466057"/>
            <a:ext cx="109537" cy="2667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92" name="AutoShape 136"/>
          <p:cNvSpPr>
            <a:spLocks noChangeArrowheads="1"/>
          </p:cNvSpPr>
          <p:nvPr/>
        </p:nvSpPr>
        <p:spPr bwMode="auto">
          <a:xfrm rot="6561728" flipH="1">
            <a:off x="5426869" y="1550194"/>
            <a:ext cx="93663" cy="238125"/>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9" name="Group 137"/>
          <p:cNvGrpSpPr>
            <a:grpSpLocks/>
          </p:cNvGrpSpPr>
          <p:nvPr/>
        </p:nvGrpSpPr>
        <p:grpSpPr bwMode="auto">
          <a:xfrm>
            <a:off x="3157538" y="1385888"/>
            <a:ext cx="2895600" cy="4343400"/>
            <a:chOff x="1200" y="960"/>
            <a:chExt cx="1824" cy="2736"/>
          </a:xfrm>
        </p:grpSpPr>
        <p:sp>
          <p:nvSpPr>
            <p:cNvPr id="45194" name="AutoShape 138"/>
            <p:cNvSpPr>
              <a:spLocks/>
            </p:cNvSpPr>
            <p:nvPr/>
          </p:nvSpPr>
          <p:spPr bwMode="auto">
            <a:xfrm>
              <a:off x="1299" y="1053"/>
              <a:ext cx="830" cy="2550"/>
            </a:xfrm>
            <a:prstGeom prst="leftBracket">
              <a:avLst>
                <a:gd name="adj" fmla="val 39798"/>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95" name="AutoShape 139"/>
            <p:cNvSpPr>
              <a:spLocks/>
            </p:cNvSpPr>
            <p:nvPr/>
          </p:nvSpPr>
          <p:spPr bwMode="auto">
            <a:xfrm flipH="1">
              <a:off x="2129" y="1053"/>
              <a:ext cx="796" cy="2550"/>
            </a:xfrm>
            <a:prstGeom prst="leftBracket">
              <a:avLst>
                <a:gd name="adj" fmla="val 42343"/>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96" name="AutoShape 140"/>
            <p:cNvSpPr>
              <a:spLocks/>
            </p:cNvSpPr>
            <p:nvPr/>
          </p:nvSpPr>
          <p:spPr bwMode="auto">
            <a:xfrm>
              <a:off x="1200" y="960"/>
              <a:ext cx="995" cy="2736"/>
            </a:xfrm>
            <a:prstGeom prst="leftBracket">
              <a:avLst>
                <a:gd name="adj" fmla="val 37096"/>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97" name="AutoShape 141"/>
            <p:cNvSpPr>
              <a:spLocks/>
            </p:cNvSpPr>
            <p:nvPr/>
          </p:nvSpPr>
          <p:spPr bwMode="auto">
            <a:xfrm flipH="1">
              <a:off x="2062" y="960"/>
              <a:ext cx="962" cy="2736"/>
            </a:xfrm>
            <a:prstGeom prst="leftBracket">
              <a:avLst>
                <a:gd name="adj" fmla="val 46190"/>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598" name="Oval 142"/>
          <p:cNvSpPr>
            <a:spLocks noChangeArrowheads="1"/>
          </p:cNvSpPr>
          <p:nvPr/>
        </p:nvSpPr>
        <p:spPr bwMode="auto">
          <a:xfrm>
            <a:off x="7696200" y="2376488"/>
            <a:ext cx="152400" cy="152400"/>
          </a:xfrm>
          <a:prstGeom prst="ellipse">
            <a:avLst/>
          </a:prstGeom>
          <a:solidFill>
            <a:srgbClr val="00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99" name="Oval 143"/>
          <p:cNvSpPr>
            <a:spLocks noChangeArrowheads="1"/>
          </p:cNvSpPr>
          <p:nvPr/>
        </p:nvSpPr>
        <p:spPr bwMode="auto">
          <a:xfrm>
            <a:off x="7696200" y="4738688"/>
            <a:ext cx="152400" cy="152400"/>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00" name="Line 144"/>
          <p:cNvSpPr>
            <a:spLocks noChangeShapeType="1"/>
          </p:cNvSpPr>
          <p:nvPr/>
        </p:nvSpPr>
        <p:spPr bwMode="auto">
          <a:xfrm flipH="1">
            <a:off x="8153400" y="2481263"/>
            <a:ext cx="14288" cy="976312"/>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1" name="Line 145"/>
          <p:cNvSpPr>
            <a:spLocks noChangeShapeType="1"/>
          </p:cNvSpPr>
          <p:nvPr/>
        </p:nvSpPr>
        <p:spPr bwMode="auto">
          <a:xfrm flipV="1">
            <a:off x="8015288" y="4829175"/>
            <a:ext cx="152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2" name="Line 146"/>
          <p:cNvSpPr>
            <a:spLocks noChangeShapeType="1"/>
          </p:cNvSpPr>
          <p:nvPr/>
        </p:nvSpPr>
        <p:spPr bwMode="auto">
          <a:xfrm>
            <a:off x="8153400" y="3609975"/>
            <a:ext cx="14288" cy="1233488"/>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3" name="Line 147"/>
          <p:cNvSpPr>
            <a:spLocks noChangeShapeType="1"/>
          </p:cNvSpPr>
          <p:nvPr/>
        </p:nvSpPr>
        <p:spPr bwMode="auto">
          <a:xfrm flipH="1" flipV="1">
            <a:off x="7967663" y="2300288"/>
            <a:ext cx="214312" cy="166687"/>
          </a:xfrm>
          <a:prstGeom prst="line">
            <a:avLst/>
          </a:prstGeom>
          <a:noFill/>
          <a:ln w="28575"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4" name="Line 148"/>
          <p:cNvSpPr>
            <a:spLocks noChangeShapeType="1"/>
          </p:cNvSpPr>
          <p:nvPr/>
        </p:nvSpPr>
        <p:spPr bwMode="auto">
          <a:xfrm flipH="1" flipV="1">
            <a:off x="7924800" y="2481263"/>
            <a:ext cx="228600" cy="0"/>
          </a:xfrm>
          <a:prstGeom prst="line">
            <a:avLst/>
          </a:prstGeom>
          <a:noFill/>
          <a:ln w="3810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10" name="Group 149"/>
          <p:cNvGrpSpPr>
            <a:grpSpLocks/>
          </p:cNvGrpSpPr>
          <p:nvPr/>
        </p:nvGrpSpPr>
        <p:grpSpPr bwMode="auto">
          <a:xfrm>
            <a:off x="2638425" y="2147888"/>
            <a:ext cx="1200150" cy="2578100"/>
            <a:chOff x="4716" y="-136"/>
            <a:chExt cx="756" cy="1624"/>
          </a:xfrm>
        </p:grpSpPr>
        <p:sp>
          <p:nvSpPr>
            <p:cNvPr id="45206" name="AutoShape 150"/>
            <p:cNvSpPr>
              <a:spLocks noChangeArrowheads="1"/>
            </p:cNvSpPr>
            <p:nvPr/>
          </p:nvSpPr>
          <p:spPr bwMode="auto">
            <a:xfrm rot="5400000" flipV="1">
              <a:off x="5023" y="-31"/>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07" name="AutoShape 151"/>
            <p:cNvSpPr>
              <a:spLocks noChangeArrowheads="1"/>
            </p:cNvSpPr>
            <p:nvPr/>
          </p:nvSpPr>
          <p:spPr bwMode="auto">
            <a:xfrm rot="5400000" flipV="1">
              <a:off x="5023" y="15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08" name="AutoShape 152"/>
            <p:cNvSpPr>
              <a:spLocks noChangeArrowheads="1"/>
            </p:cNvSpPr>
            <p:nvPr/>
          </p:nvSpPr>
          <p:spPr bwMode="auto">
            <a:xfrm rot="5400000" flipV="1">
              <a:off x="5023" y="358"/>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09" name="AutoShape 153"/>
            <p:cNvSpPr>
              <a:spLocks noChangeArrowheads="1"/>
            </p:cNvSpPr>
            <p:nvPr/>
          </p:nvSpPr>
          <p:spPr bwMode="auto">
            <a:xfrm rot="5400000" flipV="1">
              <a:off x="5023" y="54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0" name="AutoShape 154"/>
            <p:cNvSpPr>
              <a:spLocks noChangeArrowheads="1"/>
            </p:cNvSpPr>
            <p:nvPr/>
          </p:nvSpPr>
          <p:spPr bwMode="auto">
            <a:xfrm rot="5400000" flipV="1">
              <a:off x="5023" y="725"/>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1" name="AutoShape 155"/>
            <p:cNvSpPr>
              <a:spLocks noChangeArrowheads="1"/>
            </p:cNvSpPr>
            <p:nvPr/>
          </p:nvSpPr>
          <p:spPr bwMode="auto">
            <a:xfrm rot="5400000" flipV="1">
              <a:off x="5023" y="89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2" name="AutoShape 156"/>
            <p:cNvSpPr>
              <a:spLocks noChangeArrowheads="1"/>
            </p:cNvSpPr>
            <p:nvPr/>
          </p:nvSpPr>
          <p:spPr bwMode="auto">
            <a:xfrm rot="5400000" flipV="1">
              <a:off x="5023" y="106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3" name="AutoShape 157"/>
            <p:cNvSpPr>
              <a:spLocks noChangeArrowheads="1"/>
            </p:cNvSpPr>
            <p:nvPr/>
          </p:nvSpPr>
          <p:spPr bwMode="auto">
            <a:xfrm rot="5400000" flipV="1">
              <a:off x="5023" y="122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4" name="AutoShape 158"/>
            <p:cNvSpPr>
              <a:spLocks noChangeArrowheads="1"/>
            </p:cNvSpPr>
            <p:nvPr/>
          </p:nvSpPr>
          <p:spPr bwMode="auto">
            <a:xfrm rot="5400000" flipV="1">
              <a:off x="5023" y="140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5" name="AutoShape 159"/>
            <p:cNvSpPr>
              <a:spLocks noChangeArrowheads="1"/>
            </p:cNvSpPr>
            <p:nvPr/>
          </p:nvSpPr>
          <p:spPr bwMode="auto">
            <a:xfrm rot="16200000" flipH="1">
              <a:off x="4719" y="-30"/>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6" name="AutoShape 160"/>
            <p:cNvSpPr>
              <a:spLocks noChangeArrowheads="1"/>
            </p:cNvSpPr>
            <p:nvPr/>
          </p:nvSpPr>
          <p:spPr bwMode="auto">
            <a:xfrm rot="16200000" flipV="1">
              <a:off x="4767" y="1022"/>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7" name="AutoShape 161"/>
            <p:cNvSpPr>
              <a:spLocks noChangeArrowheads="1"/>
            </p:cNvSpPr>
            <p:nvPr/>
          </p:nvSpPr>
          <p:spPr bwMode="auto">
            <a:xfrm rot="2627371" flipV="1">
              <a:off x="5371" y="-136"/>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8" name="AutoShape 162"/>
            <p:cNvSpPr>
              <a:spLocks noChangeArrowheads="1"/>
            </p:cNvSpPr>
            <p:nvPr/>
          </p:nvSpPr>
          <p:spPr bwMode="auto">
            <a:xfrm rot="2627371" flipV="1">
              <a:off x="5371" y="48"/>
              <a:ext cx="77" cy="118"/>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9" name="AutoShape 163"/>
            <p:cNvSpPr>
              <a:spLocks noChangeArrowheads="1"/>
            </p:cNvSpPr>
            <p:nvPr/>
          </p:nvSpPr>
          <p:spPr bwMode="auto">
            <a:xfrm rot="2627371" flipV="1">
              <a:off x="5371" y="24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0" name="AutoShape 164"/>
            <p:cNvSpPr>
              <a:spLocks noChangeArrowheads="1"/>
            </p:cNvSpPr>
            <p:nvPr/>
          </p:nvSpPr>
          <p:spPr bwMode="auto">
            <a:xfrm rot="2627371" flipV="1">
              <a:off x="5395" y="424"/>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1" name="AutoShape 165"/>
            <p:cNvSpPr>
              <a:spLocks noChangeArrowheads="1"/>
            </p:cNvSpPr>
            <p:nvPr/>
          </p:nvSpPr>
          <p:spPr bwMode="auto">
            <a:xfrm rot="2627371" flipV="1">
              <a:off x="5395" y="59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2" name="AutoShape 166"/>
            <p:cNvSpPr>
              <a:spLocks noChangeArrowheads="1"/>
            </p:cNvSpPr>
            <p:nvPr/>
          </p:nvSpPr>
          <p:spPr bwMode="auto">
            <a:xfrm rot="2627371" flipV="1">
              <a:off x="5395" y="75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3" name="AutoShape 167"/>
            <p:cNvSpPr>
              <a:spLocks noChangeArrowheads="1"/>
            </p:cNvSpPr>
            <p:nvPr/>
          </p:nvSpPr>
          <p:spPr bwMode="auto">
            <a:xfrm rot="2627371" flipV="1">
              <a:off x="5386" y="925"/>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4" name="AutoShape 168"/>
            <p:cNvSpPr>
              <a:spLocks noChangeArrowheads="1"/>
            </p:cNvSpPr>
            <p:nvPr/>
          </p:nvSpPr>
          <p:spPr bwMode="auto">
            <a:xfrm rot="2627371" flipV="1">
              <a:off x="5386" y="1091"/>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5" name="AutoShape 169"/>
            <p:cNvSpPr>
              <a:spLocks noChangeArrowheads="1"/>
            </p:cNvSpPr>
            <p:nvPr/>
          </p:nvSpPr>
          <p:spPr bwMode="auto">
            <a:xfrm rot="2627371" flipV="1">
              <a:off x="5395" y="1284"/>
              <a:ext cx="77" cy="118"/>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1" name="Group 170"/>
          <p:cNvGrpSpPr>
            <a:grpSpLocks/>
          </p:cNvGrpSpPr>
          <p:nvPr/>
        </p:nvGrpSpPr>
        <p:grpSpPr bwMode="auto">
          <a:xfrm>
            <a:off x="1752600" y="2376488"/>
            <a:ext cx="381000" cy="1676400"/>
            <a:chOff x="192" y="1584"/>
            <a:chExt cx="240" cy="1056"/>
          </a:xfrm>
        </p:grpSpPr>
        <p:sp>
          <p:nvSpPr>
            <p:cNvPr id="45227" name="Oval 171"/>
            <p:cNvSpPr>
              <a:spLocks noChangeArrowheads="1"/>
            </p:cNvSpPr>
            <p:nvPr/>
          </p:nvSpPr>
          <p:spPr bwMode="auto">
            <a:xfrm>
              <a:off x="192" y="1872"/>
              <a:ext cx="192" cy="384"/>
            </a:xfrm>
            <a:prstGeom prst="ellipse">
              <a:avLst/>
            </a:prstGeom>
            <a:solidFill>
              <a:srgbClr val="FF6600"/>
            </a:solidFill>
            <a:ln w="12700" cap="sq">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a:t>
              </a:r>
            </a:p>
          </p:txBody>
        </p:sp>
        <p:sp>
          <p:nvSpPr>
            <p:cNvPr id="45228" name="Line 172"/>
            <p:cNvSpPr>
              <a:spLocks noChangeShapeType="1"/>
            </p:cNvSpPr>
            <p:nvPr/>
          </p:nvSpPr>
          <p:spPr bwMode="auto">
            <a:xfrm>
              <a:off x="288" y="2256"/>
              <a:ext cx="0" cy="384"/>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29" name="Line 173"/>
            <p:cNvSpPr>
              <a:spLocks noChangeShapeType="1"/>
            </p:cNvSpPr>
            <p:nvPr/>
          </p:nvSpPr>
          <p:spPr bwMode="auto">
            <a:xfrm>
              <a:off x="288" y="2640"/>
              <a:ext cx="144"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0" name="Line 174"/>
            <p:cNvSpPr>
              <a:spLocks noChangeShapeType="1"/>
            </p:cNvSpPr>
            <p:nvPr/>
          </p:nvSpPr>
          <p:spPr bwMode="auto">
            <a:xfrm flipH="1">
              <a:off x="288" y="1584"/>
              <a:ext cx="75"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1" name="Line 175"/>
            <p:cNvSpPr>
              <a:spLocks noChangeShapeType="1"/>
            </p:cNvSpPr>
            <p:nvPr/>
          </p:nvSpPr>
          <p:spPr bwMode="auto">
            <a:xfrm>
              <a:off x="288" y="1584"/>
              <a:ext cx="0" cy="288"/>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sp>
        <p:nvSpPr>
          <p:cNvPr id="19632" name="Line 176"/>
          <p:cNvSpPr>
            <a:spLocks noChangeShapeType="1"/>
          </p:cNvSpPr>
          <p:nvPr/>
        </p:nvSpPr>
        <p:spPr bwMode="auto">
          <a:xfrm flipV="1">
            <a:off x="1981200" y="2224088"/>
            <a:ext cx="195263" cy="152400"/>
          </a:xfrm>
          <a:prstGeom prst="line">
            <a:avLst/>
          </a:prstGeom>
          <a:noFill/>
          <a:ln w="28575"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33" name="Line 177"/>
          <p:cNvSpPr>
            <a:spLocks noChangeShapeType="1"/>
          </p:cNvSpPr>
          <p:nvPr/>
        </p:nvSpPr>
        <p:spPr bwMode="auto">
          <a:xfrm>
            <a:off x="1981200" y="2376488"/>
            <a:ext cx="195263"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12" name="Group 178"/>
          <p:cNvGrpSpPr>
            <a:grpSpLocks/>
          </p:cNvGrpSpPr>
          <p:nvPr/>
        </p:nvGrpSpPr>
        <p:grpSpPr bwMode="auto">
          <a:xfrm>
            <a:off x="5570538" y="2008188"/>
            <a:ext cx="2438400" cy="2819400"/>
            <a:chOff x="3072" y="1344"/>
            <a:chExt cx="1536" cy="1776"/>
          </a:xfrm>
        </p:grpSpPr>
        <p:sp>
          <p:nvSpPr>
            <p:cNvPr id="45235" name="Line 179"/>
            <p:cNvSpPr>
              <a:spLocks noChangeShapeType="1"/>
            </p:cNvSpPr>
            <p:nvPr/>
          </p:nvSpPr>
          <p:spPr bwMode="auto">
            <a:xfrm>
              <a:off x="3078" y="178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6" name="Line 180"/>
            <p:cNvSpPr>
              <a:spLocks noChangeShapeType="1"/>
            </p:cNvSpPr>
            <p:nvPr/>
          </p:nvSpPr>
          <p:spPr bwMode="auto">
            <a:xfrm>
              <a:off x="3078" y="1900"/>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7" name="Line 181"/>
            <p:cNvSpPr>
              <a:spLocks noChangeShapeType="1"/>
            </p:cNvSpPr>
            <p:nvPr/>
          </p:nvSpPr>
          <p:spPr bwMode="auto">
            <a:xfrm flipV="1">
              <a:off x="3435" y="1344"/>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8" name="Line 182"/>
            <p:cNvSpPr>
              <a:spLocks noChangeShapeType="1"/>
            </p:cNvSpPr>
            <p:nvPr/>
          </p:nvSpPr>
          <p:spPr bwMode="auto">
            <a:xfrm>
              <a:off x="3078" y="2232"/>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9" name="Line 183"/>
            <p:cNvSpPr>
              <a:spLocks noChangeShapeType="1"/>
            </p:cNvSpPr>
            <p:nvPr/>
          </p:nvSpPr>
          <p:spPr bwMode="auto">
            <a:xfrm>
              <a:off x="3078" y="2344"/>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0" name="Line 184"/>
            <p:cNvSpPr>
              <a:spLocks noChangeShapeType="1"/>
            </p:cNvSpPr>
            <p:nvPr/>
          </p:nvSpPr>
          <p:spPr bwMode="auto">
            <a:xfrm>
              <a:off x="3078" y="2676"/>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1" name="Line 185"/>
            <p:cNvSpPr>
              <a:spLocks noChangeShapeType="1"/>
            </p:cNvSpPr>
            <p:nvPr/>
          </p:nvSpPr>
          <p:spPr bwMode="auto">
            <a:xfrm>
              <a:off x="3078" y="278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2" name="Line 186"/>
            <p:cNvSpPr>
              <a:spLocks noChangeShapeType="1"/>
            </p:cNvSpPr>
            <p:nvPr/>
          </p:nvSpPr>
          <p:spPr bwMode="auto">
            <a:xfrm flipV="1">
              <a:off x="3444" y="1452"/>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3" name="Line 187"/>
            <p:cNvSpPr>
              <a:spLocks noChangeShapeType="1"/>
            </p:cNvSpPr>
            <p:nvPr/>
          </p:nvSpPr>
          <p:spPr bwMode="auto">
            <a:xfrm flipV="1">
              <a:off x="3444" y="1774"/>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4" name="Line 188"/>
            <p:cNvSpPr>
              <a:spLocks noChangeShapeType="1"/>
            </p:cNvSpPr>
            <p:nvPr/>
          </p:nvSpPr>
          <p:spPr bwMode="auto">
            <a:xfrm flipV="1">
              <a:off x="3445" y="1900"/>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5" name="Line 189"/>
            <p:cNvSpPr>
              <a:spLocks noChangeShapeType="1"/>
            </p:cNvSpPr>
            <p:nvPr/>
          </p:nvSpPr>
          <p:spPr bwMode="auto">
            <a:xfrm flipV="1">
              <a:off x="3445" y="2222"/>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6" name="Line 190"/>
            <p:cNvSpPr>
              <a:spLocks noChangeShapeType="1"/>
            </p:cNvSpPr>
            <p:nvPr/>
          </p:nvSpPr>
          <p:spPr bwMode="auto">
            <a:xfrm flipV="1">
              <a:off x="3448" y="2330"/>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7" name="Line 191"/>
            <p:cNvSpPr>
              <a:spLocks noChangeShapeType="1"/>
            </p:cNvSpPr>
            <p:nvPr/>
          </p:nvSpPr>
          <p:spPr bwMode="auto">
            <a:xfrm>
              <a:off x="3894" y="1640"/>
              <a:ext cx="714"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8" name="Line 192"/>
            <p:cNvSpPr>
              <a:spLocks noChangeShapeType="1"/>
            </p:cNvSpPr>
            <p:nvPr/>
          </p:nvSpPr>
          <p:spPr bwMode="auto">
            <a:xfrm>
              <a:off x="3078" y="3120"/>
              <a:ext cx="1530"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9" name="Line 193"/>
            <p:cNvSpPr>
              <a:spLocks noChangeShapeType="1"/>
            </p:cNvSpPr>
            <p:nvPr/>
          </p:nvSpPr>
          <p:spPr bwMode="auto">
            <a:xfrm>
              <a:off x="3072" y="2011"/>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0" name="Line 194"/>
            <p:cNvSpPr>
              <a:spLocks noChangeShapeType="1"/>
            </p:cNvSpPr>
            <p:nvPr/>
          </p:nvSpPr>
          <p:spPr bwMode="auto">
            <a:xfrm>
              <a:off x="3072" y="2123"/>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1" name="Line 195"/>
            <p:cNvSpPr>
              <a:spLocks noChangeShapeType="1"/>
            </p:cNvSpPr>
            <p:nvPr/>
          </p:nvSpPr>
          <p:spPr bwMode="auto">
            <a:xfrm>
              <a:off x="3072" y="2455"/>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2" name="Line 196"/>
            <p:cNvSpPr>
              <a:spLocks noChangeShapeType="1"/>
            </p:cNvSpPr>
            <p:nvPr/>
          </p:nvSpPr>
          <p:spPr bwMode="auto">
            <a:xfrm>
              <a:off x="3072" y="255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3" name="Line 197"/>
            <p:cNvSpPr>
              <a:spLocks noChangeShapeType="1"/>
            </p:cNvSpPr>
            <p:nvPr/>
          </p:nvSpPr>
          <p:spPr bwMode="auto">
            <a:xfrm>
              <a:off x="3072" y="2899"/>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4" name="Line 198"/>
            <p:cNvSpPr>
              <a:spLocks noChangeShapeType="1"/>
            </p:cNvSpPr>
            <p:nvPr/>
          </p:nvSpPr>
          <p:spPr bwMode="auto">
            <a:xfrm>
              <a:off x="3072" y="3006"/>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5" name="Line 199"/>
            <p:cNvSpPr>
              <a:spLocks noChangeShapeType="1"/>
            </p:cNvSpPr>
            <p:nvPr/>
          </p:nvSpPr>
          <p:spPr bwMode="auto">
            <a:xfrm flipV="1">
              <a:off x="3438" y="1563"/>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6" name="Line 200"/>
            <p:cNvSpPr>
              <a:spLocks noChangeShapeType="1"/>
            </p:cNvSpPr>
            <p:nvPr/>
          </p:nvSpPr>
          <p:spPr bwMode="auto">
            <a:xfrm flipV="1">
              <a:off x="3429" y="1669"/>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7" name="Line 201"/>
            <p:cNvSpPr>
              <a:spLocks noChangeShapeType="1"/>
            </p:cNvSpPr>
            <p:nvPr/>
          </p:nvSpPr>
          <p:spPr bwMode="auto">
            <a:xfrm flipV="1">
              <a:off x="3439" y="2011"/>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8" name="Line 202"/>
            <p:cNvSpPr>
              <a:spLocks noChangeShapeType="1"/>
            </p:cNvSpPr>
            <p:nvPr/>
          </p:nvSpPr>
          <p:spPr bwMode="auto">
            <a:xfrm flipV="1">
              <a:off x="3430" y="2109"/>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9" name="Line 203"/>
            <p:cNvSpPr>
              <a:spLocks noChangeShapeType="1"/>
            </p:cNvSpPr>
            <p:nvPr/>
          </p:nvSpPr>
          <p:spPr bwMode="auto">
            <a:xfrm flipV="1">
              <a:off x="3442" y="2441"/>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60" name="Line 204"/>
            <p:cNvSpPr>
              <a:spLocks noChangeShapeType="1"/>
            </p:cNvSpPr>
            <p:nvPr/>
          </p:nvSpPr>
          <p:spPr bwMode="auto">
            <a:xfrm flipV="1">
              <a:off x="3442" y="2562"/>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13" name="Group 205"/>
          <p:cNvGrpSpPr>
            <a:grpSpLocks/>
          </p:cNvGrpSpPr>
          <p:nvPr/>
        </p:nvGrpSpPr>
        <p:grpSpPr bwMode="auto">
          <a:xfrm>
            <a:off x="6394450" y="2300288"/>
            <a:ext cx="115888" cy="2157412"/>
            <a:chOff x="4560" y="-279"/>
            <a:chExt cx="73" cy="1359"/>
          </a:xfrm>
        </p:grpSpPr>
        <p:sp>
          <p:nvSpPr>
            <p:cNvPr id="45262" name="AutoShape 206"/>
            <p:cNvSpPr>
              <a:spLocks noChangeArrowheads="1"/>
            </p:cNvSpPr>
            <p:nvPr/>
          </p:nvSpPr>
          <p:spPr bwMode="auto">
            <a:xfrm rot="2682311" flipH="1">
              <a:off x="4560" y="-279"/>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3" name="AutoShape 207"/>
            <p:cNvSpPr>
              <a:spLocks noChangeArrowheads="1"/>
            </p:cNvSpPr>
            <p:nvPr/>
          </p:nvSpPr>
          <p:spPr bwMode="auto">
            <a:xfrm rot="2682311" flipH="1">
              <a:off x="4589" y="921"/>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4" name="AutoShape 208"/>
            <p:cNvSpPr>
              <a:spLocks noChangeArrowheads="1"/>
            </p:cNvSpPr>
            <p:nvPr/>
          </p:nvSpPr>
          <p:spPr bwMode="auto">
            <a:xfrm rot="2682311" flipH="1">
              <a:off x="4583" y="807"/>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5" name="AutoShape 209"/>
            <p:cNvSpPr>
              <a:spLocks noChangeArrowheads="1"/>
            </p:cNvSpPr>
            <p:nvPr/>
          </p:nvSpPr>
          <p:spPr bwMode="auto">
            <a:xfrm rot="2682311" flipH="1">
              <a:off x="4580" y="702"/>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6" name="AutoShape 210"/>
            <p:cNvSpPr>
              <a:spLocks noChangeArrowheads="1"/>
            </p:cNvSpPr>
            <p:nvPr/>
          </p:nvSpPr>
          <p:spPr bwMode="auto">
            <a:xfrm rot="2682311" flipH="1">
              <a:off x="4583" y="603"/>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7" name="AutoShape 211"/>
            <p:cNvSpPr>
              <a:spLocks noChangeArrowheads="1"/>
            </p:cNvSpPr>
            <p:nvPr/>
          </p:nvSpPr>
          <p:spPr bwMode="auto">
            <a:xfrm rot="2682311" flipH="1">
              <a:off x="4586" y="471"/>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8" name="AutoShape 212"/>
            <p:cNvSpPr>
              <a:spLocks noChangeArrowheads="1"/>
            </p:cNvSpPr>
            <p:nvPr/>
          </p:nvSpPr>
          <p:spPr bwMode="auto">
            <a:xfrm rot="2682311" flipH="1">
              <a:off x="4583" y="375"/>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9" name="AutoShape 213"/>
            <p:cNvSpPr>
              <a:spLocks noChangeArrowheads="1"/>
            </p:cNvSpPr>
            <p:nvPr/>
          </p:nvSpPr>
          <p:spPr bwMode="auto">
            <a:xfrm rot="2682311" flipH="1">
              <a:off x="4583" y="276"/>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0" name="AutoShape 214"/>
            <p:cNvSpPr>
              <a:spLocks noChangeArrowheads="1"/>
            </p:cNvSpPr>
            <p:nvPr/>
          </p:nvSpPr>
          <p:spPr bwMode="auto">
            <a:xfrm rot="2682311" flipH="1">
              <a:off x="4569" y="162"/>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1" name="AutoShape 215"/>
            <p:cNvSpPr>
              <a:spLocks noChangeArrowheads="1"/>
            </p:cNvSpPr>
            <p:nvPr/>
          </p:nvSpPr>
          <p:spPr bwMode="auto">
            <a:xfrm rot="2682311" flipH="1">
              <a:off x="4569" y="48"/>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2" name="AutoShape 216"/>
            <p:cNvSpPr>
              <a:spLocks noChangeArrowheads="1"/>
            </p:cNvSpPr>
            <p:nvPr/>
          </p:nvSpPr>
          <p:spPr bwMode="auto">
            <a:xfrm rot="2682311" flipH="1">
              <a:off x="4569" y="-60"/>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3" name="AutoShape 217"/>
            <p:cNvSpPr>
              <a:spLocks noChangeArrowheads="1"/>
            </p:cNvSpPr>
            <p:nvPr/>
          </p:nvSpPr>
          <p:spPr bwMode="auto">
            <a:xfrm rot="2682311" flipH="1">
              <a:off x="4569" y="-165"/>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674" name="AutoShape 218"/>
          <p:cNvSpPr>
            <a:spLocks noChangeArrowheads="1"/>
          </p:cNvSpPr>
          <p:nvPr/>
        </p:nvSpPr>
        <p:spPr bwMode="auto">
          <a:xfrm rot="5400000">
            <a:off x="7082631" y="4650582"/>
            <a:ext cx="125413" cy="3556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75" name="AutoShape 219"/>
          <p:cNvSpPr>
            <a:spLocks noChangeArrowheads="1"/>
          </p:cNvSpPr>
          <p:nvPr/>
        </p:nvSpPr>
        <p:spPr bwMode="auto">
          <a:xfrm rot="16200000" flipH="1">
            <a:off x="7038975" y="2333626"/>
            <a:ext cx="123825" cy="2667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4" name="Group 220"/>
          <p:cNvGrpSpPr>
            <a:grpSpLocks/>
          </p:cNvGrpSpPr>
          <p:nvPr/>
        </p:nvGrpSpPr>
        <p:grpSpPr bwMode="auto">
          <a:xfrm>
            <a:off x="6605588" y="2057400"/>
            <a:ext cx="107950" cy="2236788"/>
            <a:chOff x="4848" y="96"/>
            <a:chExt cx="68" cy="1409"/>
          </a:xfrm>
        </p:grpSpPr>
        <p:sp>
          <p:nvSpPr>
            <p:cNvPr id="45277" name="AutoShape 221"/>
            <p:cNvSpPr>
              <a:spLocks noChangeArrowheads="1"/>
            </p:cNvSpPr>
            <p:nvPr/>
          </p:nvSpPr>
          <p:spPr bwMode="auto">
            <a:xfrm rot="2682311" flipV="1">
              <a:off x="4860" y="9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8" name="AutoShape 222"/>
            <p:cNvSpPr>
              <a:spLocks noChangeArrowheads="1"/>
            </p:cNvSpPr>
            <p:nvPr/>
          </p:nvSpPr>
          <p:spPr bwMode="auto">
            <a:xfrm rot="2682311" flipV="1">
              <a:off x="4856" y="21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9" name="AutoShape 223"/>
            <p:cNvSpPr>
              <a:spLocks noChangeArrowheads="1"/>
            </p:cNvSpPr>
            <p:nvPr/>
          </p:nvSpPr>
          <p:spPr bwMode="auto">
            <a:xfrm rot="2682311" flipV="1">
              <a:off x="4864" y="32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0" name="AutoShape 224"/>
            <p:cNvSpPr>
              <a:spLocks noChangeArrowheads="1"/>
            </p:cNvSpPr>
            <p:nvPr/>
          </p:nvSpPr>
          <p:spPr bwMode="auto">
            <a:xfrm rot="2682311" flipV="1">
              <a:off x="4852" y="1208"/>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1" name="AutoShape 225"/>
            <p:cNvSpPr>
              <a:spLocks noChangeArrowheads="1"/>
            </p:cNvSpPr>
            <p:nvPr/>
          </p:nvSpPr>
          <p:spPr bwMode="auto">
            <a:xfrm rot="2682311" flipV="1">
              <a:off x="4864" y="132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2" name="AutoShape 226"/>
            <p:cNvSpPr>
              <a:spLocks noChangeArrowheads="1"/>
            </p:cNvSpPr>
            <p:nvPr/>
          </p:nvSpPr>
          <p:spPr bwMode="auto">
            <a:xfrm rot="2682311" flipV="1">
              <a:off x="4856" y="109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3" name="AutoShape 227"/>
            <p:cNvSpPr>
              <a:spLocks noChangeArrowheads="1"/>
            </p:cNvSpPr>
            <p:nvPr/>
          </p:nvSpPr>
          <p:spPr bwMode="auto">
            <a:xfrm rot="2682311" flipV="1">
              <a:off x="4848" y="432"/>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4" name="AutoShape 228"/>
            <p:cNvSpPr>
              <a:spLocks noChangeArrowheads="1"/>
            </p:cNvSpPr>
            <p:nvPr/>
          </p:nvSpPr>
          <p:spPr bwMode="auto">
            <a:xfrm rot="2682311" flipV="1">
              <a:off x="4852" y="544"/>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5" name="AutoShape 229"/>
            <p:cNvSpPr>
              <a:spLocks noChangeArrowheads="1"/>
            </p:cNvSpPr>
            <p:nvPr/>
          </p:nvSpPr>
          <p:spPr bwMode="auto">
            <a:xfrm rot="2682311" flipV="1">
              <a:off x="4856" y="657"/>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6" name="AutoShape 230"/>
            <p:cNvSpPr>
              <a:spLocks noChangeArrowheads="1"/>
            </p:cNvSpPr>
            <p:nvPr/>
          </p:nvSpPr>
          <p:spPr bwMode="auto">
            <a:xfrm rot="2682311" flipV="1">
              <a:off x="4864" y="76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7" name="AutoShape 231"/>
            <p:cNvSpPr>
              <a:spLocks noChangeArrowheads="1"/>
            </p:cNvSpPr>
            <p:nvPr/>
          </p:nvSpPr>
          <p:spPr bwMode="auto">
            <a:xfrm rot="2682311" flipV="1">
              <a:off x="4848" y="861"/>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8" name="AutoShape 232"/>
            <p:cNvSpPr>
              <a:spLocks noChangeArrowheads="1"/>
            </p:cNvSpPr>
            <p:nvPr/>
          </p:nvSpPr>
          <p:spPr bwMode="auto">
            <a:xfrm rot="2682311" flipV="1">
              <a:off x="4872" y="979"/>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689" name="AutoShape 233"/>
          <p:cNvSpPr>
            <a:spLocks noChangeArrowheads="1"/>
          </p:cNvSpPr>
          <p:nvPr/>
        </p:nvSpPr>
        <p:spPr bwMode="auto">
          <a:xfrm rot="5400000">
            <a:off x="7361238" y="2312988"/>
            <a:ext cx="127000" cy="3048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90" name="AutoShape 234"/>
          <p:cNvSpPr>
            <a:spLocks noChangeArrowheads="1"/>
          </p:cNvSpPr>
          <p:nvPr/>
        </p:nvSpPr>
        <p:spPr bwMode="auto">
          <a:xfrm rot="16200000" flipH="1">
            <a:off x="7361238" y="4675188"/>
            <a:ext cx="127000" cy="3048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91" name="Litebulb"/>
          <p:cNvSpPr>
            <a:spLocks noEditPoints="1" noChangeArrowheads="1"/>
          </p:cNvSpPr>
          <p:nvPr/>
        </p:nvSpPr>
        <p:spPr bwMode="auto">
          <a:xfrm rot="5400000">
            <a:off x="8041482" y="3269456"/>
            <a:ext cx="457200" cy="5286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chemeClr val="tx1"/>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2" name="Line 236"/>
          <p:cNvSpPr>
            <a:spLocks noChangeShapeType="1"/>
          </p:cNvSpPr>
          <p:nvPr/>
        </p:nvSpPr>
        <p:spPr bwMode="auto">
          <a:xfrm flipV="1">
            <a:off x="8382000" y="2971800"/>
            <a:ext cx="0" cy="25717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3" name="Line 237"/>
          <p:cNvSpPr>
            <a:spLocks noChangeShapeType="1"/>
          </p:cNvSpPr>
          <p:nvPr/>
        </p:nvSpPr>
        <p:spPr bwMode="auto">
          <a:xfrm flipV="1">
            <a:off x="8534400" y="3124200"/>
            <a:ext cx="228600" cy="18415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4" name="Line 238"/>
          <p:cNvSpPr>
            <a:spLocks noChangeShapeType="1"/>
          </p:cNvSpPr>
          <p:nvPr/>
        </p:nvSpPr>
        <p:spPr bwMode="auto">
          <a:xfrm>
            <a:off x="8382000" y="3838575"/>
            <a:ext cx="0" cy="3048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5" name="Line 239"/>
          <p:cNvSpPr>
            <a:spLocks noChangeShapeType="1"/>
          </p:cNvSpPr>
          <p:nvPr/>
        </p:nvSpPr>
        <p:spPr bwMode="auto">
          <a:xfrm>
            <a:off x="8534400" y="3748088"/>
            <a:ext cx="228600" cy="242887"/>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6" name="Line 240"/>
          <p:cNvSpPr>
            <a:spLocks noChangeShapeType="1"/>
          </p:cNvSpPr>
          <p:nvPr/>
        </p:nvSpPr>
        <p:spPr bwMode="auto">
          <a:xfrm flipV="1">
            <a:off x="8458200" y="2971800"/>
            <a:ext cx="152400" cy="28257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7" name="Line 241"/>
          <p:cNvSpPr>
            <a:spLocks noChangeShapeType="1"/>
          </p:cNvSpPr>
          <p:nvPr/>
        </p:nvSpPr>
        <p:spPr bwMode="auto">
          <a:xfrm>
            <a:off x="8470900" y="3816350"/>
            <a:ext cx="152400" cy="42862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8" name="Line 242"/>
          <p:cNvSpPr>
            <a:spLocks noChangeShapeType="1"/>
          </p:cNvSpPr>
          <p:nvPr/>
        </p:nvSpPr>
        <p:spPr bwMode="auto">
          <a:xfrm flipV="1">
            <a:off x="8577263" y="3352800"/>
            <a:ext cx="185737" cy="61913"/>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9" name="Line 243"/>
          <p:cNvSpPr>
            <a:spLocks noChangeShapeType="1"/>
          </p:cNvSpPr>
          <p:nvPr/>
        </p:nvSpPr>
        <p:spPr bwMode="auto">
          <a:xfrm>
            <a:off x="8596313" y="3609975"/>
            <a:ext cx="166687" cy="762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300" name="TextBox 246"/>
          <p:cNvSpPr txBox="1">
            <a:spLocks noChangeArrowheads="1"/>
          </p:cNvSpPr>
          <p:nvPr/>
        </p:nvSpPr>
        <p:spPr bwMode="auto">
          <a:xfrm>
            <a:off x="1828800" y="6110288"/>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Hoạt</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động</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của</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máy</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biến</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thế</a:t>
            </a:r>
            <a:endParaRPr kumimoji="0" lang="en-US" altLang="vi-VN" sz="3600" b="1" i="0" u="none" strike="noStrike" kern="1200" cap="none" spc="0" normalizeH="0" baseline="0" noProof="0" dirty="0" smtClean="0">
              <a:ln>
                <a:noFill/>
              </a:ln>
              <a:solidFill>
                <a:srgbClr val="000000"/>
              </a:solidFill>
              <a:effectLst/>
              <a:uLnTx/>
              <a:uFillTx/>
              <a:cs typeface="Times New Roman" pitchFamily="18" charset="0"/>
            </a:endParaRPr>
          </a:p>
        </p:txBody>
      </p:sp>
    </p:spTree>
    <p:extLst>
      <p:ext uri="{BB962C8B-B14F-4D97-AF65-F5344CB8AC3E}">
        <p14:creationId xmlns:p14="http://schemas.microsoft.com/office/powerpoint/2010/main" val="1746539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3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5" presetClass="entr" presetSubtype="10" fill="hold" nodeType="withEffect">
                                  <p:stCondLst>
                                    <p:cond delay="0"/>
                                  </p:stCondLst>
                                  <p:childTnLst>
                                    <p:set>
                                      <p:cBhvr>
                                        <p:cTn id="19" dur="1" fill="hold">
                                          <p:stCondLst>
                                            <p:cond delay="0"/>
                                          </p:stCondLst>
                                        </p:cTn>
                                        <p:tgtEl>
                                          <p:spTgt spid="19632"/>
                                        </p:tgtEl>
                                        <p:attrNameLst>
                                          <p:attrName>style.visibility</p:attrName>
                                        </p:attrNameLst>
                                      </p:cBhvr>
                                      <p:to>
                                        <p:strVal val="visible"/>
                                      </p:to>
                                    </p:set>
                                    <p:animEffect transition="in" filter="checkerboard(across)">
                                      <p:cBhvr>
                                        <p:cTn id="20" dur="500"/>
                                        <p:tgtEl>
                                          <p:spTgt spid="19632"/>
                                        </p:tgtEl>
                                      </p:cBhvr>
                                    </p:animEffect>
                                  </p:childTnLst>
                                  <p:subTnLst>
                                    <p:set>
                                      <p:cBhvr override="childStyle">
                                        <p:cTn dur="1" fill="hold" display="0" masterRel="nextClick" afterEffect="1"/>
                                        <p:tgtEl>
                                          <p:spTgt spid="1963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9633"/>
                                        </p:tgtEl>
                                        <p:attrNameLst>
                                          <p:attrName>style.visibility</p:attrName>
                                        </p:attrNameLst>
                                      </p:cBhvr>
                                      <p:to>
                                        <p:strVal val="visible"/>
                                      </p:to>
                                    </p:set>
                                    <p:animEffect transition="in" filter="checkerboard(across)">
                                      <p:cBhvr>
                                        <p:cTn id="25" dur="100"/>
                                        <p:tgtEl>
                                          <p:spTgt spid="19633"/>
                                        </p:tgtEl>
                                      </p:cBhvr>
                                    </p:animEffect>
                                  </p:childTnLst>
                                </p:cTn>
                              </p:par>
                              <p:par>
                                <p:cTn id="26" presetID="16" presetClass="entr" presetSubtype="37" repeatCount="indefinite"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000000"/>
                                      </p:to>
                                    </p:animClr>
                                  </p:subTnLst>
                                </p:cTn>
                              </p:par>
                              <p:par>
                                <p:cTn id="29" presetID="10" presetClass="entr" presetSubtype="0" repeatCount="indefinite" fill="hold" nodeType="with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tx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repeatCount="indefinite"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3366FF"/>
                                      </p:to>
                                    </p:animClr>
                                  </p:subTnLst>
                                </p:cTn>
                              </p:par>
                              <p:par>
                                <p:cTn id="37" presetID="4" presetClass="entr" presetSubtype="16" repeatCount="indefinite" fill="hold" grpId="0" nodeType="withEffect">
                                  <p:stCondLst>
                                    <p:cond delay="0"/>
                                  </p:stCondLst>
                                  <p:childTnLst>
                                    <p:set>
                                      <p:cBhvr>
                                        <p:cTn id="38" dur="1" fill="hold">
                                          <p:stCondLst>
                                            <p:cond delay="0"/>
                                          </p:stCondLst>
                                        </p:cTn>
                                        <p:tgtEl>
                                          <p:spTgt spid="19567"/>
                                        </p:tgtEl>
                                        <p:attrNameLst>
                                          <p:attrName>style.visibility</p:attrName>
                                        </p:attrNameLst>
                                      </p:cBhvr>
                                      <p:to>
                                        <p:strVal val="visible"/>
                                      </p:to>
                                    </p:set>
                                    <p:animEffect transition="in" filter="box(in)">
                                      <p:cBhvr>
                                        <p:cTn id="39" dur="500"/>
                                        <p:tgtEl>
                                          <p:spTgt spid="19567"/>
                                        </p:tgtEl>
                                      </p:cBhvr>
                                    </p:animEffect>
                                  </p:childTnLst>
                                  <p:subTnLst>
                                    <p:animClr clrSpc="rgb" dir="cw">
                                      <p:cBhvr override="childStyle">
                                        <p:cTn dur="1" fill="hold" display="0" masterRel="nextClick" afterEffect="1"/>
                                        <p:tgtEl>
                                          <p:spTgt spid="19567"/>
                                        </p:tgtEl>
                                        <p:attrNameLst>
                                          <p:attrName>ppt_c</p:attrName>
                                        </p:attrNameLst>
                                      </p:cBhvr>
                                      <p:to>
                                        <a:srgbClr val="6699FF"/>
                                      </p:to>
                                    </p:animClr>
                                  </p:subTnLst>
                                </p:cTn>
                              </p:par>
                              <p:par>
                                <p:cTn id="40" presetID="4" presetClass="entr" presetSubtype="16" repeatCount="indefinite" fill="hold" grpId="0" nodeType="withEffect">
                                  <p:stCondLst>
                                    <p:cond delay="0"/>
                                  </p:stCondLst>
                                  <p:childTnLst>
                                    <p:set>
                                      <p:cBhvr>
                                        <p:cTn id="41" dur="1" fill="hold">
                                          <p:stCondLst>
                                            <p:cond delay="0"/>
                                          </p:stCondLst>
                                        </p:cTn>
                                        <p:tgtEl>
                                          <p:spTgt spid="19568"/>
                                        </p:tgtEl>
                                        <p:attrNameLst>
                                          <p:attrName>style.visibility</p:attrName>
                                        </p:attrNameLst>
                                      </p:cBhvr>
                                      <p:to>
                                        <p:strVal val="visible"/>
                                      </p:to>
                                    </p:set>
                                    <p:animEffect transition="in" filter="box(in)">
                                      <p:cBhvr>
                                        <p:cTn id="42" dur="500"/>
                                        <p:tgtEl>
                                          <p:spTgt spid="19568"/>
                                        </p:tgtEl>
                                      </p:cBhvr>
                                    </p:animEffect>
                                  </p:childTnLst>
                                  <p:subTnLst>
                                    <p:animClr clrSpc="rgb" dir="cw">
                                      <p:cBhvr override="childStyle">
                                        <p:cTn dur="1" fill="hold" display="0" masterRel="nextClick" afterEffect="1"/>
                                        <p:tgtEl>
                                          <p:spTgt spid="19568"/>
                                        </p:tgtEl>
                                        <p:attrNameLst>
                                          <p:attrName>ppt_c</p:attrName>
                                        </p:attrNameLst>
                                      </p:cBhvr>
                                      <p:to>
                                        <a:srgbClr val="6699FF"/>
                                      </p:to>
                                    </p:animClr>
                                  </p:subTnLst>
                                </p:cTn>
                              </p:par>
                              <p:par>
                                <p:cTn id="43" presetID="4" presetClass="entr" presetSubtype="16" repeatCount="indefinite" fill="hold" grpId="0" nodeType="withEffect">
                                  <p:stCondLst>
                                    <p:cond delay="0"/>
                                  </p:stCondLst>
                                  <p:childTnLst>
                                    <p:set>
                                      <p:cBhvr>
                                        <p:cTn id="44" dur="1" fill="hold">
                                          <p:stCondLst>
                                            <p:cond delay="0"/>
                                          </p:stCondLst>
                                        </p:cTn>
                                        <p:tgtEl>
                                          <p:spTgt spid="19569"/>
                                        </p:tgtEl>
                                        <p:attrNameLst>
                                          <p:attrName>style.visibility</p:attrName>
                                        </p:attrNameLst>
                                      </p:cBhvr>
                                      <p:to>
                                        <p:strVal val="visible"/>
                                      </p:to>
                                    </p:set>
                                    <p:animEffect transition="in" filter="box(in)">
                                      <p:cBhvr>
                                        <p:cTn id="45" dur="500"/>
                                        <p:tgtEl>
                                          <p:spTgt spid="19569"/>
                                        </p:tgtEl>
                                      </p:cBhvr>
                                    </p:animEffect>
                                  </p:childTnLst>
                                  <p:subTnLst>
                                    <p:animClr clrSpc="rgb" dir="cw">
                                      <p:cBhvr override="childStyle">
                                        <p:cTn dur="1" fill="hold" display="0" masterRel="nextClick" afterEffect="1"/>
                                        <p:tgtEl>
                                          <p:spTgt spid="19569"/>
                                        </p:tgtEl>
                                        <p:attrNameLst>
                                          <p:attrName>ppt_c</p:attrName>
                                        </p:attrNameLst>
                                      </p:cBhvr>
                                      <p:to>
                                        <a:srgbClr val="6699FF"/>
                                      </p:to>
                                    </p:animClr>
                                  </p:subTnLst>
                                </p:cTn>
                              </p:par>
                              <p:par>
                                <p:cTn id="46" presetID="4" presetClass="entr" presetSubtype="16" repeatCount="indefinite" fill="hold" grpId="0" nodeType="withEffect">
                                  <p:stCondLst>
                                    <p:cond delay="0"/>
                                  </p:stCondLst>
                                  <p:childTnLst>
                                    <p:set>
                                      <p:cBhvr>
                                        <p:cTn id="47" dur="1" fill="hold">
                                          <p:stCondLst>
                                            <p:cond delay="0"/>
                                          </p:stCondLst>
                                        </p:cTn>
                                        <p:tgtEl>
                                          <p:spTgt spid="19566"/>
                                        </p:tgtEl>
                                        <p:attrNameLst>
                                          <p:attrName>style.visibility</p:attrName>
                                        </p:attrNameLst>
                                      </p:cBhvr>
                                      <p:to>
                                        <p:strVal val="visible"/>
                                      </p:to>
                                    </p:set>
                                    <p:animEffect transition="in" filter="box(in)">
                                      <p:cBhvr>
                                        <p:cTn id="48" dur="500"/>
                                        <p:tgtEl>
                                          <p:spTgt spid="19566"/>
                                        </p:tgtEl>
                                      </p:cBhvr>
                                    </p:animEffect>
                                  </p:childTnLst>
                                  <p:subTnLst>
                                    <p:animClr clrSpc="rgb" dir="cw">
                                      <p:cBhvr override="childStyle">
                                        <p:cTn dur="1" fill="hold" display="0" masterRel="nextClick" afterEffect="1"/>
                                        <p:tgtEl>
                                          <p:spTgt spid="19566"/>
                                        </p:tgtEl>
                                        <p:attrNameLst>
                                          <p:attrName>ppt_c</p:attrName>
                                        </p:attrNameLst>
                                      </p:cBhvr>
                                      <p:to>
                                        <a:srgbClr val="6699FF"/>
                                      </p:to>
                                    </p:animClr>
                                  </p:subTnLst>
                                </p:cTn>
                              </p:par>
                              <p:par>
                                <p:cTn id="49" presetID="4" presetClass="entr" presetSubtype="16" repeatCount="indefinite" fill="hold" grpId="0" nodeType="withEffect">
                                  <p:stCondLst>
                                    <p:cond delay="0"/>
                                  </p:stCondLst>
                                  <p:childTnLst>
                                    <p:set>
                                      <p:cBhvr>
                                        <p:cTn id="50" dur="1" fill="hold">
                                          <p:stCondLst>
                                            <p:cond delay="0"/>
                                          </p:stCondLst>
                                        </p:cTn>
                                        <p:tgtEl>
                                          <p:spTgt spid="19571"/>
                                        </p:tgtEl>
                                        <p:attrNameLst>
                                          <p:attrName>style.visibility</p:attrName>
                                        </p:attrNameLst>
                                      </p:cBhvr>
                                      <p:to>
                                        <p:strVal val="visible"/>
                                      </p:to>
                                    </p:set>
                                    <p:animEffect transition="in" filter="box(in)">
                                      <p:cBhvr>
                                        <p:cTn id="51" dur="300"/>
                                        <p:tgtEl>
                                          <p:spTgt spid="19571"/>
                                        </p:tgtEl>
                                      </p:cBhvr>
                                    </p:animEffect>
                                  </p:childTnLst>
                                  <p:subTnLst>
                                    <p:animClr clrSpc="rgb" dir="cw">
                                      <p:cBhvr override="childStyle">
                                        <p:cTn dur="1" fill="hold" display="0" masterRel="nextClick" afterEffect="1"/>
                                        <p:tgtEl>
                                          <p:spTgt spid="19571"/>
                                        </p:tgtEl>
                                        <p:attrNameLst>
                                          <p:attrName>ppt_c</p:attrName>
                                        </p:attrNameLst>
                                      </p:cBhvr>
                                      <p:to>
                                        <a:srgbClr val="6699FF"/>
                                      </p:to>
                                    </p:animClr>
                                  </p:subTnLst>
                                </p:cTn>
                              </p:par>
                              <p:par>
                                <p:cTn id="52" presetID="4" presetClass="entr" presetSubtype="16" repeatCount="indefinite" fill="hold" grpId="0" nodeType="withEffect">
                                  <p:stCondLst>
                                    <p:cond delay="0"/>
                                  </p:stCondLst>
                                  <p:childTnLst>
                                    <p:set>
                                      <p:cBhvr>
                                        <p:cTn id="53" dur="1" fill="hold">
                                          <p:stCondLst>
                                            <p:cond delay="0"/>
                                          </p:stCondLst>
                                        </p:cTn>
                                        <p:tgtEl>
                                          <p:spTgt spid="19572"/>
                                        </p:tgtEl>
                                        <p:attrNameLst>
                                          <p:attrName>style.visibility</p:attrName>
                                        </p:attrNameLst>
                                      </p:cBhvr>
                                      <p:to>
                                        <p:strVal val="visible"/>
                                      </p:to>
                                    </p:set>
                                    <p:animEffect transition="in" filter="box(in)">
                                      <p:cBhvr>
                                        <p:cTn id="54" dur="300"/>
                                        <p:tgtEl>
                                          <p:spTgt spid="19572"/>
                                        </p:tgtEl>
                                      </p:cBhvr>
                                    </p:animEffect>
                                  </p:childTnLst>
                                  <p:subTnLst>
                                    <p:animClr clrSpc="rgb" dir="cw">
                                      <p:cBhvr override="childStyle">
                                        <p:cTn dur="1" fill="hold" display="0" masterRel="nextClick" afterEffect="1"/>
                                        <p:tgtEl>
                                          <p:spTgt spid="19572"/>
                                        </p:tgtEl>
                                        <p:attrNameLst>
                                          <p:attrName>ppt_c</p:attrName>
                                        </p:attrNameLst>
                                      </p:cBhvr>
                                      <p:to>
                                        <a:srgbClr val="6699FF"/>
                                      </p:to>
                                    </p:animClr>
                                  </p:subTnLst>
                                </p:cTn>
                              </p:par>
                              <p:par>
                                <p:cTn id="55" presetID="4" presetClass="entr" presetSubtype="16" repeatCount="indefinite" fill="hold" grpId="0" nodeType="withEffect">
                                  <p:stCondLst>
                                    <p:cond delay="0"/>
                                  </p:stCondLst>
                                  <p:childTnLst>
                                    <p:set>
                                      <p:cBhvr>
                                        <p:cTn id="56" dur="1" fill="hold">
                                          <p:stCondLst>
                                            <p:cond delay="0"/>
                                          </p:stCondLst>
                                        </p:cTn>
                                        <p:tgtEl>
                                          <p:spTgt spid="19573"/>
                                        </p:tgtEl>
                                        <p:attrNameLst>
                                          <p:attrName>style.visibility</p:attrName>
                                        </p:attrNameLst>
                                      </p:cBhvr>
                                      <p:to>
                                        <p:strVal val="visible"/>
                                      </p:to>
                                    </p:set>
                                    <p:animEffect transition="in" filter="box(in)">
                                      <p:cBhvr>
                                        <p:cTn id="57" dur="300"/>
                                        <p:tgtEl>
                                          <p:spTgt spid="19573"/>
                                        </p:tgtEl>
                                      </p:cBhvr>
                                    </p:animEffect>
                                  </p:childTnLst>
                                  <p:subTnLst>
                                    <p:animClr clrSpc="rgb" dir="cw">
                                      <p:cBhvr override="childStyle">
                                        <p:cTn dur="1" fill="hold" display="0" masterRel="nextClick" afterEffect="1"/>
                                        <p:tgtEl>
                                          <p:spTgt spid="19573"/>
                                        </p:tgtEl>
                                        <p:attrNameLst>
                                          <p:attrName>ppt_c</p:attrName>
                                        </p:attrNameLst>
                                      </p:cBhvr>
                                      <p:to>
                                        <a:srgbClr val="6699FF"/>
                                      </p:to>
                                    </p:animClr>
                                  </p:subTnLst>
                                </p:cTn>
                              </p:par>
                              <p:par>
                                <p:cTn id="58" presetID="4" presetClass="entr" presetSubtype="16" repeatCount="indefinite" fill="hold" grpId="0" nodeType="withEffect">
                                  <p:stCondLst>
                                    <p:cond delay="0"/>
                                  </p:stCondLst>
                                  <p:childTnLst>
                                    <p:set>
                                      <p:cBhvr>
                                        <p:cTn id="59" dur="1" fill="hold">
                                          <p:stCondLst>
                                            <p:cond delay="0"/>
                                          </p:stCondLst>
                                        </p:cTn>
                                        <p:tgtEl>
                                          <p:spTgt spid="19570"/>
                                        </p:tgtEl>
                                        <p:attrNameLst>
                                          <p:attrName>style.visibility</p:attrName>
                                        </p:attrNameLst>
                                      </p:cBhvr>
                                      <p:to>
                                        <p:strVal val="visible"/>
                                      </p:to>
                                    </p:set>
                                    <p:animEffect transition="in" filter="box(in)">
                                      <p:cBhvr>
                                        <p:cTn id="60" dur="300"/>
                                        <p:tgtEl>
                                          <p:spTgt spid="19570"/>
                                        </p:tgtEl>
                                      </p:cBhvr>
                                    </p:animEffect>
                                  </p:childTnLst>
                                  <p:subTnLst>
                                    <p:animClr clrSpc="rgb" dir="cw">
                                      <p:cBhvr override="childStyle">
                                        <p:cTn dur="1" fill="hold" display="0" masterRel="nextClick" afterEffect="1"/>
                                        <p:tgtEl>
                                          <p:spTgt spid="19570"/>
                                        </p:tgtEl>
                                        <p:attrNameLst>
                                          <p:attrName>ppt_c</p:attrName>
                                        </p:attrNameLst>
                                      </p:cBhvr>
                                      <p:to>
                                        <a:srgbClr val="6699FF"/>
                                      </p:to>
                                    </p:animClr>
                                  </p:subTnLst>
                                </p:cTn>
                              </p:par>
                              <p:par>
                                <p:cTn id="61" presetID="18" presetClass="entr" presetSubtype="9" repeatCount="indefinite"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strips(upLeft)">
                                      <p:cBhvr>
                                        <p:cTn id="63"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3366FF"/>
                                      </p:to>
                                    </p:animClr>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box(in)">
                                      <p:cBhvr>
                                        <p:cTn id="68"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69" presetID="22" presetClass="entr" presetSubtype="4" repeatCount="indefinite" fill="hold" grpId="0" nodeType="withEffect">
                                  <p:stCondLst>
                                    <p:cond delay="0"/>
                                  </p:stCondLst>
                                  <p:childTnLst>
                                    <p:set>
                                      <p:cBhvr>
                                        <p:cTn id="70" dur="1" fill="hold">
                                          <p:stCondLst>
                                            <p:cond delay="0"/>
                                          </p:stCondLst>
                                        </p:cTn>
                                        <p:tgtEl>
                                          <p:spTgt spid="19579"/>
                                        </p:tgtEl>
                                        <p:attrNameLst>
                                          <p:attrName>style.visibility</p:attrName>
                                        </p:attrNameLst>
                                      </p:cBhvr>
                                      <p:to>
                                        <p:strVal val="visible"/>
                                      </p:to>
                                    </p:set>
                                    <p:animEffect transition="in" filter="wipe(down)">
                                      <p:cBhvr>
                                        <p:cTn id="71" dur="400"/>
                                        <p:tgtEl>
                                          <p:spTgt spid="19579"/>
                                        </p:tgtEl>
                                      </p:cBhvr>
                                    </p:animEffect>
                                  </p:childTnLst>
                                  <p:subTnLst>
                                    <p:set>
                                      <p:cBhvr override="childStyle">
                                        <p:cTn dur="1" fill="hold" display="0" masterRel="nextClick" afterEffect="1"/>
                                        <p:tgtEl>
                                          <p:spTgt spid="19579"/>
                                        </p:tgtEl>
                                        <p:attrNameLst>
                                          <p:attrName>style.visibility</p:attrName>
                                        </p:attrNameLst>
                                      </p:cBhvr>
                                      <p:to>
                                        <p:strVal val="hidden"/>
                                      </p:to>
                                    </p:set>
                                  </p:subTnLst>
                                </p:cTn>
                              </p:par>
                              <p:par>
                                <p:cTn id="72" presetID="22" presetClass="entr" presetSubtype="4" repeatCount="indefinite" fill="hold" grpId="0" nodeType="withEffect">
                                  <p:stCondLst>
                                    <p:cond delay="0"/>
                                  </p:stCondLst>
                                  <p:childTnLst>
                                    <p:set>
                                      <p:cBhvr>
                                        <p:cTn id="73" dur="1" fill="hold">
                                          <p:stCondLst>
                                            <p:cond delay="0"/>
                                          </p:stCondLst>
                                        </p:cTn>
                                        <p:tgtEl>
                                          <p:spTgt spid="19580"/>
                                        </p:tgtEl>
                                        <p:attrNameLst>
                                          <p:attrName>style.visibility</p:attrName>
                                        </p:attrNameLst>
                                      </p:cBhvr>
                                      <p:to>
                                        <p:strVal val="visible"/>
                                      </p:to>
                                    </p:set>
                                    <p:animEffect transition="in" filter="wipe(down)">
                                      <p:cBhvr>
                                        <p:cTn id="74" dur="400"/>
                                        <p:tgtEl>
                                          <p:spTgt spid="19580"/>
                                        </p:tgtEl>
                                      </p:cBhvr>
                                    </p:animEffect>
                                  </p:childTnLst>
                                  <p:subTnLst>
                                    <p:set>
                                      <p:cBhvr override="childStyle">
                                        <p:cTn dur="1" fill="hold" display="0" masterRel="nextClick" afterEffect="1"/>
                                        <p:tgtEl>
                                          <p:spTgt spid="19580"/>
                                        </p:tgtEl>
                                        <p:attrNameLst>
                                          <p:attrName>style.visibility</p:attrName>
                                        </p:attrNameLst>
                                      </p:cBhvr>
                                      <p:to>
                                        <p:strVal val="hidden"/>
                                      </p:to>
                                    </p:set>
                                  </p:subTnLst>
                                </p:cTn>
                              </p:par>
                              <p:par>
                                <p:cTn id="75" presetID="22" presetClass="entr" presetSubtype="4" repeatCount="indefinite" fill="hold" grpId="0" nodeType="withEffect">
                                  <p:stCondLst>
                                    <p:cond delay="0"/>
                                  </p:stCondLst>
                                  <p:childTnLst>
                                    <p:set>
                                      <p:cBhvr>
                                        <p:cTn id="76" dur="1" fill="hold">
                                          <p:stCondLst>
                                            <p:cond delay="0"/>
                                          </p:stCondLst>
                                        </p:cTn>
                                        <p:tgtEl>
                                          <p:spTgt spid="19581"/>
                                        </p:tgtEl>
                                        <p:attrNameLst>
                                          <p:attrName>style.visibility</p:attrName>
                                        </p:attrNameLst>
                                      </p:cBhvr>
                                      <p:to>
                                        <p:strVal val="visible"/>
                                      </p:to>
                                    </p:set>
                                    <p:animEffect transition="in" filter="wipe(down)">
                                      <p:cBhvr>
                                        <p:cTn id="77" dur="400"/>
                                        <p:tgtEl>
                                          <p:spTgt spid="19581"/>
                                        </p:tgtEl>
                                      </p:cBhvr>
                                    </p:animEffect>
                                  </p:childTnLst>
                                  <p:subTnLst>
                                    <p:set>
                                      <p:cBhvr override="childStyle">
                                        <p:cTn dur="1" fill="hold" display="0" masterRel="nextClick" afterEffect="1"/>
                                        <p:tgtEl>
                                          <p:spTgt spid="19581"/>
                                        </p:tgtEl>
                                        <p:attrNameLst>
                                          <p:attrName>style.visibility</p:attrName>
                                        </p:attrNameLst>
                                      </p:cBhvr>
                                      <p:to>
                                        <p:strVal val="hidden"/>
                                      </p:to>
                                    </p:set>
                                  </p:subTnLst>
                                </p:cTn>
                              </p:par>
                              <p:par>
                                <p:cTn id="78" presetID="22" presetClass="entr" presetSubtype="4" repeatCount="indefinite" fill="hold" grpId="0" nodeType="withEffect">
                                  <p:stCondLst>
                                    <p:cond delay="0"/>
                                  </p:stCondLst>
                                  <p:childTnLst>
                                    <p:set>
                                      <p:cBhvr>
                                        <p:cTn id="79" dur="1" fill="hold">
                                          <p:stCondLst>
                                            <p:cond delay="0"/>
                                          </p:stCondLst>
                                        </p:cTn>
                                        <p:tgtEl>
                                          <p:spTgt spid="19582"/>
                                        </p:tgtEl>
                                        <p:attrNameLst>
                                          <p:attrName>style.visibility</p:attrName>
                                        </p:attrNameLst>
                                      </p:cBhvr>
                                      <p:to>
                                        <p:strVal val="visible"/>
                                      </p:to>
                                    </p:set>
                                    <p:animEffect transition="in" filter="wipe(down)">
                                      <p:cBhvr>
                                        <p:cTn id="80" dur="400"/>
                                        <p:tgtEl>
                                          <p:spTgt spid="19582"/>
                                        </p:tgtEl>
                                      </p:cBhvr>
                                    </p:animEffect>
                                  </p:childTnLst>
                                  <p:subTnLst>
                                    <p:set>
                                      <p:cBhvr override="childStyle">
                                        <p:cTn dur="1" fill="hold" display="0" masterRel="nextClick" afterEffect="1"/>
                                        <p:tgtEl>
                                          <p:spTgt spid="19582"/>
                                        </p:tgtEl>
                                        <p:attrNameLst>
                                          <p:attrName>style.visibility</p:attrName>
                                        </p:attrNameLst>
                                      </p:cBhvr>
                                      <p:to>
                                        <p:strVal val="hidden"/>
                                      </p:to>
                                    </p:set>
                                  </p:subTnLst>
                                </p:cTn>
                              </p:par>
                              <p:par>
                                <p:cTn id="81" presetID="22" presetClass="entr" presetSubtype="4" repeatCount="indefinite" fill="hold" grpId="0" nodeType="withEffect">
                                  <p:stCondLst>
                                    <p:cond delay="0"/>
                                  </p:stCondLst>
                                  <p:childTnLst>
                                    <p:set>
                                      <p:cBhvr>
                                        <p:cTn id="82" dur="1" fill="hold">
                                          <p:stCondLst>
                                            <p:cond delay="0"/>
                                          </p:stCondLst>
                                        </p:cTn>
                                        <p:tgtEl>
                                          <p:spTgt spid="19583"/>
                                        </p:tgtEl>
                                        <p:attrNameLst>
                                          <p:attrName>style.visibility</p:attrName>
                                        </p:attrNameLst>
                                      </p:cBhvr>
                                      <p:to>
                                        <p:strVal val="visible"/>
                                      </p:to>
                                    </p:set>
                                    <p:animEffect transition="in" filter="wipe(down)">
                                      <p:cBhvr>
                                        <p:cTn id="83" dur="400"/>
                                        <p:tgtEl>
                                          <p:spTgt spid="19583"/>
                                        </p:tgtEl>
                                      </p:cBhvr>
                                    </p:animEffect>
                                  </p:childTnLst>
                                  <p:subTnLst>
                                    <p:set>
                                      <p:cBhvr override="childStyle">
                                        <p:cTn dur="1" fill="hold" display="0" masterRel="nextClick" afterEffect="1"/>
                                        <p:tgtEl>
                                          <p:spTgt spid="19583"/>
                                        </p:tgtEl>
                                        <p:attrNameLst>
                                          <p:attrName>style.visibility</p:attrName>
                                        </p:attrNameLst>
                                      </p:cBhvr>
                                      <p:to>
                                        <p:strVal val="hidden"/>
                                      </p:to>
                                    </p:set>
                                  </p:subTnLst>
                                </p:cTn>
                              </p:par>
                              <p:par>
                                <p:cTn id="84" presetID="22" presetClass="entr" presetSubtype="4" repeatCount="indefinite" fill="hold" grpId="0" nodeType="withEffect">
                                  <p:stCondLst>
                                    <p:cond delay="0"/>
                                  </p:stCondLst>
                                  <p:childTnLst>
                                    <p:set>
                                      <p:cBhvr>
                                        <p:cTn id="85" dur="1" fill="hold">
                                          <p:stCondLst>
                                            <p:cond delay="0"/>
                                          </p:stCondLst>
                                        </p:cTn>
                                        <p:tgtEl>
                                          <p:spTgt spid="19589"/>
                                        </p:tgtEl>
                                        <p:attrNameLst>
                                          <p:attrName>style.visibility</p:attrName>
                                        </p:attrNameLst>
                                      </p:cBhvr>
                                      <p:to>
                                        <p:strVal val="visible"/>
                                      </p:to>
                                    </p:set>
                                    <p:animEffect transition="in" filter="wipe(down)">
                                      <p:cBhvr>
                                        <p:cTn id="86" dur="400"/>
                                        <p:tgtEl>
                                          <p:spTgt spid="19589"/>
                                        </p:tgtEl>
                                      </p:cBhvr>
                                    </p:animEffect>
                                  </p:childTnLst>
                                  <p:subTnLst>
                                    <p:set>
                                      <p:cBhvr override="childStyle">
                                        <p:cTn dur="1" fill="hold" display="0" masterRel="nextClick" afterEffect="1"/>
                                        <p:tgtEl>
                                          <p:spTgt spid="19589"/>
                                        </p:tgtEl>
                                        <p:attrNameLst>
                                          <p:attrName>style.visibility</p:attrName>
                                        </p:attrNameLst>
                                      </p:cBhvr>
                                      <p:to>
                                        <p:strVal val="hidden"/>
                                      </p:to>
                                    </p:set>
                                  </p:subTnLst>
                                </p:cTn>
                              </p:par>
                              <p:par>
                                <p:cTn id="87" presetID="22" presetClass="entr" presetSubtype="4" repeatCount="indefinite" fill="hold" grpId="0" nodeType="withEffect">
                                  <p:stCondLst>
                                    <p:cond delay="0"/>
                                  </p:stCondLst>
                                  <p:childTnLst>
                                    <p:set>
                                      <p:cBhvr>
                                        <p:cTn id="88" dur="1" fill="hold">
                                          <p:stCondLst>
                                            <p:cond delay="0"/>
                                          </p:stCondLst>
                                        </p:cTn>
                                        <p:tgtEl>
                                          <p:spTgt spid="19590"/>
                                        </p:tgtEl>
                                        <p:attrNameLst>
                                          <p:attrName>style.visibility</p:attrName>
                                        </p:attrNameLst>
                                      </p:cBhvr>
                                      <p:to>
                                        <p:strVal val="visible"/>
                                      </p:to>
                                    </p:set>
                                    <p:animEffect transition="in" filter="wipe(down)">
                                      <p:cBhvr>
                                        <p:cTn id="89" dur="400"/>
                                        <p:tgtEl>
                                          <p:spTgt spid="19590"/>
                                        </p:tgtEl>
                                      </p:cBhvr>
                                    </p:animEffect>
                                  </p:childTnLst>
                                  <p:subTnLst>
                                    <p:set>
                                      <p:cBhvr override="childStyle">
                                        <p:cTn dur="1" fill="hold" display="0" masterRel="nextClick" afterEffect="1"/>
                                        <p:tgtEl>
                                          <p:spTgt spid="19590"/>
                                        </p:tgtEl>
                                        <p:attrNameLst>
                                          <p:attrName>style.visibility</p:attrName>
                                        </p:attrNameLst>
                                      </p:cBhvr>
                                      <p:to>
                                        <p:strVal val="hidden"/>
                                      </p:to>
                                    </p:set>
                                  </p:subTnLst>
                                </p:cTn>
                              </p:par>
                              <p:par>
                                <p:cTn id="90" presetID="22" presetClass="entr" presetSubtype="1" repeatCount="indefinite" grpId="0" nodeType="withEffect">
                                  <p:stCondLst>
                                    <p:cond delay="200"/>
                                  </p:stCondLst>
                                  <p:endCondLst>
                                    <p:cond evt="onNext" delay="0">
                                      <p:tgtEl>
                                        <p:sldTgt/>
                                      </p:tgtEl>
                                    </p:cond>
                                  </p:endCondLst>
                                  <p:childTnLst>
                                    <p:set>
                                      <p:cBhvr>
                                        <p:cTn id="91" dur="1" fill="hold">
                                          <p:stCondLst>
                                            <p:cond delay="0"/>
                                          </p:stCondLst>
                                        </p:cTn>
                                        <p:tgtEl>
                                          <p:spTgt spid="19592"/>
                                        </p:tgtEl>
                                        <p:attrNameLst>
                                          <p:attrName>style.visibility</p:attrName>
                                        </p:attrNameLst>
                                      </p:cBhvr>
                                      <p:to>
                                        <p:strVal val="visible"/>
                                      </p:to>
                                    </p:set>
                                    <p:animEffect transition="in" filter="wipe(up)">
                                      <p:cBhvr>
                                        <p:cTn id="92" dur="400"/>
                                        <p:tgtEl>
                                          <p:spTgt spid="19592"/>
                                        </p:tgtEl>
                                      </p:cBhvr>
                                    </p:animEffect>
                                  </p:childTnLst>
                                  <p:subTnLst>
                                    <p:set>
                                      <p:cBhvr override="childStyle">
                                        <p:cTn dur="1" fill="hold" display="0" masterRel="nextClick" afterEffect="1"/>
                                        <p:tgtEl>
                                          <p:spTgt spid="19592"/>
                                        </p:tgtEl>
                                        <p:attrNameLst>
                                          <p:attrName>style.visibility</p:attrName>
                                        </p:attrNameLst>
                                      </p:cBhvr>
                                      <p:to>
                                        <p:strVal val="hidden"/>
                                      </p:to>
                                    </p:set>
                                  </p:subTnLst>
                                </p:cTn>
                              </p:par>
                              <p:par>
                                <p:cTn id="93" presetID="22" presetClass="entr" presetSubtype="1" repeatCount="indefinite" grpId="0" nodeType="withEffect">
                                  <p:stCondLst>
                                    <p:cond delay="200"/>
                                  </p:stCondLst>
                                  <p:endCondLst>
                                    <p:cond evt="onNext" delay="0">
                                      <p:tgtEl>
                                        <p:sldTgt/>
                                      </p:tgtEl>
                                    </p:cond>
                                  </p:endCondLst>
                                  <p:childTnLst>
                                    <p:set>
                                      <p:cBhvr>
                                        <p:cTn id="94" dur="1" fill="hold">
                                          <p:stCondLst>
                                            <p:cond delay="0"/>
                                          </p:stCondLst>
                                        </p:cTn>
                                        <p:tgtEl>
                                          <p:spTgt spid="19591"/>
                                        </p:tgtEl>
                                        <p:attrNameLst>
                                          <p:attrName>style.visibility</p:attrName>
                                        </p:attrNameLst>
                                      </p:cBhvr>
                                      <p:to>
                                        <p:strVal val="visible"/>
                                      </p:to>
                                    </p:set>
                                    <p:animEffect transition="in" filter="wipe(up)">
                                      <p:cBhvr>
                                        <p:cTn id="95" dur="400"/>
                                        <p:tgtEl>
                                          <p:spTgt spid="19591"/>
                                        </p:tgtEl>
                                      </p:cBhvr>
                                    </p:animEffect>
                                  </p:childTnLst>
                                  <p:subTnLst>
                                    <p:set>
                                      <p:cBhvr override="childStyle">
                                        <p:cTn dur="1" fill="hold" display="0" masterRel="nextClick" afterEffect="1"/>
                                        <p:tgtEl>
                                          <p:spTgt spid="19591"/>
                                        </p:tgtEl>
                                        <p:attrNameLst>
                                          <p:attrName>style.visibility</p:attrName>
                                        </p:attrNameLst>
                                      </p:cBhvr>
                                      <p:to>
                                        <p:strVal val="hidden"/>
                                      </p:to>
                                    </p:set>
                                  </p:subTnLst>
                                </p:cTn>
                              </p:par>
                              <p:par>
                                <p:cTn id="96" presetID="22" presetClass="entr" presetSubtype="1" repeatCount="indefinite" grpId="0" nodeType="withEffect">
                                  <p:stCondLst>
                                    <p:cond delay="200"/>
                                  </p:stCondLst>
                                  <p:endCondLst>
                                    <p:cond evt="onNext" delay="0">
                                      <p:tgtEl>
                                        <p:sldTgt/>
                                      </p:tgtEl>
                                    </p:cond>
                                  </p:endCondLst>
                                  <p:childTnLst>
                                    <p:set>
                                      <p:cBhvr>
                                        <p:cTn id="97" dur="1" fill="hold">
                                          <p:stCondLst>
                                            <p:cond delay="0"/>
                                          </p:stCondLst>
                                        </p:cTn>
                                        <p:tgtEl>
                                          <p:spTgt spid="19588"/>
                                        </p:tgtEl>
                                        <p:attrNameLst>
                                          <p:attrName>style.visibility</p:attrName>
                                        </p:attrNameLst>
                                      </p:cBhvr>
                                      <p:to>
                                        <p:strVal val="visible"/>
                                      </p:to>
                                    </p:set>
                                    <p:animEffect transition="in" filter="wipe(up)">
                                      <p:cBhvr>
                                        <p:cTn id="98" dur="400"/>
                                        <p:tgtEl>
                                          <p:spTgt spid="19588"/>
                                        </p:tgtEl>
                                      </p:cBhvr>
                                    </p:animEffect>
                                  </p:childTnLst>
                                  <p:subTnLst>
                                    <p:set>
                                      <p:cBhvr override="childStyle">
                                        <p:cTn dur="1" fill="hold" display="0" masterRel="nextClick" afterEffect="1"/>
                                        <p:tgtEl>
                                          <p:spTgt spid="19588"/>
                                        </p:tgtEl>
                                        <p:attrNameLst>
                                          <p:attrName>style.visibility</p:attrName>
                                        </p:attrNameLst>
                                      </p:cBhvr>
                                      <p:to>
                                        <p:strVal val="hidden"/>
                                      </p:to>
                                    </p:set>
                                  </p:subTnLst>
                                </p:cTn>
                              </p:par>
                              <p:par>
                                <p:cTn id="99" presetID="22" presetClass="entr" presetSubtype="1" repeatCount="indefinite" grpId="0" nodeType="withEffect">
                                  <p:stCondLst>
                                    <p:cond delay="200"/>
                                  </p:stCondLst>
                                  <p:endCondLst>
                                    <p:cond evt="onNext" delay="0">
                                      <p:tgtEl>
                                        <p:sldTgt/>
                                      </p:tgtEl>
                                    </p:cond>
                                  </p:endCondLst>
                                  <p:childTnLst>
                                    <p:set>
                                      <p:cBhvr>
                                        <p:cTn id="100" dur="1" fill="hold">
                                          <p:stCondLst>
                                            <p:cond delay="0"/>
                                          </p:stCondLst>
                                        </p:cTn>
                                        <p:tgtEl>
                                          <p:spTgt spid="19587"/>
                                        </p:tgtEl>
                                        <p:attrNameLst>
                                          <p:attrName>style.visibility</p:attrName>
                                        </p:attrNameLst>
                                      </p:cBhvr>
                                      <p:to>
                                        <p:strVal val="visible"/>
                                      </p:to>
                                    </p:set>
                                    <p:animEffect transition="in" filter="wipe(up)">
                                      <p:cBhvr>
                                        <p:cTn id="101" dur="400"/>
                                        <p:tgtEl>
                                          <p:spTgt spid="19587"/>
                                        </p:tgtEl>
                                      </p:cBhvr>
                                    </p:animEffect>
                                  </p:childTnLst>
                                  <p:subTnLst>
                                    <p:set>
                                      <p:cBhvr override="childStyle">
                                        <p:cTn dur="1" fill="hold" display="0" masterRel="nextClick" afterEffect="1"/>
                                        <p:tgtEl>
                                          <p:spTgt spid="19587"/>
                                        </p:tgtEl>
                                        <p:attrNameLst>
                                          <p:attrName>style.visibility</p:attrName>
                                        </p:attrNameLst>
                                      </p:cBhvr>
                                      <p:to>
                                        <p:strVal val="hidden"/>
                                      </p:to>
                                    </p:set>
                                  </p:subTnLst>
                                </p:cTn>
                              </p:par>
                              <p:par>
                                <p:cTn id="102" presetID="22" presetClass="entr" presetSubtype="1" repeatCount="indefinite" grpId="0" nodeType="withEffect">
                                  <p:stCondLst>
                                    <p:cond delay="200"/>
                                  </p:stCondLst>
                                  <p:endCondLst>
                                    <p:cond evt="onNext" delay="0">
                                      <p:tgtEl>
                                        <p:sldTgt/>
                                      </p:tgtEl>
                                    </p:cond>
                                  </p:endCondLst>
                                  <p:childTnLst>
                                    <p:set>
                                      <p:cBhvr>
                                        <p:cTn id="103" dur="1" fill="hold">
                                          <p:stCondLst>
                                            <p:cond delay="0"/>
                                          </p:stCondLst>
                                        </p:cTn>
                                        <p:tgtEl>
                                          <p:spTgt spid="19586"/>
                                        </p:tgtEl>
                                        <p:attrNameLst>
                                          <p:attrName>style.visibility</p:attrName>
                                        </p:attrNameLst>
                                      </p:cBhvr>
                                      <p:to>
                                        <p:strVal val="visible"/>
                                      </p:to>
                                    </p:set>
                                    <p:animEffect transition="in" filter="wipe(up)">
                                      <p:cBhvr>
                                        <p:cTn id="104" dur="400"/>
                                        <p:tgtEl>
                                          <p:spTgt spid="19586"/>
                                        </p:tgtEl>
                                      </p:cBhvr>
                                    </p:animEffect>
                                  </p:childTnLst>
                                  <p:subTnLst>
                                    <p:set>
                                      <p:cBhvr override="childStyle">
                                        <p:cTn dur="1" fill="hold" display="0" masterRel="nextClick" afterEffect="1"/>
                                        <p:tgtEl>
                                          <p:spTgt spid="19586"/>
                                        </p:tgtEl>
                                        <p:attrNameLst>
                                          <p:attrName>style.visibility</p:attrName>
                                        </p:attrNameLst>
                                      </p:cBhvr>
                                      <p:to>
                                        <p:strVal val="hidden"/>
                                      </p:to>
                                    </p:set>
                                  </p:subTnLst>
                                </p:cTn>
                              </p:par>
                              <p:par>
                                <p:cTn id="105" presetID="22" presetClass="entr" presetSubtype="1" repeatCount="indefinite" grpId="0" nodeType="withEffect">
                                  <p:stCondLst>
                                    <p:cond delay="200"/>
                                  </p:stCondLst>
                                  <p:endCondLst>
                                    <p:cond evt="onNext" delay="0">
                                      <p:tgtEl>
                                        <p:sldTgt/>
                                      </p:tgtEl>
                                    </p:cond>
                                  </p:endCondLst>
                                  <p:childTnLst>
                                    <p:set>
                                      <p:cBhvr>
                                        <p:cTn id="106" dur="1" fill="hold">
                                          <p:stCondLst>
                                            <p:cond delay="0"/>
                                          </p:stCondLst>
                                        </p:cTn>
                                        <p:tgtEl>
                                          <p:spTgt spid="19585"/>
                                        </p:tgtEl>
                                        <p:attrNameLst>
                                          <p:attrName>style.visibility</p:attrName>
                                        </p:attrNameLst>
                                      </p:cBhvr>
                                      <p:to>
                                        <p:strVal val="visible"/>
                                      </p:to>
                                    </p:set>
                                    <p:animEffect transition="in" filter="wipe(up)">
                                      <p:cBhvr>
                                        <p:cTn id="107" dur="400"/>
                                        <p:tgtEl>
                                          <p:spTgt spid="19585"/>
                                        </p:tgtEl>
                                      </p:cBhvr>
                                    </p:animEffect>
                                  </p:childTnLst>
                                  <p:subTnLst>
                                    <p:set>
                                      <p:cBhvr override="childStyle">
                                        <p:cTn dur="1" fill="hold" display="0" masterRel="nextClick" afterEffect="1"/>
                                        <p:tgtEl>
                                          <p:spTgt spid="19585"/>
                                        </p:tgtEl>
                                        <p:attrNameLst>
                                          <p:attrName>style.visibility</p:attrName>
                                        </p:attrNameLst>
                                      </p:cBhvr>
                                      <p:to>
                                        <p:strVal val="hidden"/>
                                      </p:to>
                                    </p:set>
                                  </p:subTnLst>
                                </p:cTn>
                              </p:par>
                              <p:par>
                                <p:cTn id="108" presetID="22" presetClass="entr" presetSubtype="1" repeatCount="indefinite" grpId="0" nodeType="withEffect">
                                  <p:stCondLst>
                                    <p:cond delay="200"/>
                                  </p:stCondLst>
                                  <p:endCondLst>
                                    <p:cond evt="onNext" delay="0">
                                      <p:tgtEl>
                                        <p:sldTgt/>
                                      </p:tgtEl>
                                    </p:cond>
                                  </p:endCondLst>
                                  <p:childTnLst>
                                    <p:set>
                                      <p:cBhvr>
                                        <p:cTn id="109" dur="1" fill="hold">
                                          <p:stCondLst>
                                            <p:cond delay="0"/>
                                          </p:stCondLst>
                                        </p:cTn>
                                        <p:tgtEl>
                                          <p:spTgt spid="19584"/>
                                        </p:tgtEl>
                                        <p:attrNameLst>
                                          <p:attrName>style.visibility</p:attrName>
                                        </p:attrNameLst>
                                      </p:cBhvr>
                                      <p:to>
                                        <p:strVal val="visible"/>
                                      </p:to>
                                    </p:set>
                                    <p:animEffect transition="in" filter="wipe(up)">
                                      <p:cBhvr>
                                        <p:cTn id="110" dur="400"/>
                                        <p:tgtEl>
                                          <p:spTgt spid="19584"/>
                                        </p:tgtEl>
                                      </p:cBhvr>
                                    </p:animEffect>
                                  </p:childTnLst>
                                  <p:subTnLst>
                                    <p:set>
                                      <p:cBhvr override="childStyle">
                                        <p:cTn dur="1" fill="hold" display="0" masterRel="nextClick" afterEffect="1"/>
                                        <p:tgtEl>
                                          <p:spTgt spid="19584"/>
                                        </p:tgtEl>
                                        <p:attrNameLst>
                                          <p:attrName>style.visibility</p:attrName>
                                        </p:attrNameLst>
                                      </p:cBhvr>
                                      <p:to>
                                        <p:strVal val="hidden"/>
                                      </p:to>
                                    </p:set>
                                  </p:sub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ox(in)">
                                      <p:cBhvr>
                                        <p:cTn id="115" dur="500"/>
                                        <p:tgtEl>
                                          <p:spTgt spid="1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repeatCount="indefinite" fill="hold" grpId="0" nodeType="clickEffect">
                                  <p:stCondLst>
                                    <p:cond delay="0"/>
                                  </p:stCondLst>
                                  <p:childTnLst>
                                    <p:set>
                                      <p:cBhvr>
                                        <p:cTn id="119" dur="1" fill="hold">
                                          <p:stCondLst>
                                            <p:cond delay="0"/>
                                          </p:stCondLst>
                                        </p:cTn>
                                        <p:tgtEl>
                                          <p:spTgt spid="19598"/>
                                        </p:tgtEl>
                                        <p:attrNameLst>
                                          <p:attrName>style.visibility</p:attrName>
                                        </p:attrNameLst>
                                      </p:cBhvr>
                                      <p:to>
                                        <p:strVal val="visible"/>
                                      </p:to>
                                    </p:set>
                                    <p:animEffect transition="in" filter="dissolve">
                                      <p:cBhvr>
                                        <p:cTn id="120" dur="500"/>
                                        <p:tgtEl>
                                          <p:spTgt spid="19598"/>
                                        </p:tgtEl>
                                      </p:cBhvr>
                                    </p:animEffect>
                                  </p:childTnLst>
                                  <p:subTnLst>
                                    <p:animClr clrSpc="rgb" dir="cw">
                                      <p:cBhvr override="childStyle">
                                        <p:cTn dur="1" fill="hold" display="0" masterRel="nextClick" afterEffect="1"/>
                                        <p:tgtEl>
                                          <p:spTgt spid="19598"/>
                                        </p:tgtEl>
                                        <p:attrNameLst>
                                          <p:attrName>ppt_c</p:attrName>
                                        </p:attrNameLst>
                                      </p:cBhvr>
                                      <p:to>
                                        <a:schemeClr val="tx1"/>
                                      </p:to>
                                    </p:animClr>
                                  </p:subTnLst>
                                </p:cTn>
                              </p:par>
                              <p:par>
                                <p:cTn id="121" presetID="9" presetClass="entr" presetSubtype="0" repeatCount="indefinite" fill="hold" grpId="0" nodeType="withEffect">
                                  <p:stCondLst>
                                    <p:cond delay="0"/>
                                  </p:stCondLst>
                                  <p:childTnLst>
                                    <p:set>
                                      <p:cBhvr>
                                        <p:cTn id="122" dur="1" fill="hold">
                                          <p:stCondLst>
                                            <p:cond delay="0"/>
                                          </p:stCondLst>
                                        </p:cTn>
                                        <p:tgtEl>
                                          <p:spTgt spid="19599"/>
                                        </p:tgtEl>
                                        <p:attrNameLst>
                                          <p:attrName>style.visibility</p:attrName>
                                        </p:attrNameLst>
                                      </p:cBhvr>
                                      <p:to>
                                        <p:strVal val="visible"/>
                                      </p:to>
                                    </p:set>
                                    <p:animEffect transition="in" filter="dissolve">
                                      <p:cBhvr>
                                        <p:cTn id="123" dur="500"/>
                                        <p:tgtEl>
                                          <p:spTgt spid="19599"/>
                                        </p:tgtEl>
                                      </p:cBhvr>
                                    </p:animEffect>
                                  </p:childTnLst>
                                  <p:subTnLst>
                                    <p:animClr clrSpc="rgb" dir="cw">
                                      <p:cBhvr override="childStyle">
                                        <p:cTn dur="1" fill="hold" display="0" masterRel="nextClick" afterEffect="1"/>
                                        <p:tgtEl>
                                          <p:spTgt spid="19599"/>
                                        </p:tgtEl>
                                        <p:attrNameLst>
                                          <p:attrName>ppt_c</p:attrName>
                                        </p:attrNameLst>
                                      </p:cBhvr>
                                      <p:to>
                                        <a:srgbClr val="FF0000"/>
                                      </p:to>
                                    </p:animClr>
                                  </p:subTnLst>
                                </p:cTn>
                              </p:par>
                              <p:par>
                                <p:cTn id="124" presetID="9" presetClass="entr" presetSubtype="0" repeatCount="indefinite" fill="hold" grpId="0" nodeType="withEffect">
                                  <p:stCondLst>
                                    <p:cond delay="300"/>
                                  </p:stCondLst>
                                  <p:childTnLst>
                                    <p:set>
                                      <p:cBhvr>
                                        <p:cTn id="125" dur="1" fill="hold">
                                          <p:stCondLst>
                                            <p:cond delay="0"/>
                                          </p:stCondLst>
                                        </p:cTn>
                                        <p:tgtEl>
                                          <p:spTgt spid="19459"/>
                                        </p:tgtEl>
                                        <p:attrNameLst>
                                          <p:attrName>style.visibility</p:attrName>
                                        </p:attrNameLst>
                                      </p:cBhvr>
                                      <p:to>
                                        <p:strVal val="visible"/>
                                      </p:to>
                                    </p:set>
                                    <p:animEffect transition="in" filter="dissolve">
                                      <p:cBhvr>
                                        <p:cTn id="126" dur="500"/>
                                        <p:tgtEl>
                                          <p:spTgt spid="19459"/>
                                        </p:tgtEl>
                                      </p:cBhvr>
                                    </p:animEffect>
                                  </p:childTnLst>
                                </p:cTn>
                              </p:par>
                              <p:par>
                                <p:cTn id="127" presetID="9" presetClass="entr" presetSubtype="0" repeatCount="indefinite" fill="hold" grpId="0" nodeType="withEffect">
                                  <p:stCondLst>
                                    <p:cond delay="300"/>
                                  </p:stCondLst>
                                  <p:childTnLst>
                                    <p:set>
                                      <p:cBhvr>
                                        <p:cTn id="128" dur="1" fill="hold">
                                          <p:stCondLst>
                                            <p:cond delay="0"/>
                                          </p:stCondLst>
                                        </p:cTn>
                                        <p:tgtEl>
                                          <p:spTgt spid="19458"/>
                                        </p:tgtEl>
                                        <p:attrNameLst>
                                          <p:attrName>style.visibility</p:attrName>
                                        </p:attrNameLst>
                                      </p:cBhvr>
                                      <p:to>
                                        <p:strVal val="visible"/>
                                      </p:to>
                                    </p:set>
                                    <p:animEffect transition="in" filter="dissolve">
                                      <p:cBhvr>
                                        <p:cTn id="129" dur="500"/>
                                        <p:tgtEl>
                                          <p:spTgt spid="1945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nodeType="clickEffect">
                                  <p:stCondLst>
                                    <p:cond delay="0"/>
                                  </p:stCondLst>
                                  <p:childTnLst>
                                    <p:set>
                                      <p:cBhvr>
                                        <p:cTn id="133" dur="1" fill="hold">
                                          <p:stCondLst>
                                            <p:cond delay="0"/>
                                          </p:stCondLst>
                                        </p:cTn>
                                        <p:tgtEl>
                                          <p:spTgt spid="19603"/>
                                        </p:tgtEl>
                                        <p:attrNameLst>
                                          <p:attrName>style.visibility</p:attrName>
                                        </p:attrNameLst>
                                      </p:cBhvr>
                                      <p:to>
                                        <p:strVal val="visible"/>
                                      </p:to>
                                    </p:set>
                                    <p:animEffect transition="in" filter="dissolve">
                                      <p:cBhvr>
                                        <p:cTn id="134" dur="500"/>
                                        <p:tgtEl>
                                          <p:spTgt spid="19603"/>
                                        </p:tgtEl>
                                      </p:cBhvr>
                                    </p:animEffect>
                                  </p:childTnLst>
                                  <p:subTnLst>
                                    <p:set>
                                      <p:cBhvr override="childStyle">
                                        <p:cTn dur="1" fill="hold" display="0" masterRel="nextClick" afterEffect="1"/>
                                        <p:tgtEl>
                                          <p:spTgt spid="19603"/>
                                        </p:tgtEl>
                                        <p:attrNameLst>
                                          <p:attrName>style.visibility</p:attrName>
                                        </p:attrNameLst>
                                      </p:cBhvr>
                                      <p:to>
                                        <p:strVal val="hidden"/>
                                      </p:to>
                                    </p:set>
                                  </p:subTnLst>
                                </p:cTn>
                              </p:par>
                              <p:par>
                                <p:cTn id="135" presetID="9" presetClass="entr" presetSubtype="0" fill="hold" nodeType="withEffect">
                                  <p:stCondLst>
                                    <p:cond delay="0"/>
                                  </p:stCondLst>
                                  <p:childTnLst>
                                    <p:set>
                                      <p:cBhvr>
                                        <p:cTn id="136" dur="1" fill="hold">
                                          <p:stCondLst>
                                            <p:cond delay="0"/>
                                          </p:stCondLst>
                                        </p:cTn>
                                        <p:tgtEl>
                                          <p:spTgt spid="19600"/>
                                        </p:tgtEl>
                                        <p:attrNameLst>
                                          <p:attrName>style.visibility</p:attrName>
                                        </p:attrNameLst>
                                      </p:cBhvr>
                                      <p:to>
                                        <p:strVal val="visible"/>
                                      </p:to>
                                    </p:set>
                                    <p:animEffect transition="in" filter="dissolve">
                                      <p:cBhvr>
                                        <p:cTn id="137" dur="500"/>
                                        <p:tgtEl>
                                          <p:spTgt spid="19600"/>
                                        </p:tgtEl>
                                      </p:cBhvr>
                                    </p:animEffect>
                                  </p:childTnLst>
                                </p:cTn>
                              </p:par>
                              <p:par>
                                <p:cTn id="138" presetID="22" presetClass="entr" presetSubtype="4" fill="hold" nodeType="withEffect">
                                  <p:stCondLst>
                                    <p:cond delay="0"/>
                                  </p:stCondLst>
                                  <p:childTnLst>
                                    <p:set>
                                      <p:cBhvr>
                                        <p:cTn id="139" dur="1" fill="hold">
                                          <p:stCondLst>
                                            <p:cond delay="0"/>
                                          </p:stCondLst>
                                        </p:cTn>
                                        <p:tgtEl>
                                          <p:spTgt spid="19691"/>
                                        </p:tgtEl>
                                        <p:attrNameLst>
                                          <p:attrName>style.visibility</p:attrName>
                                        </p:attrNameLst>
                                      </p:cBhvr>
                                      <p:to>
                                        <p:strVal val="visible"/>
                                      </p:to>
                                    </p:set>
                                    <p:animEffect transition="in" filter="wipe(down)">
                                      <p:cBhvr>
                                        <p:cTn id="140" dur="500"/>
                                        <p:tgtEl>
                                          <p:spTgt spid="19691"/>
                                        </p:tgtEl>
                                      </p:cBhvr>
                                    </p:animEffect>
                                  </p:childTnLst>
                                </p:cTn>
                              </p:par>
                              <p:par>
                                <p:cTn id="141" presetID="9" presetClass="entr" presetSubtype="0" fill="hold" nodeType="withEffect">
                                  <p:stCondLst>
                                    <p:cond delay="0"/>
                                  </p:stCondLst>
                                  <p:childTnLst>
                                    <p:set>
                                      <p:cBhvr>
                                        <p:cTn id="142" dur="1" fill="hold">
                                          <p:stCondLst>
                                            <p:cond delay="0"/>
                                          </p:stCondLst>
                                        </p:cTn>
                                        <p:tgtEl>
                                          <p:spTgt spid="19602"/>
                                        </p:tgtEl>
                                        <p:attrNameLst>
                                          <p:attrName>style.visibility</p:attrName>
                                        </p:attrNameLst>
                                      </p:cBhvr>
                                      <p:to>
                                        <p:strVal val="visible"/>
                                      </p:to>
                                    </p:set>
                                    <p:animEffect transition="in" filter="dissolve">
                                      <p:cBhvr>
                                        <p:cTn id="143" dur="500"/>
                                        <p:tgtEl>
                                          <p:spTgt spid="19602"/>
                                        </p:tgtEl>
                                      </p:cBhvr>
                                    </p:animEffect>
                                  </p:childTnLst>
                                </p:cTn>
                              </p:par>
                              <p:par>
                                <p:cTn id="144" presetID="9" presetClass="entr" presetSubtype="0" fill="hold" nodeType="withEffect">
                                  <p:stCondLst>
                                    <p:cond delay="0"/>
                                  </p:stCondLst>
                                  <p:childTnLst>
                                    <p:set>
                                      <p:cBhvr>
                                        <p:cTn id="145" dur="1" fill="hold">
                                          <p:stCondLst>
                                            <p:cond delay="0"/>
                                          </p:stCondLst>
                                        </p:cTn>
                                        <p:tgtEl>
                                          <p:spTgt spid="19601"/>
                                        </p:tgtEl>
                                        <p:attrNameLst>
                                          <p:attrName>style.visibility</p:attrName>
                                        </p:attrNameLst>
                                      </p:cBhvr>
                                      <p:to>
                                        <p:strVal val="visible"/>
                                      </p:to>
                                    </p:set>
                                    <p:animEffect transition="in" filter="dissolve">
                                      <p:cBhvr>
                                        <p:cTn id="146" dur="500"/>
                                        <p:tgtEl>
                                          <p:spTgt spid="1960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19604"/>
                                        </p:tgtEl>
                                        <p:attrNameLst>
                                          <p:attrName>style.visibility</p:attrName>
                                        </p:attrNameLst>
                                      </p:cBhvr>
                                      <p:to>
                                        <p:strVal val="visible"/>
                                      </p:to>
                                    </p:set>
                                    <p:animEffect transition="in" filter="dissolve">
                                      <p:cBhvr>
                                        <p:cTn id="151" dur="100"/>
                                        <p:tgtEl>
                                          <p:spTgt spid="19604"/>
                                        </p:tgtEl>
                                      </p:cBhvr>
                                    </p:animEffect>
                                  </p:childTnLst>
                                </p:cTn>
                              </p:par>
                              <p:par>
                                <p:cTn id="152" presetID="4" presetClass="entr" presetSubtype="16" fill="hold" nodeType="with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box(in)">
                                      <p:cBhvr>
                                        <p:cTn id="154" dur="500"/>
                                        <p:tgtEl>
                                          <p:spTgt spid="10"/>
                                        </p:tgtEl>
                                      </p:cBhvr>
                                    </p:animEffect>
                                  </p:childTnLst>
                                </p:cTn>
                              </p:par>
                              <p:par>
                                <p:cTn id="155" presetID="22" presetClass="entr" presetSubtype="8" repeatCount="indefinite" fill="hold" nodeType="withEffect">
                                  <p:stCondLst>
                                    <p:cond delay="0"/>
                                  </p:stCondLst>
                                  <p:childTnLst>
                                    <p:set>
                                      <p:cBhvr>
                                        <p:cTn id="156" dur="1" fill="hold">
                                          <p:stCondLst>
                                            <p:cond delay="0"/>
                                          </p:stCondLst>
                                        </p:cTn>
                                        <p:tgtEl>
                                          <p:spTgt spid="13"/>
                                        </p:tgtEl>
                                        <p:attrNameLst>
                                          <p:attrName>style.visibility</p:attrName>
                                        </p:attrNameLst>
                                      </p:cBhvr>
                                      <p:to>
                                        <p:strVal val="visible"/>
                                      </p:to>
                                    </p:set>
                                    <p:animEffect transition="in" filter="wipe(left)">
                                      <p:cBhvr>
                                        <p:cTn id="157" dur="3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tx1"/>
                                      </p:to>
                                    </p:animClr>
                                  </p:subTnLst>
                                </p:cTn>
                              </p:par>
                              <p:par>
                                <p:cTn id="158" presetID="22" presetClass="entr" presetSubtype="8" repeatCount="indefinite" fill="hold" grpId="0" nodeType="withEffect">
                                  <p:stCondLst>
                                    <p:cond delay="0"/>
                                  </p:stCondLst>
                                  <p:childTnLst>
                                    <p:set>
                                      <p:cBhvr>
                                        <p:cTn id="159" dur="1" fill="hold">
                                          <p:stCondLst>
                                            <p:cond delay="0"/>
                                          </p:stCondLst>
                                        </p:cTn>
                                        <p:tgtEl>
                                          <p:spTgt spid="19674"/>
                                        </p:tgtEl>
                                        <p:attrNameLst>
                                          <p:attrName>style.visibility</p:attrName>
                                        </p:attrNameLst>
                                      </p:cBhvr>
                                      <p:to>
                                        <p:strVal val="visible"/>
                                      </p:to>
                                    </p:set>
                                    <p:animEffect transition="in" filter="wipe(left)">
                                      <p:cBhvr>
                                        <p:cTn id="160" dur="300"/>
                                        <p:tgtEl>
                                          <p:spTgt spid="19674"/>
                                        </p:tgtEl>
                                      </p:cBhvr>
                                    </p:animEffect>
                                  </p:childTnLst>
                                </p:cTn>
                              </p:par>
                              <p:par>
                                <p:cTn id="161" presetID="22" presetClass="entr" presetSubtype="2" repeatCount="indefinite" fill="hold" grpId="0" nodeType="withEffect">
                                  <p:stCondLst>
                                    <p:cond delay="0"/>
                                  </p:stCondLst>
                                  <p:childTnLst>
                                    <p:set>
                                      <p:cBhvr>
                                        <p:cTn id="162" dur="1" fill="hold">
                                          <p:stCondLst>
                                            <p:cond delay="0"/>
                                          </p:stCondLst>
                                        </p:cTn>
                                        <p:tgtEl>
                                          <p:spTgt spid="19675"/>
                                        </p:tgtEl>
                                        <p:attrNameLst>
                                          <p:attrName>style.visibility</p:attrName>
                                        </p:attrNameLst>
                                      </p:cBhvr>
                                      <p:to>
                                        <p:strVal val="visible"/>
                                      </p:to>
                                    </p:set>
                                    <p:animEffect transition="in" filter="wipe(right)">
                                      <p:cBhvr>
                                        <p:cTn id="163" dur="300"/>
                                        <p:tgtEl>
                                          <p:spTgt spid="19675"/>
                                        </p:tgtEl>
                                      </p:cBhvr>
                                    </p:animEffect>
                                  </p:childTnLst>
                                </p:cTn>
                              </p:par>
                              <p:par>
                                <p:cTn id="164" presetID="22" presetClass="entr" presetSubtype="2" repeatCount="indefinite" fill="hold" nodeType="withEffect">
                                  <p:stCondLst>
                                    <p:cond delay="200"/>
                                  </p:stCondLst>
                                  <p:childTnLst>
                                    <p:set>
                                      <p:cBhvr>
                                        <p:cTn id="165" dur="1" fill="hold">
                                          <p:stCondLst>
                                            <p:cond delay="0"/>
                                          </p:stCondLst>
                                        </p:cTn>
                                        <p:tgtEl>
                                          <p:spTgt spid="14"/>
                                        </p:tgtEl>
                                        <p:attrNameLst>
                                          <p:attrName>style.visibility</p:attrName>
                                        </p:attrNameLst>
                                      </p:cBhvr>
                                      <p:to>
                                        <p:strVal val="visible"/>
                                      </p:to>
                                    </p:set>
                                    <p:animEffect transition="in" filter="wipe(right)">
                                      <p:cBhvr>
                                        <p:cTn id="166" dur="3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tx1"/>
                                      </p:to>
                                    </p:animClr>
                                  </p:subTnLst>
                                </p:cTn>
                              </p:par>
                              <p:par>
                                <p:cTn id="167" presetID="22" presetClass="entr" presetSubtype="2" repeatCount="indefinite" fill="hold" grpId="0" nodeType="withEffect">
                                  <p:stCondLst>
                                    <p:cond delay="200"/>
                                  </p:stCondLst>
                                  <p:childTnLst>
                                    <p:set>
                                      <p:cBhvr>
                                        <p:cTn id="168" dur="1" fill="hold">
                                          <p:stCondLst>
                                            <p:cond delay="0"/>
                                          </p:stCondLst>
                                        </p:cTn>
                                        <p:tgtEl>
                                          <p:spTgt spid="19690"/>
                                        </p:tgtEl>
                                        <p:attrNameLst>
                                          <p:attrName>style.visibility</p:attrName>
                                        </p:attrNameLst>
                                      </p:cBhvr>
                                      <p:to>
                                        <p:strVal val="visible"/>
                                      </p:to>
                                    </p:set>
                                    <p:animEffect transition="in" filter="wipe(right)">
                                      <p:cBhvr>
                                        <p:cTn id="169" dur="300"/>
                                        <p:tgtEl>
                                          <p:spTgt spid="19690"/>
                                        </p:tgtEl>
                                      </p:cBhvr>
                                    </p:animEffect>
                                  </p:childTnLst>
                                </p:cTn>
                              </p:par>
                              <p:par>
                                <p:cTn id="170" presetID="22" presetClass="entr" presetSubtype="8" repeatCount="indefinite" fill="hold" grpId="0" nodeType="withEffect">
                                  <p:stCondLst>
                                    <p:cond delay="200"/>
                                  </p:stCondLst>
                                  <p:childTnLst>
                                    <p:set>
                                      <p:cBhvr>
                                        <p:cTn id="171" dur="1" fill="hold">
                                          <p:stCondLst>
                                            <p:cond delay="0"/>
                                          </p:stCondLst>
                                        </p:cTn>
                                        <p:tgtEl>
                                          <p:spTgt spid="19689"/>
                                        </p:tgtEl>
                                        <p:attrNameLst>
                                          <p:attrName>style.visibility</p:attrName>
                                        </p:attrNameLst>
                                      </p:cBhvr>
                                      <p:to>
                                        <p:strVal val="visible"/>
                                      </p:to>
                                    </p:set>
                                    <p:animEffect transition="in" filter="wipe(left)">
                                      <p:cBhvr>
                                        <p:cTn id="172" dur="300"/>
                                        <p:tgtEl>
                                          <p:spTgt spid="19689"/>
                                        </p:tgtEl>
                                      </p:cBhvr>
                                    </p:animEffect>
                                  </p:childTnLst>
                                </p:cTn>
                              </p:par>
                              <p:par>
                                <p:cTn id="173" presetID="22" presetClass="entr" presetSubtype="4" repeatCount="indefinite" fill="hold" nodeType="withEffect">
                                  <p:stCondLst>
                                    <p:cond delay="200"/>
                                  </p:stCondLst>
                                  <p:childTnLst>
                                    <p:set>
                                      <p:cBhvr>
                                        <p:cTn id="174" dur="1" fill="hold">
                                          <p:stCondLst>
                                            <p:cond delay="0"/>
                                          </p:stCondLst>
                                        </p:cTn>
                                        <p:tgtEl>
                                          <p:spTgt spid="19692"/>
                                        </p:tgtEl>
                                        <p:attrNameLst>
                                          <p:attrName>style.visibility</p:attrName>
                                        </p:attrNameLst>
                                      </p:cBhvr>
                                      <p:to>
                                        <p:strVal val="visible"/>
                                      </p:to>
                                    </p:set>
                                    <p:animEffect transition="in" filter="wipe(down)">
                                      <p:cBhvr>
                                        <p:cTn id="175" dur="500"/>
                                        <p:tgtEl>
                                          <p:spTgt spid="19692"/>
                                        </p:tgtEl>
                                      </p:cBhvr>
                                    </p:animEffect>
                                  </p:childTnLst>
                                </p:cTn>
                              </p:par>
                              <p:par>
                                <p:cTn id="176" presetID="22" presetClass="entr" presetSubtype="1" repeatCount="indefinite" fill="hold" nodeType="withEffect">
                                  <p:stCondLst>
                                    <p:cond delay="300"/>
                                  </p:stCondLst>
                                  <p:childTnLst>
                                    <p:set>
                                      <p:cBhvr>
                                        <p:cTn id="177" dur="1" fill="hold">
                                          <p:stCondLst>
                                            <p:cond delay="0"/>
                                          </p:stCondLst>
                                        </p:cTn>
                                        <p:tgtEl>
                                          <p:spTgt spid="19695"/>
                                        </p:tgtEl>
                                        <p:attrNameLst>
                                          <p:attrName>style.visibility</p:attrName>
                                        </p:attrNameLst>
                                      </p:cBhvr>
                                      <p:to>
                                        <p:strVal val="visible"/>
                                      </p:to>
                                    </p:set>
                                    <p:animEffect transition="in" filter="wipe(up)">
                                      <p:cBhvr>
                                        <p:cTn id="178" dur="500"/>
                                        <p:tgtEl>
                                          <p:spTgt spid="19695"/>
                                        </p:tgtEl>
                                      </p:cBhvr>
                                    </p:animEffect>
                                  </p:childTnLst>
                                </p:cTn>
                              </p:par>
                              <p:par>
                                <p:cTn id="179" presetID="22" presetClass="entr" presetSubtype="1" repeatCount="indefinite" fill="hold" nodeType="withEffect">
                                  <p:stCondLst>
                                    <p:cond delay="0"/>
                                  </p:stCondLst>
                                  <p:childTnLst>
                                    <p:set>
                                      <p:cBhvr>
                                        <p:cTn id="180" dur="1" fill="hold">
                                          <p:stCondLst>
                                            <p:cond delay="0"/>
                                          </p:stCondLst>
                                        </p:cTn>
                                        <p:tgtEl>
                                          <p:spTgt spid="19694"/>
                                        </p:tgtEl>
                                        <p:attrNameLst>
                                          <p:attrName>style.visibility</p:attrName>
                                        </p:attrNameLst>
                                      </p:cBhvr>
                                      <p:to>
                                        <p:strVal val="visible"/>
                                      </p:to>
                                    </p:set>
                                    <p:animEffect transition="in" filter="wipe(up)">
                                      <p:cBhvr>
                                        <p:cTn id="181" dur="500"/>
                                        <p:tgtEl>
                                          <p:spTgt spid="19694"/>
                                        </p:tgtEl>
                                      </p:cBhvr>
                                    </p:animEffect>
                                  </p:childTnLst>
                                </p:cTn>
                              </p:par>
                              <p:par>
                                <p:cTn id="182" presetID="22" presetClass="entr" presetSubtype="4" repeatCount="indefinite" fill="hold" nodeType="withEffect">
                                  <p:stCondLst>
                                    <p:cond delay="0"/>
                                  </p:stCondLst>
                                  <p:childTnLst>
                                    <p:set>
                                      <p:cBhvr>
                                        <p:cTn id="183" dur="1" fill="hold">
                                          <p:stCondLst>
                                            <p:cond delay="0"/>
                                          </p:stCondLst>
                                        </p:cTn>
                                        <p:tgtEl>
                                          <p:spTgt spid="19693"/>
                                        </p:tgtEl>
                                        <p:attrNameLst>
                                          <p:attrName>style.visibility</p:attrName>
                                        </p:attrNameLst>
                                      </p:cBhvr>
                                      <p:to>
                                        <p:strVal val="visible"/>
                                      </p:to>
                                    </p:set>
                                    <p:animEffect transition="in" filter="wipe(down)">
                                      <p:cBhvr>
                                        <p:cTn id="184" dur="500"/>
                                        <p:tgtEl>
                                          <p:spTgt spid="19693"/>
                                        </p:tgtEl>
                                      </p:cBhvr>
                                    </p:animEffect>
                                  </p:childTnLst>
                                </p:cTn>
                              </p:par>
                              <p:par>
                                <p:cTn id="185" presetID="22" presetClass="entr" presetSubtype="4" repeatCount="indefinite" fill="hold" nodeType="withEffect">
                                  <p:stCondLst>
                                    <p:cond delay="300"/>
                                  </p:stCondLst>
                                  <p:childTnLst>
                                    <p:set>
                                      <p:cBhvr>
                                        <p:cTn id="186" dur="1" fill="hold">
                                          <p:stCondLst>
                                            <p:cond delay="0"/>
                                          </p:stCondLst>
                                        </p:cTn>
                                        <p:tgtEl>
                                          <p:spTgt spid="19696"/>
                                        </p:tgtEl>
                                        <p:attrNameLst>
                                          <p:attrName>style.visibility</p:attrName>
                                        </p:attrNameLst>
                                      </p:cBhvr>
                                      <p:to>
                                        <p:strVal val="visible"/>
                                      </p:to>
                                    </p:set>
                                    <p:animEffect transition="in" filter="wipe(down)">
                                      <p:cBhvr>
                                        <p:cTn id="187" dur="500"/>
                                        <p:tgtEl>
                                          <p:spTgt spid="19696"/>
                                        </p:tgtEl>
                                      </p:cBhvr>
                                    </p:animEffect>
                                  </p:childTnLst>
                                </p:cTn>
                              </p:par>
                              <p:par>
                                <p:cTn id="188" presetID="22" presetClass="entr" presetSubtype="1" repeatCount="indefinite" fill="hold" nodeType="withEffect">
                                  <p:stCondLst>
                                    <p:cond delay="200"/>
                                  </p:stCondLst>
                                  <p:childTnLst>
                                    <p:set>
                                      <p:cBhvr>
                                        <p:cTn id="189" dur="1" fill="hold">
                                          <p:stCondLst>
                                            <p:cond delay="0"/>
                                          </p:stCondLst>
                                        </p:cTn>
                                        <p:tgtEl>
                                          <p:spTgt spid="19697"/>
                                        </p:tgtEl>
                                        <p:attrNameLst>
                                          <p:attrName>style.visibility</p:attrName>
                                        </p:attrNameLst>
                                      </p:cBhvr>
                                      <p:to>
                                        <p:strVal val="visible"/>
                                      </p:to>
                                    </p:set>
                                    <p:animEffect transition="in" filter="wipe(up)">
                                      <p:cBhvr>
                                        <p:cTn id="190" dur="500"/>
                                        <p:tgtEl>
                                          <p:spTgt spid="19697"/>
                                        </p:tgtEl>
                                      </p:cBhvr>
                                    </p:animEffect>
                                  </p:childTnLst>
                                </p:cTn>
                              </p:par>
                              <p:par>
                                <p:cTn id="191" presetID="22" presetClass="entr" presetSubtype="4" repeatCount="indefinite" fill="hold" nodeType="withEffect">
                                  <p:stCondLst>
                                    <p:cond delay="100"/>
                                  </p:stCondLst>
                                  <p:childTnLst>
                                    <p:set>
                                      <p:cBhvr>
                                        <p:cTn id="192" dur="1" fill="hold">
                                          <p:stCondLst>
                                            <p:cond delay="0"/>
                                          </p:stCondLst>
                                        </p:cTn>
                                        <p:tgtEl>
                                          <p:spTgt spid="19698"/>
                                        </p:tgtEl>
                                        <p:attrNameLst>
                                          <p:attrName>style.visibility</p:attrName>
                                        </p:attrNameLst>
                                      </p:cBhvr>
                                      <p:to>
                                        <p:strVal val="visible"/>
                                      </p:to>
                                    </p:set>
                                    <p:animEffect transition="in" filter="wipe(down)">
                                      <p:cBhvr>
                                        <p:cTn id="193" dur="500"/>
                                        <p:tgtEl>
                                          <p:spTgt spid="19698"/>
                                        </p:tgtEl>
                                      </p:cBhvr>
                                    </p:animEffect>
                                  </p:childTnLst>
                                </p:cTn>
                              </p:par>
                              <p:par>
                                <p:cTn id="194" presetID="22" presetClass="entr" presetSubtype="1" repeatCount="indefinite" fill="hold" nodeType="withEffect">
                                  <p:stCondLst>
                                    <p:cond delay="400"/>
                                  </p:stCondLst>
                                  <p:childTnLst>
                                    <p:set>
                                      <p:cBhvr>
                                        <p:cTn id="195" dur="1" fill="hold">
                                          <p:stCondLst>
                                            <p:cond delay="0"/>
                                          </p:stCondLst>
                                        </p:cTn>
                                        <p:tgtEl>
                                          <p:spTgt spid="19699"/>
                                        </p:tgtEl>
                                        <p:attrNameLst>
                                          <p:attrName>style.visibility</p:attrName>
                                        </p:attrNameLst>
                                      </p:cBhvr>
                                      <p:to>
                                        <p:strVal val="visible"/>
                                      </p:to>
                                    </p:set>
                                    <p:animEffect transition="in" filter="wipe(up)">
                                      <p:cBhvr>
                                        <p:cTn id="196" dur="500"/>
                                        <p:tgtEl>
                                          <p:spTgt spid="1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566" grpId="0" animBg="1"/>
      <p:bldP spid="19567" grpId="0" animBg="1"/>
      <p:bldP spid="19568" grpId="0" animBg="1"/>
      <p:bldP spid="19569" grpId="0" animBg="1"/>
      <p:bldP spid="19570" grpId="0" animBg="1"/>
      <p:bldP spid="19571" grpId="0" animBg="1"/>
      <p:bldP spid="19572" grpId="0" animBg="1"/>
      <p:bldP spid="19573" grpId="0" animBg="1"/>
      <p:bldP spid="19579" grpId="0" animBg="1"/>
      <p:bldP spid="19580" grpId="0" animBg="1"/>
      <p:bldP spid="19581" grpId="0" animBg="1"/>
      <p:bldP spid="19582" grpId="0" animBg="1"/>
      <p:bldP spid="19583" grpId="0" animBg="1"/>
      <p:bldP spid="19584" grpId="0" animBg="1"/>
      <p:bldP spid="19585" grpId="0" animBg="1"/>
      <p:bldP spid="19586" grpId="0" animBg="1"/>
      <p:bldP spid="19587" grpId="0" animBg="1"/>
      <p:bldP spid="19588" grpId="0" animBg="1"/>
      <p:bldP spid="19589" grpId="0" animBg="1"/>
      <p:bldP spid="19590" grpId="0" animBg="1"/>
      <p:bldP spid="19591" grpId="0" animBg="1"/>
      <p:bldP spid="19592" grpId="0" animBg="1"/>
      <p:bldP spid="19598" grpId="0" animBg="1"/>
      <p:bldP spid="19599" grpId="0" animBg="1"/>
      <p:bldP spid="19674" grpId="0" animBg="1"/>
      <p:bldP spid="19675" grpId="0" animBg="1"/>
      <p:bldP spid="19689" grpId="0" animBg="1"/>
      <p:bldP spid="196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op hình nền powerpoint công nghệ khoa học cực chất | Hình nền, Hình, Công  nghệ"/>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68"/>
          <p:cNvSpPr txBox="1">
            <a:spLocks noChangeArrowheads="1"/>
          </p:cNvSpPr>
          <p:nvPr/>
        </p:nvSpPr>
        <p:spPr bwMode="auto">
          <a:xfrm>
            <a:off x="0" y="0"/>
            <a:ext cx="8906773" cy="954101"/>
          </a:xfrm>
          <a:prstGeom prst="rect">
            <a:avLst/>
          </a:prstGeom>
          <a:solidFill>
            <a:schemeClr val="bg1"/>
          </a:solidFill>
          <a:ln w="9525">
            <a:noFill/>
            <a:miter lim="800000"/>
            <a:headEnd/>
            <a:tailEnd/>
          </a:ln>
        </p:spPr>
        <p:txBody>
          <a:bodyPr wrap="square" lIns="91434" tIns="45717" rIns="91434" bIns="45717">
            <a:spAutoFit/>
          </a:bodyPr>
          <a:lstStyle/>
          <a:p>
            <a:pPr eaLnBrk="1" hangingPunct="1">
              <a:spcBef>
                <a:spcPct val="50000"/>
              </a:spcBef>
            </a:pPr>
            <a:r>
              <a:rPr lang="en-US" sz="2800" b="1" dirty="0" smtClean="0">
                <a:latin typeface="Times New Roman" pitchFamily="18" charset="0"/>
                <a:cs typeface="Times New Roman" pitchFamily="18" charset="0"/>
              </a:rPr>
              <a:t>III. </a:t>
            </a:r>
            <a:r>
              <a:rPr lang="en-US" sz="2800" b="1" dirty="0">
                <a:latin typeface="Times New Roman" pitchFamily="18" charset="0"/>
                <a:cs typeface="Times New Roman" pitchFamily="18" charset="0"/>
              </a:rPr>
              <a:t>TÁC DỤNG LÀM BIẾN ĐỔI HIỆU ĐIỆN THẾ CỦA MÁY BIẾN THẾ</a:t>
            </a:r>
          </a:p>
        </p:txBody>
      </p:sp>
      <p:sp>
        <p:nvSpPr>
          <p:cNvPr id="4" name="Text Box 73"/>
          <p:cNvSpPr txBox="1">
            <a:spLocks noChangeArrowheads="1"/>
          </p:cNvSpPr>
          <p:nvPr/>
        </p:nvSpPr>
        <p:spPr bwMode="auto">
          <a:xfrm>
            <a:off x="0" y="914400"/>
            <a:ext cx="2115347" cy="523214"/>
          </a:xfrm>
          <a:prstGeom prst="rect">
            <a:avLst/>
          </a:prstGeom>
          <a:solidFill>
            <a:schemeClr val="bg1"/>
          </a:solidFill>
          <a:ln w="9525">
            <a:noFill/>
            <a:miter lim="800000"/>
            <a:headEnd/>
            <a:tailEnd/>
          </a:ln>
        </p:spPr>
        <p:txBody>
          <a:bodyPr lIns="91434" tIns="45717" rIns="91434" bIns="45717">
            <a:spAutoFit/>
          </a:bodyPr>
          <a:lstStyle/>
          <a:p>
            <a:pPr eaLnBrk="1" hangingPunct="1">
              <a:spcBef>
                <a:spcPct val="50000"/>
              </a:spcBef>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p>
        </p:txBody>
      </p:sp>
      <p:grpSp>
        <p:nvGrpSpPr>
          <p:cNvPr id="5" name="Group 6"/>
          <p:cNvGrpSpPr>
            <a:grpSpLocks/>
          </p:cNvGrpSpPr>
          <p:nvPr/>
        </p:nvGrpSpPr>
        <p:grpSpPr bwMode="auto">
          <a:xfrm>
            <a:off x="49" y="1535687"/>
            <a:ext cx="8847652" cy="5048834"/>
            <a:chOff x="143" y="1536"/>
            <a:chExt cx="5329" cy="1872"/>
          </a:xfrm>
        </p:grpSpPr>
        <p:grpSp>
          <p:nvGrpSpPr>
            <p:cNvPr id="6" name="Group 7"/>
            <p:cNvGrpSpPr>
              <a:grpSpLocks/>
            </p:cNvGrpSpPr>
            <p:nvPr/>
          </p:nvGrpSpPr>
          <p:grpSpPr bwMode="auto">
            <a:xfrm>
              <a:off x="143" y="1536"/>
              <a:ext cx="5329" cy="1853"/>
              <a:chOff x="143" y="1776"/>
              <a:chExt cx="5329" cy="1853"/>
            </a:xfrm>
          </p:grpSpPr>
          <p:sp>
            <p:nvSpPr>
              <p:cNvPr id="12" name="Rectangle 8"/>
              <p:cNvSpPr>
                <a:spLocks noChangeArrowheads="1"/>
              </p:cNvSpPr>
              <p:nvPr/>
            </p:nvSpPr>
            <p:spPr bwMode="auto">
              <a:xfrm>
                <a:off x="4588" y="3303"/>
                <a:ext cx="884"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3" name="Rectangle 9"/>
              <p:cNvSpPr>
                <a:spLocks noChangeArrowheads="1"/>
              </p:cNvSpPr>
              <p:nvPr/>
            </p:nvSpPr>
            <p:spPr bwMode="auto">
              <a:xfrm>
                <a:off x="3673" y="3303"/>
                <a:ext cx="915"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4" name="Rectangle 10"/>
              <p:cNvSpPr>
                <a:spLocks noChangeArrowheads="1"/>
              </p:cNvSpPr>
              <p:nvPr/>
            </p:nvSpPr>
            <p:spPr bwMode="auto">
              <a:xfrm>
                <a:off x="2880" y="3303"/>
                <a:ext cx="793"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FFFF00"/>
                  </a:solidFill>
                </a:endParaRPr>
              </a:p>
            </p:txBody>
          </p:sp>
          <p:sp>
            <p:nvSpPr>
              <p:cNvPr id="15" name="Rectangle 12"/>
              <p:cNvSpPr>
                <a:spLocks noChangeArrowheads="1"/>
              </p:cNvSpPr>
              <p:nvPr/>
            </p:nvSpPr>
            <p:spPr bwMode="auto">
              <a:xfrm>
                <a:off x="281" y="3269"/>
                <a:ext cx="1792" cy="326"/>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3</a:t>
                </a:r>
              </a:p>
            </p:txBody>
          </p:sp>
          <p:sp>
            <p:nvSpPr>
              <p:cNvPr id="16" name="Rectangle 13"/>
              <p:cNvSpPr>
                <a:spLocks noChangeArrowheads="1"/>
              </p:cNvSpPr>
              <p:nvPr/>
            </p:nvSpPr>
            <p:spPr bwMode="auto">
              <a:xfrm>
                <a:off x="4588" y="2969"/>
                <a:ext cx="884" cy="334"/>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7" name="Rectangle 14"/>
              <p:cNvSpPr>
                <a:spLocks noChangeArrowheads="1"/>
              </p:cNvSpPr>
              <p:nvPr/>
            </p:nvSpPr>
            <p:spPr bwMode="auto">
              <a:xfrm>
                <a:off x="3673" y="2969"/>
                <a:ext cx="915" cy="334"/>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18" name="Rectangle 15"/>
              <p:cNvSpPr>
                <a:spLocks noChangeArrowheads="1"/>
              </p:cNvSpPr>
              <p:nvPr/>
            </p:nvSpPr>
            <p:spPr bwMode="auto">
              <a:xfrm>
                <a:off x="2880" y="2969"/>
                <a:ext cx="793" cy="334"/>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FFFF00"/>
                  </a:solidFill>
                </a:endParaRPr>
              </a:p>
            </p:txBody>
          </p:sp>
          <p:sp>
            <p:nvSpPr>
              <p:cNvPr id="19" name="Rectangle 16"/>
              <p:cNvSpPr>
                <a:spLocks noChangeArrowheads="1"/>
              </p:cNvSpPr>
              <p:nvPr/>
            </p:nvSpPr>
            <p:spPr bwMode="auto">
              <a:xfrm>
                <a:off x="2116" y="2506"/>
                <a:ext cx="688" cy="277"/>
              </a:xfrm>
              <a:prstGeom prst="rect">
                <a:avLst/>
              </a:prstGeom>
              <a:solidFill>
                <a:schemeClr val="bg1"/>
              </a:solidFill>
              <a:ln w="9525">
                <a:noFill/>
                <a:miter lim="800000"/>
                <a:headEnd/>
                <a:tailEnd/>
              </a:ln>
            </p:spPr>
            <p:txBody>
              <a:bodyPr/>
              <a:lstStyle/>
              <a:p>
                <a:pPr algn="ctr" eaLnBrk="1" hangingPunct="1">
                  <a:spcBef>
                    <a:spcPct val="20000"/>
                  </a:spcBef>
                </a:pPr>
                <a:r>
                  <a:rPr lang="vi-VN" sz="3200" b="1" dirty="0">
                    <a:solidFill>
                      <a:srgbClr val="0000FF"/>
                    </a:solidFill>
                    <a:latin typeface="Times New Roman" pitchFamily="18" charset="0"/>
                    <a:cs typeface="Times New Roman" pitchFamily="18" charset="0"/>
                  </a:rPr>
                  <a:t>3</a:t>
                </a:r>
                <a:endParaRPr lang="en-US" sz="3200" b="1" dirty="0">
                  <a:solidFill>
                    <a:srgbClr val="0000FF"/>
                  </a:solidFill>
                  <a:latin typeface="Times New Roman" pitchFamily="18" charset="0"/>
                  <a:cs typeface="Times New Roman" pitchFamily="18" charset="0"/>
                </a:endParaRPr>
              </a:p>
            </p:txBody>
          </p:sp>
          <p:sp>
            <p:nvSpPr>
              <p:cNvPr id="20" name="Rectangle 17"/>
              <p:cNvSpPr>
                <a:spLocks noChangeArrowheads="1"/>
              </p:cNvSpPr>
              <p:nvPr/>
            </p:nvSpPr>
            <p:spPr bwMode="auto">
              <a:xfrm>
                <a:off x="281" y="2874"/>
                <a:ext cx="1792" cy="334"/>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2</a:t>
                </a:r>
              </a:p>
            </p:txBody>
          </p:sp>
          <p:sp>
            <p:nvSpPr>
              <p:cNvPr id="21" name="Rectangle 18"/>
              <p:cNvSpPr>
                <a:spLocks noChangeArrowheads="1"/>
              </p:cNvSpPr>
              <p:nvPr/>
            </p:nvSpPr>
            <p:spPr bwMode="auto">
              <a:xfrm>
                <a:off x="4588" y="2643"/>
                <a:ext cx="884"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22" name="Rectangle 19"/>
              <p:cNvSpPr>
                <a:spLocks noChangeArrowheads="1"/>
              </p:cNvSpPr>
              <p:nvPr/>
            </p:nvSpPr>
            <p:spPr bwMode="auto">
              <a:xfrm>
                <a:off x="3673" y="2643"/>
                <a:ext cx="915" cy="326"/>
              </a:xfrm>
              <a:prstGeom prst="rect">
                <a:avLst/>
              </a:prstGeom>
              <a:solidFill>
                <a:schemeClr val="bg1"/>
              </a:solidFill>
              <a:ln w="9525">
                <a:noFill/>
                <a:miter lim="800000"/>
                <a:headEnd/>
                <a:tailEnd/>
              </a:ln>
            </p:spPr>
            <p:txBody>
              <a:bodyPr/>
              <a:lstStyle/>
              <a:p>
                <a:pPr algn="ctr" eaLnBrk="1" hangingPunct="1">
                  <a:spcBef>
                    <a:spcPct val="20000"/>
                  </a:spcBef>
                </a:pPr>
                <a:endParaRPr lang="vi-VN" sz="2800" dirty="0">
                  <a:solidFill>
                    <a:srgbClr val="0000FF"/>
                  </a:solidFill>
                </a:endParaRPr>
              </a:p>
            </p:txBody>
          </p:sp>
          <p:sp>
            <p:nvSpPr>
              <p:cNvPr id="23" name="Rectangle 20"/>
              <p:cNvSpPr>
                <a:spLocks noChangeArrowheads="1"/>
              </p:cNvSpPr>
              <p:nvPr/>
            </p:nvSpPr>
            <p:spPr bwMode="auto">
              <a:xfrm>
                <a:off x="2880" y="2643"/>
                <a:ext cx="793" cy="326"/>
              </a:xfrm>
              <a:prstGeom prst="rect">
                <a:avLst/>
              </a:prstGeom>
              <a:solidFill>
                <a:schemeClr val="bg1"/>
              </a:solidFill>
              <a:ln w="9525">
                <a:noFill/>
                <a:miter lim="800000"/>
                <a:headEnd/>
                <a:tailEnd/>
              </a:ln>
            </p:spPr>
            <p:txBody>
              <a:bodyPr/>
              <a:lstStyle/>
              <a:p>
                <a:pPr algn="ctr" eaLnBrk="1" hangingPunct="1">
                  <a:spcBef>
                    <a:spcPct val="20000"/>
                  </a:spcBef>
                </a:pPr>
                <a:r>
                  <a:rPr lang="en-US" sz="2800" dirty="0">
                    <a:solidFill>
                      <a:srgbClr val="FFFF00"/>
                    </a:solidFill>
                  </a:rPr>
                  <a:t>       </a:t>
                </a:r>
              </a:p>
            </p:txBody>
          </p:sp>
          <p:sp>
            <p:nvSpPr>
              <p:cNvPr id="24" name="Rectangle 22"/>
              <p:cNvSpPr>
                <a:spLocks noChangeArrowheads="1"/>
              </p:cNvSpPr>
              <p:nvPr/>
            </p:nvSpPr>
            <p:spPr bwMode="auto">
              <a:xfrm>
                <a:off x="281" y="2535"/>
                <a:ext cx="1792" cy="326"/>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a:solidFill>
                      <a:srgbClr val="0000FF"/>
                    </a:solidFill>
                    <a:latin typeface="Times New Roman" pitchFamily="18" charset="0"/>
                    <a:cs typeface="Times New Roman" pitchFamily="18" charset="0"/>
                  </a:rPr>
                  <a:t>1</a:t>
                </a:r>
              </a:p>
            </p:txBody>
          </p:sp>
          <p:sp>
            <p:nvSpPr>
              <p:cNvPr id="25" name="Rectangle 23"/>
              <p:cNvSpPr>
                <a:spLocks noChangeArrowheads="1"/>
              </p:cNvSpPr>
              <p:nvPr/>
            </p:nvSpPr>
            <p:spPr bwMode="auto">
              <a:xfrm>
                <a:off x="4588" y="1776"/>
                <a:ext cx="884" cy="532"/>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smtClean="0">
                    <a:solidFill>
                      <a:srgbClr val="0000FF"/>
                    </a:solidFill>
                    <a:latin typeface="Times New Roman" pitchFamily="18" charset="0"/>
                    <a:cs typeface="Times New Roman" pitchFamily="18" charset="0"/>
                  </a:rPr>
                  <a:t>n2</a:t>
                </a:r>
                <a:endParaRPr lang="en-US" sz="3200" b="1" dirty="0">
                  <a:solidFill>
                    <a:srgbClr val="0000FF"/>
                  </a:solidFill>
                  <a:latin typeface="Times New Roman" pitchFamily="18" charset="0"/>
                  <a:cs typeface="Times New Roman" pitchFamily="18" charset="0"/>
                </a:endParaRPr>
              </a:p>
              <a:p>
                <a:pPr algn="ctr" eaLnBrk="1" hangingPunct="1">
                  <a:spcBef>
                    <a:spcPct val="20000"/>
                  </a:spcBef>
                </a:pPr>
                <a:r>
                  <a:rPr lang="en-US" sz="3200" b="1" dirty="0">
                    <a:solidFill>
                      <a:srgbClr val="0000FF"/>
                    </a:solidFill>
                    <a:latin typeface="Times New Roman" pitchFamily="18" charset="0"/>
                    <a:cs typeface="Times New Roman" pitchFamily="18" charset="0"/>
                  </a:rPr>
                  <a:t>(</a:t>
                </a:r>
                <a:r>
                  <a:rPr lang="en-US" sz="3200" b="1" dirty="0" err="1">
                    <a:solidFill>
                      <a:srgbClr val="0000FF"/>
                    </a:solidFill>
                    <a:latin typeface="Times New Roman" pitchFamily="18" charset="0"/>
                    <a:cs typeface="Times New Roman" pitchFamily="18" charset="0"/>
                  </a:rPr>
                  <a:t>vòng</a:t>
                </a:r>
                <a:r>
                  <a:rPr lang="en-US" sz="3200" b="1" dirty="0">
                    <a:solidFill>
                      <a:srgbClr val="0000FF"/>
                    </a:solidFill>
                    <a:latin typeface="Times New Roman" pitchFamily="18" charset="0"/>
                    <a:cs typeface="Times New Roman" pitchFamily="18" charset="0"/>
                  </a:rPr>
                  <a:t>)</a:t>
                </a:r>
              </a:p>
            </p:txBody>
          </p:sp>
          <p:sp>
            <p:nvSpPr>
              <p:cNvPr id="26" name="Rectangle 24"/>
              <p:cNvSpPr>
                <a:spLocks noChangeArrowheads="1"/>
              </p:cNvSpPr>
              <p:nvPr/>
            </p:nvSpPr>
            <p:spPr bwMode="auto">
              <a:xfrm>
                <a:off x="3673" y="1776"/>
                <a:ext cx="915" cy="504"/>
              </a:xfrm>
              <a:prstGeom prst="rect">
                <a:avLst/>
              </a:prstGeom>
              <a:solidFill>
                <a:schemeClr val="bg1"/>
              </a:solidFill>
              <a:ln w="9525">
                <a:noFill/>
                <a:miter lim="800000"/>
                <a:headEnd/>
                <a:tailEnd/>
              </a:ln>
            </p:spPr>
            <p:txBody>
              <a:bodyPr/>
              <a:lstStyle/>
              <a:p>
                <a:pPr algn="ctr" eaLnBrk="1" hangingPunct="1">
                  <a:spcBef>
                    <a:spcPct val="20000"/>
                  </a:spcBef>
                </a:pPr>
                <a:r>
                  <a:rPr lang="en-US" sz="3200" b="1" dirty="0" smtClean="0">
                    <a:solidFill>
                      <a:srgbClr val="0000FF"/>
                    </a:solidFill>
                    <a:latin typeface="Times New Roman" pitchFamily="18" charset="0"/>
                    <a:cs typeface="Times New Roman" pitchFamily="18" charset="0"/>
                  </a:rPr>
                  <a:t>n1</a:t>
                </a:r>
                <a:endParaRPr lang="en-US" sz="3200" b="1" dirty="0">
                  <a:solidFill>
                    <a:srgbClr val="0000FF"/>
                  </a:solidFill>
                  <a:latin typeface="Times New Roman" pitchFamily="18" charset="0"/>
                  <a:cs typeface="Times New Roman" pitchFamily="18" charset="0"/>
                </a:endParaRPr>
              </a:p>
              <a:p>
                <a:pPr algn="ctr" eaLnBrk="1" hangingPunct="1">
                  <a:spcBef>
                    <a:spcPct val="20000"/>
                  </a:spcBef>
                </a:pPr>
                <a:r>
                  <a:rPr lang="en-US" sz="3200" b="1" dirty="0">
                    <a:solidFill>
                      <a:srgbClr val="0000FF"/>
                    </a:solidFill>
                    <a:latin typeface="Times New Roman" pitchFamily="18" charset="0"/>
                    <a:cs typeface="Times New Roman" pitchFamily="18" charset="0"/>
                  </a:rPr>
                  <a:t>(</a:t>
                </a:r>
                <a:r>
                  <a:rPr lang="en-US" sz="3200" b="1" dirty="0" err="1">
                    <a:solidFill>
                      <a:srgbClr val="0000FF"/>
                    </a:solidFill>
                    <a:latin typeface="Times New Roman" pitchFamily="18" charset="0"/>
                    <a:cs typeface="Times New Roman" pitchFamily="18" charset="0"/>
                  </a:rPr>
                  <a:t>vòng</a:t>
                </a:r>
                <a:r>
                  <a:rPr lang="en-US" sz="3200" b="1" dirty="0">
                    <a:solidFill>
                      <a:srgbClr val="0000FF"/>
                    </a:solidFill>
                    <a:latin typeface="Times New Roman" pitchFamily="18" charset="0"/>
                    <a:cs typeface="Times New Roman" pitchFamily="18" charset="0"/>
                  </a:rPr>
                  <a:t>)</a:t>
                </a:r>
              </a:p>
              <a:p>
                <a:pPr algn="ctr" eaLnBrk="1" hangingPunct="1">
                  <a:spcBef>
                    <a:spcPct val="20000"/>
                  </a:spcBef>
                </a:pPr>
                <a:r>
                  <a:rPr lang="en-US" sz="2800" b="1" baseline="30000" dirty="0">
                    <a:solidFill>
                      <a:srgbClr val="0000FF"/>
                    </a:solidFill>
                  </a:rPr>
                  <a:t> </a:t>
                </a:r>
              </a:p>
            </p:txBody>
          </p:sp>
          <p:sp>
            <p:nvSpPr>
              <p:cNvPr id="27" name="Rectangle 25"/>
              <p:cNvSpPr>
                <a:spLocks noChangeArrowheads="1"/>
              </p:cNvSpPr>
              <p:nvPr/>
            </p:nvSpPr>
            <p:spPr bwMode="auto">
              <a:xfrm>
                <a:off x="2880" y="1776"/>
                <a:ext cx="793" cy="645"/>
              </a:xfrm>
              <a:prstGeom prst="rect">
                <a:avLst/>
              </a:prstGeom>
              <a:solidFill>
                <a:schemeClr val="bg1"/>
              </a:solidFill>
              <a:ln w="9525">
                <a:noFill/>
                <a:miter lim="800000"/>
                <a:headEnd/>
                <a:tailEnd/>
              </a:ln>
            </p:spPr>
            <p:txBody>
              <a:bodyPr/>
              <a:lstStyle/>
              <a:p>
                <a:pPr algn="ctr" eaLnBrk="1" hangingPunct="1">
                  <a:spcBef>
                    <a:spcPct val="20000"/>
                  </a:spcBef>
                </a:pPr>
                <a:endParaRPr lang="en-US" sz="2800" b="1" dirty="0">
                  <a:solidFill>
                    <a:srgbClr val="0000FF"/>
                  </a:solidFill>
                  <a:cs typeface="Times New Roman" pitchFamily="18" charset="0"/>
                </a:endParaRPr>
              </a:p>
              <a:p>
                <a:pPr algn="ctr" eaLnBrk="1" hangingPunct="1">
                  <a:spcBef>
                    <a:spcPct val="20000"/>
                  </a:spcBef>
                </a:pPr>
                <a:r>
                  <a:rPr lang="en-US" sz="2800" b="1" dirty="0">
                    <a:solidFill>
                      <a:srgbClr val="0000FF"/>
                    </a:solidFill>
                    <a:latin typeface="Times New Roman" pitchFamily="18" charset="0"/>
                    <a:cs typeface="Times New Roman" pitchFamily="18" charset="0"/>
                  </a:rPr>
                  <a:t>U2 (V)</a:t>
                </a:r>
              </a:p>
            </p:txBody>
          </p:sp>
          <p:sp>
            <p:nvSpPr>
              <p:cNvPr id="28" name="Rectangle 26"/>
              <p:cNvSpPr>
                <a:spLocks noChangeArrowheads="1"/>
              </p:cNvSpPr>
              <p:nvPr/>
            </p:nvSpPr>
            <p:spPr bwMode="auto">
              <a:xfrm>
                <a:off x="2032" y="1776"/>
                <a:ext cx="848" cy="645"/>
              </a:xfrm>
              <a:prstGeom prst="rect">
                <a:avLst/>
              </a:prstGeom>
              <a:solidFill>
                <a:schemeClr val="bg1"/>
              </a:solidFill>
              <a:ln w="9525">
                <a:noFill/>
                <a:miter lim="800000"/>
                <a:headEnd/>
                <a:tailEnd/>
              </a:ln>
            </p:spPr>
            <p:txBody>
              <a:bodyPr/>
              <a:lstStyle/>
              <a:p>
                <a:pPr algn="ctr" eaLnBrk="1" hangingPunct="1">
                  <a:spcBef>
                    <a:spcPct val="20000"/>
                  </a:spcBef>
                </a:pPr>
                <a:endParaRPr lang="en-US" sz="2800" b="1" dirty="0">
                  <a:solidFill>
                    <a:srgbClr val="0000FF"/>
                  </a:solidFill>
                  <a:cs typeface="Times New Roman" pitchFamily="18" charset="0"/>
                </a:endParaRPr>
              </a:p>
              <a:p>
                <a:pPr algn="ctr" eaLnBrk="1" hangingPunct="1">
                  <a:spcBef>
                    <a:spcPct val="20000"/>
                  </a:spcBef>
                </a:pPr>
                <a:r>
                  <a:rPr lang="en-US" sz="2800" b="1" dirty="0">
                    <a:solidFill>
                      <a:srgbClr val="0000FF"/>
                    </a:solidFill>
                    <a:latin typeface="Times New Roman" pitchFamily="18" charset="0"/>
                    <a:cs typeface="Times New Roman" pitchFamily="18" charset="0"/>
                  </a:rPr>
                  <a:t>U</a:t>
                </a:r>
                <a:r>
                  <a:rPr lang="en-US" sz="2800" b="1" baseline="-25000" dirty="0">
                    <a:solidFill>
                      <a:srgbClr val="0000FF"/>
                    </a:solidFill>
                    <a:latin typeface="Times New Roman" pitchFamily="18" charset="0"/>
                    <a:cs typeface="Times New Roman" pitchFamily="18" charset="0"/>
                  </a:rPr>
                  <a:t>1</a:t>
                </a:r>
                <a:r>
                  <a:rPr lang="en-US" sz="2800" b="1" dirty="0">
                    <a:solidFill>
                      <a:srgbClr val="0000FF"/>
                    </a:solidFill>
                    <a:latin typeface="Times New Roman" pitchFamily="18" charset="0"/>
                    <a:cs typeface="Times New Roman" pitchFamily="18" charset="0"/>
                  </a:rPr>
                  <a:t> (V)</a:t>
                </a:r>
              </a:p>
            </p:txBody>
          </p:sp>
          <p:sp>
            <p:nvSpPr>
              <p:cNvPr id="29" name="Rectangle 27"/>
              <p:cNvSpPr>
                <a:spLocks noChangeArrowheads="1"/>
              </p:cNvSpPr>
              <p:nvPr/>
            </p:nvSpPr>
            <p:spPr bwMode="auto">
              <a:xfrm>
                <a:off x="240" y="1776"/>
                <a:ext cx="1739" cy="617"/>
              </a:xfrm>
              <a:prstGeom prst="rect">
                <a:avLst/>
              </a:prstGeom>
              <a:solidFill>
                <a:schemeClr val="bg1"/>
              </a:solidFill>
              <a:ln w="9525">
                <a:noFill/>
                <a:miter lim="800000"/>
                <a:headEnd/>
                <a:tailEnd/>
              </a:ln>
            </p:spPr>
            <p:txBody>
              <a:bodyPr/>
              <a:lstStyle/>
              <a:p>
                <a:pPr eaLnBrk="1" hangingPunct="1">
                  <a:spcBef>
                    <a:spcPct val="20000"/>
                  </a:spcBef>
                </a:pPr>
                <a:r>
                  <a:rPr lang="en-US" sz="2400"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Kết</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quả</a:t>
                </a:r>
                <a:endParaRPr lang="en-US" sz="2700" b="1" dirty="0">
                  <a:solidFill>
                    <a:srgbClr val="0000FF"/>
                  </a:solidFill>
                  <a:latin typeface="Times New Roman" pitchFamily="18" charset="0"/>
                  <a:cs typeface="Times New Roman" pitchFamily="18" charset="0"/>
                </a:endParaRPr>
              </a:p>
              <a:p>
                <a:pPr eaLnBrk="1" hangingPunct="1">
                  <a:spcBef>
                    <a:spcPct val="20000"/>
                  </a:spcBef>
                </a:pPr>
                <a:endParaRPr lang="vi-VN" sz="4000" b="1" dirty="0">
                  <a:solidFill>
                    <a:srgbClr val="0000FF"/>
                  </a:solidFill>
                  <a:latin typeface="Times New Roman" pitchFamily="18" charset="0"/>
                  <a:cs typeface="Times New Roman" pitchFamily="18" charset="0"/>
                </a:endParaRPr>
              </a:p>
              <a:p>
                <a:pPr eaLnBrk="1" hangingPunct="1">
                  <a:spcBef>
                    <a:spcPct val="20000"/>
                  </a:spcBef>
                </a:pPr>
                <a:r>
                  <a:rPr lang="en-US" sz="2700" b="1" dirty="0" err="1" smtClean="0">
                    <a:solidFill>
                      <a:srgbClr val="0000FF"/>
                    </a:solidFill>
                    <a:latin typeface="Times New Roman" pitchFamily="18" charset="0"/>
                    <a:cs typeface="Times New Roman" pitchFamily="18" charset="0"/>
                  </a:rPr>
                  <a:t>Lần</a:t>
                </a:r>
                <a:r>
                  <a:rPr lang="en-US" sz="2700" b="1" dirty="0" smtClean="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thí</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nghiệm</a:t>
                </a:r>
                <a:endParaRPr lang="en-US" sz="2700" b="1" dirty="0">
                  <a:solidFill>
                    <a:srgbClr val="0000FF"/>
                  </a:solidFill>
                  <a:latin typeface="Times New Roman" pitchFamily="18" charset="0"/>
                  <a:cs typeface="Times New Roman" pitchFamily="18" charset="0"/>
                </a:endParaRPr>
              </a:p>
            </p:txBody>
          </p:sp>
          <p:sp>
            <p:nvSpPr>
              <p:cNvPr id="30" name="Line 28"/>
              <p:cNvSpPr>
                <a:spLocks noChangeShapeType="1"/>
              </p:cNvSpPr>
              <p:nvPr/>
            </p:nvSpPr>
            <p:spPr bwMode="auto">
              <a:xfrm>
                <a:off x="235" y="2450"/>
                <a:ext cx="5232" cy="0"/>
              </a:xfrm>
              <a:prstGeom prst="line">
                <a:avLst/>
              </a:prstGeom>
              <a:noFill/>
              <a:ln w="12700">
                <a:solidFill>
                  <a:schemeClr val="tx1"/>
                </a:solidFill>
                <a:round/>
                <a:headEnd/>
                <a:tailEnd/>
              </a:ln>
            </p:spPr>
            <p:txBody>
              <a:bodyPr/>
              <a:lstStyle/>
              <a:p>
                <a:endParaRPr lang="en-US"/>
              </a:p>
            </p:txBody>
          </p:sp>
          <p:sp>
            <p:nvSpPr>
              <p:cNvPr id="31" name="Line 29"/>
              <p:cNvSpPr>
                <a:spLocks noChangeShapeType="1"/>
              </p:cNvSpPr>
              <p:nvPr/>
            </p:nvSpPr>
            <p:spPr bwMode="auto">
              <a:xfrm>
                <a:off x="235" y="2817"/>
                <a:ext cx="5232" cy="0"/>
              </a:xfrm>
              <a:prstGeom prst="line">
                <a:avLst/>
              </a:prstGeom>
              <a:noFill/>
              <a:ln w="12700">
                <a:solidFill>
                  <a:schemeClr val="tx1"/>
                </a:solidFill>
                <a:round/>
                <a:headEnd/>
                <a:tailEnd/>
              </a:ln>
            </p:spPr>
            <p:txBody>
              <a:bodyPr/>
              <a:lstStyle/>
              <a:p>
                <a:endParaRPr lang="en-US"/>
              </a:p>
            </p:txBody>
          </p:sp>
          <p:sp>
            <p:nvSpPr>
              <p:cNvPr id="32" name="Line 30"/>
              <p:cNvSpPr>
                <a:spLocks noChangeShapeType="1"/>
              </p:cNvSpPr>
              <p:nvPr/>
            </p:nvSpPr>
            <p:spPr bwMode="auto">
              <a:xfrm>
                <a:off x="143" y="3184"/>
                <a:ext cx="5232" cy="0"/>
              </a:xfrm>
              <a:prstGeom prst="line">
                <a:avLst/>
              </a:prstGeom>
              <a:noFill/>
              <a:ln w="12700">
                <a:solidFill>
                  <a:schemeClr val="tx1"/>
                </a:solidFill>
                <a:round/>
                <a:headEnd/>
                <a:tailEnd/>
              </a:ln>
            </p:spPr>
            <p:txBody>
              <a:bodyPr/>
              <a:lstStyle/>
              <a:p>
                <a:endParaRPr lang="en-US"/>
              </a:p>
            </p:txBody>
          </p:sp>
          <p:sp>
            <p:nvSpPr>
              <p:cNvPr id="33" name="Line 31"/>
              <p:cNvSpPr>
                <a:spLocks noChangeShapeType="1"/>
              </p:cNvSpPr>
              <p:nvPr/>
            </p:nvSpPr>
            <p:spPr bwMode="auto">
              <a:xfrm>
                <a:off x="240" y="1776"/>
                <a:ext cx="0" cy="867"/>
              </a:xfrm>
              <a:prstGeom prst="line">
                <a:avLst/>
              </a:prstGeom>
              <a:noFill/>
              <a:ln w="12700" cap="sq">
                <a:noFill/>
                <a:round/>
                <a:headEnd/>
                <a:tailEnd/>
              </a:ln>
            </p:spPr>
            <p:txBody>
              <a:bodyPr/>
              <a:lstStyle/>
              <a:p>
                <a:endParaRPr lang="en-US"/>
              </a:p>
            </p:txBody>
          </p:sp>
          <p:sp>
            <p:nvSpPr>
              <p:cNvPr id="34" name="Line 32"/>
              <p:cNvSpPr>
                <a:spLocks noChangeShapeType="1"/>
              </p:cNvSpPr>
              <p:nvPr/>
            </p:nvSpPr>
            <p:spPr bwMode="auto">
              <a:xfrm>
                <a:off x="2032" y="1776"/>
                <a:ext cx="0" cy="1853"/>
              </a:xfrm>
              <a:prstGeom prst="line">
                <a:avLst/>
              </a:prstGeom>
              <a:noFill/>
              <a:ln w="12700">
                <a:solidFill>
                  <a:schemeClr val="tx1"/>
                </a:solidFill>
                <a:round/>
                <a:headEnd/>
                <a:tailEnd/>
              </a:ln>
            </p:spPr>
            <p:txBody>
              <a:bodyPr/>
              <a:lstStyle/>
              <a:p>
                <a:endParaRPr lang="en-US"/>
              </a:p>
            </p:txBody>
          </p:sp>
          <p:sp>
            <p:nvSpPr>
              <p:cNvPr id="35" name="Line 33"/>
              <p:cNvSpPr>
                <a:spLocks noChangeShapeType="1"/>
              </p:cNvSpPr>
              <p:nvPr/>
            </p:nvSpPr>
            <p:spPr bwMode="auto">
              <a:xfrm>
                <a:off x="2880" y="1776"/>
                <a:ext cx="0" cy="1853"/>
              </a:xfrm>
              <a:prstGeom prst="line">
                <a:avLst/>
              </a:prstGeom>
              <a:noFill/>
              <a:ln w="12700">
                <a:solidFill>
                  <a:schemeClr val="tx1"/>
                </a:solidFill>
                <a:round/>
                <a:headEnd/>
                <a:tailEnd/>
              </a:ln>
            </p:spPr>
            <p:txBody>
              <a:bodyPr/>
              <a:lstStyle/>
              <a:p>
                <a:endParaRPr lang="en-US"/>
              </a:p>
            </p:txBody>
          </p:sp>
          <p:sp>
            <p:nvSpPr>
              <p:cNvPr id="36" name="Line 34"/>
              <p:cNvSpPr>
                <a:spLocks noChangeShapeType="1"/>
              </p:cNvSpPr>
              <p:nvPr/>
            </p:nvSpPr>
            <p:spPr bwMode="auto">
              <a:xfrm>
                <a:off x="3673" y="1776"/>
                <a:ext cx="0" cy="1853"/>
              </a:xfrm>
              <a:prstGeom prst="line">
                <a:avLst/>
              </a:prstGeom>
              <a:noFill/>
              <a:ln w="12700">
                <a:solidFill>
                  <a:schemeClr val="tx1"/>
                </a:solidFill>
                <a:round/>
                <a:headEnd/>
                <a:tailEnd/>
              </a:ln>
            </p:spPr>
            <p:txBody>
              <a:bodyPr/>
              <a:lstStyle/>
              <a:p>
                <a:endParaRPr lang="en-US"/>
              </a:p>
            </p:txBody>
          </p:sp>
          <p:sp>
            <p:nvSpPr>
              <p:cNvPr id="37" name="Line 35"/>
              <p:cNvSpPr>
                <a:spLocks noChangeShapeType="1"/>
              </p:cNvSpPr>
              <p:nvPr/>
            </p:nvSpPr>
            <p:spPr bwMode="auto">
              <a:xfrm>
                <a:off x="4588" y="1776"/>
                <a:ext cx="0" cy="1853"/>
              </a:xfrm>
              <a:prstGeom prst="line">
                <a:avLst/>
              </a:prstGeom>
              <a:noFill/>
              <a:ln w="12700">
                <a:solidFill>
                  <a:schemeClr val="tx1"/>
                </a:solidFill>
                <a:round/>
                <a:headEnd/>
                <a:tailEnd/>
              </a:ln>
            </p:spPr>
            <p:txBody>
              <a:bodyPr/>
              <a:lstStyle/>
              <a:p>
                <a:endParaRPr lang="en-US"/>
              </a:p>
            </p:txBody>
          </p:sp>
          <p:sp>
            <p:nvSpPr>
              <p:cNvPr id="38" name="Line 36"/>
              <p:cNvSpPr>
                <a:spLocks noChangeShapeType="1"/>
              </p:cNvSpPr>
              <p:nvPr/>
            </p:nvSpPr>
            <p:spPr bwMode="auto">
              <a:xfrm>
                <a:off x="5472" y="1776"/>
                <a:ext cx="0" cy="867"/>
              </a:xfrm>
              <a:prstGeom prst="line">
                <a:avLst/>
              </a:prstGeom>
              <a:noFill/>
              <a:ln w="12700" cap="sq">
                <a:noFill/>
                <a:round/>
                <a:headEnd/>
                <a:tailEnd/>
              </a:ln>
            </p:spPr>
            <p:txBody>
              <a:bodyPr/>
              <a:lstStyle/>
              <a:p>
                <a:endParaRPr lang="en-US"/>
              </a:p>
            </p:txBody>
          </p:sp>
          <p:sp>
            <p:nvSpPr>
              <p:cNvPr id="39" name="Line 37"/>
              <p:cNvSpPr>
                <a:spLocks noChangeShapeType="1"/>
              </p:cNvSpPr>
              <p:nvPr/>
            </p:nvSpPr>
            <p:spPr bwMode="auto">
              <a:xfrm>
                <a:off x="240" y="1776"/>
                <a:ext cx="1792" cy="0"/>
              </a:xfrm>
              <a:prstGeom prst="line">
                <a:avLst/>
              </a:prstGeom>
              <a:noFill/>
              <a:ln w="12700" cap="sq">
                <a:noFill/>
                <a:round/>
                <a:headEnd/>
                <a:tailEnd/>
              </a:ln>
            </p:spPr>
            <p:txBody>
              <a:bodyPr/>
              <a:lstStyle/>
              <a:p>
                <a:endParaRPr lang="en-US"/>
              </a:p>
            </p:txBody>
          </p:sp>
          <p:sp>
            <p:nvSpPr>
              <p:cNvPr id="40" name="Line 38"/>
              <p:cNvSpPr>
                <a:spLocks noChangeShapeType="1"/>
              </p:cNvSpPr>
              <p:nvPr/>
            </p:nvSpPr>
            <p:spPr bwMode="auto">
              <a:xfrm>
                <a:off x="2032" y="1776"/>
                <a:ext cx="848" cy="0"/>
              </a:xfrm>
              <a:prstGeom prst="line">
                <a:avLst/>
              </a:prstGeom>
              <a:noFill/>
              <a:ln w="12700" cap="sq">
                <a:noFill/>
                <a:round/>
                <a:headEnd/>
                <a:tailEnd/>
              </a:ln>
            </p:spPr>
            <p:txBody>
              <a:bodyPr/>
              <a:lstStyle/>
              <a:p>
                <a:endParaRPr lang="en-US"/>
              </a:p>
            </p:txBody>
          </p:sp>
          <p:sp>
            <p:nvSpPr>
              <p:cNvPr id="41" name="Line 39"/>
              <p:cNvSpPr>
                <a:spLocks noChangeShapeType="1"/>
              </p:cNvSpPr>
              <p:nvPr/>
            </p:nvSpPr>
            <p:spPr bwMode="auto">
              <a:xfrm>
                <a:off x="240" y="2643"/>
                <a:ext cx="0" cy="326"/>
              </a:xfrm>
              <a:prstGeom prst="line">
                <a:avLst/>
              </a:prstGeom>
              <a:noFill/>
              <a:ln w="12700" cap="sq">
                <a:noFill/>
                <a:round/>
                <a:headEnd/>
                <a:tailEnd/>
              </a:ln>
            </p:spPr>
            <p:txBody>
              <a:bodyPr/>
              <a:lstStyle/>
              <a:p>
                <a:endParaRPr lang="en-US"/>
              </a:p>
            </p:txBody>
          </p:sp>
          <p:sp>
            <p:nvSpPr>
              <p:cNvPr id="42" name="Line 40"/>
              <p:cNvSpPr>
                <a:spLocks noChangeShapeType="1"/>
              </p:cNvSpPr>
              <p:nvPr/>
            </p:nvSpPr>
            <p:spPr bwMode="auto">
              <a:xfrm>
                <a:off x="2880" y="1776"/>
                <a:ext cx="793" cy="0"/>
              </a:xfrm>
              <a:prstGeom prst="line">
                <a:avLst/>
              </a:prstGeom>
              <a:noFill/>
              <a:ln w="12700" cap="sq">
                <a:noFill/>
                <a:round/>
                <a:headEnd/>
                <a:tailEnd/>
              </a:ln>
            </p:spPr>
            <p:txBody>
              <a:bodyPr/>
              <a:lstStyle/>
              <a:p>
                <a:endParaRPr lang="en-US"/>
              </a:p>
            </p:txBody>
          </p:sp>
          <p:sp>
            <p:nvSpPr>
              <p:cNvPr id="43" name="Line 41"/>
              <p:cNvSpPr>
                <a:spLocks noChangeShapeType="1"/>
              </p:cNvSpPr>
              <p:nvPr/>
            </p:nvSpPr>
            <p:spPr bwMode="auto">
              <a:xfrm>
                <a:off x="3673" y="1776"/>
                <a:ext cx="915" cy="0"/>
              </a:xfrm>
              <a:prstGeom prst="line">
                <a:avLst/>
              </a:prstGeom>
              <a:noFill/>
              <a:ln w="12700" cap="sq">
                <a:noFill/>
                <a:round/>
                <a:headEnd/>
                <a:tailEnd/>
              </a:ln>
            </p:spPr>
            <p:txBody>
              <a:bodyPr/>
              <a:lstStyle/>
              <a:p>
                <a:endParaRPr lang="en-US"/>
              </a:p>
            </p:txBody>
          </p:sp>
          <p:sp>
            <p:nvSpPr>
              <p:cNvPr id="44" name="Line 42"/>
              <p:cNvSpPr>
                <a:spLocks noChangeShapeType="1"/>
              </p:cNvSpPr>
              <p:nvPr/>
            </p:nvSpPr>
            <p:spPr bwMode="auto">
              <a:xfrm>
                <a:off x="4588" y="1776"/>
                <a:ext cx="884" cy="0"/>
              </a:xfrm>
              <a:prstGeom prst="line">
                <a:avLst/>
              </a:prstGeom>
              <a:noFill/>
              <a:ln w="12700" cap="sq">
                <a:noFill/>
                <a:round/>
                <a:headEnd/>
                <a:tailEnd/>
              </a:ln>
            </p:spPr>
            <p:txBody>
              <a:bodyPr/>
              <a:lstStyle/>
              <a:p>
                <a:endParaRPr lang="en-US"/>
              </a:p>
            </p:txBody>
          </p:sp>
          <p:sp>
            <p:nvSpPr>
              <p:cNvPr id="45" name="Line 43"/>
              <p:cNvSpPr>
                <a:spLocks noChangeShapeType="1"/>
              </p:cNvSpPr>
              <p:nvPr/>
            </p:nvSpPr>
            <p:spPr bwMode="auto">
              <a:xfrm>
                <a:off x="5472" y="2643"/>
                <a:ext cx="0" cy="326"/>
              </a:xfrm>
              <a:prstGeom prst="line">
                <a:avLst/>
              </a:prstGeom>
              <a:noFill/>
              <a:ln w="12700" cap="sq">
                <a:noFill/>
                <a:round/>
                <a:headEnd/>
                <a:tailEnd/>
              </a:ln>
            </p:spPr>
            <p:txBody>
              <a:bodyPr/>
              <a:lstStyle/>
              <a:p>
                <a:endParaRPr lang="en-US"/>
              </a:p>
            </p:txBody>
          </p:sp>
          <p:sp>
            <p:nvSpPr>
              <p:cNvPr id="46" name="Line 44"/>
              <p:cNvSpPr>
                <a:spLocks noChangeShapeType="1"/>
              </p:cNvSpPr>
              <p:nvPr/>
            </p:nvSpPr>
            <p:spPr bwMode="auto">
              <a:xfrm>
                <a:off x="240" y="2969"/>
                <a:ext cx="0" cy="334"/>
              </a:xfrm>
              <a:prstGeom prst="line">
                <a:avLst/>
              </a:prstGeom>
              <a:noFill/>
              <a:ln w="12700" cap="sq">
                <a:noFill/>
                <a:round/>
                <a:headEnd/>
                <a:tailEnd/>
              </a:ln>
            </p:spPr>
            <p:txBody>
              <a:bodyPr/>
              <a:lstStyle/>
              <a:p>
                <a:endParaRPr lang="en-US"/>
              </a:p>
            </p:txBody>
          </p:sp>
          <p:sp>
            <p:nvSpPr>
              <p:cNvPr id="47" name="Line 45"/>
              <p:cNvSpPr>
                <a:spLocks noChangeShapeType="1"/>
              </p:cNvSpPr>
              <p:nvPr/>
            </p:nvSpPr>
            <p:spPr bwMode="auto">
              <a:xfrm>
                <a:off x="5472" y="2969"/>
                <a:ext cx="0" cy="334"/>
              </a:xfrm>
              <a:prstGeom prst="line">
                <a:avLst/>
              </a:prstGeom>
              <a:noFill/>
              <a:ln w="12700" cap="sq">
                <a:noFill/>
                <a:round/>
                <a:headEnd/>
                <a:tailEnd/>
              </a:ln>
            </p:spPr>
            <p:txBody>
              <a:bodyPr/>
              <a:lstStyle/>
              <a:p>
                <a:endParaRPr lang="en-US"/>
              </a:p>
            </p:txBody>
          </p:sp>
          <p:sp>
            <p:nvSpPr>
              <p:cNvPr id="48" name="Line 46"/>
              <p:cNvSpPr>
                <a:spLocks noChangeShapeType="1"/>
              </p:cNvSpPr>
              <p:nvPr/>
            </p:nvSpPr>
            <p:spPr bwMode="auto">
              <a:xfrm>
                <a:off x="240" y="3303"/>
                <a:ext cx="0" cy="326"/>
              </a:xfrm>
              <a:prstGeom prst="line">
                <a:avLst/>
              </a:prstGeom>
              <a:noFill/>
              <a:ln w="12700" cap="sq">
                <a:noFill/>
                <a:round/>
                <a:headEnd/>
                <a:tailEnd/>
              </a:ln>
            </p:spPr>
            <p:txBody>
              <a:bodyPr/>
              <a:lstStyle/>
              <a:p>
                <a:endParaRPr lang="en-US"/>
              </a:p>
            </p:txBody>
          </p:sp>
          <p:sp>
            <p:nvSpPr>
              <p:cNvPr id="49" name="Line 47"/>
              <p:cNvSpPr>
                <a:spLocks noChangeShapeType="1"/>
              </p:cNvSpPr>
              <p:nvPr/>
            </p:nvSpPr>
            <p:spPr bwMode="auto">
              <a:xfrm>
                <a:off x="5472" y="3303"/>
                <a:ext cx="0" cy="326"/>
              </a:xfrm>
              <a:prstGeom prst="line">
                <a:avLst/>
              </a:prstGeom>
              <a:noFill/>
              <a:ln w="12700" cap="sq">
                <a:noFill/>
                <a:round/>
                <a:headEnd/>
                <a:tailEnd/>
              </a:ln>
            </p:spPr>
            <p:txBody>
              <a:bodyPr/>
              <a:lstStyle/>
              <a:p>
                <a:endParaRPr lang="en-US"/>
              </a:p>
            </p:txBody>
          </p:sp>
          <p:sp>
            <p:nvSpPr>
              <p:cNvPr id="50" name="Line 48"/>
              <p:cNvSpPr>
                <a:spLocks noChangeShapeType="1"/>
              </p:cNvSpPr>
              <p:nvPr/>
            </p:nvSpPr>
            <p:spPr bwMode="auto">
              <a:xfrm>
                <a:off x="4588" y="3629"/>
                <a:ext cx="884" cy="0"/>
              </a:xfrm>
              <a:prstGeom prst="line">
                <a:avLst/>
              </a:prstGeom>
              <a:noFill/>
              <a:ln w="12700" cap="sq">
                <a:noFill/>
                <a:round/>
                <a:headEnd/>
                <a:tailEnd/>
              </a:ln>
            </p:spPr>
            <p:txBody>
              <a:bodyPr/>
              <a:lstStyle/>
              <a:p>
                <a:endParaRPr lang="en-US"/>
              </a:p>
            </p:txBody>
          </p:sp>
          <p:sp>
            <p:nvSpPr>
              <p:cNvPr id="51" name="Line 49"/>
              <p:cNvSpPr>
                <a:spLocks noChangeShapeType="1"/>
              </p:cNvSpPr>
              <p:nvPr/>
            </p:nvSpPr>
            <p:spPr bwMode="auto">
              <a:xfrm>
                <a:off x="2032" y="3629"/>
                <a:ext cx="1641" cy="0"/>
              </a:xfrm>
              <a:prstGeom prst="line">
                <a:avLst/>
              </a:prstGeom>
              <a:noFill/>
              <a:ln w="12700">
                <a:solidFill>
                  <a:schemeClr val="tx1"/>
                </a:solidFill>
                <a:round/>
                <a:headEnd/>
                <a:tailEnd/>
              </a:ln>
            </p:spPr>
            <p:txBody>
              <a:bodyPr/>
              <a:lstStyle/>
              <a:p>
                <a:endParaRPr lang="en-US"/>
              </a:p>
            </p:txBody>
          </p:sp>
          <p:sp>
            <p:nvSpPr>
              <p:cNvPr id="52" name="Line 50"/>
              <p:cNvSpPr>
                <a:spLocks noChangeShapeType="1"/>
              </p:cNvSpPr>
              <p:nvPr/>
            </p:nvSpPr>
            <p:spPr bwMode="auto">
              <a:xfrm>
                <a:off x="3673" y="3629"/>
                <a:ext cx="915" cy="0"/>
              </a:xfrm>
              <a:prstGeom prst="line">
                <a:avLst/>
              </a:prstGeom>
              <a:noFill/>
              <a:ln w="12700" cap="sq">
                <a:noFill/>
                <a:round/>
                <a:headEnd/>
                <a:tailEnd/>
              </a:ln>
            </p:spPr>
            <p:txBody>
              <a:bodyPr/>
              <a:lstStyle/>
              <a:p>
                <a:endParaRPr lang="en-US"/>
              </a:p>
            </p:txBody>
          </p:sp>
          <p:sp>
            <p:nvSpPr>
              <p:cNvPr id="53" name="Line 51"/>
              <p:cNvSpPr>
                <a:spLocks noChangeShapeType="1"/>
              </p:cNvSpPr>
              <p:nvPr/>
            </p:nvSpPr>
            <p:spPr bwMode="auto">
              <a:xfrm>
                <a:off x="240" y="3629"/>
                <a:ext cx="1792" cy="0"/>
              </a:xfrm>
              <a:prstGeom prst="line">
                <a:avLst/>
              </a:prstGeom>
              <a:noFill/>
              <a:ln w="12700" cap="sq">
                <a:noFill/>
                <a:round/>
                <a:headEnd/>
                <a:tailEnd/>
              </a:ln>
            </p:spPr>
            <p:txBody>
              <a:bodyPr/>
              <a:lstStyle/>
              <a:p>
                <a:endParaRPr lang="en-US"/>
              </a:p>
            </p:txBody>
          </p:sp>
        </p:grpSp>
        <p:sp>
          <p:nvSpPr>
            <p:cNvPr id="7" name="Line 52"/>
            <p:cNvSpPr>
              <a:spLocks noChangeShapeType="1"/>
            </p:cNvSpPr>
            <p:nvPr/>
          </p:nvSpPr>
          <p:spPr bwMode="auto">
            <a:xfrm>
              <a:off x="240" y="1536"/>
              <a:ext cx="1785" cy="561"/>
            </a:xfrm>
            <a:prstGeom prst="line">
              <a:avLst/>
            </a:prstGeom>
            <a:noFill/>
            <a:ln w="9525">
              <a:solidFill>
                <a:schemeClr val="tx1"/>
              </a:solidFill>
              <a:round/>
              <a:headEnd/>
              <a:tailEnd/>
            </a:ln>
          </p:spPr>
          <p:txBody>
            <a:bodyPr/>
            <a:lstStyle/>
            <a:p>
              <a:endParaRPr lang="en-US"/>
            </a:p>
          </p:txBody>
        </p:sp>
        <p:sp>
          <p:nvSpPr>
            <p:cNvPr id="8" name="Line 53"/>
            <p:cNvSpPr>
              <a:spLocks noChangeShapeType="1"/>
            </p:cNvSpPr>
            <p:nvPr/>
          </p:nvSpPr>
          <p:spPr bwMode="auto">
            <a:xfrm>
              <a:off x="240" y="1536"/>
              <a:ext cx="5232" cy="0"/>
            </a:xfrm>
            <a:prstGeom prst="line">
              <a:avLst/>
            </a:prstGeom>
            <a:noFill/>
            <a:ln w="38100">
              <a:solidFill>
                <a:srgbClr val="FF3300"/>
              </a:solidFill>
              <a:round/>
              <a:headEnd/>
              <a:tailEnd/>
            </a:ln>
          </p:spPr>
          <p:txBody>
            <a:bodyPr/>
            <a:lstStyle/>
            <a:p>
              <a:endParaRPr lang="en-US"/>
            </a:p>
          </p:txBody>
        </p:sp>
        <p:sp>
          <p:nvSpPr>
            <p:cNvPr id="9" name="Line 54"/>
            <p:cNvSpPr>
              <a:spLocks noChangeShapeType="1"/>
            </p:cNvSpPr>
            <p:nvPr/>
          </p:nvSpPr>
          <p:spPr bwMode="auto">
            <a:xfrm>
              <a:off x="213" y="1536"/>
              <a:ext cx="27" cy="1872"/>
            </a:xfrm>
            <a:prstGeom prst="line">
              <a:avLst/>
            </a:prstGeom>
            <a:noFill/>
            <a:ln w="38100">
              <a:solidFill>
                <a:srgbClr val="FF3300"/>
              </a:solidFill>
              <a:round/>
              <a:headEnd/>
              <a:tailEnd/>
            </a:ln>
          </p:spPr>
          <p:txBody>
            <a:bodyPr/>
            <a:lstStyle/>
            <a:p>
              <a:endParaRPr lang="en-US"/>
            </a:p>
          </p:txBody>
        </p:sp>
        <p:sp>
          <p:nvSpPr>
            <p:cNvPr id="10" name="Line 55"/>
            <p:cNvSpPr>
              <a:spLocks noChangeShapeType="1"/>
            </p:cNvSpPr>
            <p:nvPr/>
          </p:nvSpPr>
          <p:spPr bwMode="auto">
            <a:xfrm flipV="1">
              <a:off x="240" y="3408"/>
              <a:ext cx="5232" cy="0"/>
            </a:xfrm>
            <a:prstGeom prst="line">
              <a:avLst/>
            </a:prstGeom>
            <a:noFill/>
            <a:ln w="38100">
              <a:solidFill>
                <a:srgbClr val="FF3300"/>
              </a:solidFill>
              <a:round/>
              <a:headEnd/>
              <a:tailEnd/>
            </a:ln>
          </p:spPr>
          <p:txBody>
            <a:bodyPr/>
            <a:lstStyle/>
            <a:p>
              <a:endParaRPr lang="en-US"/>
            </a:p>
          </p:txBody>
        </p:sp>
        <p:sp>
          <p:nvSpPr>
            <p:cNvPr id="11" name="Line 56"/>
            <p:cNvSpPr>
              <a:spLocks noChangeShapeType="1"/>
            </p:cNvSpPr>
            <p:nvPr/>
          </p:nvSpPr>
          <p:spPr bwMode="auto">
            <a:xfrm>
              <a:off x="5472" y="1536"/>
              <a:ext cx="0" cy="1872"/>
            </a:xfrm>
            <a:prstGeom prst="line">
              <a:avLst/>
            </a:prstGeom>
            <a:noFill/>
            <a:ln w="38100">
              <a:solidFill>
                <a:srgbClr val="FF3300"/>
              </a:solidFill>
              <a:round/>
              <a:headEnd/>
              <a:tailEnd/>
            </a:ln>
          </p:spPr>
          <p:txBody>
            <a:bodyPr/>
            <a:lstStyle/>
            <a:p>
              <a:endParaRPr lang="en-US"/>
            </a:p>
          </p:txBody>
        </p:sp>
      </p:grpSp>
      <p:sp>
        <p:nvSpPr>
          <p:cNvPr id="54" name="TextBox 60"/>
          <p:cNvSpPr txBox="1">
            <a:spLocks noChangeArrowheads="1"/>
          </p:cNvSpPr>
          <p:nvPr/>
        </p:nvSpPr>
        <p:spPr bwMode="auto">
          <a:xfrm>
            <a:off x="3276600" y="5715000"/>
            <a:ext cx="1143000" cy="584769"/>
          </a:xfrm>
          <a:prstGeom prst="rect">
            <a:avLst/>
          </a:prstGeom>
          <a:noFill/>
          <a:ln w="9525">
            <a:noFill/>
            <a:miter lim="800000"/>
            <a:headEnd/>
            <a:tailEnd/>
          </a:ln>
        </p:spPr>
        <p:txBody>
          <a:bodyPr lIns="91434" tIns="45717" rIns="91434" bIns="45717">
            <a:spAutoFit/>
          </a:bodyPr>
          <a:lstStyle/>
          <a:p>
            <a:pPr algn="ctr" eaLnBrk="1" hangingPunct="1">
              <a:spcBef>
                <a:spcPct val="20000"/>
              </a:spcBef>
            </a:pPr>
            <a:r>
              <a:rPr lang="vi-VN" sz="3200" b="1" dirty="0">
                <a:solidFill>
                  <a:srgbClr val="0000FF"/>
                </a:solidFill>
                <a:latin typeface="Times New Roman" pitchFamily="18" charset="0"/>
                <a:cs typeface="Times New Roman" pitchFamily="18" charset="0"/>
              </a:rPr>
              <a:t>9</a:t>
            </a:r>
          </a:p>
        </p:txBody>
      </p:sp>
      <p:sp>
        <p:nvSpPr>
          <p:cNvPr id="56" name="Rectangle 16"/>
          <p:cNvSpPr>
            <a:spLocks noChangeArrowheads="1"/>
          </p:cNvSpPr>
          <p:nvPr/>
        </p:nvSpPr>
        <p:spPr bwMode="auto">
          <a:xfrm>
            <a:off x="3200400" y="4572000"/>
            <a:ext cx="1143000" cy="748407"/>
          </a:xfrm>
          <a:prstGeom prst="rect">
            <a:avLst/>
          </a:prstGeom>
          <a:solidFill>
            <a:schemeClr val="bg1"/>
          </a:solidFill>
          <a:ln w="9525">
            <a:noFill/>
            <a:miter lim="800000"/>
            <a:headEnd/>
            <a:tailEnd/>
          </a:ln>
        </p:spPr>
        <p:txBody>
          <a:bodyPr/>
          <a:lstStyle/>
          <a:p>
            <a:pPr algn="ctr" eaLnBrk="1" hangingPunct="1">
              <a:spcBef>
                <a:spcPct val="20000"/>
              </a:spcBef>
            </a:pPr>
            <a:r>
              <a:rPr lang="vi-VN" sz="3200" b="1" dirty="0">
                <a:solidFill>
                  <a:srgbClr val="0000FF"/>
                </a:solidFill>
                <a:latin typeface="Times New Roman" pitchFamily="18" charset="0"/>
                <a:cs typeface="Times New Roman" pitchFamily="18" charset="0"/>
              </a:rPr>
              <a:t>3</a:t>
            </a:r>
            <a:endParaRPr lang="en-US"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linds(horizontal)">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0" fill="hold"/>
                                        <p:tgtEl>
                                          <p:spTgt spid="54"/>
                                        </p:tgtEl>
                                        <p:attrNameLst>
                                          <p:attrName>ppt_x</p:attrName>
                                        </p:attrNameLst>
                                      </p:cBhvr>
                                      <p:tavLst>
                                        <p:tav tm="0">
                                          <p:val>
                                            <p:strVal val="#ppt_x"/>
                                          </p:val>
                                        </p:tav>
                                        <p:tav tm="100000">
                                          <p:val>
                                            <p:strVal val="#ppt_x"/>
                                          </p:val>
                                        </p:tav>
                                      </p:tavLst>
                                    </p:anim>
                                    <p:anim calcmode="lin" valueType="num">
                                      <p:cBhvr additive="base">
                                        <p:cTn id="29"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4" grpId="0"/>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707928" y="1889183"/>
            <a:ext cx="3213373" cy="3905328"/>
            <a:chOff x="960" y="240"/>
            <a:chExt cx="4612" cy="1728"/>
          </a:xfrm>
        </p:grpSpPr>
        <p:sp>
          <p:nvSpPr>
            <p:cNvPr id="15529" name="Arc 3"/>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5530" name="Arc 4"/>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5531" name="Arc 5"/>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5532" name="Arc 6"/>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5533" name="Arc 7"/>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5534" name="Arc 8"/>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5535" name="Arc 9"/>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5536" name="Arc 10"/>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5537" name="Arc 11"/>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5538" name="Line 12"/>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5539" name="Arc 13"/>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5540" name="Arc 14"/>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5541" name="Arc 15"/>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5542" name="Arc 16"/>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5543" name="Arc 17"/>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5544" name="Arc 18"/>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5545" name="Arc 19"/>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5546" name="Line 20"/>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5547" name="Line 21"/>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5548" name="Line 22"/>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5549" name="Line 23"/>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5550" name="Line 24"/>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5551" name="Line 25"/>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5552" name="Line 26"/>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5553" name="Line 27"/>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5554" name="Line 28"/>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5555" name="Line 29"/>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5556" name="Line 30"/>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5557" name="Line 31"/>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5558" name="Line 32"/>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5559" name="Line 33"/>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5560" name="Line 34"/>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5561" name="Line 35"/>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5562" name="Line 36"/>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5563" name="Line 37"/>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5564" name="Line 38"/>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5565" name="Line 39"/>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5566" name="Line 40"/>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5567" name="Line 41"/>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5568" name="Line 42"/>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5569" name="Line 43"/>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5570" name="Line 44"/>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5571" name="Line 45"/>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5572" name="Line 46"/>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pic>
        <p:nvPicPr>
          <p:cNvPr id="15363" name="Picture 5" descr="maybienthe"/>
          <p:cNvPicPr>
            <a:picLocks noChangeAspect="1" noChangeArrowheads="1"/>
          </p:cNvPicPr>
          <p:nvPr/>
        </p:nvPicPr>
        <p:blipFill>
          <a:blip r:embed="rId3">
            <a:clrChange>
              <a:clrFrom>
                <a:srgbClr val="FFFFFF"/>
              </a:clrFrom>
              <a:clrTo>
                <a:srgbClr val="FFFFFF">
                  <a:alpha val="0"/>
                </a:srgbClr>
              </a:clrTo>
            </a:clrChange>
          </a:blip>
          <a:srcRect l="10146" t="5357" r="14493" b="17857"/>
          <a:stretch>
            <a:fillRect/>
          </a:stretch>
        </p:blipFill>
        <p:spPr bwMode="auto">
          <a:xfrm>
            <a:off x="3467444" y="2885988"/>
            <a:ext cx="2590738" cy="1559354"/>
          </a:xfrm>
          <a:prstGeom prst="rect">
            <a:avLst/>
          </a:prstGeom>
          <a:noFill/>
          <a:ln w="9525">
            <a:noFill/>
            <a:miter lim="800000"/>
            <a:headEnd/>
            <a:tailEnd/>
          </a:ln>
        </p:spPr>
      </p:pic>
      <p:sp>
        <p:nvSpPr>
          <p:cNvPr id="15364" name="Rectangle 48" descr="Medium wood"/>
          <p:cNvSpPr>
            <a:spLocks noChangeArrowheads="1"/>
          </p:cNvSpPr>
          <p:nvPr/>
        </p:nvSpPr>
        <p:spPr bwMode="auto">
          <a:xfrm>
            <a:off x="229726" y="2172051"/>
            <a:ext cx="2665749" cy="35499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5365" name="AutoShape 49"/>
          <p:cNvSpPr>
            <a:spLocks noChangeArrowheads="1"/>
          </p:cNvSpPr>
          <p:nvPr/>
        </p:nvSpPr>
        <p:spPr bwMode="auto">
          <a:xfrm>
            <a:off x="1862181" y="2400826"/>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5366" name="AutoShape 50"/>
          <p:cNvSpPr>
            <a:spLocks noChangeArrowheads="1"/>
          </p:cNvSpPr>
          <p:nvPr/>
        </p:nvSpPr>
        <p:spPr bwMode="auto">
          <a:xfrm>
            <a:off x="1144876" y="2400826"/>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5367" name="Rectangle 51" descr="Brown marble"/>
          <p:cNvSpPr>
            <a:spLocks noChangeArrowheads="1"/>
          </p:cNvSpPr>
          <p:nvPr/>
        </p:nvSpPr>
        <p:spPr bwMode="auto">
          <a:xfrm>
            <a:off x="646044" y="800715"/>
            <a:ext cx="1944694" cy="1274041"/>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5368" name="Rectangle 52"/>
          <p:cNvSpPr>
            <a:spLocks noChangeArrowheads="1"/>
          </p:cNvSpPr>
          <p:nvPr/>
        </p:nvSpPr>
        <p:spPr bwMode="auto">
          <a:xfrm>
            <a:off x="576658" y="800715"/>
            <a:ext cx="1944694" cy="1274041"/>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5369" name="Rectangle 53"/>
          <p:cNvSpPr>
            <a:spLocks noChangeArrowheads="1"/>
          </p:cNvSpPr>
          <p:nvPr/>
        </p:nvSpPr>
        <p:spPr bwMode="auto">
          <a:xfrm>
            <a:off x="659171" y="861195"/>
            <a:ext cx="1779667" cy="1005822"/>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5370" name="Oval 54"/>
          <p:cNvSpPr>
            <a:spLocks noChangeArrowheads="1"/>
          </p:cNvSpPr>
          <p:nvPr/>
        </p:nvSpPr>
        <p:spPr bwMode="auto">
          <a:xfrm>
            <a:off x="801694" y="962434"/>
            <a:ext cx="1511498" cy="1099173"/>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5371" name="Text Box 55"/>
          <p:cNvSpPr txBox="1">
            <a:spLocks noChangeArrowheads="1"/>
          </p:cNvSpPr>
          <p:nvPr/>
        </p:nvSpPr>
        <p:spPr bwMode="auto">
          <a:xfrm rot="6420000">
            <a:off x="818930" y="1321442"/>
            <a:ext cx="259015"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5372" name="Oval 56"/>
          <p:cNvSpPr>
            <a:spLocks noChangeArrowheads="1"/>
          </p:cNvSpPr>
          <p:nvPr/>
        </p:nvSpPr>
        <p:spPr bwMode="auto">
          <a:xfrm rot="5400000">
            <a:off x="966354" y="696435"/>
            <a:ext cx="1172802"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3" name="Group 57"/>
          <p:cNvGrpSpPr>
            <a:grpSpLocks/>
          </p:cNvGrpSpPr>
          <p:nvPr/>
        </p:nvGrpSpPr>
        <p:grpSpPr bwMode="auto">
          <a:xfrm>
            <a:off x="867120" y="874476"/>
            <a:ext cx="1374087" cy="662525"/>
            <a:chOff x="4133" y="2569"/>
            <a:chExt cx="866" cy="531"/>
          </a:xfrm>
        </p:grpSpPr>
        <p:sp>
          <p:nvSpPr>
            <p:cNvPr id="15492" name="Arc 58"/>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5493" name="Line 59"/>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5494" name="Text Box 60"/>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5495" name="Text Box 61"/>
            <p:cNvSpPr txBox="1">
              <a:spLocks noChangeArrowheads="1"/>
            </p:cNvSpPr>
            <p:nvPr/>
          </p:nvSpPr>
          <p:spPr bwMode="auto">
            <a:xfrm rot="20100000">
              <a:off x="4248" y="2569"/>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5496" name="Line 62"/>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5497" name="Line 63"/>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5498" name="Line 64"/>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5499" name="Line 65"/>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5500" name="Line 66"/>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5501" name="Line 67"/>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5502" name="Line 68"/>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5503" name="Line 69"/>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5504" name="Line 70"/>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5505" name="Line 71"/>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5506" name="Line 72"/>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5507" name="Line 73"/>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5508" name="Line 74"/>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5509" name="Line 75"/>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5510" name="Line 76"/>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5511" name="Line 77"/>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5512" name="Line 78"/>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5513" name="Line 79"/>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5514" name="Line 80"/>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5515" name="Line 81"/>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5516" name="Line 82"/>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5517" name="Line 83"/>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5518" name="Line 84"/>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5519" name="Line 85"/>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5520" name="Line 86"/>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5521" name="Line 87"/>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5522" name="Line 88"/>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5523" name="Line 89"/>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5524" name="Line 90"/>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5525" name="Line 91"/>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5526" name="Text Box 92"/>
            <p:cNvSpPr txBox="1">
              <a:spLocks noChangeArrowheads="1"/>
            </p:cNvSpPr>
            <p:nvPr/>
          </p:nvSpPr>
          <p:spPr bwMode="auto">
            <a:xfrm>
              <a:off x="4413" y="2571"/>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5527" name="Text Box 93"/>
            <p:cNvSpPr txBox="1">
              <a:spLocks noChangeArrowheads="1"/>
            </p:cNvSpPr>
            <p:nvPr/>
          </p:nvSpPr>
          <p:spPr bwMode="auto">
            <a:xfrm rot="1500000">
              <a:off x="4588" y="2569"/>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5528" name="Text Box 94"/>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5374" name="Text Box 95"/>
          <p:cNvSpPr txBox="1">
            <a:spLocks noChangeArrowheads="1"/>
          </p:cNvSpPr>
          <p:nvPr/>
        </p:nvSpPr>
        <p:spPr bwMode="auto">
          <a:xfrm rot="4500000">
            <a:off x="1995612" y="1304349"/>
            <a:ext cx="351051"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5375" name="Text Box 96"/>
          <p:cNvSpPr txBox="1">
            <a:spLocks noChangeArrowheads="1"/>
          </p:cNvSpPr>
          <p:nvPr/>
        </p:nvSpPr>
        <p:spPr bwMode="auto">
          <a:xfrm>
            <a:off x="1141125" y="1359504"/>
            <a:ext cx="824197"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5376" name="AutoShape 97"/>
          <p:cNvSpPr>
            <a:spLocks noChangeArrowheads="1"/>
          </p:cNvSpPr>
          <p:nvPr/>
        </p:nvSpPr>
        <p:spPr bwMode="auto">
          <a:xfrm rot="10800000">
            <a:off x="923589" y="1121526"/>
            <a:ext cx="1270521" cy="86513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5377" name="Text Box 98"/>
          <p:cNvSpPr txBox="1">
            <a:spLocks noChangeArrowheads="1"/>
          </p:cNvSpPr>
          <p:nvPr/>
        </p:nvSpPr>
        <p:spPr bwMode="auto">
          <a:xfrm>
            <a:off x="819509" y="1654020"/>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4" name="Group 99"/>
          <p:cNvGrpSpPr>
            <a:grpSpLocks/>
          </p:cNvGrpSpPr>
          <p:nvPr/>
        </p:nvGrpSpPr>
        <p:grpSpPr bwMode="auto">
          <a:xfrm>
            <a:off x="1518999" y="1143876"/>
            <a:ext cx="66574" cy="851991"/>
            <a:chOff x="4560" y="2640"/>
            <a:chExt cx="42" cy="738"/>
          </a:xfrm>
        </p:grpSpPr>
        <p:sp>
          <p:nvSpPr>
            <p:cNvPr id="15490" name="Line 100"/>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5491" name="Oval 101"/>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5379" name="Rectangle 102"/>
          <p:cNvSpPr>
            <a:spLocks noChangeArrowheads="1"/>
          </p:cNvSpPr>
          <p:nvPr/>
        </p:nvSpPr>
        <p:spPr bwMode="auto">
          <a:xfrm>
            <a:off x="685425" y="1867017"/>
            <a:ext cx="1729034" cy="502254"/>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5380" name="Picture 103" descr="j0300840"/>
          <p:cNvPicPr>
            <a:picLocks noChangeAspect="1" noChangeArrowheads="1"/>
          </p:cNvPicPr>
          <p:nvPr/>
        </p:nvPicPr>
        <p:blipFill>
          <a:blip r:embed="rId6"/>
          <a:srcRect/>
          <a:stretch>
            <a:fillRect/>
          </a:stretch>
        </p:blipFill>
        <p:spPr bwMode="auto">
          <a:xfrm>
            <a:off x="1738410" y="1903832"/>
            <a:ext cx="700428" cy="429940"/>
          </a:xfrm>
          <a:prstGeom prst="rect">
            <a:avLst/>
          </a:prstGeom>
          <a:noFill/>
          <a:ln w="9525">
            <a:noFill/>
            <a:miter lim="800000"/>
            <a:headEnd/>
            <a:tailEnd/>
          </a:ln>
        </p:spPr>
      </p:pic>
      <p:sp>
        <p:nvSpPr>
          <p:cNvPr id="15381" name="Rectangle 104"/>
          <p:cNvSpPr>
            <a:spLocks noChangeArrowheads="1"/>
          </p:cNvSpPr>
          <p:nvPr/>
        </p:nvSpPr>
        <p:spPr bwMode="auto">
          <a:xfrm>
            <a:off x="663859" y="876973"/>
            <a:ext cx="1698091" cy="1003192"/>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5382" name="Rectangle 105"/>
          <p:cNvSpPr>
            <a:spLocks noChangeArrowheads="1"/>
          </p:cNvSpPr>
          <p:nvPr/>
        </p:nvSpPr>
        <p:spPr bwMode="auto">
          <a:xfrm>
            <a:off x="533525" y="800714"/>
            <a:ext cx="1987826" cy="1523853"/>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5383" name="AutoShape 106"/>
          <p:cNvSpPr>
            <a:spLocks noChangeArrowheads="1"/>
          </p:cNvSpPr>
          <p:nvPr/>
        </p:nvSpPr>
        <p:spPr bwMode="auto">
          <a:xfrm>
            <a:off x="1512436" y="1913036"/>
            <a:ext cx="79700" cy="7494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5" name="Group 107"/>
          <p:cNvGrpSpPr>
            <a:grpSpLocks/>
          </p:cNvGrpSpPr>
          <p:nvPr/>
        </p:nvGrpSpPr>
        <p:grpSpPr bwMode="auto">
          <a:xfrm>
            <a:off x="1484307" y="1889369"/>
            <a:ext cx="136897" cy="74943"/>
            <a:chOff x="2838" y="2415"/>
            <a:chExt cx="86" cy="40"/>
          </a:xfrm>
        </p:grpSpPr>
        <p:sp>
          <p:nvSpPr>
            <p:cNvPr id="15487" name="Arc 108"/>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5488" name="Freeform 109"/>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5489" name="Freeform 110"/>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5385" name="Text Box 111"/>
          <p:cNvSpPr txBox="1">
            <a:spLocks noChangeArrowheads="1"/>
          </p:cNvSpPr>
          <p:nvPr/>
        </p:nvSpPr>
        <p:spPr bwMode="auto">
          <a:xfrm>
            <a:off x="703241" y="1848610"/>
            <a:ext cx="647919"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5386" name="Oval 112"/>
          <p:cNvSpPr>
            <a:spLocks noChangeArrowheads="1"/>
          </p:cNvSpPr>
          <p:nvPr/>
        </p:nvSpPr>
        <p:spPr bwMode="auto">
          <a:xfrm>
            <a:off x="1518999" y="1692149"/>
            <a:ext cx="66574" cy="74943"/>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5387" name="Rectangle 113" descr="Medium wood"/>
          <p:cNvSpPr>
            <a:spLocks noChangeArrowheads="1"/>
          </p:cNvSpPr>
          <p:nvPr/>
        </p:nvSpPr>
        <p:spPr bwMode="auto">
          <a:xfrm>
            <a:off x="6095688" y="2095793"/>
            <a:ext cx="2665749" cy="356311"/>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5388" name="AutoShape 114"/>
          <p:cNvSpPr>
            <a:spLocks noChangeArrowheads="1"/>
          </p:cNvSpPr>
          <p:nvPr/>
        </p:nvSpPr>
        <p:spPr bwMode="auto">
          <a:xfrm>
            <a:off x="7845350" y="2223329"/>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5389" name="AutoShape 115"/>
          <p:cNvSpPr>
            <a:spLocks noChangeArrowheads="1"/>
          </p:cNvSpPr>
          <p:nvPr/>
        </p:nvSpPr>
        <p:spPr bwMode="auto">
          <a:xfrm>
            <a:off x="7128044" y="2223329"/>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5390" name="Rectangle 116" descr="Brown marble"/>
          <p:cNvSpPr>
            <a:spLocks noChangeArrowheads="1"/>
          </p:cNvSpPr>
          <p:nvPr/>
        </p:nvSpPr>
        <p:spPr bwMode="auto">
          <a:xfrm>
            <a:off x="6635777" y="648198"/>
            <a:ext cx="1944694" cy="1274041"/>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5391" name="Rectangle 117"/>
          <p:cNvSpPr>
            <a:spLocks noChangeArrowheads="1"/>
          </p:cNvSpPr>
          <p:nvPr/>
        </p:nvSpPr>
        <p:spPr bwMode="auto">
          <a:xfrm>
            <a:off x="6672345" y="648198"/>
            <a:ext cx="1944694" cy="1274041"/>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5392" name="Rectangle 118"/>
          <p:cNvSpPr>
            <a:spLocks noChangeArrowheads="1"/>
          </p:cNvSpPr>
          <p:nvPr/>
        </p:nvSpPr>
        <p:spPr bwMode="auto">
          <a:xfrm>
            <a:off x="6754858" y="708678"/>
            <a:ext cx="1779667" cy="1005822"/>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5393" name="Oval 119"/>
          <p:cNvSpPr>
            <a:spLocks noChangeArrowheads="1"/>
          </p:cNvSpPr>
          <p:nvPr/>
        </p:nvSpPr>
        <p:spPr bwMode="auto">
          <a:xfrm>
            <a:off x="6897381" y="809917"/>
            <a:ext cx="1511498" cy="1099173"/>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5394" name="Text Box 120"/>
          <p:cNvSpPr txBox="1">
            <a:spLocks noChangeArrowheads="1"/>
          </p:cNvSpPr>
          <p:nvPr/>
        </p:nvSpPr>
        <p:spPr bwMode="auto">
          <a:xfrm rot="-4262628">
            <a:off x="6866519" y="1196490"/>
            <a:ext cx="372089" cy="261604"/>
          </a:xfrm>
          <a:prstGeom prst="rect">
            <a:avLst/>
          </a:prstGeom>
          <a:noFill/>
          <a:ln w="6350">
            <a:noFill/>
            <a:miter lim="800000"/>
            <a:headEnd/>
            <a:tailEnd/>
          </a:ln>
        </p:spPr>
        <p:txBody>
          <a:bodyPr lIns="91434" tIns="45717" rIns="91434" bIns="45717">
            <a:spAutoFit/>
          </a:bodyPr>
          <a:lstStyle/>
          <a:p>
            <a:pPr algn="ctr" eaLnBrk="1" hangingPunct="1"/>
            <a:r>
              <a:rPr lang="vi-VN" sz="1100" dirty="0">
                <a:solidFill>
                  <a:srgbClr val="0000FF"/>
                </a:solidFill>
              </a:rPr>
              <a:t>6</a:t>
            </a:r>
            <a:endParaRPr lang="en-US" sz="1100" dirty="0"/>
          </a:p>
        </p:txBody>
      </p:sp>
      <p:sp>
        <p:nvSpPr>
          <p:cNvPr id="15395" name="Oval 121"/>
          <p:cNvSpPr>
            <a:spLocks noChangeArrowheads="1"/>
          </p:cNvSpPr>
          <p:nvPr/>
        </p:nvSpPr>
        <p:spPr bwMode="auto">
          <a:xfrm rot="5400000">
            <a:off x="7062041" y="543918"/>
            <a:ext cx="1172802"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6" name="Group 122"/>
          <p:cNvGrpSpPr>
            <a:grpSpLocks/>
          </p:cNvGrpSpPr>
          <p:nvPr/>
        </p:nvGrpSpPr>
        <p:grpSpPr bwMode="auto">
          <a:xfrm>
            <a:off x="7016580" y="724456"/>
            <a:ext cx="1321316" cy="660030"/>
            <a:chOff x="4167" y="2571"/>
            <a:chExt cx="832" cy="529"/>
          </a:xfrm>
        </p:grpSpPr>
        <p:sp>
          <p:nvSpPr>
            <p:cNvPr id="15450" name="Arc 123"/>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5451" name="Line 124"/>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5452" name="Text Box 125"/>
            <p:cNvSpPr txBox="1">
              <a:spLocks noChangeArrowheads="1"/>
            </p:cNvSpPr>
            <p:nvPr/>
          </p:nvSpPr>
          <p:spPr bwMode="auto">
            <a:xfrm rot="18600000">
              <a:off x="4140" y="2729"/>
              <a:ext cx="220" cy="165"/>
            </a:xfrm>
            <a:prstGeom prst="rect">
              <a:avLst/>
            </a:prstGeom>
            <a:noFill/>
            <a:ln w="3175">
              <a:noFill/>
              <a:miter lim="800000"/>
              <a:headEnd/>
              <a:tailEnd/>
            </a:ln>
          </p:spPr>
          <p:txBody>
            <a:bodyPr>
              <a:spAutoFit/>
            </a:bodyPr>
            <a:lstStyle/>
            <a:p>
              <a:pPr algn="ctr" eaLnBrk="1" hangingPunct="1"/>
              <a:r>
                <a:rPr lang="vi-VN" sz="1100" dirty="0"/>
                <a:t>4</a:t>
              </a:r>
              <a:endParaRPr lang="en-US" sz="1100" dirty="0"/>
            </a:p>
          </p:txBody>
        </p:sp>
        <p:sp>
          <p:nvSpPr>
            <p:cNvPr id="15453" name="Text Box 126"/>
            <p:cNvSpPr txBox="1">
              <a:spLocks noChangeArrowheads="1"/>
            </p:cNvSpPr>
            <p:nvPr/>
          </p:nvSpPr>
          <p:spPr bwMode="auto">
            <a:xfrm rot="20100000">
              <a:off x="4248" y="2614"/>
              <a:ext cx="301" cy="210"/>
            </a:xfrm>
            <a:prstGeom prst="rect">
              <a:avLst/>
            </a:prstGeom>
            <a:noFill/>
            <a:ln w="12700">
              <a:noFill/>
              <a:miter lim="800000"/>
              <a:headEnd/>
              <a:tailEnd/>
            </a:ln>
          </p:spPr>
          <p:txBody>
            <a:bodyPr>
              <a:spAutoFit/>
            </a:bodyPr>
            <a:lstStyle/>
            <a:p>
              <a:pPr algn="ctr" eaLnBrk="1" hangingPunct="1"/>
              <a:r>
                <a:rPr lang="vi-VN" sz="1100" dirty="0"/>
                <a:t>2</a:t>
              </a:r>
              <a:endParaRPr lang="en-US" sz="1100" dirty="0"/>
            </a:p>
          </p:txBody>
        </p:sp>
        <p:sp>
          <p:nvSpPr>
            <p:cNvPr id="15454" name="Line 127"/>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5455" name="Line 128"/>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5456" name="Line 129"/>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5457" name="Line 130"/>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5458" name="Line 131"/>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5459" name="Line 132"/>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5460" name="Line 133"/>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5461" name="Line 134"/>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5462" name="Line 135"/>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5463" name="Line 136"/>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5464" name="Line 137"/>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5465" name="Line 138"/>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5466" name="Line 139"/>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5467" name="Line 140"/>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5468" name="Line 141"/>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5469" name="Line 142"/>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5470" name="Line 143"/>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5471" name="Line 144"/>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5472" name="Line 145"/>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5473" name="Line 146"/>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5474" name="Line 147"/>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5475" name="Line 148"/>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5476" name="Line 149"/>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5477" name="Line 150"/>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5478" name="Line 151"/>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5479" name="Line 152"/>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5480" name="Line 153"/>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5481" name="Line 154"/>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5482" name="Line 155"/>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5483" name="Line 156"/>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5484" name="Text Box 157"/>
            <p:cNvSpPr txBox="1">
              <a:spLocks noChangeArrowheads="1"/>
            </p:cNvSpPr>
            <p:nvPr/>
          </p:nvSpPr>
          <p:spPr bwMode="auto">
            <a:xfrm>
              <a:off x="4413" y="2571"/>
              <a:ext cx="301" cy="296"/>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5485" name="Text Box 158"/>
            <p:cNvSpPr txBox="1">
              <a:spLocks noChangeArrowheads="1"/>
            </p:cNvSpPr>
            <p:nvPr/>
          </p:nvSpPr>
          <p:spPr bwMode="auto">
            <a:xfrm rot="1500000">
              <a:off x="4588" y="2614"/>
              <a:ext cx="301" cy="210"/>
            </a:xfrm>
            <a:prstGeom prst="rect">
              <a:avLst/>
            </a:prstGeom>
            <a:noFill/>
            <a:ln w="12700">
              <a:noFill/>
              <a:miter lim="800000"/>
              <a:headEnd/>
              <a:tailEnd/>
            </a:ln>
          </p:spPr>
          <p:txBody>
            <a:bodyPr>
              <a:spAutoFit/>
            </a:bodyPr>
            <a:lstStyle/>
            <a:p>
              <a:pPr algn="ctr" eaLnBrk="1" hangingPunct="1"/>
              <a:r>
                <a:rPr lang="vi-VN" sz="1100" dirty="0"/>
                <a:t>2</a:t>
              </a:r>
              <a:endParaRPr lang="en-US" sz="1100" dirty="0"/>
            </a:p>
          </p:txBody>
        </p:sp>
        <p:sp>
          <p:nvSpPr>
            <p:cNvPr id="15486" name="Text Box 159"/>
            <p:cNvSpPr txBox="1">
              <a:spLocks noChangeArrowheads="1"/>
            </p:cNvSpPr>
            <p:nvPr/>
          </p:nvSpPr>
          <p:spPr bwMode="auto">
            <a:xfrm rot="3000000">
              <a:off x="4734" y="2690"/>
              <a:ext cx="297" cy="233"/>
            </a:xfrm>
            <a:prstGeom prst="rect">
              <a:avLst/>
            </a:prstGeom>
            <a:noFill/>
            <a:ln w="12700">
              <a:noFill/>
              <a:miter lim="800000"/>
              <a:headEnd/>
              <a:tailEnd/>
            </a:ln>
          </p:spPr>
          <p:txBody>
            <a:bodyPr>
              <a:spAutoFit/>
            </a:bodyPr>
            <a:lstStyle/>
            <a:p>
              <a:pPr algn="ctr" eaLnBrk="1" hangingPunct="1"/>
              <a:r>
                <a:rPr lang="vi-VN">
                  <a:solidFill>
                    <a:srgbClr val="0000FF"/>
                  </a:solidFill>
                  <a:latin typeface="Arial" charset="0"/>
                </a:rPr>
                <a:t>4</a:t>
              </a:r>
              <a:endParaRPr lang="en-US">
                <a:latin typeface="Arial" charset="0"/>
              </a:endParaRPr>
            </a:p>
          </p:txBody>
        </p:sp>
      </p:grpSp>
      <p:sp>
        <p:nvSpPr>
          <p:cNvPr id="15397" name="Text Box 160"/>
          <p:cNvSpPr txBox="1">
            <a:spLocks noChangeArrowheads="1"/>
          </p:cNvSpPr>
          <p:nvPr/>
        </p:nvSpPr>
        <p:spPr bwMode="auto">
          <a:xfrm rot="4500000">
            <a:off x="8091300" y="1205694"/>
            <a:ext cx="351051" cy="261604"/>
          </a:xfrm>
          <a:prstGeom prst="rect">
            <a:avLst/>
          </a:prstGeom>
          <a:noFill/>
          <a:ln w="12700">
            <a:noFill/>
            <a:miter lim="800000"/>
            <a:headEnd/>
            <a:tailEnd/>
          </a:ln>
        </p:spPr>
        <p:txBody>
          <a:bodyPr lIns="91434" tIns="45717" rIns="91434" bIns="45717">
            <a:spAutoFit/>
          </a:bodyPr>
          <a:lstStyle/>
          <a:p>
            <a:pPr algn="ctr" eaLnBrk="1" hangingPunct="1"/>
            <a:r>
              <a:rPr lang="vi-VN" sz="1100" dirty="0"/>
              <a:t>6</a:t>
            </a:r>
            <a:endParaRPr lang="en-US" sz="1100" dirty="0"/>
          </a:p>
        </p:txBody>
      </p:sp>
      <p:sp>
        <p:nvSpPr>
          <p:cNvPr id="15398" name="Text Box 161"/>
          <p:cNvSpPr txBox="1">
            <a:spLocks noChangeArrowheads="1"/>
          </p:cNvSpPr>
          <p:nvPr/>
        </p:nvSpPr>
        <p:spPr bwMode="auto">
          <a:xfrm>
            <a:off x="7237750" y="1206987"/>
            <a:ext cx="823260"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5399" name="AutoShape 162"/>
          <p:cNvSpPr>
            <a:spLocks noChangeArrowheads="1"/>
          </p:cNvSpPr>
          <p:nvPr/>
        </p:nvSpPr>
        <p:spPr bwMode="auto">
          <a:xfrm rot="10800000">
            <a:off x="7020215" y="969009"/>
            <a:ext cx="1269583" cy="86513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5400" name="Text Box 163"/>
          <p:cNvSpPr txBox="1">
            <a:spLocks noChangeArrowheads="1"/>
          </p:cNvSpPr>
          <p:nvPr/>
        </p:nvSpPr>
        <p:spPr bwMode="auto">
          <a:xfrm>
            <a:off x="6915197" y="1501503"/>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a:t>
            </a:r>
            <a:r>
              <a:rPr lang="en-US" sz="800" dirty="0">
                <a:solidFill>
                  <a:srgbClr val="FF3300"/>
                </a:solidFill>
              </a:rPr>
              <a:t> V</a:t>
            </a:r>
            <a:endParaRPr lang="en-US" dirty="0">
              <a:latin typeface="Arial" charset="0"/>
            </a:endParaRPr>
          </a:p>
        </p:txBody>
      </p:sp>
      <p:grpSp>
        <p:nvGrpSpPr>
          <p:cNvPr id="7" name="Group 164"/>
          <p:cNvGrpSpPr>
            <a:grpSpLocks/>
          </p:cNvGrpSpPr>
          <p:nvPr/>
        </p:nvGrpSpPr>
        <p:grpSpPr bwMode="auto">
          <a:xfrm>
            <a:off x="7615624" y="991360"/>
            <a:ext cx="66574" cy="851991"/>
            <a:chOff x="4560" y="2640"/>
            <a:chExt cx="42" cy="738"/>
          </a:xfrm>
        </p:grpSpPr>
        <p:sp>
          <p:nvSpPr>
            <p:cNvPr id="15448" name="Line 165"/>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5449" name="Oval 16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5402" name="Rectangle 167"/>
          <p:cNvSpPr>
            <a:spLocks noChangeArrowheads="1"/>
          </p:cNvSpPr>
          <p:nvPr/>
        </p:nvSpPr>
        <p:spPr bwMode="auto">
          <a:xfrm>
            <a:off x="6773611" y="1696093"/>
            <a:ext cx="1729034" cy="500939"/>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5403" name="Picture 168" descr="j0300840"/>
          <p:cNvPicPr>
            <a:picLocks noChangeAspect="1" noChangeArrowheads="1"/>
          </p:cNvPicPr>
          <p:nvPr/>
        </p:nvPicPr>
        <p:blipFill>
          <a:blip r:embed="rId6"/>
          <a:srcRect/>
          <a:stretch>
            <a:fillRect/>
          </a:stretch>
        </p:blipFill>
        <p:spPr bwMode="auto">
          <a:xfrm>
            <a:off x="7834098" y="1751315"/>
            <a:ext cx="721055" cy="443088"/>
          </a:xfrm>
          <a:prstGeom prst="rect">
            <a:avLst/>
          </a:prstGeom>
          <a:noFill/>
          <a:ln w="9525">
            <a:noFill/>
            <a:miter lim="800000"/>
            <a:headEnd/>
            <a:tailEnd/>
          </a:ln>
        </p:spPr>
      </p:pic>
      <p:sp>
        <p:nvSpPr>
          <p:cNvPr id="15404" name="Rectangle 169"/>
          <p:cNvSpPr>
            <a:spLocks noChangeArrowheads="1"/>
          </p:cNvSpPr>
          <p:nvPr/>
        </p:nvSpPr>
        <p:spPr bwMode="auto">
          <a:xfrm>
            <a:off x="6759547" y="711308"/>
            <a:ext cx="1699029" cy="1003192"/>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5405" name="Rectangle 170"/>
          <p:cNvSpPr>
            <a:spLocks noChangeArrowheads="1"/>
          </p:cNvSpPr>
          <p:nvPr/>
        </p:nvSpPr>
        <p:spPr bwMode="auto">
          <a:xfrm>
            <a:off x="6672345" y="648197"/>
            <a:ext cx="1944694" cy="1600112"/>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5406" name="AutoShape 171"/>
          <p:cNvSpPr>
            <a:spLocks noChangeArrowheads="1"/>
          </p:cNvSpPr>
          <p:nvPr/>
        </p:nvSpPr>
        <p:spPr bwMode="auto">
          <a:xfrm>
            <a:off x="7609061" y="1760519"/>
            <a:ext cx="78763" cy="7494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8" name="Group 172"/>
          <p:cNvGrpSpPr>
            <a:grpSpLocks/>
          </p:cNvGrpSpPr>
          <p:nvPr/>
        </p:nvGrpSpPr>
        <p:grpSpPr bwMode="auto">
          <a:xfrm>
            <a:off x="7579994" y="1736853"/>
            <a:ext cx="136897" cy="74943"/>
            <a:chOff x="2838" y="2415"/>
            <a:chExt cx="86" cy="40"/>
          </a:xfrm>
        </p:grpSpPr>
        <p:sp>
          <p:nvSpPr>
            <p:cNvPr id="15445" name="Arc 17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5446" name="Freeform 174"/>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5447" name="Freeform 175"/>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5408" name="Text Box 176"/>
          <p:cNvSpPr txBox="1">
            <a:spLocks noChangeArrowheads="1"/>
          </p:cNvSpPr>
          <p:nvPr/>
        </p:nvSpPr>
        <p:spPr bwMode="auto">
          <a:xfrm>
            <a:off x="6798928" y="1696093"/>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5409" name="Oval 177"/>
          <p:cNvSpPr>
            <a:spLocks noChangeArrowheads="1"/>
          </p:cNvSpPr>
          <p:nvPr/>
        </p:nvSpPr>
        <p:spPr bwMode="auto">
          <a:xfrm>
            <a:off x="7615624" y="1539632"/>
            <a:ext cx="66574" cy="74943"/>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5410" name="Line 178"/>
          <p:cNvSpPr>
            <a:spLocks noChangeShapeType="1"/>
          </p:cNvSpPr>
          <p:nvPr/>
        </p:nvSpPr>
        <p:spPr bwMode="auto">
          <a:xfrm>
            <a:off x="1218950" y="2508640"/>
            <a:ext cx="1875" cy="1606686"/>
          </a:xfrm>
          <a:prstGeom prst="line">
            <a:avLst/>
          </a:prstGeom>
          <a:noFill/>
          <a:ln w="28575">
            <a:solidFill>
              <a:schemeClr val="tx1"/>
            </a:solidFill>
            <a:round/>
            <a:headEnd/>
            <a:tailEnd/>
          </a:ln>
        </p:spPr>
        <p:txBody>
          <a:bodyPr lIns="91434" tIns="45717" rIns="91434" bIns="45717"/>
          <a:lstStyle/>
          <a:p>
            <a:endParaRPr lang="en-US"/>
          </a:p>
        </p:txBody>
      </p:sp>
      <p:sp>
        <p:nvSpPr>
          <p:cNvPr id="15411" name="Line 179"/>
          <p:cNvSpPr>
            <a:spLocks noChangeShapeType="1"/>
          </p:cNvSpPr>
          <p:nvPr/>
        </p:nvSpPr>
        <p:spPr bwMode="auto">
          <a:xfrm>
            <a:off x="1981263" y="2508640"/>
            <a:ext cx="1875" cy="996619"/>
          </a:xfrm>
          <a:prstGeom prst="line">
            <a:avLst/>
          </a:prstGeom>
          <a:noFill/>
          <a:ln w="28575">
            <a:solidFill>
              <a:schemeClr val="tx1"/>
            </a:solidFill>
            <a:round/>
            <a:headEnd/>
            <a:tailEnd/>
          </a:ln>
        </p:spPr>
        <p:txBody>
          <a:bodyPr lIns="91434" tIns="45717" rIns="91434" bIns="45717"/>
          <a:lstStyle/>
          <a:p>
            <a:endParaRPr lang="en-US"/>
          </a:p>
        </p:txBody>
      </p:sp>
      <p:sp>
        <p:nvSpPr>
          <p:cNvPr id="15412" name="Line 180"/>
          <p:cNvSpPr>
            <a:spLocks noChangeShapeType="1"/>
          </p:cNvSpPr>
          <p:nvPr/>
        </p:nvSpPr>
        <p:spPr bwMode="auto">
          <a:xfrm>
            <a:off x="380687" y="3524981"/>
            <a:ext cx="3353050" cy="1314"/>
          </a:xfrm>
          <a:prstGeom prst="line">
            <a:avLst/>
          </a:prstGeom>
          <a:noFill/>
          <a:ln w="28575">
            <a:solidFill>
              <a:schemeClr val="tx1"/>
            </a:solidFill>
            <a:round/>
            <a:headEnd/>
            <a:tailEnd/>
          </a:ln>
        </p:spPr>
        <p:txBody>
          <a:bodyPr lIns="91434" tIns="45717" rIns="91434" bIns="45717"/>
          <a:lstStyle/>
          <a:p>
            <a:endParaRPr lang="en-US"/>
          </a:p>
        </p:txBody>
      </p:sp>
      <p:sp>
        <p:nvSpPr>
          <p:cNvPr id="15413" name="Line 181"/>
          <p:cNvSpPr>
            <a:spLocks noChangeShapeType="1"/>
          </p:cNvSpPr>
          <p:nvPr/>
        </p:nvSpPr>
        <p:spPr bwMode="auto">
          <a:xfrm flipV="1">
            <a:off x="380688" y="4160029"/>
            <a:ext cx="1447737" cy="1315"/>
          </a:xfrm>
          <a:prstGeom prst="line">
            <a:avLst/>
          </a:prstGeom>
          <a:noFill/>
          <a:ln w="28575">
            <a:solidFill>
              <a:schemeClr val="tx1"/>
            </a:solidFill>
            <a:round/>
            <a:headEnd/>
            <a:tailEnd/>
          </a:ln>
        </p:spPr>
        <p:txBody>
          <a:bodyPr lIns="91434" tIns="45717" rIns="91434" bIns="45717"/>
          <a:lstStyle/>
          <a:p>
            <a:endParaRPr lang="en-US"/>
          </a:p>
        </p:txBody>
      </p:sp>
      <p:sp>
        <p:nvSpPr>
          <p:cNvPr id="15414" name="Line 182"/>
          <p:cNvSpPr>
            <a:spLocks noChangeShapeType="1"/>
          </p:cNvSpPr>
          <p:nvPr/>
        </p:nvSpPr>
        <p:spPr bwMode="auto">
          <a:xfrm flipV="1">
            <a:off x="6007549" y="2984598"/>
            <a:ext cx="1231139" cy="166980"/>
          </a:xfrm>
          <a:prstGeom prst="line">
            <a:avLst/>
          </a:prstGeom>
          <a:noFill/>
          <a:ln w="28575">
            <a:solidFill>
              <a:schemeClr val="tx1"/>
            </a:solidFill>
            <a:round/>
            <a:headEnd/>
            <a:tailEnd/>
          </a:ln>
        </p:spPr>
        <p:txBody>
          <a:bodyPr lIns="91434" tIns="45717" rIns="91434" bIns="45717"/>
          <a:lstStyle/>
          <a:p>
            <a:endParaRPr lang="en-US"/>
          </a:p>
        </p:txBody>
      </p:sp>
      <p:sp>
        <p:nvSpPr>
          <p:cNvPr id="15415" name="Line 183"/>
          <p:cNvSpPr>
            <a:spLocks noChangeShapeType="1"/>
          </p:cNvSpPr>
          <p:nvPr/>
        </p:nvSpPr>
        <p:spPr bwMode="auto">
          <a:xfrm>
            <a:off x="7238688" y="2312735"/>
            <a:ext cx="1875" cy="665289"/>
          </a:xfrm>
          <a:prstGeom prst="line">
            <a:avLst/>
          </a:prstGeom>
          <a:noFill/>
          <a:ln w="28575">
            <a:solidFill>
              <a:schemeClr val="tx1"/>
            </a:solidFill>
            <a:round/>
            <a:headEnd/>
            <a:tailEnd/>
          </a:ln>
        </p:spPr>
        <p:txBody>
          <a:bodyPr lIns="91434" tIns="45717" rIns="91434" bIns="45717"/>
          <a:lstStyle/>
          <a:p>
            <a:endParaRPr lang="en-US"/>
          </a:p>
        </p:txBody>
      </p:sp>
      <p:sp>
        <p:nvSpPr>
          <p:cNvPr id="15416" name="Line 184"/>
          <p:cNvSpPr>
            <a:spLocks noChangeShapeType="1"/>
          </p:cNvSpPr>
          <p:nvPr/>
        </p:nvSpPr>
        <p:spPr bwMode="auto">
          <a:xfrm flipV="1">
            <a:off x="6019737" y="3785311"/>
            <a:ext cx="1905313" cy="147258"/>
          </a:xfrm>
          <a:prstGeom prst="line">
            <a:avLst/>
          </a:prstGeom>
          <a:noFill/>
          <a:ln w="28575">
            <a:solidFill>
              <a:schemeClr val="tx1"/>
            </a:solidFill>
            <a:round/>
            <a:headEnd/>
            <a:tailEnd/>
          </a:ln>
        </p:spPr>
        <p:txBody>
          <a:bodyPr lIns="91434" tIns="45717" rIns="91434" bIns="45717"/>
          <a:lstStyle/>
          <a:p>
            <a:endParaRPr lang="en-US"/>
          </a:p>
        </p:txBody>
      </p:sp>
      <p:sp>
        <p:nvSpPr>
          <p:cNvPr id="15417" name="Line 185"/>
          <p:cNvSpPr>
            <a:spLocks noChangeShapeType="1"/>
          </p:cNvSpPr>
          <p:nvPr/>
        </p:nvSpPr>
        <p:spPr bwMode="auto">
          <a:xfrm>
            <a:off x="7925050" y="2339031"/>
            <a:ext cx="938" cy="1448910"/>
          </a:xfrm>
          <a:prstGeom prst="line">
            <a:avLst/>
          </a:prstGeom>
          <a:noFill/>
          <a:ln w="28575">
            <a:solidFill>
              <a:schemeClr val="tx1"/>
            </a:solidFill>
            <a:round/>
            <a:headEnd/>
            <a:tailEnd/>
          </a:ln>
        </p:spPr>
        <p:txBody>
          <a:bodyPr lIns="91434" tIns="45717" rIns="91434" bIns="45717"/>
          <a:lstStyle/>
          <a:p>
            <a:endParaRPr lang="en-US"/>
          </a:p>
        </p:txBody>
      </p:sp>
      <p:sp>
        <p:nvSpPr>
          <p:cNvPr id="15418" name="Rectangle 186"/>
          <p:cNvSpPr>
            <a:spLocks noChangeArrowheads="1"/>
          </p:cNvSpPr>
          <p:nvPr/>
        </p:nvSpPr>
        <p:spPr bwMode="auto">
          <a:xfrm>
            <a:off x="1600575" y="4133733"/>
            <a:ext cx="1143000" cy="74944"/>
          </a:xfrm>
          <a:prstGeom prst="rect">
            <a:avLst/>
          </a:prstGeom>
          <a:solidFill>
            <a:srgbClr val="FF9933"/>
          </a:solidFill>
          <a:ln w="9525">
            <a:miter lim="800000"/>
            <a:headEnd/>
            <a:tailEnd/>
          </a:ln>
          <a:scene3d>
            <a:camera prst="legacyPerspectiveTopRight">
              <a:rot lat="180000" lon="21419979" rev="0"/>
            </a:camera>
            <a:lightRig rig="legacyFlat4" dir="b"/>
          </a:scene3d>
          <a:sp3d extrusionH="887400" prstMaterial="legacyMatte">
            <a:bevelT w="13500" h="13500" prst="angle"/>
            <a:bevelB w="13500" h="13500" prst="angle"/>
            <a:extrusionClr>
              <a:srgbClr val="FF9933"/>
            </a:extrusionClr>
          </a:sp3d>
        </p:spPr>
        <p:txBody>
          <a:bodyPr wrap="none" lIns="91434" tIns="45717" rIns="91434" bIns="45717" anchor="ctr">
            <a:flatTx/>
          </a:bodyPr>
          <a:lstStyle/>
          <a:p>
            <a:endParaRPr lang="vi-VN"/>
          </a:p>
        </p:txBody>
      </p:sp>
      <p:sp>
        <p:nvSpPr>
          <p:cNvPr id="15419" name="Text Box 187"/>
          <p:cNvSpPr txBox="1">
            <a:spLocks noChangeArrowheads="1"/>
          </p:cNvSpPr>
          <p:nvPr/>
        </p:nvSpPr>
        <p:spPr bwMode="auto">
          <a:xfrm>
            <a:off x="1828425" y="3588091"/>
            <a:ext cx="332130" cy="338548"/>
          </a:xfrm>
          <a:prstGeom prst="rect">
            <a:avLst/>
          </a:prstGeom>
          <a:noFill/>
          <a:ln w="9525">
            <a:noFill/>
            <a:miter lim="800000"/>
            <a:headEnd/>
            <a:tailEnd/>
          </a:ln>
        </p:spPr>
        <p:txBody>
          <a:bodyPr wrap="none" lIns="91434" tIns="45717" rIns="91434" bIns="45717">
            <a:spAutoFit/>
          </a:bodyPr>
          <a:lstStyle/>
          <a:p>
            <a:pPr eaLnBrk="1" hangingPunct="1"/>
            <a:r>
              <a:rPr lang="en-US" sz="1600" b="1" dirty="0"/>
              <a:t>K</a:t>
            </a:r>
          </a:p>
        </p:txBody>
      </p:sp>
      <p:sp>
        <p:nvSpPr>
          <p:cNvPr id="15420" name="AutoShape 188"/>
          <p:cNvSpPr>
            <a:spLocks noChangeArrowheads="1"/>
          </p:cNvSpPr>
          <p:nvPr/>
        </p:nvSpPr>
        <p:spPr bwMode="auto">
          <a:xfrm>
            <a:off x="1676525" y="4041697"/>
            <a:ext cx="75950"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sp>
        <p:nvSpPr>
          <p:cNvPr id="15421" name="AutoShape 189"/>
          <p:cNvSpPr>
            <a:spLocks noChangeArrowheads="1"/>
          </p:cNvSpPr>
          <p:nvPr/>
        </p:nvSpPr>
        <p:spPr bwMode="auto">
          <a:xfrm>
            <a:off x="2666688" y="4041697"/>
            <a:ext cx="76888"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grpSp>
        <p:nvGrpSpPr>
          <p:cNvPr id="9" name="Group 190"/>
          <p:cNvGrpSpPr>
            <a:grpSpLocks/>
          </p:cNvGrpSpPr>
          <p:nvPr/>
        </p:nvGrpSpPr>
        <p:grpSpPr bwMode="auto">
          <a:xfrm rot="-1349821">
            <a:off x="1619329" y="3626220"/>
            <a:ext cx="971409" cy="742863"/>
            <a:chOff x="1008" y="2304"/>
            <a:chExt cx="612" cy="612"/>
          </a:xfrm>
        </p:grpSpPr>
        <p:sp>
          <p:nvSpPr>
            <p:cNvPr id="15443" name="Rectangle 191"/>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p:spPr>
          <p:txBody>
            <a:bodyPr wrap="none" anchor="ctr"/>
            <a:lstStyle/>
            <a:p>
              <a:endParaRPr lang="vi-VN"/>
            </a:p>
          </p:txBody>
        </p:sp>
        <p:sp>
          <p:nvSpPr>
            <p:cNvPr id="15444" name="Oval 192"/>
            <p:cNvSpPr>
              <a:spLocks noChangeArrowheads="1"/>
            </p:cNvSpPr>
            <p:nvPr/>
          </p:nvSpPr>
          <p:spPr bwMode="auto">
            <a:xfrm>
              <a:off x="1008" y="2304"/>
              <a:ext cx="612" cy="612"/>
            </a:xfrm>
            <a:prstGeom prst="ellipse">
              <a:avLst/>
            </a:prstGeom>
            <a:noFill/>
            <a:ln w="9525">
              <a:noFill/>
              <a:round/>
              <a:headEnd/>
              <a:tailEnd/>
            </a:ln>
          </p:spPr>
          <p:txBody>
            <a:bodyPr wrap="none" anchor="ctr"/>
            <a:lstStyle/>
            <a:p>
              <a:endParaRPr lang="vi-VN"/>
            </a:p>
          </p:txBody>
        </p:sp>
      </p:grpSp>
      <p:sp>
        <p:nvSpPr>
          <p:cNvPr id="15423" name="Oval 193"/>
          <p:cNvSpPr>
            <a:spLocks noChangeArrowheads="1"/>
          </p:cNvSpPr>
          <p:nvPr/>
        </p:nvSpPr>
        <p:spPr bwMode="auto">
          <a:xfrm>
            <a:off x="2427586" y="4002253"/>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24" name="Oval 194"/>
          <p:cNvSpPr>
            <a:spLocks noChangeArrowheads="1"/>
          </p:cNvSpPr>
          <p:nvPr/>
        </p:nvSpPr>
        <p:spPr bwMode="auto">
          <a:xfrm>
            <a:off x="2057213" y="4002253"/>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25" name="Oval 195"/>
          <p:cNvSpPr>
            <a:spLocks noChangeArrowheads="1"/>
          </p:cNvSpPr>
          <p:nvPr/>
        </p:nvSpPr>
        <p:spPr bwMode="auto">
          <a:xfrm>
            <a:off x="2419147" y="4000939"/>
            <a:ext cx="73137" cy="749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26" name="Line 196"/>
          <p:cNvSpPr>
            <a:spLocks noChangeShapeType="1"/>
          </p:cNvSpPr>
          <p:nvPr/>
        </p:nvSpPr>
        <p:spPr bwMode="auto">
          <a:xfrm>
            <a:off x="2743575" y="4095605"/>
            <a:ext cx="990162" cy="2630"/>
          </a:xfrm>
          <a:prstGeom prst="line">
            <a:avLst/>
          </a:prstGeom>
          <a:noFill/>
          <a:ln w="28575">
            <a:solidFill>
              <a:schemeClr val="tx1"/>
            </a:solidFill>
            <a:round/>
            <a:headEnd/>
            <a:tailEnd/>
          </a:ln>
        </p:spPr>
        <p:txBody>
          <a:bodyPr lIns="91434" tIns="45717" rIns="91434" bIns="45717"/>
          <a:lstStyle/>
          <a:p>
            <a:endParaRPr lang="en-US"/>
          </a:p>
        </p:txBody>
      </p:sp>
      <p:sp>
        <p:nvSpPr>
          <p:cNvPr id="144581" name="Text Box 197"/>
          <p:cNvSpPr txBox="1">
            <a:spLocks noChangeArrowheads="1"/>
          </p:cNvSpPr>
          <p:nvPr/>
        </p:nvSpPr>
        <p:spPr bwMode="auto">
          <a:xfrm>
            <a:off x="152838" y="3067431"/>
            <a:ext cx="1218950" cy="461659"/>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400" b="1" dirty="0">
                <a:solidFill>
                  <a:schemeClr val="hlink"/>
                </a:solidFill>
                <a:latin typeface="Times New Roman" pitchFamily="18" charset="0"/>
                <a:cs typeface="Times New Roman" pitchFamily="18" charset="0"/>
              </a:rPr>
              <a:t>U</a:t>
            </a:r>
            <a:r>
              <a:rPr lang="en-US" sz="2400" b="1" baseline="-25000" dirty="0">
                <a:solidFill>
                  <a:schemeClr val="hlink"/>
                </a:solidFill>
                <a:latin typeface="Times New Roman" pitchFamily="18" charset="0"/>
                <a:cs typeface="Times New Roman" pitchFamily="18" charset="0"/>
              </a:rPr>
              <a:t>1</a:t>
            </a:r>
            <a:r>
              <a:rPr lang="en-US" sz="2400" b="1" dirty="0">
                <a:solidFill>
                  <a:schemeClr val="hlink"/>
                </a:solidFill>
                <a:latin typeface="Times New Roman" pitchFamily="18" charset="0"/>
                <a:cs typeface="Times New Roman" pitchFamily="18" charset="0"/>
              </a:rPr>
              <a:t> = </a:t>
            </a:r>
            <a:r>
              <a:rPr lang="vi-VN" sz="2400" b="1" dirty="0">
                <a:solidFill>
                  <a:schemeClr val="hlink"/>
                </a:solidFill>
                <a:latin typeface="Times New Roman" pitchFamily="18" charset="0"/>
                <a:cs typeface="Times New Roman" pitchFamily="18" charset="0"/>
              </a:rPr>
              <a:t>3</a:t>
            </a:r>
            <a:r>
              <a:rPr lang="en-US" sz="2400" b="1" dirty="0">
                <a:solidFill>
                  <a:schemeClr val="hlink"/>
                </a:solidFill>
                <a:latin typeface="Times New Roman" pitchFamily="18" charset="0"/>
                <a:cs typeface="Times New Roman" pitchFamily="18" charset="0"/>
              </a:rPr>
              <a:t>V</a:t>
            </a:r>
          </a:p>
        </p:txBody>
      </p:sp>
      <p:sp>
        <p:nvSpPr>
          <p:cNvPr id="144582" name="Freeform 198"/>
          <p:cNvSpPr>
            <a:spLocks/>
          </p:cNvSpPr>
          <p:nvPr/>
        </p:nvSpPr>
        <p:spPr bwMode="auto">
          <a:xfrm>
            <a:off x="190344" y="3753756"/>
            <a:ext cx="419131" cy="73629"/>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
        <p:nvSpPr>
          <p:cNvPr id="15429" name="Line 199"/>
          <p:cNvSpPr>
            <a:spLocks noChangeShapeType="1"/>
          </p:cNvSpPr>
          <p:nvPr/>
        </p:nvSpPr>
        <p:spPr bwMode="auto">
          <a:xfrm>
            <a:off x="380688" y="3524981"/>
            <a:ext cx="1875" cy="110443"/>
          </a:xfrm>
          <a:prstGeom prst="line">
            <a:avLst/>
          </a:prstGeom>
          <a:noFill/>
          <a:ln w="28575">
            <a:solidFill>
              <a:schemeClr val="tx1"/>
            </a:solidFill>
            <a:round/>
            <a:headEnd/>
            <a:tailEnd/>
          </a:ln>
        </p:spPr>
        <p:txBody>
          <a:bodyPr lIns="91434" tIns="45717" rIns="91434" bIns="45717"/>
          <a:lstStyle/>
          <a:p>
            <a:endParaRPr lang="en-US"/>
          </a:p>
        </p:txBody>
      </p:sp>
      <p:sp>
        <p:nvSpPr>
          <p:cNvPr id="15430" name="Line 200"/>
          <p:cNvSpPr>
            <a:spLocks noChangeShapeType="1"/>
          </p:cNvSpPr>
          <p:nvPr/>
        </p:nvSpPr>
        <p:spPr bwMode="auto">
          <a:xfrm>
            <a:off x="380688" y="3906273"/>
            <a:ext cx="1875" cy="277423"/>
          </a:xfrm>
          <a:prstGeom prst="line">
            <a:avLst/>
          </a:prstGeom>
          <a:noFill/>
          <a:ln w="28575">
            <a:solidFill>
              <a:schemeClr val="tx1"/>
            </a:solidFill>
            <a:round/>
            <a:headEnd/>
            <a:tailEnd/>
          </a:ln>
        </p:spPr>
        <p:txBody>
          <a:bodyPr lIns="91434" tIns="45717" rIns="91434" bIns="45717"/>
          <a:lstStyle/>
          <a:p>
            <a:endParaRPr lang="en-US"/>
          </a:p>
        </p:txBody>
      </p:sp>
      <p:sp>
        <p:nvSpPr>
          <p:cNvPr id="15431" name="Oval 201"/>
          <p:cNvSpPr>
            <a:spLocks noChangeArrowheads="1"/>
          </p:cNvSpPr>
          <p:nvPr/>
        </p:nvSpPr>
        <p:spPr bwMode="auto">
          <a:xfrm>
            <a:off x="304738" y="3601239"/>
            <a:ext cx="149087"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2" name="Oval 202"/>
          <p:cNvSpPr>
            <a:spLocks noChangeArrowheads="1"/>
          </p:cNvSpPr>
          <p:nvPr/>
        </p:nvSpPr>
        <p:spPr bwMode="auto">
          <a:xfrm>
            <a:off x="307550" y="3830015"/>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3" name="Oval 203"/>
          <p:cNvSpPr>
            <a:spLocks noChangeArrowheads="1"/>
          </p:cNvSpPr>
          <p:nvPr/>
        </p:nvSpPr>
        <p:spPr bwMode="auto">
          <a:xfrm>
            <a:off x="1908126" y="2432381"/>
            <a:ext cx="149087"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4" name="Oval 204"/>
          <p:cNvSpPr>
            <a:spLocks noChangeArrowheads="1"/>
          </p:cNvSpPr>
          <p:nvPr/>
        </p:nvSpPr>
        <p:spPr bwMode="auto">
          <a:xfrm>
            <a:off x="1145813" y="2432381"/>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5" name="Oval 205"/>
          <p:cNvSpPr>
            <a:spLocks noChangeArrowheads="1"/>
          </p:cNvSpPr>
          <p:nvPr/>
        </p:nvSpPr>
        <p:spPr bwMode="auto">
          <a:xfrm>
            <a:off x="7165550" y="2237791"/>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436" name="Oval 206"/>
          <p:cNvSpPr>
            <a:spLocks noChangeArrowheads="1"/>
          </p:cNvSpPr>
          <p:nvPr/>
        </p:nvSpPr>
        <p:spPr bwMode="auto">
          <a:xfrm>
            <a:off x="7848162" y="2237791"/>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44591" name="Text Box 207"/>
          <p:cNvSpPr txBox="1">
            <a:spLocks noChangeArrowheads="1"/>
          </p:cNvSpPr>
          <p:nvPr/>
        </p:nvSpPr>
        <p:spPr bwMode="auto">
          <a:xfrm>
            <a:off x="6933950" y="3162096"/>
            <a:ext cx="1447737" cy="461659"/>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400" b="1" dirty="0">
                <a:solidFill>
                  <a:schemeClr val="hlink"/>
                </a:solidFill>
                <a:latin typeface="Times New Roman" pitchFamily="18" charset="0"/>
                <a:cs typeface="Times New Roman" pitchFamily="18" charset="0"/>
              </a:rPr>
              <a:t>U2 = </a:t>
            </a:r>
            <a:r>
              <a:rPr lang="vi-VN" sz="2400" b="1" dirty="0">
                <a:solidFill>
                  <a:schemeClr val="hlink"/>
                </a:solidFill>
                <a:latin typeface="Times New Roman" pitchFamily="18" charset="0"/>
                <a:cs typeface="Times New Roman" pitchFamily="18" charset="0"/>
              </a:rPr>
              <a:t>6</a:t>
            </a:r>
            <a:r>
              <a:rPr lang="en-US" sz="2400" b="1" dirty="0">
                <a:solidFill>
                  <a:schemeClr val="hlink"/>
                </a:solidFill>
                <a:latin typeface="Times New Roman" pitchFamily="18" charset="0"/>
                <a:cs typeface="Times New Roman" pitchFamily="18" charset="0"/>
              </a:rPr>
              <a:t>V</a:t>
            </a:r>
          </a:p>
        </p:txBody>
      </p:sp>
      <p:sp>
        <p:nvSpPr>
          <p:cNvPr id="15438" name="Rectangle 208"/>
          <p:cNvSpPr>
            <a:spLocks noChangeArrowheads="1"/>
          </p:cNvSpPr>
          <p:nvPr/>
        </p:nvSpPr>
        <p:spPr bwMode="auto">
          <a:xfrm>
            <a:off x="75951" y="4153455"/>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1</a:t>
            </a:r>
            <a:r>
              <a:rPr lang="en-US" sz="2400" b="1" dirty="0">
                <a:latin typeface=".VnTime" pitchFamily="34" charset="0"/>
              </a:rPr>
              <a:t> = 200 </a:t>
            </a:r>
            <a:r>
              <a:rPr lang="en-US" sz="2400" b="1" dirty="0" err="1">
                <a:latin typeface=".VnTime" pitchFamily="34" charset="0"/>
              </a:rPr>
              <a:t>vßng</a:t>
            </a:r>
            <a:endParaRPr lang="en-US" sz="2400" b="1" dirty="0">
              <a:latin typeface=".VnTime" pitchFamily="34" charset="0"/>
            </a:endParaRPr>
          </a:p>
        </p:txBody>
      </p:sp>
      <p:sp>
        <p:nvSpPr>
          <p:cNvPr id="15439" name="Rectangle 209"/>
          <p:cNvSpPr>
            <a:spLocks noChangeArrowheads="1"/>
          </p:cNvSpPr>
          <p:nvPr/>
        </p:nvSpPr>
        <p:spPr bwMode="auto">
          <a:xfrm>
            <a:off x="6172576" y="4153455"/>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2</a:t>
            </a:r>
            <a:r>
              <a:rPr lang="en-US" sz="2400" b="1" dirty="0">
                <a:latin typeface=".VnTime" pitchFamily="34" charset="0"/>
              </a:rPr>
              <a:t> = 400 </a:t>
            </a:r>
            <a:r>
              <a:rPr lang="en-US" sz="2400" b="1" dirty="0" err="1">
                <a:latin typeface=".VnTime" pitchFamily="34" charset="0"/>
              </a:rPr>
              <a:t>vßng</a:t>
            </a:r>
            <a:endParaRPr lang="en-US" sz="2400" b="1" dirty="0">
              <a:latin typeface=".VnTime" pitchFamily="34" charset="0"/>
            </a:endParaRPr>
          </a:p>
        </p:txBody>
      </p:sp>
      <p:sp>
        <p:nvSpPr>
          <p:cNvPr id="15440" name="Text Box 210"/>
          <p:cNvSpPr txBox="1">
            <a:spLocks noChangeArrowheads="1"/>
          </p:cNvSpPr>
          <p:nvPr/>
        </p:nvSpPr>
        <p:spPr bwMode="auto">
          <a:xfrm>
            <a:off x="609475" y="2095792"/>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5441" name="Text Box 211"/>
          <p:cNvSpPr txBox="1">
            <a:spLocks noChangeArrowheads="1"/>
          </p:cNvSpPr>
          <p:nvPr/>
        </p:nvSpPr>
        <p:spPr bwMode="auto">
          <a:xfrm>
            <a:off x="6782050" y="1943275"/>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44596" name="Freeform 212"/>
          <p:cNvSpPr>
            <a:spLocks/>
          </p:cNvSpPr>
          <p:nvPr/>
        </p:nvSpPr>
        <p:spPr bwMode="auto">
          <a:xfrm>
            <a:off x="6731417" y="3365890"/>
            <a:ext cx="227850" cy="111758"/>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4582"/>
                                        </p:tgtEl>
                                        <p:attrNameLst>
                                          <p:attrName>style.visibility</p:attrName>
                                        </p:attrNameLst>
                                      </p:cBhvr>
                                      <p:to>
                                        <p:strVal val="visible"/>
                                      </p:to>
                                    </p:set>
                                    <p:animEffect transition="in" filter="wedge">
                                      <p:cBhvr>
                                        <p:cTn id="7" dur="2000"/>
                                        <p:tgtEl>
                                          <p:spTgt spid="14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1380000">
                                      <p:cBhvr>
                                        <p:cTn id="11" dur="1000" fill="hold"/>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par>
                                <p:cTn id="12" presetID="20" presetClass="entr" presetSubtype="0" repeatCount="indefinite"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500"/>
                                        <p:tgtEl>
                                          <p:spTgt spid="2"/>
                                        </p:tgtEl>
                                      </p:cBhvr>
                                    </p:animEffect>
                                  </p:childTnLst>
                                </p:cTn>
                              </p:par>
                              <p:par>
                                <p:cTn id="15" presetID="55" presetClass="exit" presetSubtype="0" repeatCount="indefinite" fill="hold" nodeType="withEffect">
                                  <p:stCondLst>
                                    <p:cond delay="0"/>
                                  </p:stCondLst>
                                  <p:childTnLst>
                                    <p:anim calcmode="lin" valueType="num">
                                      <p:cBhvr>
                                        <p:cTn id="16" dur="500"/>
                                        <p:tgtEl>
                                          <p:spTgt spid="2"/>
                                        </p:tgtEl>
                                        <p:attrNameLst>
                                          <p:attrName>ppt_w</p:attrName>
                                        </p:attrNameLst>
                                      </p:cBhvr>
                                      <p:tavLst>
                                        <p:tav tm="0">
                                          <p:val>
                                            <p:strVal val="ppt_w"/>
                                          </p:val>
                                        </p:tav>
                                        <p:tav tm="100000">
                                          <p:val>
                                            <p:strVal val="ppt_w*0.70"/>
                                          </p:val>
                                        </p:tav>
                                      </p:tavLst>
                                    </p:anim>
                                    <p:anim calcmode="lin" valueType="num">
                                      <p:cBhvr>
                                        <p:cTn id="17" dur="500"/>
                                        <p:tgtEl>
                                          <p:spTgt spid="2"/>
                                        </p:tgtEl>
                                        <p:attrNameLst>
                                          <p:attrName>ppt_h</p:attrName>
                                        </p:attrNameLst>
                                      </p:cBhvr>
                                      <p:tavLst>
                                        <p:tav tm="0">
                                          <p:val>
                                            <p:strVal val="ppt_h"/>
                                          </p:val>
                                        </p:tav>
                                        <p:tav tm="100000">
                                          <p:val>
                                            <p:strVal val="ppt_h"/>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8" presetClass="emph" presetSubtype="0" fill="hold" nodeType="withEffect">
                                  <p:stCondLst>
                                    <p:cond delay="0"/>
                                  </p:stCondLst>
                                  <p:childTnLst>
                                    <p:animRot by="2520000">
                                      <p:cBhvr>
                                        <p:cTn id="21" dur="1000" fill="hold"/>
                                        <p:tgtEl>
                                          <p:spTgt spid="4"/>
                                        </p:tgtEl>
                                        <p:attrNameLst>
                                          <p:attrName>r</p:attrName>
                                        </p:attrNameLst>
                                      </p:cBhvr>
                                    </p:animRot>
                                  </p:childTnLst>
                                </p:cTn>
                              </p:par>
                              <p:par>
                                <p:cTn id="22" presetID="20" presetClass="entr" presetSubtype="0" fill="hold" nodeType="withEffect">
                                  <p:stCondLst>
                                    <p:cond delay="0"/>
                                  </p:stCondLst>
                                  <p:childTnLst>
                                    <p:set>
                                      <p:cBhvr>
                                        <p:cTn id="23" dur="1" fill="hold">
                                          <p:stCondLst>
                                            <p:cond delay="0"/>
                                          </p:stCondLst>
                                        </p:cTn>
                                        <p:tgtEl>
                                          <p:spTgt spid="144581">
                                            <p:txEl>
                                              <p:pRg st="0" end="0"/>
                                            </p:txEl>
                                          </p:spTgt>
                                        </p:tgtEl>
                                        <p:attrNameLst>
                                          <p:attrName>style.visibility</p:attrName>
                                        </p:attrNameLst>
                                      </p:cBhvr>
                                      <p:to>
                                        <p:strVal val="visible"/>
                                      </p:to>
                                    </p:set>
                                    <p:animEffect transition="in" filter="wedge">
                                      <p:cBhvr>
                                        <p:cTn id="24" dur="2000"/>
                                        <p:tgtEl>
                                          <p:spTgt spid="144581">
                                            <p:txEl>
                                              <p:pRg st="0" end="0"/>
                                            </p:txEl>
                                          </p:spTgt>
                                        </p:tgtEl>
                                      </p:cBhvr>
                                    </p:animEffect>
                                  </p:childTnLst>
                                </p:cTn>
                              </p:par>
                              <p:par>
                                <p:cTn id="25" presetID="8" presetClass="emph" presetSubtype="0" fill="hold" nodeType="withEffect">
                                  <p:stCondLst>
                                    <p:cond delay="0"/>
                                  </p:stCondLst>
                                  <p:childTnLst>
                                    <p:animRot by="4200000">
                                      <p:cBhvr>
                                        <p:cTn id="26" dur="2000" fill="hold"/>
                                        <p:tgtEl>
                                          <p:spTgt spid="7"/>
                                        </p:tgtEl>
                                        <p:attrNameLst>
                                          <p:attrName>r</p:attrName>
                                        </p:attrNameLst>
                                      </p:cBhvr>
                                    </p:animRot>
                                  </p:childTnLst>
                                </p:cTn>
                              </p:par>
                              <p:par>
                                <p:cTn id="27" presetID="20" presetClass="entr" presetSubtype="0" fill="hold" nodeType="withEffect">
                                  <p:stCondLst>
                                    <p:cond delay="0"/>
                                  </p:stCondLst>
                                  <p:childTnLst>
                                    <p:set>
                                      <p:cBhvr>
                                        <p:cTn id="28" dur="1" fill="hold">
                                          <p:stCondLst>
                                            <p:cond delay="0"/>
                                          </p:stCondLst>
                                        </p:cTn>
                                        <p:tgtEl>
                                          <p:spTgt spid="144591">
                                            <p:txEl>
                                              <p:pRg st="0" end="0"/>
                                            </p:txEl>
                                          </p:spTgt>
                                        </p:tgtEl>
                                        <p:attrNameLst>
                                          <p:attrName>style.visibility</p:attrName>
                                        </p:attrNameLst>
                                      </p:cBhvr>
                                      <p:to>
                                        <p:strVal val="visible"/>
                                      </p:to>
                                    </p:set>
                                    <p:animEffect transition="in" filter="wedge">
                                      <p:cBhvr>
                                        <p:cTn id="29" dur="2000"/>
                                        <p:tgtEl>
                                          <p:spTgt spid="144591">
                                            <p:txEl>
                                              <p:pRg st="0" end="0"/>
                                            </p:txEl>
                                          </p:spTgt>
                                        </p:tgtEl>
                                      </p:cBhvr>
                                    </p:animEffect>
                                  </p:childTnLst>
                                </p:cTn>
                              </p:par>
                              <p:par>
                                <p:cTn id="30" presetID="12" presetClass="entr" presetSubtype="4" fill="hold" grpId="0" nodeType="withEffect">
                                  <p:stCondLst>
                                    <p:cond delay="0"/>
                                  </p:stCondLst>
                                  <p:iterate type="lt">
                                    <p:tmPct val="0"/>
                                  </p:iterate>
                                  <p:childTnLst>
                                    <p:set>
                                      <p:cBhvr>
                                        <p:cTn id="31" dur="1" fill="hold">
                                          <p:stCondLst>
                                            <p:cond delay="0"/>
                                          </p:stCondLst>
                                        </p:cTn>
                                        <p:tgtEl>
                                          <p:spTgt spid="144596"/>
                                        </p:tgtEl>
                                        <p:attrNameLst>
                                          <p:attrName>style.visibility</p:attrName>
                                        </p:attrNameLst>
                                      </p:cBhvr>
                                      <p:to>
                                        <p:strVal val="visible"/>
                                      </p:to>
                                    </p:set>
                                    <p:animEffect transition="in" filter="slide(fromBottom)">
                                      <p:cBhvr>
                                        <p:cTn id="32" dur="500"/>
                                        <p:tgtEl>
                                          <p:spTgt spid="144596"/>
                                        </p:tgtEl>
                                      </p:cBhvr>
                                    </p:animEffect>
                                  </p:childTnLst>
                                </p:cTn>
                              </p:par>
                              <p:par>
                                <p:cTn id="33" presetID="31" presetClass="entr" presetSubtype="0" fill="hold" grpId="1" nodeType="withEffect">
                                  <p:stCondLst>
                                    <p:cond delay="0"/>
                                  </p:stCondLst>
                                  <p:iterate type="lt">
                                    <p:tmPct val="5000"/>
                                  </p:iterate>
                                  <p:childTnLst>
                                    <p:set>
                                      <p:cBhvr>
                                        <p:cTn id="34" dur="1" fill="hold">
                                          <p:stCondLst>
                                            <p:cond delay="0"/>
                                          </p:stCondLst>
                                        </p:cTn>
                                        <p:tgtEl>
                                          <p:spTgt spid="144596"/>
                                        </p:tgtEl>
                                        <p:attrNameLst>
                                          <p:attrName>style.visibility</p:attrName>
                                        </p:attrNameLst>
                                      </p:cBhvr>
                                      <p:to>
                                        <p:strVal val="visible"/>
                                      </p:to>
                                    </p:set>
                                    <p:anim calcmode="lin" valueType="num">
                                      <p:cBhvr>
                                        <p:cTn id="35" dur="1000" fill="hold"/>
                                        <p:tgtEl>
                                          <p:spTgt spid="144596"/>
                                        </p:tgtEl>
                                        <p:attrNameLst>
                                          <p:attrName>ppt_w</p:attrName>
                                        </p:attrNameLst>
                                      </p:cBhvr>
                                      <p:tavLst>
                                        <p:tav tm="0">
                                          <p:val>
                                            <p:fltVal val="0"/>
                                          </p:val>
                                        </p:tav>
                                        <p:tav tm="100000">
                                          <p:val>
                                            <p:strVal val="#ppt_w"/>
                                          </p:val>
                                        </p:tav>
                                      </p:tavLst>
                                    </p:anim>
                                    <p:anim calcmode="lin" valueType="num">
                                      <p:cBhvr>
                                        <p:cTn id="36" dur="1000" fill="hold"/>
                                        <p:tgtEl>
                                          <p:spTgt spid="144596"/>
                                        </p:tgtEl>
                                        <p:attrNameLst>
                                          <p:attrName>ppt_h</p:attrName>
                                        </p:attrNameLst>
                                      </p:cBhvr>
                                      <p:tavLst>
                                        <p:tav tm="0">
                                          <p:val>
                                            <p:fltVal val="0"/>
                                          </p:val>
                                        </p:tav>
                                        <p:tav tm="100000">
                                          <p:val>
                                            <p:strVal val="#ppt_h"/>
                                          </p:val>
                                        </p:tav>
                                      </p:tavLst>
                                    </p:anim>
                                    <p:anim calcmode="lin" valueType="num">
                                      <p:cBhvr>
                                        <p:cTn id="37" dur="1000" fill="hold"/>
                                        <p:tgtEl>
                                          <p:spTgt spid="144596"/>
                                        </p:tgtEl>
                                        <p:attrNameLst>
                                          <p:attrName>style.rotation</p:attrName>
                                        </p:attrNameLst>
                                      </p:cBhvr>
                                      <p:tavLst>
                                        <p:tav tm="0">
                                          <p:val>
                                            <p:fltVal val="90"/>
                                          </p:val>
                                        </p:tav>
                                        <p:tav tm="100000">
                                          <p:val>
                                            <p:fltVal val="0"/>
                                          </p:val>
                                        </p:tav>
                                      </p:tavLst>
                                    </p:anim>
                                    <p:animEffect transition="in" filter="fade">
                                      <p:cBhvr>
                                        <p:cTn id="38" dur="1000"/>
                                        <p:tgtEl>
                                          <p:spTgt spid="14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2" grpId="0" animBg="1"/>
      <p:bldP spid="144596" grpId="0" animBg="1"/>
      <p:bldP spid="14459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maybienthe"/>
          <p:cNvPicPr>
            <a:picLocks noChangeAspect="1" noChangeArrowheads="1"/>
          </p:cNvPicPr>
          <p:nvPr/>
        </p:nvPicPr>
        <p:blipFill>
          <a:blip r:embed="rId3">
            <a:clrChange>
              <a:clrFrom>
                <a:srgbClr val="FFFFFF"/>
              </a:clrFrom>
              <a:clrTo>
                <a:srgbClr val="FFFFFF">
                  <a:alpha val="0"/>
                </a:srgbClr>
              </a:clrTo>
            </a:clrChange>
          </a:blip>
          <a:srcRect l="10146" t="5357" r="14493" b="17857"/>
          <a:stretch>
            <a:fillRect/>
          </a:stretch>
        </p:blipFill>
        <p:spPr bwMode="auto">
          <a:xfrm>
            <a:off x="3467444" y="3201540"/>
            <a:ext cx="2590738" cy="1559354"/>
          </a:xfrm>
          <a:prstGeom prst="rect">
            <a:avLst/>
          </a:prstGeom>
          <a:noFill/>
          <a:ln w="9525">
            <a:noFill/>
            <a:miter lim="800000"/>
            <a:headEnd/>
            <a:tailEnd/>
          </a:ln>
        </p:spPr>
      </p:pic>
      <p:sp>
        <p:nvSpPr>
          <p:cNvPr id="16387" name="Rectangle 363" descr="Medium wood"/>
          <p:cNvSpPr>
            <a:spLocks noChangeArrowheads="1"/>
          </p:cNvSpPr>
          <p:nvPr/>
        </p:nvSpPr>
        <p:spPr bwMode="auto">
          <a:xfrm>
            <a:off x="229726" y="2487603"/>
            <a:ext cx="2665749" cy="35499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6388" name="AutoShape 364"/>
          <p:cNvSpPr>
            <a:spLocks noChangeArrowheads="1"/>
          </p:cNvSpPr>
          <p:nvPr/>
        </p:nvSpPr>
        <p:spPr bwMode="auto">
          <a:xfrm>
            <a:off x="1862181" y="2716378"/>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389" name="AutoShape 365"/>
          <p:cNvSpPr>
            <a:spLocks noChangeArrowheads="1"/>
          </p:cNvSpPr>
          <p:nvPr/>
        </p:nvSpPr>
        <p:spPr bwMode="auto">
          <a:xfrm>
            <a:off x="1144876" y="2716378"/>
            <a:ext cx="183780" cy="132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390" name="Rectangle 366" descr="Brown marble"/>
          <p:cNvSpPr>
            <a:spLocks noChangeArrowheads="1"/>
          </p:cNvSpPr>
          <p:nvPr/>
        </p:nvSpPr>
        <p:spPr bwMode="auto">
          <a:xfrm>
            <a:off x="646044" y="1116267"/>
            <a:ext cx="1944694" cy="1274041"/>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6391" name="Rectangle 367"/>
          <p:cNvSpPr>
            <a:spLocks noChangeArrowheads="1"/>
          </p:cNvSpPr>
          <p:nvPr/>
        </p:nvSpPr>
        <p:spPr bwMode="auto">
          <a:xfrm>
            <a:off x="576658" y="1116267"/>
            <a:ext cx="1944694" cy="1274041"/>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6392" name="Rectangle 368"/>
          <p:cNvSpPr>
            <a:spLocks noChangeArrowheads="1"/>
          </p:cNvSpPr>
          <p:nvPr/>
        </p:nvSpPr>
        <p:spPr bwMode="auto">
          <a:xfrm>
            <a:off x="659171" y="1176747"/>
            <a:ext cx="1779667" cy="1005822"/>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6393" name="Oval 369"/>
          <p:cNvSpPr>
            <a:spLocks noChangeArrowheads="1"/>
          </p:cNvSpPr>
          <p:nvPr/>
        </p:nvSpPr>
        <p:spPr bwMode="auto">
          <a:xfrm>
            <a:off x="801694" y="1277986"/>
            <a:ext cx="1511498" cy="1099173"/>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6394" name="Text Box 370"/>
          <p:cNvSpPr txBox="1">
            <a:spLocks noChangeArrowheads="1"/>
          </p:cNvSpPr>
          <p:nvPr/>
        </p:nvSpPr>
        <p:spPr bwMode="auto">
          <a:xfrm rot="6420000">
            <a:off x="818930" y="1636994"/>
            <a:ext cx="259015"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6395" name="Oval 371"/>
          <p:cNvSpPr>
            <a:spLocks noChangeArrowheads="1"/>
          </p:cNvSpPr>
          <p:nvPr/>
        </p:nvSpPr>
        <p:spPr bwMode="auto">
          <a:xfrm rot="5400000">
            <a:off x="966354" y="1011987"/>
            <a:ext cx="1172802"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2" name="Group 372"/>
          <p:cNvGrpSpPr>
            <a:grpSpLocks/>
          </p:cNvGrpSpPr>
          <p:nvPr/>
        </p:nvGrpSpPr>
        <p:grpSpPr bwMode="auto">
          <a:xfrm>
            <a:off x="867120" y="1237704"/>
            <a:ext cx="1374087" cy="614850"/>
            <a:chOff x="4133" y="2568"/>
            <a:chExt cx="866" cy="532"/>
          </a:xfrm>
        </p:grpSpPr>
        <p:sp>
          <p:nvSpPr>
            <p:cNvPr id="16569" name="Arc 373"/>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6570" name="Line 374"/>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6571" name="Text Box 375"/>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6572" name="Text Box 376"/>
            <p:cNvSpPr txBox="1">
              <a:spLocks noChangeArrowheads="1"/>
            </p:cNvSpPr>
            <p:nvPr/>
          </p:nvSpPr>
          <p:spPr bwMode="auto">
            <a:xfrm rot="20100000">
              <a:off x="4251" y="2568"/>
              <a:ext cx="301" cy="320"/>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573" name="Line 377"/>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6574" name="Line 378"/>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6575" name="Line 379"/>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6576" name="Line 380"/>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6577" name="Line 381"/>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6578" name="Line 382"/>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6579" name="Line 383"/>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6580" name="Line 384"/>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6581" name="Line 385"/>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6582" name="Line 386"/>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6583" name="Line 387"/>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6584" name="Line 388"/>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6585" name="Line 389"/>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6586" name="Line 390"/>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6587" name="Line 391"/>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6588" name="Line 392"/>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6589" name="Line 393"/>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6590" name="Line 394"/>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6591" name="Line 395"/>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6592" name="Line 396"/>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6593" name="Line 397"/>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6594" name="Line 398"/>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6595" name="Line 399"/>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6596" name="Line 400"/>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6597" name="Line 401"/>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6598" name="Line 402"/>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6599" name="Line 403"/>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6600" name="Line 404"/>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6601" name="Line 405"/>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6602" name="Line 406"/>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6603" name="Text Box 407"/>
            <p:cNvSpPr txBox="1">
              <a:spLocks noChangeArrowheads="1"/>
            </p:cNvSpPr>
            <p:nvPr/>
          </p:nvSpPr>
          <p:spPr bwMode="auto">
            <a:xfrm>
              <a:off x="4413" y="2571"/>
              <a:ext cx="301" cy="320"/>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6604" name="Text Box 408"/>
            <p:cNvSpPr txBox="1">
              <a:spLocks noChangeArrowheads="1"/>
            </p:cNvSpPr>
            <p:nvPr/>
          </p:nvSpPr>
          <p:spPr bwMode="auto">
            <a:xfrm rot="1500000">
              <a:off x="4586" y="2568"/>
              <a:ext cx="301" cy="320"/>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605" name="Text Box 409"/>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6397" name="Text Box 410"/>
          <p:cNvSpPr txBox="1">
            <a:spLocks noChangeArrowheads="1"/>
          </p:cNvSpPr>
          <p:nvPr/>
        </p:nvSpPr>
        <p:spPr bwMode="auto">
          <a:xfrm rot="4500000">
            <a:off x="1995612" y="1619902"/>
            <a:ext cx="351051"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6398" name="Text Box 411"/>
          <p:cNvSpPr txBox="1">
            <a:spLocks noChangeArrowheads="1"/>
          </p:cNvSpPr>
          <p:nvPr/>
        </p:nvSpPr>
        <p:spPr bwMode="auto">
          <a:xfrm>
            <a:off x="1141125" y="1675056"/>
            <a:ext cx="824197"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6399" name="AutoShape 412"/>
          <p:cNvSpPr>
            <a:spLocks noChangeArrowheads="1"/>
          </p:cNvSpPr>
          <p:nvPr/>
        </p:nvSpPr>
        <p:spPr bwMode="auto">
          <a:xfrm rot="10800000">
            <a:off x="923589" y="1437078"/>
            <a:ext cx="1270521" cy="86513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6400" name="Text Box 413"/>
          <p:cNvSpPr txBox="1">
            <a:spLocks noChangeArrowheads="1"/>
          </p:cNvSpPr>
          <p:nvPr/>
        </p:nvSpPr>
        <p:spPr bwMode="auto">
          <a:xfrm>
            <a:off x="819509" y="1969572"/>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3" name="Group 414"/>
          <p:cNvGrpSpPr>
            <a:grpSpLocks/>
          </p:cNvGrpSpPr>
          <p:nvPr/>
        </p:nvGrpSpPr>
        <p:grpSpPr bwMode="auto">
          <a:xfrm>
            <a:off x="1518999" y="1459429"/>
            <a:ext cx="66574" cy="851991"/>
            <a:chOff x="4560" y="2640"/>
            <a:chExt cx="42" cy="738"/>
          </a:xfrm>
        </p:grpSpPr>
        <p:sp>
          <p:nvSpPr>
            <p:cNvPr id="16567" name="Line 415"/>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6568" name="Oval 41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6402" name="Rectangle 417"/>
          <p:cNvSpPr>
            <a:spLocks noChangeArrowheads="1"/>
          </p:cNvSpPr>
          <p:nvPr/>
        </p:nvSpPr>
        <p:spPr bwMode="auto">
          <a:xfrm>
            <a:off x="685425" y="2182569"/>
            <a:ext cx="1729034" cy="502254"/>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6403" name="Picture 418" descr="j0300840"/>
          <p:cNvPicPr>
            <a:picLocks noChangeAspect="1" noChangeArrowheads="1"/>
          </p:cNvPicPr>
          <p:nvPr/>
        </p:nvPicPr>
        <p:blipFill>
          <a:blip r:embed="rId6"/>
          <a:srcRect/>
          <a:stretch>
            <a:fillRect/>
          </a:stretch>
        </p:blipFill>
        <p:spPr bwMode="auto">
          <a:xfrm>
            <a:off x="1738410" y="2219384"/>
            <a:ext cx="700428" cy="429940"/>
          </a:xfrm>
          <a:prstGeom prst="rect">
            <a:avLst/>
          </a:prstGeom>
          <a:noFill/>
          <a:ln w="9525">
            <a:noFill/>
            <a:miter lim="800000"/>
            <a:headEnd/>
            <a:tailEnd/>
          </a:ln>
        </p:spPr>
      </p:pic>
      <p:sp>
        <p:nvSpPr>
          <p:cNvPr id="16404" name="Rectangle 419"/>
          <p:cNvSpPr>
            <a:spLocks noChangeArrowheads="1"/>
          </p:cNvSpPr>
          <p:nvPr/>
        </p:nvSpPr>
        <p:spPr bwMode="auto">
          <a:xfrm>
            <a:off x="663859" y="1179377"/>
            <a:ext cx="1698091" cy="1003192"/>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6405" name="Rectangle 420"/>
          <p:cNvSpPr>
            <a:spLocks noChangeArrowheads="1"/>
          </p:cNvSpPr>
          <p:nvPr/>
        </p:nvSpPr>
        <p:spPr bwMode="auto">
          <a:xfrm>
            <a:off x="576658" y="1116266"/>
            <a:ext cx="1944694" cy="1523853"/>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6406" name="AutoShape 421"/>
          <p:cNvSpPr>
            <a:spLocks noChangeArrowheads="1"/>
          </p:cNvSpPr>
          <p:nvPr/>
        </p:nvSpPr>
        <p:spPr bwMode="auto">
          <a:xfrm>
            <a:off x="1512436" y="2228588"/>
            <a:ext cx="79700" cy="7494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4" name="Group 422"/>
          <p:cNvGrpSpPr>
            <a:grpSpLocks/>
          </p:cNvGrpSpPr>
          <p:nvPr/>
        </p:nvGrpSpPr>
        <p:grpSpPr bwMode="auto">
          <a:xfrm>
            <a:off x="1484307" y="2204922"/>
            <a:ext cx="136897" cy="74943"/>
            <a:chOff x="2838" y="2415"/>
            <a:chExt cx="86" cy="40"/>
          </a:xfrm>
        </p:grpSpPr>
        <p:sp>
          <p:nvSpPr>
            <p:cNvPr id="16564" name="Arc 42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6565" name="Freeform 424"/>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6566" name="Freeform 425"/>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6408" name="Text Box 426"/>
          <p:cNvSpPr txBox="1">
            <a:spLocks noChangeArrowheads="1"/>
          </p:cNvSpPr>
          <p:nvPr/>
        </p:nvSpPr>
        <p:spPr bwMode="auto">
          <a:xfrm>
            <a:off x="703241" y="2164162"/>
            <a:ext cx="647919"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6409" name="Oval 427"/>
          <p:cNvSpPr>
            <a:spLocks noChangeArrowheads="1"/>
          </p:cNvSpPr>
          <p:nvPr/>
        </p:nvSpPr>
        <p:spPr bwMode="auto">
          <a:xfrm>
            <a:off x="1518999" y="2007701"/>
            <a:ext cx="66574" cy="74943"/>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6410" name="AutoShape 429"/>
          <p:cNvSpPr>
            <a:spLocks noChangeArrowheads="1"/>
          </p:cNvSpPr>
          <p:nvPr/>
        </p:nvSpPr>
        <p:spPr bwMode="auto">
          <a:xfrm>
            <a:off x="7845350"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411" name="AutoShape 430"/>
          <p:cNvSpPr>
            <a:spLocks noChangeArrowheads="1"/>
          </p:cNvSpPr>
          <p:nvPr/>
        </p:nvSpPr>
        <p:spPr bwMode="auto">
          <a:xfrm>
            <a:off x="7128044"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412" name="Rectangle 481"/>
          <p:cNvSpPr>
            <a:spLocks noChangeArrowheads="1"/>
          </p:cNvSpPr>
          <p:nvPr/>
        </p:nvSpPr>
        <p:spPr bwMode="auto">
          <a:xfrm>
            <a:off x="6773611" y="2164162"/>
            <a:ext cx="1729034" cy="500939"/>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sp>
        <p:nvSpPr>
          <p:cNvPr id="16413" name="Line 492"/>
          <p:cNvSpPr>
            <a:spLocks noChangeShapeType="1"/>
          </p:cNvSpPr>
          <p:nvPr/>
        </p:nvSpPr>
        <p:spPr bwMode="auto">
          <a:xfrm>
            <a:off x="1218950" y="2824192"/>
            <a:ext cx="1875" cy="1606686"/>
          </a:xfrm>
          <a:prstGeom prst="line">
            <a:avLst/>
          </a:prstGeom>
          <a:noFill/>
          <a:ln w="28575">
            <a:solidFill>
              <a:schemeClr val="tx1"/>
            </a:solidFill>
            <a:round/>
            <a:headEnd/>
            <a:tailEnd/>
          </a:ln>
        </p:spPr>
        <p:txBody>
          <a:bodyPr lIns="91434" tIns="45717" rIns="91434" bIns="45717"/>
          <a:lstStyle/>
          <a:p>
            <a:endParaRPr lang="en-US"/>
          </a:p>
        </p:txBody>
      </p:sp>
      <p:sp>
        <p:nvSpPr>
          <p:cNvPr id="16414" name="Line 493"/>
          <p:cNvSpPr>
            <a:spLocks noChangeShapeType="1"/>
          </p:cNvSpPr>
          <p:nvPr/>
        </p:nvSpPr>
        <p:spPr bwMode="auto">
          <a:xfrm>
            <a:off x="1981263" y="2824192"/>
            <a:ext cx="1875" cy="996619"/>
          </a:xfrm>
          <a:prstGeom prst="line">
            <a:avLst/>
          </a:prstGeom>
          <a:noFill/>
          <a:ln w="28575">
            <a:solidFill>
              <a:schemeClr val="tx1"/>
            </a:solidFill>
            <a:round/>
            <a:headEnd/>
            <a:tailEnd/>
          </a:ln>
        </p:spPr>
        <p:txBody>
          <a:bodyPr lIns="91434" tIns="45717" rIns="91434" bIns="45717"/>
          <a:lstStyle/>
          <a:p>
            <a:endParaRPr lang="en-US"/>
          </a:p>
        </p:txBody>
      </p:sp>
      <p:sp>
        <p:nvSpPr>
          <p:cNvPr id="16415" name="Line 494"/>
          <p:cNvSpPr>
            <a:spLocks noChangeShapeType="1"/>
          </p:cNvSpPr>
          <p:nvPr/>
        </p:nvSpPr>
        <p:spPr bwMode="auto">
          <a:xfrm>
            <a:off x="380687" y="3840534"/>
            <a:ext cx="3353050" cy="1314"/>
          </a:xfrm>
          <a:prstGeom prst="line">
            <a:avLst/>
          </a:prstGeom>
          <a:noFill/>
          <a:ln w="28575">
            <a:solidFill>
              <a:schemeClr val="tx1"/>
            </a:solidFill>
            <a:round/>
            <a:headEnd/>
            <a:tailEnd/>
          </a:ln>
        </p:spPr>
        <p:txBody>
          <a:bodyPr lIns="91434" tIns="45717" rIns="91434" bIns="45717"/>
          <a:lstStyle/>
          <a:p>
            <a:endParaRPr lang="en-US"/>
          </a:p>
        </p:txBody>
      </p:sp>
      <p:sp>
        <p:nvSpPr>
          <p:cNvPr id="16416" name="Line 495"/>
          <p:cNvSpPr>
            <a:spLocks noChangeShapeType="1"/>
          </p:cNvSpPr>
          <p:nvPr/>
        </p:nvSpPr>
        <p:spPr bwMode="auto">
          <a:xfrm flipV="1">
            <a:off x="380688" y="4475581"/>
            <a:ext cx="1447737" cy="1315"/>
          </a:xfrm>
          <a:prstGeom prst="line">
            <a:avLst/>
          </a:prstGeom>
          <a:noFill/>
          <a:ln w="28575">
            <a:solidFill>
              <a:schemeClr val="tx1"/>
            </a:solidFill>
            <a:round/>
            <a:headEnd/>
            <a:tailEnd/>
          </a:ln>
        </p:spPr>
        <p:txBody>
          <a:bodyPr lIns="91434" tIns="45717" rIns="91434" bIns="45717"/>
          <a:lstStyle/>
          <a:p>
            <a:endParaRPr lang="en-US"/>
          </a:p>
        </p:txBody>
      </p:sp>
      <p:sp>
        <p:nvSpPr>
          <p:cNvPr id="16417" name="Line 496"/>
          <p:cNvSpPr>
            <a:spLocks noChangeShapeType="1"/>
          </p:cNvSpPr>
          <p:nvPr/>
        </p:nvSpPr>
        <p:spPr bwMode="auto">
          <a:xfrm flipV="1">
            <a:off x="6007549" y="3300150"/>
            <a:ext cx="1231139" cy="166980"/>
          </a:xfrm>
          <a:prstGeom prst="line">
            <a:avLst/>
          </a:prstGeom>
          <a:noFill/>
          <a:ln w="28575">
            <a:solidFill>
              <a:schemeClr val="tx1"/>
            </a:solidFill>
            <a:round/>
            <a:headEnd/>
            <a:tailEnd/>
          </a:ln>
        </p:spPr>
        <p:txBody>
          <a:bodyPr lIns="91434" tIns="45717" rIns="91434" bIns="45717"/>
          <a:lstStyle/>
          <a:p>
            <a:endParaRPr lang="en-US"/>
          </a:p>
        </p:txBody>
      </p:sp>
      <p:sp>
        <p:nvSpPr>
          <p:cNvPr id="16418" name="Line 498"/>
          <p:cNvSpPr>
            <a:spLocks noChangeShapeType="1"/>
          </p:cNvSpPr>
          <p:nvPr/>
        </p:nvSpPr>
        <p:spPr bwMode="auto">
          <a:xfrm flipV="1">
            <a:off x="6019737" y="4100863"/>
            <a:ext cx="1905313" cy="147258"/>
          </a:xfrm>
          <a:prstGeom prst="line">
            <a:avLst/>
          </a:prstGeom>
          <a:noFill/>
          <a:ln w="28575">
            <a:solidFill>
              <a:schemeClr val="tx1"/>
            </a:solidFill>
            <a:round/>
            <a:headEnd/>
            <a:tailEnd/>
          </a:ln>
        </p:spPr>
        <p:txBody>
          <a:bodyPr lIns="91434" tIns="45717" rIns="91434" bIns="45717"/>
          <a:lstStyle/>
          <a:p>
            <a:endParaRPr lang="en-US"/>
          </a:p>
        </p:txBody>
      </p:sp>
      <p:sp>
        <p:nvSpPr>
          <p:cNvPr id="16419" name="Rectangle 500"/>
          <p:cNvSpPr>
            <a:spLocks noChangeArrowheads="1"/>
          </p:cNvSpPr>
          <p:nvPr/>
        </p:nvSpPr>
        <p:spPr bwMode="auto">
          <a:xfrm>
            <a:off x="1600575" y="4449285"/>
            <a:ext cx="1143000" cy="74944"/>
          </a:xfrm>
          <a:prstGeom prst="rect">
            <a:avLst/>
          </a:prstGeom>
          <a:solidFill>
            <a:srgbClr val="FF9933"/>
          </a:solidFill>
          <a:ln w="9525">
            <a:miter lim="800000"/>
            <a:headEnd/>
            <a:tailEnd/>
          </a:ln>
          <a:scene3d>
            <a:camera prst="legacyPerspectiveTopRight">
              <a:rot lat="180000" lon="21419979" rev="0"/>
            </a:camera>
            <a:lightRig rig="legacyFlat4" dir="b"/>
          </a:scene3d>
          <a:sp3d extrusionH="887400" prstMaterial="legacyMatte">
            <a:bevelT w="13500" h="13500" prst="angle"/>
            <a:bevelB w="13500" h="13500" prst="angle"/>
            <a:extrusionClr>
              <a:srgbClr val="FF9933"/>
            </a:extrusionClr>
          </a:sp3d>
        </p:spPr>
        <p:txBody>
          <a:bodyPr wrap="none" lIns="91434" tIns="45717" rIns="91434" bIns="45717" anchor="ctr">
            <a:flatTx/>
          </a:bodyPr>
          <a:lstStyle/>
          <a:p>
            <a:endParaRPr lang="vi-VN"/>
          </a:p>
        </p:txBody>
      </p:sp>
      <p:sp>
        <p:nvSpPr>
          <p:cNvPr id="16420" name="Text Box 501"/>
          <p:cNvSpPr txBox="1">
            <a:spLocks noChangeArrowheads="1"/>
          </p:cNvSpPr>
          <p:nvPr/>
        </p:nvSpPr>
        <p:spPr bwMode="auto">
          <a:xfrm>
            <a:off x="1828425" y="3903643"/>
            <a:ext cx="332130" cy="338548"/>
          </a:xfrm>
          <a:prstGeom prst="rect">
            <a:avLst/>
          </a:prstGeom>
          <a:noFill/>
          <a:ln w="9525">
            <a:noFill/>
            <a:miter lim="800000"/>
            <a:headEnd/>
            <a:tailEnd/>
          </a:ln>
        </p:spPr>
        <p:txBody>
          <a:bodyPr wrap="none" lIns="91434" tIns="45717" rIns="91434" bIns="45717">
            <a:spAutoFit/>
          </a:bodyPr>
          <a:lstStyle/>
          <a:p>
            <a:pPr eaLnBrk="1" hangingPunct="1"/>
            <a:r>
              <a:rPr lang="en-US" sz="1600" b="1" dirty="0"/>
              <a:t>K</a:t>
            </a:r>
          </a:p>
        </p:txBody>
      </p:sp>
      <p:sp>
        <p:nvSpPr>
          <p:cNvPr id="16421" name="AutoShape 502"/>
          <p:cNvSpPr>
            <a:spLocks noChangeArrowheads="1"/>
          </p:cNvSpPr>
          <p:nvPr/>
        </p:nvSpPr>
        <p:spPr bwMode="auto">
          <a:xfrm>
            <a:off x="1676525" y="4357249"/>
            <a:ext cx="75950"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sp>
        <p:nvSpPr>
          <p:cNvPr id="16422" name="AutoShape 503"/>
          <p:cNvSpPr>
            <a:spLocks noChangeArrowheads="1"/>
          </p:cNvSpPr>
          <p:nvPr/>
        </p:nvSpPr>
        <p:spPr bwMode="auto">
          <a:xfrm>
            <a:off x="2666688" y="4357249"/>
            <a:ext cx="76888" cy="111758"/>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grpSp>
        <p:nvGrpSpPr>
          <p:cNvPr id="5" name="Group 504"/>
          <p:cNvGrpSpPr>
            <a:grpSpLocks/>
          </p:cNvGrpSpPr>
          <p:nvPr/>
        </p:nvGrpSpPr>
        <p:grpSpPr bwMode="auto">
          <a:xfrm rot="-1349821">
            <a:off x="1619329" y="3941772"/>
            <a:ext cx="971409" cy="742863"/>
            <a:chOff x="1008" y="2304"/>
            <a:chExt cx="612" cy="612"/>
          </a:xfrm>
        </p:grpSpPr>
        <p:sp>
          <p:nvSpPr>
            <p:cNvPr id="16562" name="Rectangle 505"/>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p:spPr>
          <p:txBody>
            <a:bodyPr wrap="none" anchor="ctr"/>
            <a:lstStyle/>
            <a:p>
              <a:endParaRPr lang="vi-VN"/>
            </a:p>
          </p:txBody>
        </p:sp>
        <p:sp>
          <p:nvSpPr>
            <p:cNvPr id="16563" name="Oval 506"/>
            <p:cNvSpPr>
              <a:spLocks noChangeArrowheads="1"/>
            </p:cNvSpPr>
            <p:nvPr/>
          </p:nvSpPr>
          <p:spPr bwMode="auto">
            <a:xfrm>
              <a:off x="1008" y="2304"/>
              <a:ext cx="612" cy="612"/>
            </a:xfrm>
            <a:prstGeom prst="ellipse">
              <a:avLst/>
            </a:prstGeom>
            <a:noFill/>
            <a:ln w="9525">
              <a:noFill/>
              <a:round/>
              <a:headEnd/>
              <a:tailEnd/>
            </a:ln>
          </p:spPr>
          <p:txBody>
            <a:bodyPr wrap="none" anchor="ctr"/>
            <a:lstStyle/>
            <a:p>
              <a:endParaRPr lang="vi-VN"/>
            </a:p>
          </p:txBody>
        </p:sp>
      </p:grpSp>
      <p:sp>
        <p:nvSpPr>
          <p:cNvPr id="16424" name="Oval 507"/>
          <p:cNvSpPr>
            <a:spLocks noChangeArrowheads="1"/>
          </p:cNvSpPr>
          <p:nvPr/>
        </p:nvSpPr>
        <p:spPr bwMode="auto">
          <a:xfrm>
            <a:off x="2427586" y="4317805"/>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25" name="Oval 508"/>
          <p:cNvSpPr>
            <a:spLocks noChangeArrowheads="1"/>
          </p:cNvSpPr>
          <p:nvPr/>
        </p:nvSpPr>
        <p:spPr bwMode="auto">
          <a:xfrm>
            <a:off x="2057213" y="4317805"/>
            <a:ext cx="73137" cy="7494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26" name="Oval 509"/>
          <p:cNvSpPr>
            <a:spLocks noChangeArrowheads="1"/>
          </p:cNvSpPr>
          <p:nvPr/>
        </p:nvSpPr>
        <p:spPr bwMode="auto">
          <a:xfrm>
            <a:off x="2419147" y="4316491"/>
            <a:ext cx="73137" cy="749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27" name="Line 510"/>
          <p:cNvSpPr>
            <a:spLocks noChangeShapeType="1"/>
          </p:cNvSpPr>
          <p:nvPr/>
        </p:nvSpPr>
        <p:spPr bwMode="auto">
          <a:xfrm>
            <a:off x="2743575" y="4411157"/>
            <a:ext cx="990162" cy="2630"/>
          </a:xfrm>
          <a:prstGeom prst="line">
            <a:avLst/>
          </a:prstGeom>
          <a:noFill/>
          <a:ln w="28575">
            <a:solidFill>
              <a:schemeClr val="tx1"/>
            </a:solidFill>
            <a:round/>
            <a:headEnd/>
            <a:tailEnd/>
          </a:ln>
        </p:spPr>
        <p:txBody>
          <a:bodyPr lIns="91434" tIns="45717" rIns="91434" bIns="45717"/>
          <a:lstStyle/>
          <a:p>
            <a:endParaRPr lang="en-US"/>
          </a:p>
        </p:txBody>
      </p:sp>
      <p:sp>
        <p:nvSpPr>
          <p:cNvPr id="151039" name="Text Box 511"/>
          <p:cNvSpPr txBox="1">
            <a:spLocks noChangeArrowheads="1"/>
          </p:cNvSpPr>
          <p:nvPr/>
        </p:nvSpPr>
        <p:spPr bwMode="auto">
          <a:xfrm>
            <a:off x="152838" y="3382983"/>
            <a:ext cx="1218950" cy="430881"/>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200" b="1" dirty="0">
                <a:solidFill>
                  <a:schemeClr val="hlink"/>
                </a:solidFill>
                <a:latin typeface="Times New Roman" pitchFamily="18" charset="0"/>
                <a:cs typeface="Times New Roman" pitchFamily="18" charset="0"/>
              </a:rPr>
              <a:t>U</a:t>
            </a:r>
            <a:r>
              <a:rPr lang="en-US" sz="2200" b="1" baseline="-25000" dirty="0">
                <a:solidFill>
                  <a:schemeClr val="hlink"/>
                </a:solidFill>
                <a:latin typeface="Times New Roman" pitchFamily="18" charset="0"/>
                <a:cs typeface="Times New Roman" pitchFamily="18" charset="0"/>
              </a:rPr>
              <a:t>1</a:t>
            </a:r>
            <a:r>
              <a:rPr lang="en-US" sz="2200" b="1" dirty="0">
                <a:solidFill>
                  <a:schemeClr val="hlink"/>
                </a:solidFill>
                <a:latin typeface="Times New Roman" pitchFamily="18" charset="0"/>
                <a:cs typeface="Times New Roman" pitchFamily="18" charset="0"/>
              </a:rPr>
              <a:t> = </a:t>
            </a:r>
            <a:r>
              <a:rPr lang="vi-VN" sz="2200" b="1" dirty="0">
                <a:solidFill>
                  <a:schemeClr val="hlink"/>
                </a:solidFill>
                <a:latin typeface="Times New Roman" pitchFamily="18" charset="0"/>
                <a:cs typeface="Times New Roman" pitchFamily="18" charset="0"/>
              </a:rPr>
              <a:t>3</a:t>
            </a:r>
            <a:r>
              <a:rPr lang="en-US" sz="2200" b="1" dirty="0">
                <a:solidFill>
                  <a:schemeClr val="hlink"/>
                </a:solidFill>
                <a:latin typeface="Times New Roman" pitchFamily="18" charset="0"/>
                <a:cs typeface="Times New Roman" pitchFamily="18" charset="0"/>
              </a:rPr>
              <a:t>V</a:t>
            </a:r>
          </a:p>
        </p:txBody>
      </p:sp>
      <p:sp>
        <p:nvSpPr>
          <p:cNvPr id="151040" name="Freeform 512"/>
          <p:cNvSpPr>
            <a:spLocks/>
          </p:cNvSpPr>
          <p:nvPr/>
        </p:nvSpPr>
        <p:spPr bwMode="auto">
          <a:xfrm>
            <a:off x="190344" y="4069308"/>
            <a:ext cx="419131" cy="73629"/>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
        <p:nvSpPr>
          <p:cNvPr id="16430" name="Line 513"/>
          <p:cNvSpPr>
            <a:spLocks noChangeShapeType="1"/>
          </p:cNvSpPr>
          <p:nvPr/>
        </p:nvSpPr>
        <p:spPr bwMode="auto">
          <a:xfrm>
            <a:off x="380688" y="3840533"/>
            <a:ext cx="1875" cy="110443"/>
          </a:xfrm>
          <a:prstGeom prst="line">
            <a:avLst/>
          </a:prstGeom>
          <a:noFill/>
          <a:ln w="28575">
            <a:solidFill>
              <a:schemeClr val="tx1"/>
            </a:solidFill>
            <a:round/>
            <a:headEnd/>
            <a:tailEnd/>
          </a:ln>
        </p:spPr>
        <p:txBody>
          <a:bodyPr lIns="91434" tIns="45717" rIns="91434" bIns="45717"/>
          <a:lstStyle/>
          <a:p>
            <a:endParaRPr lang="en-US"/>
          </a:p>
        </p:txBody>
      </p:sp>
      <p:sp>
        <p:nvSpPr>
          <p:cNvPr id="16431" name="Line 514"/>
          <p:cNvSpPr>
            <a:spLocks noChangeShapeType="1"/>
          </p:cNvSpPr>
          <p:nvPr/>
        </p:nvSpPr>
        <p:spPr bwMode="auto">
          <a:xfrm>
            <a:off x="380688" y="4221825"/>
            <a:ext cx="1875" cy="277423"/>
          </a:xfrm>
          <a:prstGeom prst="line">
            <a:avLst/>
          </a:prstGeom>
          <a:noFill/>
          <a:ln w="28575">
            <a:solidFill>
              <a:schemeClr val="tx1"/>
            </a:solidFill>
            <a:round/>
            <a:headEnd/>
            <a:tailEnd/>
          </a:ln>
        </p:spPr>
        <p:txBody>
          <a:bodyPr lIns="91434" tIns="45717" rIns="91434" bIns="45717"/>
          <a:lstStyle/>
          <a:p>
            <a:endParaRPr lang="en-US"/>
          </a:p>
        </p:txBody>
      </p:sp>
      <p:sp>
        <p:nvSpPr>
          <p:cNvPr id="16432" name="Oval 515"/>
          <p:cNvSpPr>
            <a:spLocks noChangeArrowheads="1"/>
          </p:cNvSpPr>
          <p:nvPr/>
        </p:nvSpPr>
        <p:spPr bwMode="auto">
          <a:xfrm>
            <a:off x="304738" y="3916792"/>
            <a:ext cx="149087"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3" name="Oval 516"/>
          <p:cNvSpPr>
            <a:spLocks noChangeArrowheads="1"/>
          </p:cNvSpPr>
          <p:nvPr/>
        </p:nvSpPr>
        <p:spPr bwMode="auto">
          <a:xfrm>
            <a:off x="307550" y="4145567"/>
            <a:ext cx="150025" cy="110443"/>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4" name="Oval 517"/>
          <p:cNvSpPr>
            <a:spLocks noChangeArrowheads="1"/>
          </p:cNvSpPr>
          <p:nvPr/>
        </p:nvSpPr>
        <p:spPr bwMode="auto">
          <a:xfrm>
            <a:off x="1908126" y="2747934"/>
            <a:ext cx="149087"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5" name="Oval 518"/>
          <p:cNvSpPr>
            <a:spLocks noChangeArrowheads="1"/>
          </p:cNvSpPr>
          <p:nvPr/>
        </p:nvSpPr>
        <p:spPr bwMode="auto">
          <a:xfrm>
            <a:off x="1145813" y="2747934"/>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6" name="Oval 519"/>
          <p:cNvSpPr>
            <a:spLocks noChangeArrowheads="1"/>
          </p:cNvSpPr>
          <p:nvPr/>
        </p:nvSpPr>
        <p:spPr bwMode="auto">
          <a:xfrm>
            <a:off x="7165550"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37" name="Oval 520"/>
          <p:cNvSpPr>
            <a:spLocks noChangeArrowheads="1"/>
          </p:cNvSpPr>
          <p:nvPr/>
        </p:nvSpPr>
        <p:spPr bwMode="auto">
          <a:xfrm>
            <a:off x="7848162"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51049" name="Text Box 521"/>
          <p:cNvSpPr txBox="1">
            <a:spLocks noChangeArrowheads="1"/>
          </p:cNvSpPr>
          <p:nvPr/>
        </p:nvSpPr>
        <p:spPr bwMode="auto">
          <a:xfrm>
            <a:off x="6782051" y="3401390"/>
            <a:ext cx="1447737" cy="430881"/>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200" b="1" dirty="0">
                <a:solidFill>
                  <a:schemeClr val="hlink"/>
                </a:solidFill>
                <a:latin typeface="Times New Roman" pitchFamily="18" charset="0"/>
                <a:cs typeface="Times New Roman" pitchFamily="18" charset="0"/>
              </a:rPr>
              <a:t>U2 = </a:t>
            </a:r>
            <a:r>
              <a:rPr lang="vi-VN" sz="2200" b="1" dirty="0">
                <a:solidFill>
                  <a:schemeClr val="hlink"/>
                </a:solidFill>
                <a:latin typeface="Times New Roman" pitchFamily="18" charset="0"/>
                <a:cs typeface="Times New Roman" pitchFamily="18" charset="0"/>
              </a:rPr>
              <a:t>1,5</a:t>
            </a:r>
            <a:r>
              <a:rPr lang="en-US" sz="2200" b="1" dirty="0">
                <a:solidFill>
                  <a:schemeClr val="hlink"/>
                </a:solidFill>
                <a:latin typeface="Times New Roman" pitchFamily="18" charset="0"/>
                <a:cs typeface="Times New Roman" pitchFamily="18" charset="0"/>
              </a:rPr>
              <a:t>V</a:t>
            </a:r>
          </a:p>
        </p:txBody>
      </p:sp>
      <p:sp>
        <p:nvSpPr>
          <p:cNvPr id="16439" name="Rectangle 522"/>
          <p:cNvSpPr>
            <a:spLocks noChangeArrowheads="1"/>
          </p:cNvSpPr>
          <p:nvPr/>
        </p:nvSpPr>
        <p:spPr bwMode="auto">
          <a:xfrm>
            <a:off x="75951" y="4469008"/>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1</a:t>
            </a:r>
            <a:r>
              <a:rPr lang="en-US" sz="2400" b="1" dirty="0">
                <a:latin typeface=".VnTime" pitchFamily="34" charset="0"/>
              </a:rPr>
              <a:t> = 400 </a:t>
            </a:r>
            <a:r>
              <a:rPr lang="en-US" sz="2400" b="1" dirty="0" err="1">
                <a:latin typeface=".VnTime" pitchFamily="34" charset="0"/>
              </a:rPr>
              <a:t>vßng</a:t>
            </a:r>
            <a:endParaRPr lang="en-US" sz="2400" b="1" dirty="0">
              <a:latin typeface=".VnTime" pitchFamily="34" charset="0"/>
            </a:endParaRPr>
          </a:p>
        </p:txBody>
      </p:sp>
      <p:sp>
        <p:nvSpPr>
          <p:cNvPr id="16440" name="Rectangle 523"/>
          <p:cNvSpPr>
            <a:spLocks noChangeArrowheads="1"/>
          </p:cNvSpPr>
          <p:nvPr/>
        </p:nvSpPr>
        <p:spPr bwMode="auto">
          <a:xfrm>
            <a:off x="6248525" y="4469008"/>
            <a:ext cx="2286000" cy="461659"/>
          </a:xfrm>
          <a:prstGeom prst="rect">
            <a:avLst/>
          </a:prstGeom>
          <a:noFill/>
          <a:ln w="9525">
            <a:noFill/>
            <a:miter lim="800000"/>
            <a:headEnd/>
            <a:tailEnd/>
          </a:ln>
        </p:spPr>
        <p:txBody>
          <a:bodyPr lIns="91434" tIns="45717" rIns="91434" bIns="45717">
            <a:spAutoFit/>
          </a:bodyPr>
          <a:lstStyle/>
          <a:p>
            <a:pPr eaLnBrk="1" hangingPunct="1"/>
            <a:r>
              <a:rPr lang="en-US" sz="2400" b="1" dirty="0">
                <a:latin typeface=".VnTime" pitchFamily="34" charset="0"/>
              </a:rPr>
              <a:t>n</a:t>
            </a:r>
            <a:r>
              <a:rPr lang="en-US" sz="2400" b="1" baseline="-25000" dirty="0">
                <a:latin typeface=".VnTime" pitchFamily="34" charset="0"/>
              </a:rPr>
              <a:t>2</a:t>
            </a:r>
            <a:r>
              <a:rPr lang="en-US" sz="2400" b="1" dirty="0">
                <a:latin typeface=".VnTime" pitchFamily="34" charset="0"/>
              </a:rPr>
              <a:t> = 200 </a:t>
            </a:r>
            <a:r>
              <a:rPr lang="en-US" sz="2400" b="1" dirty="0" err="1">
                <a:latin typeface=".VnTime" pitchFamily="34" charset="0"/>
              </a:rPr>
              <a:t>vßng</a:t>
            </a:r>
            <a:endParaRPr lang="en-US" sz="2400" b="1" dirty="0">
              <a:latin typeface=".VnTime" pitchFamily="34" charset="0"/>
            </a:endParaRPr>
          </a:p>
        </p:txBody>
      </p:sp>
      <p:sp>
        <p:nvSpPr>
          <p:cNvPr id="16441" name="Text Box 524"/>
          <p:cNvSpPr txBox="1">
            <a:spLocks noChangeArrowheads="1"/>
          </p:cNvSpPr>
          <p:nvPr/>
        </p:nvSpPr>
        <p:spPr bwMode="auto">
          <a:xfrm>
            <a:off x="609475" y="2411344"/>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51054" name="Freeform 526"/>
          <p:cNvSpPr>
            <a:spLocks/>
          </p:cNvSpPr>
          <p:nvPr/>
        </p:nvSpPr>
        <p:spPr bwMode="auto">
          <a:xfrm>
            <a:off x="6597333" y="3618332"/>
            <a:ext cx="227850" cy="111758"/>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grpSp>
        <p:nvGrpSpPr>
          <p:cNvPr id="6" name="Group 527"/>
          <p:cNvGrpSpPr>
            <a:grpSpLocks/>
          </p:cNvGrpSpPr>
          <p:nvPr/>
        </p:nvGrpSpPr>
        <p:grpSpPr bwMode="auto">
          <a:xfrm rot="5400000">
            <a:off x="2707928" y="2204736"/>
            <a:ext cx="3213373" cy="3905328"/>
            <a:chOff x="960" y="240"/>
            <a:chExt cx="4612" cy="1728"/>
          </a:xfrm>
        </p:grpSpPr>
        <p:sp>
          <p:nvSpPr>
            <p:cNvPr id="16518" name="Arc 528"/>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6519" name="Arc 529"/>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6520" name="Arc 530"/>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6521" name="Arc 531"/>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6522" name="Arc 532"/>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6523" name="Arc 533"/>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6524" name="Arc 534"/>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6525" name="Arc 535"/>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6526" name="Arc 536"/>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6527" name="Line 537"/>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6528" name="Arc 538"/>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6529" name="Arc 539"/>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6530" name="Arc 540"/>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6531" name="Arc 541"/>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6532" name="Arc 542"/>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6533" name="Arc 543"/>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6534" name="Arc 544"/>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6535" name="Line 545"/>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6536" name="Line 546"/>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6537" name="Line 547"/>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6538" name="Line 548"/>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6539" name="Line 549"/>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6540" name="Line 550"/>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6541" name="Line 551"/>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6542" name="Line 552"/>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6543" name="Line 553"/>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6544" name="Line 554"/>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6545" name="Line 555"/>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6546" name="Line 556"/>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6547" name="Line 557"/>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6548" name="Line 558"/>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6549" name="Line 559"/>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6550" name="Line 560"/>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6551" name="Line 561"/>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6552" name="Line 562"/>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6553" name="Line 563"/>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6554" name="Line 564"/>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6555" name="Line 565"/>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6556" name="Line 566"/>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6557" name="Line 567"/>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6558" name="Line 568"/>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6559" name="Line 569"/>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6560" name="Line 570"/>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6561" name="Line 571"/>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sp>
        <p:nvSpPr>
          <p:cNvPr id="16444" name="AutoShape 627"/>
          <p:cNvSpPr>
            <a:spLocks noChangeArrowheads="1"/>
          </p:cNvSpPr>
          <p:nvPr/>
        </p:nvSpPr>
        <p:spPr bwMode="auto">
          <a:xfrm>
            <a:off x="7845350"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445" name="AutoShape 628"/>
          <p:cNvSpPr>
            <a:spLocks noChangeArrowheads="1"/>
          </p:cNvSpPr>
          <p:nvPr/>
        </p:nvSpPr>
        <p:spPr bwMode="auto">
          <a:xfrm>
            <a:off x="7128044" y="2691398"/>
            <a:ext cx="183780" cy="13279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446" name="Rectangle 679"/>
          <p:cNvSpPr>
            <a:spLocks noChangeArrowheads="1"/>
          </p:cNvSpPr>
          <p:nvPr/>
        </p:nvSpPr>
        <p:spPr bwMode="auto">
          <a:xfrm>
            <a:off x="6773611" y="2164162"/>
            <a:ext cx="1729034" cy="500939"/>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sp>
        <p:nvSpPr>
          <p:cNvPr id="16447" name="Oval 690"/>
          <p:cNvSpPr>
            <a:spLocks noChangeArrowheads="1"/>
          </p:cNvSpPr>
          <p:nvPr/>
        </p:nvSpPr>
        <p:spPr bwMode="auto">
          <a:xfrm>
            <a:off x="7165550"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48" name="Oval 691"/>
          <p:cNvSpPr>
            <a:spLocks noChangeArrowheads="1"/>
          </p:cNvSpPr>
          <p:nvPr/>
        </p:nvSpPr>
        <p:spPr bwMode="auto">
          <a:xfrm>
            <a:off x="7848162" y="2704546"/>
            <a:ext cx="150025" cy="111758"/>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49" name="Rectangle 693" descr="Medium wood"/>
          <p:cNvSpPr>
            <a:spLocks noChangeArrowheads="1"/>
          </p:cNvSpPr>
          <p:nvPr/>
        </p:nvSpPr>
        <p:spPr bwMode="auto">
          <a:xfrm>
            <a:off x="6250401" y="2684823"/>
            <a:ext cx="2664812" cy="48910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6450" name="AutoShape 694"/>
          <p:cNvSpPr>
            <a:spLocks noChangeArrowheads="1"/>
          </p:cNvSpPr>
          <p:nvPr/>
        </p:nvSpPr>
        <p:spPr bwMode="auto">
          <a:xfrm>
            <a:off x="7845350" y="2778174"/>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6451" name="AutoShape 695"/>
          <p:cNvSpPr>
            <a:spLocks noChangeArrowheads="1"/>
          </p:cNvSpPr>
          <p:nvPr/>
        </p:nvSpPr>
        <p:spPr bwMode="auto">
          <a:xfrm>
            <a:off x="7128044" y="2778174"/>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6452" name="Rectangle 696"/>
          <p:cNvSpPr>
            <a:spLocks noChangeArrowheads="1"/>
          </p:cNvSpPr>
          <p:nvPr/>
        </p:nvSpPr>
        <p:spPr bwMode="auto">
          <a:xfrm>
            <a:off x="6672345" y="811233"/>
            <a:ext cx="1944694" cy="1752629"/>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6453" name="Rectangle 697"/>
          <p:cNvSpPr>
            <a:spLocks noChangeArrowheads="1"/>
          </p:cNvSpPr>
          <p:nvPr/>
        </p:nvSpPr>
        <p:spPr bwMode="auto">
          <a:xfrm>
            <a:off x="6754858" y="887491"/>
            <a:ext cx="1787168" cy="990044"/>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6454" name="Oval 698"/>
          <p:cNvSpPr>
            <a:spLocks noChangeArrowheads="1"/>
          </p:cNvSpPr>
          <p:nvPr/>
        </p:nvSpPr>
        <p:spPr bwMode="auto">
          <a:xfrm>
            <a:off x="6897381" y="972953"/>
            <a:ext cx="1511498" cy="1512021"/>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6455" name="Text Box 699"/>
          <p:cNvSpPr txBox="1">
            <a:spLocks noChangeArrowheads="1"/>
          </p:cNvSpPr>
          <p:nvPr/>
        </p:nvSpPr>
        <p:spPr bwMode="auto">
          <a:xfrm rot="6420000">
            <a:off x="6853780" y="1379293"/>
            <a:ext cx="356311"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6456" name="Oval 700"/>
          <p:cNvSpPr>
            <a:spLocks noChangeArrowheads="1"/>
          </p:cNvSpPr>
          <p:nvPr/>
        </p:nvSpPr>
        <p:spPr bwMode="auto">
          <a:xfrm rot="5400000">
            <a:off x="6841812" y="950849"/>
            <a:ext cx="1613260"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7" name="Group 701"/>
          <p:cNvGrpSpPr>
            <a:grpSpLocks/>
          </p:cNvGrpSpPr>
          <p:nvPr/>
        </p:nvGrpSpPr>
        <p:grpSpPr bwMode="auto">
          <a:xfrm>
            <a:off x="6962744" y="962434"/>
            <a:ext cx="1375141" cy="838843"/>
            <a:chOff x="4133" y="2571"/>
            <a:chExt cx="866" cy="529"/>
          </a:xfrm>
        </p:grpSpPr>
        <p:sp>
          <p:nvSpPr>
            <p:cNvPr id="16481" name="Arc 702"/>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6482" name="Line 703"/>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6483" name="Text Box 704"/>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6484" name="Text Box 705"/>
            <p:cNvSpPr txBox="1">
              <a:spLocks noChangeArrowheads="1"/>
            </p:cNvSpPr>
            <p:nvPr/>
          </p:nvSpPr>
          <p:spPr bwMode="auto">
            <a:xfrm rot="20100000">
              <a:off x="4241" y="2582"/>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485" name="Line 706"/>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6486" name="Line 707"/>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6487" name="Line 708"/>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6488" name="Line 709"/>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6489" name="Line 710"/>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6490" name="Line 711"/>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6491" name="Line 712"/>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6492" name="Line 713"/>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6493" name="Line 714"/>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6494" name="Line 715"/>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6495" name="Line 716"/>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6496" name="Line 717"/>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6497" name="Line 718"/>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6498" name="Line 719"/>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6499" name="Line 720"/>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6500" name="Line 721"/>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6501" name="Line 722"/>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6502" name="Line 723"/>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6503" name="Line 724"/>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6504" name="Line 725"/>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6505" name="Line 726"/>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6506" name="Line 727"/>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6507" name="Line 728"/>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6508" name="Line 729"/>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6509" name="Line 730"/>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6510" name="Line 731"/>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6511" name="Line 732"/>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6512" name="Line 733"/>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6513" name="Line 734"/>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6514" name="Line 735"/>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6515" name="Text Box 736"/>
            <p:cNvSpPr txBox="1">
              <a:spLocks noChangeArrowheads="1"/>
            </p:cNvSpPr>
            <p:nvPr/>
          </p:nvSpPr>
          <p:spPr bwMode="auto">
            <a:xfrm>
              <a:off x="4413" y="2571"/>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6516" name="Text Box 737"/>
            <p:cNvSpPr txBox="1">
              <a:spLocks noChangeArrowheads="1"/>
            </p:cNvSpPr>
            <p:nvPr/>
          </p:nvSpPr>
          <p:spPr bwMode="auto">
            <a:xfrm rot="1500000">
              <a:off x="4596" y="2583"/>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6517" name="Text Box 738"/>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6458" name="Text Box 739"/>
          <p:cNvSpPr txBox="1">
            <a:spLocks noChangeArrowheads="1"/>
          </p:cNvSpPr>
          <p:nvPr/>
        </p:nvSpPr>
        <p:spPr bwMode="auto">
          <a:xfrm rot="4500000">
            <a:off x="8047319" y="1375349"/>
            <a:ext cx="474643"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6459" name="Text Box 740"/>
          <p:cNvSpPr txBox="1">
            <a:spLocks noChangeArrowheads="1"/>
          </p:cNvSpPr>
          <p:nvPr/>
        </p:nvSpPr>
        <p:spPr bwMode="auto">
          <a:xfrm>
            <a:off x="7237750" y="1370022"/>
            <a:ext cx="823260"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6460" name="AutoShape 741"/>
          <p:cNvSpPr>
            <a:spLocks noChangeArrowheads="1"/>
          </p:cNvSpPr>
          <p:nvPr/>
        </p:nvSpPr>
        <p:spPr bwMode="auto">
          <a:xfrm rot="10800000">
            <a:off x="7020215" y="1132044"/>
            <a:ext cx="1269583" cy="118989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6461" name="Text Box 742"/>
          <p:cNvSpPr txBox="1">
            <a:spLocks noChangeArrowheads="1"/>
          </p:cNvSpPr>
          <p:nvPr/>
        </p:nvSpPr>
        <p:spPr bwMode="auto">
          <a:xfrm>
            <a:off x="6915197" y="1665853"/>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8" name="Group 743"/>
          <p:cNvGrpSpPr>
            <a:grpSpLocks/>
          </p:cNvGrpSpPr>
          <p:nvPr/>
        </p:nvGrpSpPr>
        <p:grpSpPr bwMode="auto">
          <a:xfrm>
            <a:off x="7615624" y="1154395"/>
            <a:ext cx="66574" cy="1171488"/>
            <a:chOff x="4560" y="2640"/>
            <a:chExt cx="42" cy="738"/>
          </a:xfrm>
        </p:grpSpPr>
        <p:sp>
          <p:nvSpPr>
            <p:cNvPr id="16479" name="Line 744"/>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6480" name="Oval 745"/>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6463" name="Rectangle 746"/>
          <p:cNvSpPr>
            <a:spLocks noChangeArrowheads="1"/>
          </p:cNvSpPr>
          <p:nvPr/>
        </p:nvSpPr>
        <p:spPr bwMode="auto">
          <a:xfrm>
            <a:off x="6773611" y="1859128"/>
            <a:ext cx="1729034" cy="688956"/>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6464" name="Picture 747" descr="j0300840"/>
          <p:cNvPicPr>
            <a:picLocks noChangeAspect="1" noChangeArrowheads="1"/>
          </p:cNvPicPr>
          <p:nvPr/>
        </p:nvPicPr>
        <p:blipFill>
          <a:blip r:embed="rId6"/>
          <a:srcRect/>
          <a:stretch>
            <a:fillRect/>
          </a:stretch>
        </p:blipFill>
        <p:spPr bwMode="auto">
          <a:xfrm>
            <a:off x="7834098" y="1914350"/>
            <a:ext cx="721055" cy="608753"/>
          </a:xfrm>
          <a:prstGeom prst="rect">
            <a:avLst/>
          </a:prstGeom>
          <a:noFill/>
          <a:ln w="9525">
            <a:noFill/>
            <a:miter lim="800000"/>
            <a:headEnd/>
            <a:tailEnd/>
          </a:ln>
        </p:spPr>
      </p:pic>
      <p:sp>
        <p:nvSpPr>
          <p:cNvPr id="16465" name="Rectangle 748"/>
          <p:cNvSpPr>
            <a:spLocks noChangeArrowheads="1"/>
          </p:cNvSpPr>
          <p:nvPr/>
        </p:nvSpPr>
        <p:spPr bwMode="auto">
          <a:xfrm>
            <a:off x="6759546" y="887491"/>
            <a:ext cx="1777792" cy="990044"/>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6466" name="Rectangle 749"/>
          <p:cNvSpPr>
            <a:spLocks noChangeArrowheads="1"/>
          </p:cNvSpPr>
          <p:nvPr/>
        </p:nvSpPr>
        <p:spPr bwMode="auto">
          <a:xfrm>
            <a:off x="6672345" y="811233"/>
            <a:ext cx="1944694" cy="1752629"/>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6467" name="AutoShape 750"/>
          <p:cNvSpPr>
            <a:spLocks noChangeArrowheads="1"/>
          </p:cNvSpPr>
          <p:nvPr/>
        </p:nvSpPr>
        <p:spPr bwMode="auto">
          <a:xfrm>
            <a:off x="7609061" y="1923554"/>
            <a:ext cx="78763" cy="8020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9" name="Group 751"/>
          <p:cNvGrpSpPr>
            <a:grpSpLocks/>
          </p:cNvGrpSpPr>
          <p:nvPr/>
        </p:nvGrpSpPr>
        <p:grpSpPr bwMode="auto">
          <a:xfrm>
            <a:off x="7579994" y="1899888"/>
            <a:ext cx="136897" cy="64425"/>
            <a:chOff x="2838" y="2415"/>
            <a:chExt cx="86" cy="40"/>
          </a:xfrm>
        </p:grpSpPr>
        <p:sp>
          <p:nvSpPr>
            <p:cNvPr id="16476" name="Arc 752"/>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6477" name="Freeform 753"/>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6478" name="Freeform 754"/>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6469" name="Text Box 755"/>
          <p:cNvSpPr txBox="1">
            <a:spLocks noChangeArrowheads="1"/>
          </p:cNvSpPr>
          <p:nvPr/>
        </p:nvSpPr>
        <p:spPr bwMode="auto">
          <a:xfrm>
            <a:off x="6798928" y="1859128"/>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6470" name="Oval 756"/>
          <p:cNvSpPr>
            <a:spLocks noChangeArrowheads="1"/>
          </p:cNvSpPr>
          <p:nvPr/>
        </p:nvSpPr>
        <p:spPr bwMode="auto">
          <a:xfrm>
            <a:off x="7615624" y="1703982"/>
            <a:ext cx="66574" cy="65740"/>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6471" name="Oval 757"/>
          <p:cNvSpPr>
            <a:spLocks noChangeArrowheads="1"/>
          </p:cNvSpPr>
          <p:nvPr/>
        </p:nvSpPr>
        <p:spPr bwMode="auto">
          <a:xfrm>
            <a:off x="7165550" y="279263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72" name="Oval 758"/>
          <p:cNvSpPr>
            <a:spLocks noChangeArrowheads="1"/>
          </p:cNvSpPr>
          <p:nvPr/>
        </p:nvSpPr>
        <p:spPr bwMode="auto">
          <a:xfrm>
            <a:off x="7848162" y="279263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6473" name="Text Box 759"/>
          <p:cNvSpPr txBox="1">
            <a:spLocks noChangeArrowheads="1"/>
          </p:cNvSpPr>
          <p:nvPr/>
        </p:nvSpPr>
        <p:spPr bwMode="auto">
          <a:xfrm>
            <a:off x="6705163" y="2106311"/>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6474" name="Line 760"/>
          <p:cNvSpPr>
            <a:spLocks noChangeShapeType="1"/>
          </p:cNvSpPr>
          <p:nvPr/>
        </p:nvSpPr>
        <p:spPr bwMode="auto">
          <a:xfrm>
            <a:off x="7238687" y="2857063"/>
            <a:ext cx="0" cy="469383"/>
          </a:xfrm>
          <a:prstGeom prst="line">
            <a:avLst/>
          </a:prstGeom>
          <a:noFill/>
          <a:ln w="28575">
            <a:solidFill>
              <a:schemeClr val="tx1"/>
            </a:solidFill>
            <a:round/>
            <a:headEnd/>
            <a:tailEnd/>
          </a:ln>
        </p:spPr>
        <p:txBody>
          <a:bodyPr lIns="91434" tIns="45717" rIns="91434" bIns="45717"/>
          <a:lstStyle/>
          <a:p>
            <a:endParaRPr lang="en-US"/>
          </a:p>
        </p:txBody>
      </p:sp>
      <p:sp>
        <p:nvSpPr>
          <p:cNvPr id="16475" name="Line 761"/>
          <p:cNvSpPr>
            <a:spLocks noChangeShapeType="1"/>
          </p:cNvSpPr>
          <p:nvPr/>
        </p:nvSpPr>
        <p:spPr bwMode="auto">
          <a:xfrm>
            <a:off x="7925050" y="2959617"/>
            <a:ext cx="0" cy="1128099"/>
          </a:xfrm>
          <a:prstGeom prst="line">
            <a:avLst/>
          </a:prstGeom>
          <a:noFill/>
          <a:ln w="28575">
            <a:solidFill>
              <a:schemeClr val="tx1"/>
            </a:solidFill>
            <a:round/>
            <a:headEnd/>
            <a:tailEnd/>
          </a:ln>
        </p:spPr>
        <p:txBody>
          <a:bodyPr lIns="91434" tIns="45717" rIns="91434" bIns="45717"/>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1040"/>
                                        </p:tgtEl>
                                        <p:attrNameLst>
                                          <p:attrName>style.visibility</p:attrName>
                                        </p:attrNameLst>
                                      </p:cBhvr>
                                      <p:to>
                                        <p:strVal val="visible"/>
                                      </p:to>
                                    </p:set>
                                    <p:animEffect transition="in" filter="wedge">
                                      <p:cBhvr>
                                        <p:cTn id="7" dur="2000"/>
                                        <p:tgtEl>
                                          <p:spTgt spid="151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1380000">
                                      <p:cBhvr>
                                        <p:cTn id="11" dur="1000" fill="hold"/>
                                        <p:tgtEl>
                                          <p:spTgt spid="5"/>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par>
                                <p:cTn id="12" presetID="8" presetClass="emph" presetSubtype="0" fill="hold" nodeType="withEffect">
                                  <p:stCondLst>
                                    <p:cond delay="0"/>
                                  </p:stCondLst>
                                  <p:childTnLst>
                                    <p:animRot by="2520000">
                                      <p:cBhvr>
                                        <p:cTn id="13" dur="1000" fill="hold"/>
                                        <p:tgtEl>
                                          <p:spTgt spid="3"/>
                                        </p:tgtEl>
                                        <p:attrNameLst>
                                          <p:attrName>r</p:attrName>
                                        </p:attrNameLst>
                                      </p:cBhvr>
                                    </p:animRot>
                                  </p:childTnLst>
                                </p:cTn>
                              </p:par>
                              <p:par>
                                <p:cTn id="14" presetID="20" presetClass="entr" presetSubtype="0" fill="hold" nodeType="withEffect">
                                  <p:stCondLst>
                                    <p:cond delay="0"/>
                                  </p:stCondLst>
                                  <p:childTnLst>
                                    <p:set>
                                      <p:cBhvr>
                                        <p:cTn id="15" dur="1" fill="hold">
                                          <p:stCondLst>
                                            <p:cond delay="0"/>
                                          </p:stCondLst>
                                        </p:cTn>
                                        <p:tgtEl>
                                          <p:spTgt spid="151039">
                                            <p:txEl>
                                              <p:pRg st="0" end="0"/>
                                            </p:txEl>
                                          </p:spTgt>
                                        </p:tgtEl>
                                        <p:attrNameLst>
                                          <p:attrName>style.visibility</p:attrName>
                                        </p:attrNameLst>
                                      </p:cBhvr>
                                      <p:to>
                                        <p:strVal val="visible"/>
                                      </p:to>
                                    </p:set>
                                    <p:animEffect transition="in" filter="wedge">
                                      <p:cBhvr>
                                        <p:cTn id="16" dur="2000"/>
                                        <p:tgtEl>
                                          <p:spTgt spid="151039">
                                            <p:txEl>
                                              <p:pRg st="0" end="0"/>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151049">
                                            <p:txEl>
                                              <p:pRg st="0" end="0"/>
                                            </p:txEl>
                                          </p:spTgt>
                                        </p:tgtEl>
                                        <p:attrNameLst>
                                          <p:attrName>style.visibility</p:attrName>
                                        </p:attrNameLst>
                                      </p:cBhvr>
                                      <p:to>
                                        <p:strVal val="visible"/>
                                      </p:to>
                                    </p:set>
                                    <p:animEffect transition="in" filter="wedge">
                                      <p:cBhvr>
                                        <p:cTn id="19" dur="2000"/>
                                        <p:tgtEl>
                                          <p:spTgt spid="151049">
                                            <p:txEl>
                                              <p:pRg st="0" end="0"/>
                                            </p:txEl>
                                          </p:spTgt>
                                        </p:tgtEl>
                                      </p:cBhvr>
                                    </p:animEffect>
                                  </p:childTnLst>
                                </p:cTn>
                              </p:par>
                              <p:par>
                                <p:cTn id="20" presetID="12" presetClass="entr" presetSubtype="4" fill="hold" grpId="0" nodeType="withEffect">
                                  <p:stCondLst>
                                    <p:cond delay="0"/>
                                  </p:stCondLst>
                                  <p:iterate type="lt">
                                    <p:tmPct val="0"/>
                                  </p:iterate>
                                  <p:childTnLst>
                                    <p:set>
                                      <p:cBhvr>
                                        <p:cTn id="21" dur="1" fill="hold">
                                          <p:stCondLst>
                                            <p:cond delay="0"/>
                                          </p:stCondLst>
                                        </p:cTn>
                                        <p:tgtEl>
                                          <p:spTgt spid="151054"/>
                                        </p:tgtEl>
                                        <p:attrNameLst>
                                          <p:attrName>style.visibility</p:attrName>
                                        </p:attrNameLst>
                                      </p:cBhvr>
                                      <p:to>
                                        <p:strVal val="visible"/>
                                      </p:to>
                                    </p:set>
                                    <p:animEffect transition="in" filter="slide(fromBottom)">
                                      <p:cBhvr>
                                        <p:cTn id="22" dur="500"/>
                                        <p:tgtEl>
                                          <p:spTgt spid="151054"/>
                                        </p:tgtEl>
                                      </p:cBhvr>
                                    </p:animEffect>
                                  </p:childTnLst>
                                </p:cTn>
                              </p:par>
                              <p:par>
                                <p:cTn id="23" presetID="31" presetClass="entr" presetSubtype="0" fill="hold" grpId="1" nodeType="withEffect">
                                  <p:stCondLst>
                                    <p:cond delay="0"/>
                                  </p:stCondLst>
                                  <p:iterate type="lt">
                                    <p:tmPct val="5000"/>
                                  </p:iterate>
                                  <p:childTnLst>
                                    <p:set>
                                      <p:cBhvr>
                                        <p:cTn id="24" dur="1" fill="hold">
                                          <p:stCondLst>
                                            <p:cond delay="0"/>
                                          </p:stCondLst>
                                        </p:cTn>
                                        <p:tgtEl>
                                          <p:spTgt spid="151054"/>
                                        </p:tgtEl>
                                        <p:attrNameLst>
                                          <p:attrName>style.visibility</p:attrName>
                                        </p:attrNameLst>
                                      </p:cBhvr>
                                      <p:to>
                                        <p:strVal val="visible"/>
                                      </p:to>
                                    </p:set>
                                    <p:anim calcmode="lin" valueType="num">
                                      <p:cBhvr>
                                        <p:cTn id="25" dur="1000" fill="hold"/>
                                        <p:tgtEl>
                                          <p:spTgt spid="151054"/>
                                        </p:tgtEl>
                                        <p:attrNameLst>
                                          <p:attrName>ppt_w</p:attrName>
                                        </p:attrNameLst>
                                      </p:cBhvr>
                                      <p:tavLst>
                                        <p:tav tm="0">
                                          <p:val>
                                            <p:fltVal val="0"/>
                                          </p:val>
                                        </p:tav>
                                        <p:tav tm="100000">
                                          <p:val>
                                            <p:strVal val="#ppt_w"/>
                                          </p:val>
                                        </p:tav>
                                      </p:tavLst>
                                    </p:anim>
                                    <p:anim calcmode="lin" valueType="num">
                                      <p:cBhvr>
                                        <p:cTn id="26" dur="1000" fill="hold"/>
                                        <p:tgtEl>
                                          <p:spTgt spid="151054"/>
                                        </p:tgtEl>
                                        <p:attrNameLst>
                                          <p:attrName>ppt_h</p:attrName>
                                        </p:attrNameLst>
                                      </p:cBhvr>
                                      <p:tavLst>
                                        <p:tav tm="0">
                                          <p:val>
                                            <p:fltVal val="0"/>
                                          </p:val>
                                        </p:tav>
                                        <p:tav tm="100000">
                                          <p:val>
                                            <p:strVal val="#ppt_h"/>
                                          </p:val>
                                        </p:tav>
                                      </p:tavLst>
                                    </p:anim>
                                    <p:anim calcmode="lin" valueType="num">
                                      <p:cBhvr>
                                        <p:cTn id="27" dur="1000" fill="hold"/>
                                        <p:tgtEl>
                                          <p:spTgt spid="151054"/>
                                        </p:tgtEl>
                                        <p:attrNameLst>
                                          <p:attrName>style.rotation</p:attrName>
                                        </p:attrNameLst>
                                      </p:cBhvr>
                                      <p:tavLst>
                                        <p:tav tm="0">
                                          <p:val>
                                            <p:fltVal val="90"/>
                                          </p:val>
                                        </p:tav>
                                        <p:tav tm="100000">
                                          <p:val>
                                            <p:fltVal val="0"/>
                                          </p:val>
                                        </p:tav>
                                      </p:tavLst>
                                    </p:anim>
                                    <p:animEffect transition="in" filter="fade">
                                      <p:cBhvr>
                                        <p:cTn id="28" dur="1000"/>
                                        <p:tgtEl>
                                          <p:spTgt spid="151054"/>
                                        </p:tgtEl>
                                      </p:cBhvr>
                                    </p:animEffect>
                                  </p:childTnLst>
                                </p:cTn>
                              </p:par>
                              <p:par>
                                <p:cTn id="29" presetID="20" presetClass="entr" presetSubtype="0" repeatCount="indefinite"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edge">
                                      <p:cBhvr>
                                        <p:cTn id="31" dur="500"/>
                                        <p:tgtEl>
                                          <p:spTgt spid="6"/>
                                        </p:tgtEl>
                                      </p:cBhvr>
                                    </p:animEffect>
                                  </p:childTnLst>
                                </p:cTn>
                              </p:par>
                              <p:par>
                                <p:cTn id="32" presetID="55" presetClass="exit" presetSubtype="0" repeatCount="indefinite" fill="hold" nodeType="withEffect">
                                  <p:stCondLst>
                                    <p:cond delay="0"/>
                                  </p:stCondLst>
                                  <p:childTnLst>
                                    <p:anim calcmode="lin" valueType="num">
                                      <p:cBhvr>
                                        <p:cTn id="33" dur="500"/>
                                        <p:tgtEl>
                                          <p:spTgt spid="6"/>
                                        </p:tgtEl>
                                        <p:attrNameLst>
                                          <p:attrName>ppt_w</p:attrName>
                                        </p:attrNameLst>
                                      </p:cBhvr>
                                      <p:tavLst>
                                        <p:tav tm="0">
                                          <p:val>
                                            <p:strVal val="ppt_w"/>
                                          </p:val>
                                        </p:tav>
                                        <p:tav tm="100000">
                                          <p:val>
                                            <p:strVal val="ppt_w*0.70"/>
                                          </p:val>
                                        </p:tav>
                                      </p:tavLst>
                                    </p:anim>
                                    <p:anim calcmode="lin" valueType="num">
                                      <p:cBhvr>
                                        <p:cTn id="34" dur="500"/>
                                        <p:tgtEl>
                                          <p:spTgt spid="6"/>
                                        </p:tgtEl>
                                        <p:attrNameLst>
                                          <p:attrName>ppt_h</p:attrName>
                                        </p:attrNameLst>
                                      </p:cBhvr>
                                      <p:tavLst>
                                        <p:tav tm="0">
                                          <p:val>
                                            <p:strVal val="ppt_h"/>
                                          </p:val>
                                        </p:tav>
                                        <p:tav tm="100000">
                                          <p:val>
                                            <p:strVal val="ppt_h"/>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8" presetClass="emph" presetSubtype="0" fill="hold" nodeType="withEffect">
                                  <p:stCondLst>
                                    <p:cond delay="0"/>
                                  </p:stCondLst>
                                  <p:childTnLst>
                                    <p:animRot by="1200000">
                                      <p:cBhvr>
                                        <p:cTn id="3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 grpId="0" animBg="1"/>
      <p:bldP spid="151054" grpId="0" animBg="1"/>
      <p:bldP spid="15105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422577" y="2582275"/>
            <a:ext cx="3123966" cy="3200212"/>
            <a:chOff x="960" y="240"/>
            <a:chExt cx="4612" cy="1728"/>
          </a:xfrm>
        </p:grpSpPr>
        <p:sp>
          <p:nvSpPr>
            <p:cNvPr id="17576" name="Arc 3"/>
            <p:cNvSpPr>
              <a:spLocks/>
            </p:cNvSpPr>
            <p:nvPr/>
          </p:nvSpPr>
          <p:spPr bwMode="auto">
            <a:xfrm>
              <a:off x="2063" y="325"/>
              <a:ext cx="2413" cy="771"/>
            </a:xfrm>
            <a:custGeom>
              <a:avLst/>
              <a:gdLst>
                <a:gd name="T0" fmla="*/ 0 w 43200"/>
                <a:gd name="T1" fmla="*/ 0 h 37644"/>
                <a:gd name="T2" fmla="*/ 0 w 43200"/>
                <a:gd name="T3" fmla="*/ 0 h 37644"/>
                <a:gd name="T4" fmla="*/ 0 w 43200"/>
                <a:gd name="T5" fmla="*/ 0 h 37644"/>
                <a:gd name="T6" fmla="*/ 0 60000 65536"/>
                <a:gd name="T7" fmla="*/ 0 60000 65536"/>
                <a:gd name="T8" fmla="*/ 0 60000 65536"/>
                <a:gd name="T9" fmla="*/ 0 w 43200"/>
                <a:gd name="T10" fmla="*/ 0 h 37644"/>
                <a:gd name="T11" fmla="*/ 43200 w 43200"/>
                <a:gd name="T12" fmla="*/ 37644 h 37644"/>
              </a:gdLst>
              <a:ahLst/>
              <a:cxnLst>
                <a:cxn ang="T6">
                  <a:pos x="T0" y="T1"/>
                </a:cxn>
                <a:cxn ang="T7">
                  <a:pos x="T2" y="T3"/>
                </a:cxn>
                <a:cxn ang="T8">
                  <a:pos x="T4" y="T5"/>
                </a:cxn>
              </a:cxnLst>
              <a:rect l="T9" t="T10" r="T11" b="T12"/>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lnTo>
                    <a:pt x="5892" y="36426"/>
                  </a:lnTo>
                  <a:close/>
                </a:path>
              </a:pathLst>
            </a:custGeom>
            <a:noFill/>
            <a:ln w="9525">
              <a:solidFill>
                <a:schemeClr val="tx1"/>
              </a:solidFill>
              <a:round/>
              <a:headEnd/>
              <a:tailEnd/>
            </a:ln>
          </p:spPr>
          <p:txBody>
            <a:bodyPr wrap="none" anchor="ctr"/>
            <a:lstStyle/>
            <a:p>
              <a:endParaRPr lang="en-US"/>
            </a:p>
          </p:txBody>
        </p:sp>
        <p:sp>
          <p:nvSpPr>
            <p:cNvPr id="17577" name="Arc 4"/>
            <p:cNvSpPr>
              <a:spLocks/>
            </p:cNvSpPr>
            <p:nvPr/>
          </p:nvSpPr>
          <p:spPr bwMode="auto">
            <a:xfrm rot="10800000">
              <a:off x="2167" y="705"/>
              <a:ext cx="2194" cy="376"/>
            </a:xfrm>
            <a:custGeom>
              <a:avLst/>
              <a:gdLst>
                <a:gd name="T0" fmla="*/ 0 w 43200"/>
                <a:gd name="T1" fmla="*/ 0 h 36537"/>
                <a:gd name="T2" fmla="*/ 0 w 43200"/>
                <a:gd name="T3" fmla="*/ 0 h 36537"/>
                <a:gd name="T4" fmla="*/ 0 w 43200"/>
                <a:gd name="T5" fmla="*/ 0 h 36537"/>
                <a:gd name="T6" fmla="*/ 0 60000 65536"/>
                <a:gd name="T7" fmla="*/ 0 60000 65536"/>
                <a:gd name="T8" fmla="*/ 0 60000 65536"/>
                <a:gd name="T9" fmla="*/ 0 w 43200"/>
                <a:gd name="T10" fmla="*/ 0 h 36537"/>
                <a:gd name="T11" fmla="*/ 43200 w 43200"/>
                <a:gd name="T12" fmla="*/ 36537 h 36537"/>
              </a:gdLst>
              <a:ahLst/>
              <a:cxnLst>
                <a:cxn ang="T6">
                  <a:pos x="T0" y="T1"/>
                </a:cxn>
                <a:cxn ang="T7">
                  <a:pos x="T2" y="T3"/>
                </a:cxn>
                <a:cxn ang="T8">
                  <a:pos x="T4" y="T5"/>
                </a:cxn>
              </a:cxnLst>
              <a:rect l="T9" t="T10" r="T11" b="T12"/>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lnTo>
                    <a:pt x="38708" y="1752"/>
                  </a:lnTo>
                  <a:close/>
                </a:path>
              </a:pathLst>
            </a:custGeom>
            <a:noFill/>
            <a:ln w="9525">
              <a:solidFill>
                <a:schemeClr val="tx1"/>
              </a:solidFill>
              <a:round/>
              <a:headEnd/>
              <a:tailEnd/>
            </a:ln>
          </p:spPr>
          <p:txBody>
            <a:bodyPr wrap="none" anchor="ctr"/>
            <a:lstStyle/>
            <a:p>
              <a:endParaRPr lang="en-US"/>
            </a:p>
          </p:txBody>
        </p:sp>
        <p:sp>
          <p:nvSpPr>
            <p:cNvPr id="17578" name="Arc 5"/>
            <p:cNvSpPr>
              <a:spLocks/>
            </p:cNvSpPr>
            <p:nvPr/>
          </p:nvSpPr>
          <p:spPr bwMode="auto">
            <a:xfrm>
              <a:off x="1772" y="1112"/>
              <a:ext cx="2990" cy="472"/>
            </a:xfrm>
            <a:custGeom>
              <a:avLst/>
              <a:gdLst>
                <a:gd name="T0" fmla="*/ 0 w 43200"/>
                <a:gd name="T1" fmla="*/ 0 h 40086"/>
                <a:gd name="T2" fmla="*/ 0 w 43200"/>
                <a:gd name="T3" fmla="*/ 0 h 40086"/>
                <a:gd name="T4" fmla="*/ 0 w 43200"/>
                <a:gd name="T5" fmla="*/ 0 h 40086"/>
                <a:gd name="T6" fmla="*/ 0 60000 65536"/>
                <a:gd name="T7" fmla="*/ 0 60000 65536"/>
                <a:gd name="T8" fmla="*/ 0 60000 65536"/>
                <a:gd name="T9" fmla="*/ 0 w 43200"/>
                <a:gd name="T10" fmla="*/ 0 h 40086"/>
                <a:gd name="T11" fmla="*/ 43200 w 43200"/>
                <a:gd name="T12" fmla="*/ 40086 h 40086"/>
              </a:gdLst>
              <a:ahLst/>
              <a:cxnLst>
                <a:cxn ang="T6">
                  <a:pos x="T0" y="T1"/>
                </a:cxn>
                <a:cxn ang="T7">
                  <a:pos x="T2" y="T3"/>
                </a:cxn>
                <a:cxn ang="T8">
                  <a:pos x="T4" y="T5"/>
                </a:cxn>
              </a:cxnLst>
              <a:rect l="T9" t="T10" r="T11" b="T12"/>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lnTo>
                    <a:pt x="32772" y="0"/>
                  </a:lnTo>
                  <a:close/>
                </a:path>
              </a:pathLst>
            </a:custGeom>
            <a:noFill/>
            <a:ln w="9525">
              <a:solidFill>
                <a:schemeClr val="tx1"/>
              </a:solidFill>
              <a:round/>
              <a:headEnd/>
              <a:tailEnd/>
            </a:ln>
          </p:spPr>
          <p:txBody>
            <a:bodyPr wrap="none" anchor="ctr"/>
            <a:lstStyle/>
            <a:p>
              <a:endParaRPr lang="en-US"/>
            </a:p>
          </p:txBody>
        </p:sp>
        <p:sp>
          <p:nvSpPr>
            <p:cNvPr id="17579" name="Arc 6"/>
            <p:cNvSpPr>
              <a:spLocks/>
            </p:cNvSpPr>
            <p:nvPr/>
          </p:nvSpPr>
          <p:spPr bwMode="auto">
            <a:xfrm rot="10800000">
              <a:off x="2057" y="1098"/>
              <a:ext cx="2413" cy="762"/>
            </a:xfrm>
            <a:custGeom>
              <a:avLst/>
              <a:gdLst>
                <a:gd name="T0" fmla="*/ 0 w 43200"/>
                <a:gd name="T1" fmla="*/ 0 h 37403"/>
                <a:gd name="T2" fmla="*/ 0 w 43200"/>
                <a:gd name="T3" fmla="*/ 0 h 37403"/>
                <a:gd name="T4" fmla="*/ 0 w 43200"/>
                <a:gd name="T5" fmla="*/ 0 h 37403"/>
                <a:gd name="T6" fmla="*/ 0 60000 65536"/>
                <a:gd name="T7" fmla="*/ 0 60000 65536"/>
                <a:gd name="T8" fmla="*/ 0 60000 65536"/>
                <a:gd name="T9" fmla="*/ 0 w 43200"/>
                <a:gd name="T10" fmla="*/ 0 h 37403"/>
                <a:gd name="T11" fmla="*/ 43200 w 43200"/>
                <a:gd name="T12" fmla="*/ 37403 h 37403"/>
              </a:gdLst>
              <a:ahLst/>
              <a:cxnLst>
                <a:cxn ang="T6">
                  <a:pos x="T0" y="T1"/>
                </a:cxn>
                <a:cxn ang="T7">
                  <a:pos x="T2" y="T3"/>
                </a:cxn>
                <a:cxn ang="T8">
                  <a:pos x="T4" y="T5"/>
                </a:cxn>
              </a:cxnLst>
              <a:rect l="T9" t="T10" r="T11" b="T12"/>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lnTo>
                    <a:pt x="6875" y="37402"/>
                  </a:lnTo>
                  <a:close/>
                </a:path>
              </a:pathLst>
            </a:custGeom>
            <a:noFill/>
            <a:ln w="9525">
              <a:solidFill>
                <a:schemeClr val="tx1"/>
              </a:solidFill>
              <a:round/>
              <a:headEnd/>
              <a:tailEnd/>
            </a:ln>
          </p:spPr>
          <p:txBody>
            <a:bodyPr wrap="none" anchor="ctr"/>
            <a:lstStyle/>
            <a:p>
              <a:endParaRPr lang="en-US"/>
            </a:p>
          </p:txBody>
        </p:sp>
        <p:sp>
          <p:nvSpPr>
            <p:cNvPr id="17580" name="Arc 7"/>
            <p:cNvSpPr>
              <a:spLocks/>
            </p:cNvSpPr>
            <p:nvPr/>
          </p:nvSpPr>
          <p:spPr bwMode="auto">
            <a:xfrm>
              <a:off x="2160" y="1112"/>
              <a:ext cx="2194" cy="378"/>
            </a:xfrm>
            <a:custGeom>
              <a:avLst/>
              <a:gdLst>
                <a:gd name="T0" fmla="*/ 0 w 43200"/>
                <a:gd name="T1" fmla="*/ 0 h 36715"/>
                <a:gd name="T2" fmla="*/ 0 w 43200"/>
                <a:gd name="T3" fmla="*/ 0 h 36715"/>
                <a:gd name="T4" fmla="*/ 0 w 43200"/>
                <a:gd name="T5" fmla="*/ 0 h 36715"/>
                <a:gd name="T6" fmla="*/ 0 60000 65536"/>
                <a:gd name="T7" fmla="*/ 0 60000 65536"/>
                <a:gd name="T8" fmla="*/ 0 60000 65536"/>
                <a:gd name="T9" fmla="*/ 0 w 43200"/>
                <a:gd name="T10" fmla="*/ 0 h 36715"/>
                <a:gd name="T11" fmla="*/ 43200 w 43200"/>
                <a:gd name="T12" fmla="*/ 36715 h 36715"/>
              </a:gdLst>
              <a:ahLst/>
              <a:cxnLst>
                <a:cxn ang="T6">
                  <a:pos x="T0" y="T1"/>
                </a:cxn>
                <a:cxn ang="T7">
                  <a:pos x="T2" y="T3"/>
                </a:cxn>
                <a:cxn ang="T8">
                  <a:pos x="T4" y="T5"/>
                </a:cxn>
              </a:cxnLst>
              <a:rect l="T9" t="T10" r="T11" b="T12"/>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lnTo>
                    <a:pt x="37030" y="-1"/>
                  </a:lnTo>
                  <a:close/>
                </a:path>
              </a:pathLst>
            </a:custGeom>
            <a:noFill/>
            <a:ln w="9525">
              <a:solidFill>
                <a:schemeClr val="tx1"/>
              </a:solidFill>
              <a:round/>
              <a:headEnd/>
              <a:tailEnd/>
            </a:ln>
          </p:spPr>
          <p:txBody>
            <a:bodyPr wrap="none" anchor="ctr"/>
            <a:lstStyle/>
            <a:p>
              <a:endParaRPr lang="en-US"/>
            </a:p>
          </p:txBody>
        </p:sp>
        <p:sp>
          <p:nvSpPr>
            <p:cNvPr id="17581" name="Arc 8"/>
            <p:cNvSpPr>
              <a:spLocks/>
            </p:cNvSpPr>
            <p:nvPr/>
          </p:nvSpPr>
          <p:spPr bwMode="auto">
            <a:xfrm rot="10800000">
              <a:off x="1783" y="626"/>
              <a:ext cx="2962" cy="470"/>
            </a:xfrm>
            <a:custGeom>
              <a:avLst/>
              <a:gdLst>
                <a:gd name="T0" fmla="*/ 0 w 43200"/>
                <a:gd name="T1" fmla="*/ 0 h 39838"/>
                <a:gd name="T2" fmla="*/ 0 w 43200"/>
                <a:gd name="T3" fmla="*/ 0 h 39838"/>
                <a:gd name="T4" fmla="*/ 0 w 43200"/>
                <a:gd name="T5" fmla="*/ 0 h 39838"/>
                <a:gd name="T6" fmla="*/ 0 60000 65536"/>
                <a:gd name="T7" fmla="*/ 0 60000 65536"/>
                <a:gd name="T8" fmla="*/ 0 60000 65536"/>
                <a:gd name="T9" fmla="*/ 0 w 43200"/>
                <a:gd name="T10" fmla="*/ 0 h 39838"/>
                <a:gd name="T11" fmla="*/ 43200 w 43200"/>
                <a:gd name="T12" fmla="*/ 39838 h 39838"/>
              </a:gdLst>
              <a:ahLst/>
              <a:cxnLst>
                <a:cxn ang="T6">
                  <a:pos x="T0" y="T1"/>
                </a:cxn>
                <a:cxn ang="T7">
                  <a:pos x="T2" y="T3"/>
                </a:cxn>
                <a:cxn ang="T8">
                  <a:pos x="T4" y="T5"/>
                </a:cxn>
              </a:cxnLst>
              <a:rect l="T9" t="T10" r="T11" b="T12"/>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lnTo>
                    <a:pt x="34394" y="835"/>
                  </a:lnTo>
                  <a:close/>
                </a:path>
              </a:pathLst>
            </a:custGeom>
            <a:noFill/>
            <a:ln w="9525">
              <a:solidFill>
                <a:schemeClr val="tx1"/>
              </a:solidFill>
              <a:round/>
              <a:headEnd/>
              <a:tailEnd/>
            </a:ln>
          </p:spPr>
          <p:txBody>
            <a:bodyPr wrap="none" anchor="ctr"/>
            <a:lstStyle/>
            <a:p>
              <a:endParaRPr lang="en-US"/>
            </a:p>
          </p:txBody>
        </p:sp>
        <p:sp>
          <p:nvSpPr>
            <p:cNvPr id="17582" name="Arc 9"/>
            <p:cNvSpPr>
              <a:spLocks/>
            </p:cNvSpPr>
            <p:nvPr/>
          </p:nvSpPr>
          <p:spPr bwMode="auto">
            <a:xfrm rot="-451056">
              <a:off x="2929" y="1092"/>
              <a:ext cx="2276" cy="748"/>
            </a:xfrm>
            <a:custGeom>
              <a:avLst/>
              <a:gdLst>
                <a:gd name="T0" fmla="*/ 0 w 21600"/>
                <a:gd name="T1" fmla="*/ 0 h 28984"/>
                <a:gd name="T2" fmla="*/ 0 w 21600"/>
                <a:gd name="T3" fmla="*/ 0 h 28984"/>
                <a:gd name="T4" fmla="*/ 0 w 21600"/>
                <a:gd name="T5" fmla="*/ 0 h 28984"/>
                <a:gd name="T6" fmla="*/ 0 60000 65536"/>
                <a:gd name="T7" fmla="*/ 0 60000 65536"/>
                <a:gd name="T8" fmla="*/ 0 60000 65536"/>
                <a:gd name="T9" fmla="*/ 0 w 21600"/>
                <a:gd name="T10" fmla="*/ 0 h 28984"/>
                <a:gd name="T11" fmla="*/ 21600 w 21600"/>
                <a:gd name="T12" fmla="*/ 28984 h 28984"/>
              </a:gdLst>
              <a:ahLst/>
              <a:cxnLst>
                <a:cxn ang="T6">
                  <a:pos x="T0" y="T1"/>
                </a:cxn>
                <a:cxn ang="T7">
                  <a:pos x="T2" y="T3"/>
                </a:cxn>
                <a:cxn ang="T8">
                  <a:pos x="T4" y="T5"/>
                </a:cxn>
              </a:cxnLst>
              <a:rect l="T9" t="T10" r="T11" b="T12"/>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lnTo>
                    <a:pt x="11111" y="-1"/>
                  </a:lnTo>
                  <a:close/>
                </a:path>
              </a:pathLst>
            </a:custGeom>
            <a:noFill/>
            <a:ln w="9525">
              <a:solidFill>
                <a:schemeClr val="tx1"/>
              </a:solidFill>
              <a:round/>
              <a:headEnd/>
              <a:tailEnd/>
            </a:ln>
          </p:spPr>
          <p:txBody>
            <a:bodyPr wrap="none" anchor="ctr"/>
            <a:lstStyle/>
            <a:p>
              <a:endParaRPr lang="en-US"/>
            </a:p>
          </p:txBody>
        </p:sp>
        <p:sp>
          <p:nvSpPr>
            <p:cNvPr id="17583" name="Arc 10"/>
            <p:cNvSpPr>
              <a:spLocks/>
            </p:cNvSpPr>
            <p:nvPr/>
          </p:nvSpPr>
          <p:spPr bwMode="auto">
            <a:xfrm rot="10501297">
              <a:off x="1379" y="373"/>
              <a:ext cx="1982" cy="734"/>
            </a:xfrm>
            <a:custGeom>
              <a:avLst/>
              <a:gdLst>
                <a:gd name="T0" fmla="*/ 0 w 21600"/>
                <a:gd name="T1" fmla="*/ 0 h 28481"/>
                <a:gd name="T2" fmla="*/ 0 w 21600"/>
                <a:gd name="T3" fmla="*/ 0 h 28481"/>
                <a:gd name="T4" fmla="*/ 0 w 21600"/>
                <a:gd name="T5" fmla="*/ 0 h 28481"/>
                <a:gd name="T6" fmla="*/ 0 60000 65536"/>
                <a:gd name="T7" fmla="*/ 0 60000 65536"/>
                <a:gd name="T8" fmla="*/ 0 60000 65536"/>
                <a:gd name="T9" fmla="*/ 0 w 21600"/>
                <a:gd name="T10" fmla="*/ 0 h 28481"/>
                <a:gd name="T11" fmla="*/ 21600 w 21600"/>
                <a:gd name="T12" fmla="*/ 28481 h 28481"/>
              </a:gdLst>
              <a:ahLst/>
              <a:cxnLst>
                <a:cxn ang="T6">
                  <a:pos x="T0" y="T1"/>
                </a:cxn>
                <a:cxn ang="T7">
                  <a:pos x="T2" y="T3"/>
                </a:cxn>
                <a:cxn ang="T8">
                  <a:pos x="T4" y="T5"/>
                </a:cxn>
              </a:cxnLst>
              <a:rect l="T9" t="T10" r="T11" b="T12"/>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lnTo>
                    <a:pt x="11062" y="-1"/>
                  </a:lnTo>
                  <a:close/>
                </a:path>
              </a:pathLst>
            </a:custGeom>
            <a:noFill/>
            <a:ln w="9525">
              <a:solidFill>
                <a:schemeClr val="tx1"/>
              </a:solidFill>
              <a:round/>
              <a:headEnd/>
              <a:tailEnd/>
            </a:ln>
          </p:spPr>
          <p:txBody>
            <a:bodyPr wrap="none" anchor="ctr"/>
            <a:lstStyle/>
            <a:p>
              <a:endParaRPr lang="en-US"/>
            </a:p>
          </p:txBody>
        </p:sp>
        <p:sp>
          <p:nvSpPr>
            <p:cNvPr id="17584" name="Arc 11"/>
            <p:cNvSpPr>
              <a:spLocks/>
            </p:cNvSpPr>
            <p:nvPr/>
          </p:nvSpPr>
          <p:spPr bwMode="auto">
            <a:xfrm>
              <a:off x="1279" y="1098"/>
              <a:ext cx="1744" cy="747"/>
            </a:xfrm>
            <a:custGeom>
              <a:avLst/>
              <a:gdLst>
                <a:gd name="T0" fmla="*/ 0 w 21600"/>
                <a:gd name="T1" fmla="*/ 0 h 28938"/>
                <a:gd name="T2" fmla="*/ 0 w 21600"/>
                <a:gd name="T3" fmla="*/ 0 h 28938"/>
                <a:gd name="T4" fmla="*/ 0 w 21600"/>
                <a:gd name="T5" fmla="*/ 0 h 28938"/>
                <a:gd name="T6" fmla="*/ 0 60000 65536"/>
                <a:gd name="T7" fmla="*/ 0 60000 65536"/>
                <a:gd name="T8" fmla="*/ 0 60000 65536"/>
                <a:gd name="T9" fmla="*/ 0 w 21600"/>
                <a:gd name="T10" fmla="*/ 0 h 28938"/>
                <a:gd name="T11" fmla="*/ 21600 w 21600"/>
                <a:gd name="T12" fmla="*/ 28938 h 28938"/>
              </a:gdLst>
              <a:ahLst/>
              <a:cxnLst>
                <a:cxn ang="T6">
                  <a:pos x="T0" y="T1"/>
                </a:cxn>
                <a:cxn ang="T7">
                  <a:pos x="T2" y="T3"/>
                </a:cxn>
                <a:cxn ang="T8">
                  <a:pos x="T4" y="T5"/>
                </a:cxn>
              </a:cxnLst>
              <a:rect l="T9" t="T10" r="T11" b="T12"/>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lnTo>
                    <a:pt x="1882" y="28937"/>
                  </a:lnTo>
                  <a:close/>
                </a:path>
              </a:pathLst>
            </a:custGeom>
            <a:noFill/>
            <a:ln w="9525">
              <a:solidFill>
                <a:schemeClr val="tx1"/>
              </a:solidFill>
              <a:round/>
              <a:headEnd/>
              <a:tailEnd/>
            </a:ln>
          </p:spPr>
          <p:txBody>
            <a:bodyPr wrap="none" anchor="ctr"/>
            <a:lstStyle/>
            <a:p>
              <a:endParaRPr lang="en-US"/>
            </a:p>
          </p:txBody>
        </p:sp>
        <p:sp>
          <p:nvSpPr>
            <p:cNvPr id="17585" name="Line 12"/>
            <p:cNvSpPr>
              <a:spLocks noChangeShapeType="1"/>
            </p:cNvSpPr>
            <p:nvPr/>
          </p:nvSpPr>
          <p:spPr bwMode="auto">
            <a:xfrm>
              <a:off x="4038" y="1104"/>
              <a:ext cx="1534" cy="0"/>
            </a:xfrm>
            <a:prstGeom prst="line">
              <a:avLst/>
            </a:prstGeom>
            <a:noFill/>
            <a:ln w="9525">
              <a:solidFill>
                <a:schemeClr val="tx1"/>
              </a:solidFill>
              <a:round/>
              <a:headEnd/>
              <a:tailEnd/>
            </a:ln>
          </p:spPr>
          <p:txBody>
            <a:bodyPr/>
            <a:lstStyle/>
            <a:p>
              <a:endParaRPr lang="en-US"/>
            </a:p>
          </p:txBody>
        </p:sp>
        <p:sp>
          <p:nvSpPr>
            <p:cNvPr id="17586" name="Arc 13"/>
            <p:cNvSpPr>
              <a:spLocks/>
            </p:cNvSpPr>
            <p:nvPr/>
          </p:nvSpPr>
          <p:spPr bwMode="auto">
            <a:xfrm rot="549166">
              <a:off x="3048" y="327"/>
              <a:ext cx="2202" cy="745"/>
            </a:xfrm>
            <a:custGeom>
              <a:avLst/>
              <a:gdLst>
                <a:gd name="T0" fmla="*/ 0 w 21600"/>
                <a:gd name="T1" fmla="*/ 0 h 28850"/>
                <a:gd name="T2" fmla="*/ 0 w 21600"/>
                <a:gd name="T3" fmla="*/ 0 h 28850"/>
                <a:gd name="T4" fmla="*/ 0 w 21600"/>
                <a:gd name="T5" fmla="*/ 0 h 28850"/>
                <a:gd name="T6" fmla="*/ 0 60000 65536"/>
                <a:gd name="T7" fmla="*/ 0 60000 65536"/>
                <a:gd name="T8" fmla="*/ 0 60000 65536"/>
                <a:gd name="T9" fmla="*/ 0 w 21600"/>
                <a:gd name="T10" fmla="*/ 0 h 28850"/>
                <a:gd name="T11" fmla="*/ 21600 w 21600"/>
                <a:gd name="T12" fmla="*/ 28850 h 28850"/>
              </a:gdLst>
              <a:ahLst/>
              <a:cxnLst>
                <a:cxn ang="T6">
                  <a:pos x="T0" y="T1"/>
                </a:cxn>
                <a:cxn ang="T7">
                  <a:pos x="T2" y="T3"/>
                </a:cxn>
                <a:cxn ang="T8">
                  <a:pos x="T4" y="T5"/>
                </a:cxn>
              </a:cxnLst>
              <a:rect l="T9" t="T10" r="T11" b="T12"/>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lnTo>
                    <a:pt x="18691" y="-1"/>
                  </a:lnTo>
                  <a:close/>
                </a:path>
              </a:pathLst>
            </a:custGeom>
            <a:noFill/>
            <a:ln w="9525">
              <a:solidFill>
                <a:schemeClr val="tx1"/>
              </a:solidFill>
              <a:round/>
              <a:headEnd/>
              <a:tailEnd/>
            </a:ln>
          </p:spPr>
          <p:txBody>
            <a:bodyPr wrap="none" anchor="ctr"/>
            <a:lstStyle/>
            <a:p>
              <a:endParaRPr lang="en-US"/>
            </a:p>
          </p:txBody>
        </p:sp>
        <p:sp>
          <p:nvSpPr>
            <p:cNvPr id="17587" name="Arc 14"/>
            <p:cNvSpPr>
              <a:spLocks/>
            </p:cNvSpPr>
            <p:nvPr/>
          </p:nvSpPr>
          <p:spPr bwMode="auto">
            <a:xfrm rot="10800000">
              <a:off x="1578" y="240"/>
              <a:ext cx="3331" cy="840"/>
            </a:xfrm>
            <a:custGeom>
              <a:avLst/>
              <a:gdLst>
                <a:gd name="T0" fmla="*/ 0 w 43200"/>
                <a:gd name="T1" fmla="*/ 0 h 40592"/>
                <a:gd name="T2" fmla="*/ 0 w 43200"/>
                <a:gd name="T3" fmla="*/ 0 h 40592"/>
                <a:gd name="T4" fmla="*/ 0 w 43200"/>
                <a:gd name="T5" fmla="*/ 0 h 40592"/>
                <a:gd name="T6" fmla="*/ 0 60000 65536"/>
                <a:gd name="T7" fmla="*/ 0 60000 65536"/>
                <a:gd name="T8" fmla="*/ 0 60000 65536"/>
                <a:gd name="T9" fmla="*/ 0 w 43200"/>
                <a:gd name="T10" fmla="*/ 0 h 40592"/>
                <a:gd name="T11" fmla="*/ 43200 w 43200"/>
                <a:gd name="T12" fmla="*/ 40592 h 40592"/>
              </a:gdLst>
              <a:ahLst/>
              <a:cxnLst>
                <a:cxn ang="T6">
                  <a:pos x="T0" y="T1"/>
                </a:cxn>
                <a:cxn ang="T7">
                  <a:pos x="T2" y="T3"/>
                </a:cxn>
                <a:cxn ang="T8">
                  <a:pos x="T4" y="T5"/>
                </a:cxn>
              </a:cxnLst>
              <a:rect l="T9" t="T10" r="T11" b="T12"/>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lnTo>
                    <a:pt x="32722" y="476"/>
                  </a:lnTo>
                  <a:close/>
                </a:path>
              </a:pathLst>
            </a:custGeom>
            <a:noFill/>
            <a:ln w="9525">
              <a:solidFill>
                <a:schemeClr val="tx1"/>
              </a:solidFill>
              <a:round/>
              <a:headEnd/>
              <a:tailEnd/>
            </a:ln>
          </p:spPr>
          <p:txBody>
            <a:bodyPr wrap="none" anchor="ctr"/>
            <a:lstStyle/>
            <a:p>
              <a:endParaRPr lang="en-US"/>
            </a:p>
          </p:txBody>
        </p:sp>
        <p:sp>
          <p:nvSpPr>
            <p:cNvPr id="17588" name="Arc 15"/>
            <p:cNvSpPr>
              <a:spLocks/>
            </p:cNvSpPr>
            <p:nvPr/>
          </p:nvSpPr>
          <p:spPr bwMode="auto">
            <a:xfrm>
              <a:off x="1594" y="1126"/>
              <a:ext cx="3346" cy="842"/>
            </a:xfrm>
            <a:custGeom>
              <a:avLst/>
              <a:gdLst>
                <a:gd name="T0" fmla="*/ 0 w 43200"/>
                <a:gd name="T1" fmla="*/ 0 h 40712"/>
                <a:gd name="T2" fmla="*/ 0 w 43200"/>
                <a:gd name="T3" fmla="*/ 0 h 40712"/>
                <a:gd name="T4" fmla="*/ 0 w 43200"/>
                <a:gd name="T5" fmla="*/ 0 h 40712"/>
                <a:gd name="T6" fmla="*/ 0 60000 65536"/>
                <a:gd name="T7" fmla="*/ 0 60000 65536"/>
                <a:gd name="T8" fmla="*/ 0 60000 65536"/>
                <a:gd name="T9" fmla="*/ 0 w 43200"/>
                <a:gd name="T10" fmla="*/ 0 h 40712"/>
                <a:gd name="T11" fmla="*/ 43200 w 43200"/>
                <a:gd name="T12" fmla="*/ 40712 h 40712"/>
              </a:gdLst>
              <a:ahLst/>
              <a:cxnLst>
                <a:cxn ang="T6">
                  <a:pos x="T0" y="T1"/>
                </a:cxn>
                <a:cxn ang="T7">
                  <a:pos x="T2" y="T3"/>
                </a:cxn>
                <a:cxn ang="T8">
                  <a:pos x="T4" y="T5"/>
                </a:cxn>
              </a:cxnLst>
              <a:rect l="T9" t="T10" r="T11" b="T12"/>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lnTo>
                    <a:pt x="31664" y="0"/>
                  </a:lnTo>
                  <a:close/>
                </a:path>
              </a:pathLst>
            </a:custGeom>
            <a:noFill/>
            <a:ln w="9525">
              <a:solidFill>
                <a:schemeClr val="tx1"/>
              </a:solidFill>
              <a:round/>
              <a:headEnd/>
              <a:tailEnd/>
            </a:ln>
          </p:spPr>
          <p:txBody>
            <a:bodyPr wrap="none" anchor="ctr"/>
            <a:lstStyle/>
            <a:p>
              <a:endParaRPr lang="en-US"/>
            </a:p>
          </p:txBody>
        </p:sp>
        <p:sp>
          <p:nvSpPr>
            <p:cNvPr id="17589" name="Arc 16"/>
            <p:cNvSpPr>
              <a:spLocks/>
            </p:cNvSpPr>
            <p:nvPr/>
          </p:nvSpPr>
          <p:spPr bwMode="auto">
            <a:xfrm rot="299958">
              <a:off x="2772" y="443"/>
              <a:ext cx="2784" cy="668"/>
            </a:xfrm>
            <a:custGeom>
              <a:avLst/>
              <a:gdLst>
                <a:gd name="T0" fmla="*/ 0 w 21600"/>
                <a:gd name="T1" fmla="*/ 0 h 26319"/>
                <a:gd name="T2" fmla="*/ 0 w 21600"/>
                <a:gd name="T3" fmla="*/ 0 h 26319"/>
                <a:gd name="T4" fmla="*/ 0 w 21600"/>
                <a:gd name="T5" fmla="*/ 0 h 26319"/>
                <a:gd name="T6" fmla="*/ 0 60000 65536"/>
                <a:gd name="T7" fmla="*/ 0 60000 65536"/>
                <a:gd name="T8" fmla="*/ 0 60000 65536"/>
                <a:gd name="T9" fmla="*/ 0 w 21600"/>
                <a:gd name="T10" fmla="*/ 0 h 26319"/>
                <a:gd name="T11" fmla="*/ 21600 w 21600"/>
                <a:gd name="T12" fmla="*/ 26319 h 26319"/>
              </a:gdLst>
              <a:ahLst/>
              <a:cxnLst>
                <a:cxn ang="T6">
                  <a:pos x="T0" y="T1"/>
                </a:cxn>
                <a:cxn ang="T7">
                  <a:pos x="T2" y="T3"/>
                </a:cxn>
                <a:cxn ang="T8">
                  <a:pos x="T4" y="T5"/>
                </a:cxn>
              </a:cxnLst>
              <a:rect l="T9" t="T10" r="T11" b="T12"/>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lnTo>
                    <a:pt x="20362" y="-1"/>
                  </a:lnTo>
                  <a:close/>
                </a:path>
              </a:pathLst>
            </a:custGeom>
            <a:noFill/>
            <a:ln w="9525">
              <a:solidFill>
                <a:schemeClr val="tx1"/>
              </a:solidFill>
              <a:round/>
              <a:headEnd/>
              <a:tailEnd/>
            </a:ln>
          </p:spPr>
          <p:txBody>
            <a:bodyPr wrap="none" anchor="ctr"/>
            <a:lstStyle/>
            <a:p>
              <a:endParaRPr lang="en-US"/>
            </a:p>
          </p:txBody>
        </p:sp>
        <p:sp>
          <p:nvSpPr>
            <p:cNvPr id="17590" name="Arc 17"/>
            <p:cNvSpPr>
              <a:spLocks/>
            </p:cNvSpPr>
            <p:nvPr/>
          </p:nvSpPr>
          <p:spPr bwMode="auto">
            <a:xfrm rot="-451056">
              <a:off x="2800" y="1085"/>
              <a:ext cx="2666" cy="747"/>
            </a:xfrm>
            <a:custGeom>
              <a:avLst/>
              <a:gdLst>
                <a:gd name="T0" fmla="*/ 0 w 21600"/>
                <a:gd name="T1" fmla="*/ 0 h 28922"/>
                <a:gd name="T2" fmla="*/ 0 w 21600"/>
                <a:gd name="T3" fmla="*/ 0 h 28922"/>
                <a:gd name="T4" fmla="*/ 0 w 21600"/>
                <a:gd name="T5" fmla="*/ 0 h 28922"/>
                <a:gd name="T6" fmla="*/ 0 60000 65536"/>
                <a:gd name="T7" fmla="*/ 0 60000 65536"/>
                <a:gd name="T8" fmla="*/ 0 60000 65536"/>
                <a:gd name="T9" fmla="*/ 0 w 21600"/>
                <a:gd name="T10" fmla="*/ 0 h 28922"/>
                <a:gd name="T11" fmla="*/ 21600 w 21600"/>
                <a:gd name="T12" fmla="*/ 28922 h 28922"/>
              </a:gdLst>
              <a:ahLst/>
              <a:cxnLst>
                <a:cxn ang="T6">
                  <a:pos x="T0" y="T1"/>
                </a:cxn>
                <a:cxn ang="T7">
                  <a:pos x="T2" y="T3"/>
                </a:cxn>
                <a:cxn ang="T8">
                  <a:pos x="T4" y="T5"/>
                </a:cxn>
              </a:cxnLst>
              <a:rect l="T9" t="T10" r="T11" b="T12"/>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lnTo>
                    <a:pt x="10532" y="0"/>
                  </a:lnTo>
                  <a:close/>
                </a:path>
              </a:pathLst>
            </a:custGeom>
            <a:noFill/>
            <a:ln w="9525">
              <a:solidFill>
                <a:schemeClr val="tx1"/>
              </a:solidFill>
              <a:round/>
              <a:headEnd/>
              <a:tailEnd/>
            </a:ln>
          </p:spPr>
          <p:txBody>
            <a:bodyPr wrap="none" anchor="ctr"/>
            <a:lstStyle/>
            <a:p>
              <a:endParaRPr lang="en-US"/>
            </a:p>
          </p:txBody>
        </p:sp>
        <p:sp>
          <p:nvSpPr>
            <p:cNvPr id="17591" name="Arc 18"/>
            <p:cNvSpPr>
              <a:spLocks/>
            </p:cNvSpPr>
            <p:nvPr/>
          </p:nvSpPr>
          <p:spPr bwMode="auto">
            <a:xfrm rot="10416522">
              <a:off x="1071" y="433"/>
              <a:ext cx="2408" cy="676"/>
            </a:xfrm>
            <a:custGeom>
              <a:avLst/>
              <a:gdLst>
                <a:gd name="T0" fmla="*/ 0 w 21600"/>
                <a:gd name="T1" fmla="*/ 0 h 26206"/>
                <a:gd name="T2" fmla="*/ 0 w 21600"/>
                <a:gd name="T3" fmla="*/ 0 h 26206"/>
                <a:gd name="T4" fmla="*/ 0 w 21600"/>
                <a:gd name="T5" fmla="*/ 0 h 26206"/>
                <a:gd name="T6" fmla="*/ 0 60000 65536"/>
                <a:gd name="T7" fmla="*/ 0 60000 65536"/>
                <a:gd name="T8" fmla="*/ 0 60000 65536"/>
                <a:gd name="T9" fmla="*/ 0 w 21600"/>
                <a:gd name="T10" fmla="*/ 0 h 26206"/>
                <a:gd name="T11" fmla="*/ 21600 w 21600"/>
                <a:gd name="T12" fmla="*/ 26206 h 26206"/>
              </a:gdLst>
              <a:ahLst/>
              <a:cxnLst>
                <a:cxn ang="T6">
                  <a:pos x="T0" y="T1"/>
                </a:cxn>
                <a:cxn ang="T7">
                  <a:pos x="T2" y="T3"/>
                </a:cxn>
                <a:cxn ang="T8">
                  <a:pos x="T4" y="T5"/>
                </a:cxn>
              </a:cxnLst>
              <a:rect l="T9" t="T10" r="T11" b="T12"/>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lnTo>
                    <a:pt x="10208" y="-1"/>
                  </a:lnTo>
                  <a:close/>
                </a:path>
              </a:pathLst>
            </a:custGeom>
            <a:noFill/>
            <a:ln w="9525">
              <a:solidFill>
                <a:schemeClr val="tx1"/>
              </a:solidFill>
              <a:round/>
              <a:headEnd/>
              <a:tailEnd/>
            </a:ln>
          </p:spPr>
          <p:txBody>
            <a:bodyPr wrap="none" anchor="ctr"/>
            <a:lstStyle/>
            <a:p>
              <a:endParaRPr lang="en-US"/>
            </a:p>
          </p:txBody>
        </p:sp>
        <p:sp>
          <p:nvSpPr>
            <p:cNvPr id="17592" name="Arc 19"/>
            <p:cNvSpPr>
              <a:spLocks/>
            </p:cNvSpPr>
            <p:nvPr/>
          </p:nvSpPr>
          <p:spPr bwMode="auto">
            <a:xfrm rot="287305">
              <a:off x="1070" y="1085"/>
              <a:ext cx="1922" cy="656"/>
            </a:xfrm>
            <a:custGeom>
              <a:avLst/>
              <a:gdLst>
                <a:gd name="T0" fmla="*/ 0 w 21600"/>
                <a:gd name="T1" fmla="*/ 0 h 25397"/>
                <a:gd name="T2" fmla="*/ 0 w 21600"/>
                <a:gd name="T3" fmla="*/ 0 h 25397"/>
                <a:gd name="T4" fmla="*/ 0 w 21600"/>
                <a:gd name="T5" fmla="*/ 0 h 25397"/>
                <a:gd name="T6" fmla="*/ 0 60000 65536"/>
                <a:gd name="T7" fmla="*/ 0 60000 65536"/>
                <a:gd name="T8" fmla="*/ 0 60000 65536"/>
                <a:gd name="T9" fmla="*/ 0 w 21600"/>
                <a:gd name="T10" fmla="*/ 0 h 25397"/>
                <a:gd name="T11" fmla="*/ 21600 w 21600"/>
                <a:gd name="T12" fmla="*/ 25397 h 25397"/>
              </a:gdLst>
              <a:ahLst/>
              <a:cxnLst>
                <a:cxn ang="T6">
                  <a:pos x="T0" y="T1"/>
                </a:cxn>
                <a:cxn ang="T7">
                  <a:pos x="T2" y="T3"/>
                </a:cxn>
                <a:cxn ang="T8">
                  <a:pos x="T4" y="T5"/>
                </a:cxn>
              </a:cxnLst>
              <a:rect l="T9" t="T10" r="T11" b="T12"/>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lnTo>
                    <a:pt x="585" y="25396"/>
                  </a:lnTo>
                  <a:close/>
                </a:path>
              </a:pathLst>
            </a:custGeom>
            <a:noFill/>
            <a:ln w="9525">
              <a:solidFill>
                <a:schemeClr val="tx1"/>
              </a:solidFill>
              <a:round/>
              <a:headEnd/>
              <a:tailEnd/>
            </a:ln>
          </p:spPr>
          <p:txBody>
            <a:bodyPr wrap="none" anchor="ctr"/>
            <a:lstStyle/>
            <a:p>
              <a:endParaRPr lang="en-US"/>
            </a:p>
          </p:txBody>
        </p:sp>
        <p:sp>
          <p:nvSpPr>
            <p:cNvPr id="17593" name="Line 20"/>
            <p:cNvSpPr>
              <a:spLocks noChangeShapeType="1"/>
            </p:cNvSpPr>
            <p:nvPr/>
          </p:nvSpPr>
          <p:spPr bwMode="auto">
            <a:xfrm>
              <a:off x="960" y="1115"/>
              <a:ext cx="1434" cy="0"/>
            </a:xfrm>
            <a:prstGeom prst="line">
              <a:avLst/>
            </a:prstGeom>
            <a:noFill/>
            <a:ln w="9525">
              <a:solidFill>
                <a:schemeClr val="tx1"/>
              </a:solidFill>
              <a:round/>
              <a:headEnd/>
              <a:tailEnd/>
            </a:ln>
          </p:spPr>
          <p:txBody>
            <a:bodyPr/>
            <a:lstStyle/>
            <a:p>
              <a:endParaRPr lang="en-US"/>
            </a:p>
          </p:txBody>
        </p:sp>
        <p:sp>
          <p:nvSpPr>
            <p:cNvPr id="17594" name="Line 21"/>
            <p:cNvSpPr>
              <a:spLocks noChangeShapeType="1"/>
            </p:cNvSpPr>
            <p:nvPr/>
          </p:nvSpPr>
          <p:spPr bwMode="auto">
            <a:xfrm rot="-5400000">
              <a:off x="3148" y="1930"/>
              <a:ext cx="0" cy="74"/>
            </a:xfrm>
            <a:prstGeom prst="line">
              <a:avLst/>
            </a:prstGeom>
            <a:noFill/>
            <a:ln w="9525">
              <a:solidFill>
                <a:schemeClr val="tx1"/>
              </a:solidFill>
              <a:round/>
              <a:headEnd/>
              <a:tailEnd type="stealth" w="lg" len="lg"/>
            </a:ln>
          </p:spPr>
          <p:txBody>
            <a:bodyPr/>
            <a:lstStyle/>
            <a:p>
              <a:endParaRPr lang="en-US"/>
            </a:p>
          </p:txBody>
        </p:sp>
        <p:sp>
          <p:nvSpPr>
            <p:cNvPr id="17595" name="Line 22"/>
            <p:cNvSpPr>
              <a:spLocks noChangeShapeType="1"/>
            </p:cNvSpPr>
            <p:nvPr/>
          </p:nvSpPr>
          <p:spPr bwMode="auto">
            <a:xfrm rot="-5280000">
              <a:off x="3149" y="1822"/>
              <a:ext cx="0" cy="74"/>
            </a:xfrm>
            <a:prstGeom prst="line">
              <a:avLst/>
            </a:prstGeom>
            <a:noFill/>
            <a:ln w="9525">
              <a:solidFill>
                <a:schemeClr val="tx1"/>
              </a:solidFill>
              <a:round/>
              <a:headEnd/>
              <a:tailEnd type="stealth" w="lg" len="lg"/>
            </a:ln>
          </p:spPr>
          <p:txBody>
            <a:bodyPr/>
            <a:lstStyle/>
            <a:p>
              <a:endParaRPr lang="en-US"/>
            </a:p>
          </p:txBody>
        </p:sp>
        <p:sp>
          <p:nvSpPr>
            <p:cNvPr id="17596" name="Line 23"/>
            <p:cNvSpPr>
              <a:spLocks noChangeShapeType="1"/>
            </p:cNvSpPr>
            <p:nvPr/>
          </p:nvSpPr>
          <p:spPr bwMode="auto">
            <a:xfrm rot="-5280000">
              <a:off x="3157" y="1546"/>
              <a:ext cx="0" cy="74"/>
            </a:xfrm>
            <a:prstGeom prst="line">
              <a:avLst/>
            </a:prstGeom>
            <a:noFill/>
            <a:ln w="9525">
              <a:solidFill>
                <a:schemeClr val="tx1"/>
              </a:solidFill>
              <a:round/>
              <a:headEnd/>
              <a:tailEnd type="stealth" w="lg" len="lg"/>
            </a:ln>
          </p:spPr>
          <p:txBody>
            <a:bodyPr/>
            <a:lstStyle/>
            <a:p>
              <a:endParaRPr lang="en-US"/>
            </a:p>
          </p:txBody>
        </p:sp>
        <p:sp>
          <p:nvSpPr>
            <p:cNvPr id="17597" name="Line 24"/>
            <p:cNvSpPr>
              <a:spLocks noChangeShapeType="1"/>
            </p:cNvSpPr>
            <p:nvPr/>
          </p:nvSpPr>
          <p:spPr bwMode="auto">
            <a:xfrm rot="-5460000">
              <a:off x="3150" y="1452"/>
              <a:ext cx="0" cy="74"/>
            </a:xfrm>
            <a:prstGeom prst="line">
              <a:avLst/>
            </a:prstGeom>
            <a:noFill/>
            <a:ln w="9525">
              <a:solidFill>
                <a:schemeClr val="tx1"/>
              </a:solidFill>
              <a:round/>
              <a:headEnd/>
              <a:tailEnd type="stealth" w="lg" len="lg"/>
            </a:ln>
          </p:spPr>
          <p:txBody>
            <a:bodyPr/>
            <a:lstStyle/>
            <a:p>
              <a:endParaRPr lang="en-US"/>
            </a:p>
          </p:txBody>
        </p:sp>
        <p:sp>
          <p:nvSpPr>
            <p:cNvPr id="17598" name="Line 25"/>
            <p:cNvSpPr>
              <a:spLocks noChangeShapeType="1"/>
            </p:cNvSpPr>
            <p:nvPr/>
          </p:nvSpPr>
          <p:spPr bwMode="auto">
            <a:xfrm rot="-5520000">
              <a:off x="3160" y="669"/>
              <a:ext cx="0" cy="74"/>
            </a:xfrm>
            <a:prstGeom prst="line">
              <a:avLst/>
            </a:prstGeom>
            <a:noFill/>
            <a:ln w="9525">
              <a:solidFill>
                <a:schemeClr val="tx1"/>
              </a:solidFill>
              <a:round/>
              <a:headEnd/>
              <a:tailEnd type="stealth" w="lg" len="lg"/>
            </a:ln>
          </p:spPr>
          <p:txBody>
            <a:bodyPr/>
            <a:lstStyle/>
            <a:p>
              <a:endParaRPr lang="en-US"/>
            </a:p>
          </p:txBody>
        </p:sp>
        <p:sp>
          <p:nvSpPr>
            <p:cNvPr id="17599" name="Line 26"/>
            <p:cNvSpPr>
              <a:spLocks noChangeShapeType="1"/>
            </p:cNvSpPr>
            <p:nvPr/>
          </p:nvSpPr>
          <p:spPr bwMode="auto">
            <a:xfrm rot="-5340000">
              <a:off x="3162" y="589"/>
              <a:ext cx="0" cy="75"/>
            </a:xfrm>
            <a:prstGeom prst="line">
              <a:avLst/>
            </a:prstGeom>
            <a:noFill/>
            <a:ln w="9525">
              <a:solidFill>
                <a:schemeClr val="tx1"/>
              </a:solidFill>
              <a:round/>
              <a:headEnd/>
              <a:tailEnd type="stealth" w="lg" len="lg"/>
            </a:ln>
          </p:spPr>
          <p:txBody>
            <a:bodyPr/>
            <a:lstStyle/>
            <a:p>
              <a:endParaRPr lang="en-US"/>
            </a:p>
          </p:txBody>
        </p:sp>
        <p:sp>
          <p:nvSpPr>
            <p:cNvPr id="17600" name="Line 27"/>
            <p:cNvSpPr>
              <a:spLocks noChangeShapeType="1"/>
            </p:cNvSpPr>
            <p:nvPr/>
          </p:nvSpPr>
          <p:spPr bwMode="auto">
            <a:xfrm rot="-5340000">
              <a:off x="3163" y="289"/>
              <a:ext cx="0" cy="75"/>
            </a:xfrm>
            <a:prstGeom prst="line">
              <a:avLst/>
            </a:prstGeom>
            <a:noFill/>
            <a:ln w="9525">
              <a:solidFill>
                <a:schemeClr val="tx1"/>
              </a:solidFill>
              <a:round/>
              <a:headEnd/>
              <a:tailEnd type="stealth" w="lg" len="lg"/>
            </a:ln>
          </p:spPr>
          <p:txBody>
            <a:bodyPr/>
            <a:lstStyle/>
            <a:p>
              <a:endParaRPr lang="en-US"/>
            </a:p>
          </p:txBody>
        </p:sp>
        <p:sp>
          <p:nvSpPr>
            <p:cNvPr id="17601" name="Line 28"/>
            <p:cNvSpPr>
              <a:spLocks noChangeShapeType="1"/>
            </p:cNvSpPr>
            <p:nvPr/>
          </p:nvSpPr>
          <p:spPr bwMode="auto">
            <a:xfrm rot="-5340000">
              <a:off x="3162" y="202"/>
              <a:ext cx="0" cy="75"/>
            </a:xfrm>
            <a:prstGeom prst="line">
              <a:avLst/>
            </a:prstGeom>
            <a:noFill/>
            <a:ln w="9525">
              <a:solidFill>
                <a:schemeClr val="tx1"/>
              </a:solidFill>
              <a:round/>
              <a:headEnd/>
              <a:tailEnd type="stealth" w="lg" len="lg"/>
            </a:ln>
          </p:spPr>
          <p:txBody>
            <a:bodyPr/>
            <a:lstStyle/>
            <a:p>
              <a:endParaRPr lang="en-US"/>
            </a:p>
          </p:txBody>
        </p:sp>
        <p:sp>
          <p:nvSpPr>
            <p:cNvPr id="17602" name="Line 29"/>
            <p:cNvSpPr>
              <a:spLocks noChangeShapeType="1"/>
            </p:cNvSpPr>
            <p:nvPr/>
          </p:nvSpPr>
          <p:spPr bwMode="auto">
            <a:xfrm rot="4260000">
              <a:off x="4470" y="951"/>
              <a:ext cx="0" cy="74"/>
            </a:xfrm>
            <a:prstGeom prst="line">
              <a:avLst/>
            </a:prstGeom>
            <a:noFill/>
            <a:ln w="9525">
              <a:solidFill>
                <a:schemeClr val="tx1"/>
              </a:solidFill>
              <a:round/>
              <a:headEnd/>
              <a:tailEnd type="stealth" w="lg" len="lg"/>
            </a:ln>
          </p:spPr>
          <p:txBody>
            <a:bodyPr/>
            <a:lstStyle/>
            <a:p>
              <a:endParaRPr lang="en-US"/>
            </a:p>
          </p:txBody>
        </p:sp>
        <p:sp>
          <p:nvSpPr>
            <p:cNvPr id="17603" name="Line 30"/>
            <p:cNvSpPr>
              <a:spLocks noChangeShapeType="1"/>
            </p:cNvSpPr>
            <p:nvPr/>
          </p:nvSpPr>
          <p:spPr bwMode="auto">
            <a:xfrm rot="3600000">
              <a:off x="4664" y="923"/>
              <a:ext cx="0" cy="74"/>
            </a:xfrm>
            <a:prstGeom prst="line">
              <a:avLst/>
            </a:prstGeom>
            <a:noFill/>
            <a:ln w="9525">
              <a:solidFill>
                <a:schemeClr val="tx1"/>
              </a:solidFill>
              <a:round/>
              <a:headEnd/>
              <a:tailEnd type="stealth" w="lg" len="lg"/>
            </a:ln>
          </p:spPr>
          <p:txBody>
            <a:bodyPr/>
            <a:lstStyle/>
            <a:p>
              <a:endParaRPr lang="en-US"/>
            </a:p>
          </p:txBody>
        </p:sp>
        <p:sp>
          <p:nvSpPr>
            <p:cNvPr id="17604" name="Line 31"/>
            <p:cNvSpPr>
              <a:spLocks noChangeShapeType="1"/>
            </p:cNvSpPr>
            <p:nvPr/>
          </p:nvSpPr>
          <p:spPr bwMode="auto">
            <a:xfrm rot="6720000">
              <a:off x="4494" y="1182"/>
              <a:ext cx="0" cy="74"/>
            </a:xfrm>
            <a:prstGeom prst="line">
              <a:avLst/>
            </a:prstGeom>
            <a:noFill/>
            <a:ln w="9525">
              <a:solidFill>
                <a:schemeClr val="tx1"/>
              </a:solidFill>
              <a:round/>
              <a:headEnd/>
              <a:tailEnd type="stealth" w="lg" len="lg"/>
            </a:ln>
          </p:spPr>
          <p:txBody>
            <a:bodyPr/>
            <a:lstStyle/>
            <a:p>
              <a:endParaRPr lang="en-US"/>
            </a:p>
          </p:txBody>
        </p:sp>
        <p:sp>
          <p:nvSpPr>
            <p:cNvPr id="17605" name="Line 32"/>
            <p:cNvSpPr>
              <a:spLocks noChangeShapeType="1"/>
            </p:cNvSpPr>
            <p:nvPr/>
          </p:nvSpPr>
          <p:spPr bwMode="auto">
            <a:xfrm rot="7500000">
              <a:off x="4683" y="1211"/>
              <a:ext cx="0" cy="75"/>
            </a:xfrm>
            <a:prstGeom prst="line">
              <a:avLst/>
            </a:prstGeom>
            <a:noFill/>
            <a:ln w="9525">
              <a:solidFill>
                <a:schemeClr val="tx1"/>
              </a:solidFill>
              <a:round/>
              <a:headEnd/>
              <a:tailEnd type="stealth" w="lg" len="lg"/>
            </a:ln>
          </p:spPr>
          <p:txBody>
            <a:bodyPr/>
            <a:lstStyle/>
            <a:p>
              <a:endParaRPr lang="en-US"/>
            </a:p>
          </p:txBody>
        </p:sp>
        <p:sp>
          <p:nvSpPr>
            <p:cNvPr id="17606" name="Line 33"/>
            <p:cNvSpPr>
              <a:spLocks noChangeShapeType="1"/>
            </p:cNvSpPr>
            <p:nvPr/>
          </p:nvSpPr>
          <p:spPr bwMode="auto">
            <a:xfrm rot="6780000">
              <a:off x="4984" y="1216"/>
              <a:ext cx="0" cy="74"/>
            </a:xfrm>
            <a:prstGeom prst="line">
              <a:avLst/>
            </a:prstGeom>
            <a:noFill/>
            <a:ln w="9525">
              <a:solidFill>
                <a:schemeClr val="tx1"/>
              </a:solidFill>
              <a:round/>
              <a:headEnd/>
              <a:tailEnd type="stealth" w="lg" len="lg"/>
            </a:ln>
          </p:spPr>
          <p:txBody>
            <a:bodyPr/>
            <a:lstStyle/>
            <a:p>
              <a:endParaRPr lang="en-US"/>
            </a:p>
          </p:txBody>
        </p:sp>
        <p:sp>
          <p:nvSpPr>
            <p:cNvPr id="17607" name="Line 34"/>
            <p:cNvSpPr>
              <a:spLocks noChangeShapeType="1"/>
            </p:cNvSpPr>
            <p:nvPr/>
          </p:nvSpPr>
          <p:spPr bwMode="auto">
            <a:xfrm rot="6780000">
              <a:off x="5199" y="1193"/>
              <a:ext cx="0" cy="74"/>
            </a:xfrm>
            <a:prstGeom prst="line">
              <a:avLst/>
            </a:prstGeom>
            <a:noFill/>
            <a:ln w="9525">
              <a:solidFill>
                <a:schemeClr val="tx1"/>
              </a:solidFill>
              <a:round/>
              <a:headEnd/>
              <a:tailEnd type="stealth" w="lg" len="lg"/>
            </a:ln>
          </p:spPr>
          <p:txBody>
            <a:bodyPr/>
            <a:lstStyle/>
            <a:p>
              <a:endParaRPr lang="en-US"/>
            </a:p>
          </p:txBody>
        </p:sp>
        <p:sp>
          <p:nvSpPr>
            <p:cNvPr id="17608" name="Line 35"/>
            <p:cNvSpPr>
              <a:spLocks noChangeShapeType="1"/>
            </p:cNvSpPr>
            <p:nvPr/>
          </p:nvSpPr>
          <p:spPr bwMode="auto">
            <a:xfrm rot="5400000">
              <a:off x="5416" y="1067"/>
              <a:ext cx="0" cy="74"/>
            </a:xfrm>
            <a:prstGeom prst="line">
              <a:avLst/>
            </a:prstGeom>
            <a:noFill/>
            <a:ln w="9525">
              <a:solidFill>
                <a:schemeClr val="tx1"/>
              </a:solidFill>
              <a:round/>
              <a:headEnd/>
              <a:tailEnd type="stealth" w="lg" len="lg"/>
            </a:ln>
          </p:spPr>
          <p:txBody>
            <a:bodyPr/>
            <a:lstStyle/>
            <a:p>
              <a:endParaRPr lang="en-US"/>
            </a:p>
          </p:txBody>
        </p:sp>
        <p:sp>
          <p:nvSpPr>
            <p:cNvPr id="17609" name="Line 36"/>
            <p:cNvSpPr>
              <a:spLocks noChangeShapeType="1"/>
            </p:cNvSpPr>
            <p:nvPr/>
          </p:nvSpPr>
          <p:spPr bwMode="auto">
            <a:xfrm rot="3840000">
              <a:off x="4968" y="926"/>
              <a:ext cx="0" cy="74"/>
            </a:xfrm>
            <a:prstGeom prst="line">
              <a:avLst/>
            </a:prstGeom>
            <a:noFill/>
            <a:ln w="9525">
              <a:solidFill>
                <a:schemeClr val="tx1"/>
              </a:solidFill>
              <a:round/>
              <a:headEnd/>
              <a:tailEnd type="stealth" w="lg" len="lg"/>
            </a:ln>
          </p:spPr>
          <p:txBody>
            <a:bodyPr/>
            <a:lstStyle/>
            <a:p>
              <a:endParaRPr lang="en-US"/>
            </a:p>
          </p:txBody>
        </p:sp>
        <p:sp>
          <p:nvSpPr>
            <p:cNvPr id="17610" name="Line 37"/>
            <p:cNvSpPr>
              <a:spLocks noChangeShapeType="1"/>
            </p:cNvSpPr>
            <p:nvPr/>
          </p:nvSpPr>
          <p:spPr bwMode="auto">
            <a:xfrm rot="4020000">
              <a:off x="5213" y="920"/>
              <a:ext cx="0" cy="75"/>
            </a:xfrm>
            <a:prstGeom prst="line">
              <a:avLst/>
            </a:prstGeom>
            <a:noFill/>
            <a:ln w="9525">
              <a:solidFill>
                <a:schemeClr val="tx1"/>
              </a:solidFill>
              <a:round/>
              <a:headEnd/>
              <a:tailEnd type="stealth" w="lg" len="lg"/>
            </a:ln>
          </p:spPr>
          <p:txBody>
            <a:bodyPr/>
            <a:lstStyle/>
            <a:p>
              <a:endParaRPr lang="en-US"/>
            </a:p>
          </p:txBody>
        </p:sp>
        <p:sp>
          <p:nvSpPr>
            <p:cNvPr id="17611" name="Line 38"/>
            <p:cNvSpPr>
              <a:spLocks noChangeShapeType="1"/>
            </p:cNvSpPr>
            <p:nvPr/>
          </p:nvSpPr>
          <p:spPr bwMode="auto">
            <a:xfrm rot="4080000">
              <a:off x="2059" y="1175"/>
              <a:ext cx="0" cy="74"/>
            </a:xfrm>
            <a:prstGeom prst="line">
              <a:avLst/>
            </a:prstGeom>
            <a:noFill/>
            <a:ln w="9525">
              <a:solidFill>
                <a:schemeClr val="tx1"/>
              </a:solidFill>
              <a:round/>
              <a:headEnd/>
              <a:tailEnd type="stealth" w="lg" len="lg"/>
            </a:ln>
          </p:spPr>
          <p:txBody>
            <a:bodyPr/>
            <a:lstStyle/>
            <a:p>
              <a:endParaRPr lang="en-US"/>
            </a:p>
          </p:txBody>
        </p:sp>
        <p:sp>
          <p:nvSpPr>
            <p:cNvPr id="17612" name="Line 39"/>
            <p:cNvSpPr>
              <a:spLocks noChangeShapeType="1"/>
            </p:cNvSpPr>
            <p:nvPr/>
          </p:nvSpPr>
          <p:spPr bwMode="auto">
            <a:xfrm rot="3360000">
              <a:off x="1859" y="1209"/>
              <a:ext cx="0" cy="74"/>
            </a:xfrm>
            <a:prstGeom prst="line">
              <a:avLst/>
            </a:prstGeom>
            <a:noFill/>
            <a:ln w="9525">
              <a:solidFill>
                <a:schemeClr val="tx1"/>
              </a:solidFill>
              <a:round/>
              <a:headEnd/>
              <a:tailEnd type="stealth" w="lg" len="lg"/>
            </a:ln>
          </p:spPr>
          <p:txBody>
            <a:bodyPr/>
            <a:lstStyle/>
            <a:p>
              <a:endParaRPr lang="en-US"/>
            </a:p>
          </p:txBody>
        </p:sp>
        <p:sp>
          <p:nvSpPr>
            <p:cNvPr id="17613" name="Line 40"/>
            <p:cNvSpPr>
              <a:spLocks noChangeShapeType="1"/>
            </p:cNvSpPr>
            <p:nvPr/>
          </p:nvSpPr>
          <p:spPr bwMode="auto">
            <a:xfrm rot="3540000">
              <a:off x="1607" y="1257"/>
              <a:ext cx="0" cy="74"/>
            </a:xfrm>
            <a:prstGeom prst="line">
              <a:avLst/>
            </a:prstGeom>
            <a:noFill/>
            <a:ln w="9525">
              <a:solidFill>
                <a:schemeClr val="tx1"/>
              </a:solidFill>
              <a:round/>
              <a:headEnd/>
              <a:tailEnd type="stealth" w="lg" len="lg"/>
            </a:ln>
          </p:spPr>
          <p:txBody>
            <a:bodyPr/>
            <a:lstStyle/>
            <a:p>
              <a:endParaRPr lang="en-US"/>
            </a:p>
          </p:txBody>
        </p:sp>
        <p:sp>
          <p:nvSpPr>
            <p:cNvPr id="17614" name="Line 41"/>
            <p:cNvSpPr>
              <a:spLocks noChangeShapeType="1"/>
            </p:cNvSpPr>
            <p:nvPr/>
          </p:nvSpPr>
          <p:spPr bwMode="auto">
            <a:xfrm rot="3720000">
              <a:off x="1368" y="1238"/>
              <a:ext cx="0" cy="75"/>
            </a:xfrm>
            <a:prstGeom prst="line">
              <a:avLst/>
            </a:prstGeom>
            <a:noFill/>
            <a:ln w="9525">
              <a:solidFill>
                <a:schemeClr val="tx1"/>
              </a:solidFill>
              <a:round/>
              <a:headEnd/>
              <a:tailEnd type="stealth" w="lg" len="lg"/>
            </a:ln>
          </p:spPr>
          <p:txBody>
            <a:bodyPr/>
            <a:lstStyle/>
            <a:p>
              <a:endParaRPr lang="en-US"/>
            </a:p>
          </p:txBody>
        </p:sp>
        <p:sp>
          <p:nvSpPr>
            <p:cNvPr id="17615" name="Line 42"/>
            <p:cNvSpPr>
              <a:spLocks noChangeShapeType="1"/>
            </p:cNvSpPr>
            <p:nvPr/>
          </p:nvSpPr>
          <p:spPr bwMode="auto">
            <a:xfrm rot="5400000">
              <a:off x="1201" y="1078"/>
              <a:ext cx="0" cy="75"/>
            </a:xfrm>
            <a:prstGeom prst="line">
              <a:avLst/>
            </a:prstGeom>
            <a:noFill/>
            <a:ln w="9525">
              <a:solidFill>
                <a:schemeClr val="tx1"/>
              </a:solidFill>
              <a:round/>
              <a:headEnd/>
              <a:tailEnd type="stealth" w="lg" len="lg"/>
            </a:ln>
          </p:spPr>
          <p:txBody>
            <a:bodyPr/>
            <a:lstStyle/>
            <a:p>
              <a:endParaRPr lang="en-US"/>
            </a:p>
          </p:txBody>
        </p:sp>
        <p:sp>
          <p:nvSpPr>
            <p:cNvPr id="17616" name="Line 43"/>
            <p:cNvSpPr>
              <a:spLocks noChangeShapeType="1"/>
            </p:cNvSpPr>
            <p:nvPr/>
          </p:nvSpPr>
          <p:spPr bwMode="auto">
            <a:xfrm rot="6540000">
              <a:off x="2068" y="965"/>
              <a:ext cx="0" cy="74"/>
            </a:xfrm>
            <a:prstGeom prst="line">
              <a:avLst/>
            </a:prstGeom>
            <a:noFill/>
            <a:ln w="9525">
              <a:solidFill>
                <a:schemeClr val="tx1"/>
              </a:solidFill>
              <a:round/>
              <a:headEnd/>
              <a:tailEnd type="stealth" w="lg" len="lg"/>
            </a:ln>
          </p:spPr>
          <p:txBody>
            <a:bodyPr/>
            <a:lstStyle/>
            <a:p>
              <a:endParaRPr lang="en-US"/>
            </a:p>
          </p:txBody>
        </p:sp>
        <p:sp>
          <p:nvSpPr>
            <p:cNvPr id="17617" name="Line 44"/>
            <p:cNvSpPr>
              <a:spLocks noChangeShapeType="1"/>
            </p:cNvSpPr>
            <p:nvPr/>
          </p:nvSpPr>
          <p:spPr bwMode="auto">
            <a:xfrm rot="7440000">
              <a:off x="1877" y="933"/>
              <a:ext cx="0" cy="74"/>
            </a:xfrm>
            <a:prstGeom prst="line">
              <a:avLst/>
            </a:prstGeom>
            <a:noFill/>
            <a:ln w="9525">
              <a:solidFill>
                <a:schemeClr val="tx1"/>
              </a:solidFill>
              <a:round/>
              <a:headEnd/>
              <a:tailEnd type="stealth" w="lg" len="lg"/>
            </a:ln>
          </p:spPr>
          <p:txBody>
            <a:bodyPr/>
            <a:lstStyle/>
            <a:p>
              <a:endParaRPr lang="en-US"/>
            </a:p>
          </p:txBody>
        </p:sp>
        <p:sp>
          <p:nvSpPr>
            <p:cNvPr id="17618" name="Line 45"/>
            <p:cNvSpPr>
              <a:spLocks noChangeShapeType="1"/>
            </p:cNvSpPr>
            <p:nvPr/>
          </p:nvSpPr>
          <p:spPr bwMode="auto">
            <a:xfrm rot="7440000">
              <a:off x="1593" y="886"/>
              <a:ext cx="0" cy="75"/>
            </a:xfrm>
            <a:prstGeom prst="line">
              <a:avLst/>
            </a:prstGeom>
            <a:noFill/>
            <a:ln w="9525">
              <a:solidFill>
                <a:schemeClr val="tx1"/>
              </a:solidFill>
              <a:round/>
              <a:headEnd/>
              <a:tailEnd type="stealth" w="lg" len="lg"/>
            </a:ln>
          </p:spPr>
          <p:txBody>
            <a:bodyPr/>
            <a:lstStyle/>
            <a:p>
              <a:endParaRPr lang="en-US"/>
            </a:p>
          </p:txBody>
        </p:sp>
        <p:sp>
          <p:nvSpPr>
            <p:cNvPr id="17619" name="Line 46"/>
            <p:cNvSpPr>
              <a:spLocks noChangeShapeType="1"/>
            </p:cNvSpPr>
            <p:nvPr/>
          </p:nvSpPr>
          <p:spPr bwMode="auto">
            <a:xfrm rot="6720000">
              <a:off x="1360" y="915"/>
              <a:ext cx="0" cy="75"/>
            </a:xfrm>
            <a:prstGeom prst="line">
              <a:avLst/>
            </a:prstGeom>
            <a:noFill/>
            <a:ln w="9525">
              <a:solidFill>
                <a:schemeClr val="tx1"/>
              </a:solidFill>
              <a:round/>
              <a:headEnd/>
              <a:tailEnd type="stealth" w="lg" len="lg"/>
            </a:ln>
          </p:spPr>
          <p:txBody>
            <a:bodyPr/>
            <a:lstStyle/>
            <a:p>
              <a:endParaRPr lang="en-US"/>
            </a:p>
          </p:txBody>
        </p:sp>
      </p:grpSp>
      <p:pic>
        <p:nvPicPr>
          <p:cNvPr id="17411" name="Picture 5" descr="maybienthe"/>
          <p:cNvPicPr>
            <a:picLocks noChangeAspect="1" noChangeArrowheads="1"/>
          </p:cNvPicPr>
          <p:nvPr/>
        </p:nvPicPr>
        <p:blipFill>
          <a:blip r:embed="rId3">
            <a:clrChange>
              <a:clrFrom>
                <a:srgbClr val="FFFFFF"/>
              </a:clrFrom>
              <a:clrTo>
                <a:srgbClr val="FFFFFF">
                  <a:alpha val="0"/>
                </a:srgbClr>
              </a:clrTo>
            </a:clrChange>
          </a:blip>
          <a:srcRect l="10146" t="5357" r="14493" b="17857"/>
          <a:stretch>
            <a:fillRect/>
          </a:stretch>
        </p:blipFill>
        <p:spPr bwMode="auto">
          <a:xfrm>
            <a:off x="3375554" y="3305409"/>
            <a:ext cx="1904375" cy="1576446"/>
          </a:xfrm>
          <a:prstGeom prst="rect">
            <a:avLst/>
          </a:prstGeom>
          <a:noFill/>
          <a:ln w="9525">
            <a:noFill/>
            <a:miter lim="800000"/>
            <a:headEnd/>
            <a:tailEnd/>
          </a:ln>
        </p:spPr>
      </p:pic>
      <p:sp>
        <p:nvSpPr>
          <p:cNvPr id="17412" name="Rectangle 48" descr="Medium wood"/>
          <p:cNvSpPr>
            <a:spLocks noChangeArrowheads="1"/>
          </p:cNvSpPr>
          <p:nvPr/>
        </p:nvSpPr>
        <p:spPr bwMode="auto">
          <a:xfrm>
            <a:off x="176279" y="2772915"/>
            <a:ext cx="2665750" cy="48910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7413" name="AutoShape 49"/>
          <p:cNvSpPr>
            <a:spLocks noChangeArrowheads="1"/>
          </p:cNvSpPr>
          <p:nvPr/>
        </p:nvSpPr>
        <p:spPr bwMode="auto">
          <a:xfrm>
            <a:off x="1884684" y="2968820"/>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7414" name="AutoShape 50"/>
          <p:cNvSpPr>
            <a:spLocks noChangeArrowheads="1"/>
          </p:cNvSpPr>
          <p:nvPr/>
        </p:nvSpPr>
        <p:spPr bwMode="auto">
          <a:xfrm>
            <a:off x="1167379" y="2968820"/>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7415" name="Rectangle 51" descr="Brown marble"/>
          <p:cNvSpPr>
            <a:spLocks noChangeArrowheads="1"/>
          </p:cNvSpPr>
          <p:nvPr/>
        </p:nvSpPr>
        <p:spPr bwMode="auto">
          <a:xfrm>
            <a:off x="668548" y="867768"/>
            <a:ext cx="1944694" cy="1752630"/>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7416" name="Rectangle 52"/>
          <p:cNvSpPr>
            <a:spLocks noChangeArrowheads="1"/>
          </p:cNvSpPr>
          <p:nvPr/>
        </p:nvSpPr>
        <p:spPr bwMode="auto">
          <a:xfrm>
            <a:off x="635730" y="867768"/>
            <a:ext cx="1944694" cy="1752630"/>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7417" name="Rectangle 53"/>
          <p:cNvSpPr>
            <a:spLocks noChangeArrowheads="1"/>
          </p:cNvSpPr>
          <p:nvPr/>
        </p:nvSpPr>
        <p:spPr bwMode="auto">
          <a:xfrm>
            <a:off x="718243" y="928249"/>
            <a:ext cx="1787168" cy="990045"/>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7418" name="Oval 54"/>
          <p:cNvSpPr>
            <a:spLocks noChangeArrowheads="1"/>
          </p:cNvSpPr>
          <p:nvPr/>
        </p:nvSpPr>
        <p:spPr bwMode="auto">
          <a:xfrm>
            <a:off x="860766" y="1029490"/>
            <a:ext cx="1511498" cy="1510705"/>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22539" name="Text Box 55"/>
          <p:cNvSpPr txBox="1">
            <a:spLocks noChangeArrowheads="1"/>
          </p:cNvSpPr>
          <p:nvPr/>
        </p:nvSpPr>
        <p:spPr bwMode="auto">
          <a:xfrm rot="6420000">
            <a:off x="817353" y="1435172"/>
            <a:ext cx="354996" cy="369326"/>
          </a:xfrm>
          <a:prstGeom prst="rect">
            <a:avLst/>
          </a:prstGeom>
          <a:noFill/>
          <a:ln w="6350">
            <a:noFill/>
            <a:miter lim="800000"/>
            <a:headEnd/>
            <a:tailEnd/>
          </a:ln>
        </p:spPr>
        <p:txBody>
          <a:bodyPr lIns="91434" tIns="45717" rIns="91434" bIns="45717">
            <a:spAutoFit/>
          </a:bodyPr>
          <a:lstStyle/>
          <a:p>
            <a:pPr algn="ctr" eaLnBrk="1" hangingPunct="1">
              <a:defRPr/>
            </a:pPr>
            <a:r>
              <a:rPr lang="vi-VN" dirty="0">
                <a:solidFill>
                  <a:schemeClr val="accent2">
                    <a:lumMod val="75000"/>
                  </a:schemeClr>
                </a:solidFill>
                <a:latin typeface="Arial" charset="0"/>
              </a:rPr>
              <a:t>6</a:t>
            </a:r>
            <a:endParaRPr lang="en-US" dirty="0">
              <a:solidFill>
                <a:schemeClr val="accent2">
                  <a:lumMod val="75000"/>
                </a:schemeClr>
              </a:solidFill>
              <a:latin typeface="Arial" charset="0"/>
            </a:endParaRPr>
          </a:p>
        </p:txBody>
      </p:sp>
      <p:sp>
        <p:nvSpPr>
          <p:cNvPr id="17420" name="Oval 56"/>
          <p:cNvSpPr>
            <a:spLocks noChangeArrowheads="1"/>
          </p:cNvSpPr>
          <p:nvPr/>
        </p:nvSpPr>
        <p:spPr bwMode="auto">
          <a:xfrm rot="5400000">
            <a:off x="805197" y="983719"/>
            <a:ext cx="1613261"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3" name="Group 57"/>
          <p:cNvGrpSpPr>
            <a:grpSpLocks/>
          </p:cNvGrpSpPr>
          <p:nvPr/>
        </p:nvGrpSpPr>
        <p:grpSpPr bwMode="auto">
          <a:xfrm>
            <a:off x="926192" y="992675"/>
            <a:ext cx="1374087" cy="840157"/>
            <a:chOff x="4133" y="2571"/>
            <a:chExt cx="866" cy="529"/>
          </a:xfrm>
        </p:grpSpPr>
        <p:sp>
          <p:nvSpPr>
            <p:cNvPr id="17539" name="Arc 58"/>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7540" name="Line 59"/>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7541" name="Text Box 60"/>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vi-VN">
                  <a:solidFill>
                    <a:srgbClr val="0000FF"/>
                  </a:solidFill>
                  <a:latin typeface=".VnTime" pitchFamily="34" charset="0"/>
                </a:rPr>
                <a:t>6</a:t>
              </a:r>
              <a:endParaRPr lang="en-US">
                <a:latin typeface="Arial" charset="0"/>
              </a:endParaRPr>
            </a:p>
          </p:txBody>
        </p:sp>
        <p:sp>
          <p:nvSpPr>
            <p:cNvPr id="17542" name="Text Box 61"/>
            <p:cNvSpPr txBox="1">
              <a:spLocks noChangeArrowheads="1"/>
            </p:cNvSpPr>
            <p:nvPr/>
          </p:nvSpPr>
          <p:spPr bwMode="auto">
            <a:xfrm rot="20100000">
              <a:off x="4241" y="2582"/>
              <a:ext cx="301" cy="233"/>
            </a:xfrm>
            <a:prstGeom prst="rect">
              <a:avLst/>
            </a:prstGeom>
            <a:noFill/>
            <a:ln w="12700">
              <a:noFill/>
              <a:miter lim="800000"/>
              <a:headEnd/>
              <a:tailEnd/>
            </a:ln>
          </p:spPr>
          <p:txBody>
            <a:bodyPr>
              <a:spAutoFit/>
            </a:bodyPr>
            <a:lstStyle/>
            <a:p>
              <a:pPr algn="ctr" eaLnBrk="1" hangingPunct="1"/>
              <a:r>
                <a:rPr lang="vi-VN">
                  <a:solidFill>
                    <a:srgbClr val="0000FF"/>
                  </a:solidFill>
                  <a:latin typeface=".VnTime" pitchFamily="34" charset="0"/>
                </a:rPr>
                <a:t>3</a:t>
              </a:r>
              <a:endParaRPr lang="en-US">
                <a:latin typeface="Arial" charset="0"/>
              </a:endParaRPr>
            </a:p>
          </p:txBody>
        </p:sp>
        <p:sp>
          <p:nvSpPr>
            <p:cNvPr id="17543" name="Line 62"/>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7544" name="Line 63"/>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7545" name="Line 64"/>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7546" name="Line 65"/>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7547" name="Line 66"/>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7548" name="Line 67"/>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7549" name="Line 68"/>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7550" name="Line 69"/>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7551" name="Line 70"/>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7552" name="Line 71"/>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7553" name="Line 72"/>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7554" name="Line 73"/>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7555" name="Line 74"/>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7556" name="Line 75"/>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7557" name="Line 76"/>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7558" name="Line 77"/>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7559" name="Line 78"/>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7560" name="Line 79"/>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7561" name="Line 80"/>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7562" name="Line 81"/>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7563" name="Line 82"/>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7564" name="Line 83"/>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7565" name="Line 84"/>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7566" name="Line 85"/>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7567" name="Line 86"/>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7568" name="Line 87"/>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7569" name="Line 88"/>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7570" name="Line 89"/>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7571" name="Line 90"/>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7572" name="Line 91"/>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7573" name="Text Box 92"/>
            <p:cNvSpPr txBox="1">
              <a:spLocks noChangeArrowheads="1"/>
            </p:cNvSpPr>
            <p:nvPr/>
          </p:nvSpPr>
          <p:spPr bwMode="auto">
            <a:xfrm>
              <a:off x="4413" y="2571"/>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7574" name="Text Box 93"/>
            <p:cNvSpPr txBox="1">
              <a:spLocks noChangeArrowheads="1"/>
            </p:cNvSpPr>
            <p:nvPr/>
          </p:nvSpPr>
          <p:spPr bwMode="auto">
            <a:xfrm rot="1500000">
              <a:off x="4596" y="2583"/>
              <a:ext cx="301" cy="233"/>
            </a:xfrm>
            <a:prstGeom prst="rect">
              <a:avLst/>
            </a:prstGeom>
            <a:noFill/>
            <a:ln w="12700">
              <a:noFill/>
              <a:miter lim="800000"/>
              <a:headEnd/>
              <a:tailEnd/>
            </a:ln>
          </p:spPr>
          <p:txBody>
            <a:bodyPr>
              <a:spAutoFit/>
            </a:bodyPr>
            <a:lstStyle/>
            <a:p>
              <a:pPr algn="ctr" eaLnBrk="1" hangingPunct="1"/>
              <a:r>
                <a:rPr lang="vi-VN">
                  <a:solidFill>
                    <a:srgbClr val="0000FF"/>
                  </a:solidFill>
                  <a:latin typeface=".VnTime" pitchFamily="34" charset="0"/>
                </a:rPr>
                <a:t>3</a:t>
              </a:r>
              <a:endParaRPr lang="en-US">
                <a:latin typeface="Arial" charset="0"/>
              </a:endParaRPr>
            </a:p>
          </p:txBody>
        </p:sp>
        <p:sp>
          <p:nvSpPr>
            <p:cNvPr id="17575" name="Text Box 94"/>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vi-VN">
                  <a:solidFill>
                    <a:srgbClr val="0000FF"/>
                  </a:solidFill>
                  <a:latin typeface=".VnTime" pitchFamily="34" charset="0"/>
                </a:rPr>
                <a:t>6</a:t>
              </a:r>
              <a:endParaRPr lang="en-US">
                <a:latin typeface="Arial" charset="0"/>
              </a:endParaRPr>
            </a:p>
          </p:txBody>
        </p:sp>
      </p:grpSp>
      <p:sp>
        <p:nvSpPr>
          <p:cNvPr id="17422" name="Text Box 95"/>
          <p:cNvSpPr txBox="1">
            <a:spLocks noChangeArrowheads="1"/>
          </p:cNvSpPr>
          <p:nvPr/>
        </p:nvSpPr>
        <p:spPr bwMode="auto">
          <a:xfrm rot="4500000">
            <a:off x="2009766" y="1431885"/>
            <a:ext cx="474643" cy="369326"/>
          </a:xfrm>
          <a:prstGeom prst="rect">
            <a:avLst/>
          </a:prstGeom>
          <a:noFill/>
          <a:ln w="12700">
            <a:noFill/>
            <a:miter lim="800000"/>
            <a:headEnd/>
            <a:tailEnd/>
          </a:ln>
        </p:spPr>
        <p:txBody>
          <a:bodyPr lIns="91434" tIns="45717" rIns="91434" bIns="45717">
            <a:spAutoFit/>
          </a:bodyPr>
          <a:lstStyle/>
          <a:p>
            <a:pPr algn="ctr" eaLnBrk="1" hangingPunct="1"/>
            <a:r>
              <a:rPr lang="vi-VN">
                <a:solidFill>
                  <a:srgbClr val="0000FF"/>
                </a:solidFill>
                <a:latin typeface=".VnTime" pitchFamily="34" charset="0"/>
              </a:rPr>
              <a:t>9</a:t>
            </a:r>
            <a:endParaRPr lang="en-US">
              <a:latin typeface="Arial" charset="0"/>
            </a:endParaRPr>
          </a:p>
        </p:txBody>
      </p:sp>
      <p:sp>
        <p:nvSpPr>
          <p:cNvPr id="17423" name="Text Box 96"/>
          <p:cNvSpPr txBox="1">
            <a:spLocks noChangeArrowheads="1"/>
          </p:cNvSpPr>
          <p:nvPr/>
        </p:nvSpPr>
        <p:spPr bwMode="auto">
          <a:xfrm>
            <a:off x="1200197" y="1426559"/>
            <a:ext cx="824198"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7424" name="AutoShape 97"/>
          <p:cNvSpPr>
            <a:spLocks noChangeArrowheads="1"/>
          </p:cNvSpPr>
          <p:nvPr/>
        </p:nvSpPr>
        <p:spPr bwMode="auto">
          <a:xfrm rot="10800000">
            <a:off x="982662" y="1188580"/>
            <a:ext cx="1270521" cy="118989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7425" name="Text Box 98"/>
          <p:cNvSpPr txBox="1">
            <a:spLocks noChangeArrowheads="1"/>
          </p:cNvSpPr>
          <p:nvPr/>
        </p:nvSpPr>
        <p:spPr bwMode="auto">
          <a:xfrm>
            <a:off x="878582" y="1721074"/>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4" name="Group 99"/>
          <p:cNvGrpSpPr>
            <a:grpSpLocks/>
          </p:cNvGrpSpPr>
          <p:nvPr/>
        </p:nvGrpSpPr>
        <p:grpSpPr bwMode="auto">
          <a:xfrm>
            <a:off x="1578072" y="1210932"/>
            <a:ext cx="66573" cy="1171487"/>
            <a:chOff x="4560" y="2640"/>
            <a:chExt cx="42" cy="738"/>
          </a:xfrm>
        </p:grpSpPr>
        <p:sp>
          <p:nvSpPr>
            <p:cNvPr id="17537" name="Line 100"/>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7538" name="Oval 101"/>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7427" name="Rectangle 102"/>
          <p:cNvSpPr>
            <a:spLocks noChangeArrowheads="1"/>
          </p:cNvSpPr>
          <p:nvPr/>
        </p:nvSpPr>
        <p:spPr bwMode="auto">
          <a:xfrm>
            <a:off x="736996" y="1915665"/>
            <a:ext cx="1729034" cy="688956"/>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7428" name="Picture 103" descr="j0300840"/>
          <p:cNvPicPr>
            <a:picLocks noChangeAspect="1" noChangeArrowheads="1"/>
          </p:cNvPicPr>
          <p:nvPr/>
        </p:nvPicPr>
        <p:blipFill>
          <a:blip r:embed="rId6"/>
          <a:srcRect/>
          <a:stretch>
            <a:fillRect/>
          </a:stretch>
        </p:blipFill>
        <p:spPr bwMode="auto">
          <a:xfrm>
            <a:off x="1797483" y="1970887"/>
            <a:ext cx="720118" cy="607438"/>
          </a:xfrm>
          <a:prstGeom prst="rect">
            <a:avLst/>
          </a:prstGeom>
          <a:noFill/>
          <a:ln w="9525">
            <a:noFill/>
            <a:miter lim="800000"/>
            <a:headEnd/>
            <a:tailEnd/>
          </a:ln>
        </p:spPr>
      </p:pic>
      <p:sp>
        <p:nvSpPr>
          <p:cNvPr id="17429" name="Rectangle 104"/>
          <p:cNvSpPr>
            <a:spLocks noChangeArrowheads="1"/>
          </p:cNvSpPr>
          <p:nvPr/>
        </p:nvSpPr>
        <p:spPr bwMode="auto">
          <a:xfrm>
            <a:off x="722931" y="930879"/>
            <a:ext cx="1777792" cy="991360"/>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7430" name="Rectangle 105"/>
          <p:cNvSpPr>
            <a:spLocks noChangeArrowheads="1"/>
          </p:cNvSpPr>
          <p:nvPr/>
        </p:nvSpPr>
        <p:spPr bwMode="auto">
          <a:xfrm>
            <a:off x="635730" y="867768"/>
            <a:ext cx="1944694" cy="1752630"/>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7431" name="AutoShape 106"/>
          <p:cNvSpPr>
            <a:spLocks noChangeArrowheads="1"/>
          </p:cNvSpPr>
          <p:nvPr/>
        </p:nvSpPr>
        <p:spPr bwMode="auto">
          <a:xfrm>
            <a:off x="1571508" y="1980090"/>
            <a:ext cx="79701" cy="8020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5" name="Group 107"/>
          <p:cNvGrpSpPr>
            <a:grpSpLocks/>
          </p:cNvGrpSpPr>
          <p:nvPr/>
        </p:nvGrpSpPr>
        <p:grpSpPr bwMode="auto">
          <a:xfrm>
            <a:off x="1543379" y="1956424"/>
            <a:ext cx="136897" cy="63110"/>
            <a:chOff x="2838" y="2415"/>
            <a:chExt cx="86" cy="40"/>
          </a:xfrm>
        </p:grpSpPr>
        <p:sp>
          <p:nvSpPr>
            <p:cNvPr id="17534" name="Arc 108"/>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7535" name="Freeform 109"/>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7536" name="Freeform 110"/>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7433" name="Text Box 111"/>
          <p:cNvSpPr txBox="1">
            <a:spLocks noChangeArrowheads="1"/>
          </p:cNvSpPr>
          <p:nvPr/>
        </p:nvSpPr>
        <p:spPr bwMode="auto">
          <a:xfrm>
            <a:off x="762313" y="1915665"/>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7434" name="Oval 112"/>
          <p:cNvSpPr>
            <a:spLocks noChangeArrowheads="1"/>
          </p:cNvSpPr>
          <p:nvPr/>
        </p:nvSpPr>
        <p:spPr bwMode="auto">
          <a:xfrm>
            <a:off x="1578072" y="1759204"/>
            <a:ext cx="66573" cy="67055"/>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7435" name="Rectangle 113" descr="Medium wood"/>
          <p:cNvSpPr>
            <a:spLocks noChangeArrowheads="1"/>
          </p:cNvSpPr>
          <p:nvPr/>
        </p:nvSpPr>
        <p:spPr bwMode="auto">
          <a:xfrm>
            <a:off x="6272904" y="2588843"/>
            <a:ext cx="2664812" cy="489106"/>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lIns="91434" tIns="45717" rIns="91434" bIns="45717" anchor="ctr">
            <a:flatTx/>
          </a:bodyPr>
          <a:lstStyle/>
          <a:p>
            <a:endParaRPr lang="vi-VN"/>
          </a:p>
        </p:txBody>
      </p:sp>
      <p:sp>
        <p:nvSpPr>
          <p:cNvPr id="17436" name="AutoShape 114"/>
          <p:cNvSpPr>
            <a:spLocks noChangeArrowheads="1"/>
          </p:cNvSpPr>
          <p:nvPr/>
        </p:nvSpPr>
        <p:spPr bwMode="auto">
          <a:xfrm>
            <a:off x="7867854" y="2682193"/>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lIns="91434" tIns="45717" rIns="91434" bIns="45717" anchor="ctr"/>
          <a:lstStyle/>
          <a:p>
            <a:endParaRPr lang="en-US"/>
          </a:p>
        </p:txBody>
      </p:sp>
      <p:sp>
        <p:nvSpPr>
          <p:cNvPr id="17437" name="AutoShape 115"/>
          <p:cNvSpPr>
            <a:spLocks noChangeArrowheads="1"/>
          </p:cNvSpPr>
          <p:nvPr/>
        </p:nvSpPr>
        <p:spPr bwMode="auto">
          <a:xfrm>
            <a:off x="7150548" y="2682193"/>
            <a:ext cx="183780" cy="1840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lIns="91434" tIns="45717" rIns="91434" bIns="45717" anchor="ctr"/>
          <a:lstStyle/>
          <a:p>
            <a:endParaRPr lang="en-US"/>
          </a:p>
        </p:txBody>
      </p:sp>
      <p:sp>
        <p:nvSpPr>
          <p:cNvPr id="17438" name="Rectangle 116" descr="Brown marble"/>
          <p:cNvSpPr>
            <a:spLocks noChangeArrowheads="1"/>
          </p:cNvSpPr>
          <p:nvPr/>
        </p:nvSpPr>
        <p:spPr bwMode="auto">
          <a:xfrm>
            <a:off x="6658280" y="715251"/>
            <a:ext cx="1944694" cy="1752630"/>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lIns="91434" tIns="45717" rIns="91434" bIns="45717" anchor="ctr">
            <a:flatTx/>
          </a:bodyPr>
          <a:lstStyle/>
          <a:p>
            <a:endParaRPr lang="vi-VN"/>
          </a:p>
        </p:txBody>
      </p:sp>
      <p:sp>
        <p:nvSpPr>
          <p:cNvPr id="17439" name="Rectangle 117"/>
          <p:cNvSpPr>
            <a:spLocks noChangeArrowheads="1"/>
          </p:cNvSpPr>
          <p:nvPr/>
        </p:nvSpPr>
        <p:spPr bwMode="auto">
          <a:xfrm>
            <a:off x="6694849" y="715251"/>
            <a:ext cx="1944694" cy="1752630"/>
          </a:xfrm>
          <a:prstGeom prst="rect">
            <a:avLst/>
          </a:prstGeom>
          <a:solidFill>
            <a:schemeClr val="bg1"/>
          </a:solidFill>
          <a:ln w="57150" cmpd="thickThin">
            <a:solidFill>
              <a:srgbClr val="663300"/>
            </a:solidFill>
            <a:miter lim="800000"/>
            <a:headEnd/>
            <a:tailEnd/>
          </a:ln>
        </p:spPr>
        <p:txBody>
          <a:bodyPr wrap="none" lIns="91434" tIns="45717" rIns="91434" bIns="45717" anchor="ctr"/>
          <a:lstStyle/>
          <a:p>
            <a:endParaRPr lang="vi-VN"/>
          </a:p>
        </p:txBody>
      </p:sp>
      <p:sp>
        <p:nvSpPr>
          <p:cNvPr id="17440" name="Rectangle 118"/>
          <p:cNvSpPr>
            <a:spLocks noChangeArrowheads="1"/>
          </p:cNvSpPr>
          <p:nvPr/>
        </p:nvSpPr>
        <p:spPr bwMode="auto">
          <a:xfrm>
            <a:off x="6777362" y="775733"/>
            <a:ext cx="1787168" cy="990045"/>
          </a:xfrm>
          <a:prstGeom prst="rect">
            <a:avLst/>
          </a:prstGeom>
          <a:solidFill>
            <a:schemeClr val="bg1">
              <a:alpha val="38039"/>
            </a:schemeClr>
          </a:solidFill>
          <a:ln w="19050">
            <a:solidFill>
              <a:schemeClr val="tx1"/>
            </a:solidFill>
            <a:miter lim="800000"/>
            <a:headEnd/>
            <a:tailEnd/>
          </a:ln>
        </p:spPr>
        <p:txBody>
          <a:bodyPr wrap="none" lIns="91434" tIns="45717" rIns="91434" bIns="45717" anchor="ctr"/>
          <a:lstStyle/>
          <a:p>
            <a:endParaRPr lang="vi-VN"/>
          </a:p>
        </p:txBody>
      </p:sp>
      <p:sp>
        <p:nvSpPr>
          <p:cNvPr id="17441" name="Oval 119"/>
          <p:cNvSpPr>
            <a:spLocks noChangeArrowheads="1"/>
          </p:cNvSpPr>
          <p:nvPr/>
        </p:nvSpPr>
        <p:spPr bwMode="auto">
          <a:xfrm>
            <a:off x="6919885" y="876973"/>
            <a:ext cx="1511498" cy="1512021"/>
          </a:xfrm>
          <a:prstGeom prst="ellipse">
            <a:avLst/>
          </a:prstGeom>
          <a:solidFill>
            <a:srgbClr val="FFFFCC"/>
          </a:solidFill>
          <a:ln w="12700">
            <a:solidFill>
              <a:schemeClr val="accent2"/>
            </a:solidFill>
            <a:round/>
            <a:headEnd/>
            <a:tailEnd/>
          </a:ln>
        </p:spPr>
        <p:txBody>
          <a:bodyPr wrap="none" lIns="91434" tIns="45717" rIns="91434" bIns="45717" anchor="ctr"/>
          <a:lstStyle/>
          <a:p>
            <a:endParaRPr lang="vi-VN"/>
          </a:p>
        </p:txBody>
      </p:sp>
      <p:sp>
        <p:nvSpPr>
          <p:cNvPr id="17442" name="Text Box 120"/>
          <p:cNvSpPr txBox="1">
            <a:spLocks noChangeArrowheads="1"/>
          </p:cNvSpPr>
          <p:nvPr/>
        </p:nvSpPr>
        <p:spPr bwMode="auto">
          <a:xfrm rot="6420000">
            <a:off x="6876941" y="1282656"/>
            <a:ext cx="354996" cy="369326"/>
          </a:xfrm>
          <a:prstGeom prst="rect">
            <a:avLst/>
          </a:prstGeom>
          <a:noFill/>
          <a:ln w="635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9</a:t>
            </a:r>
            <a:endParaRPr lang="en-US">
              <a:latin typeface="Arial" charset="0"/>
            </a:endParaRPr>
          </a:p>
        </p:txBody>
      </p:sp>
      <p:sp>
        <p:nvSpPr>
          <p:cNvPr id="17443" name="Oval 121"/>
          <p:cNvSpPr>
            <a:spLocks noChangeArrowheads="1"/>
          </p:cNvSpPr>
          <p:nvPr/>
        </p:nvSpPr>
        <p:spPr bwMode="auto">
          <a:xfrm rot="5400000">
            <a:off x="6864316" y="831202"/>
            <a:ext cx="1613261" cy="1612765"/>
          </a:xfrm>
          <a:prstGeom prst="ellipse">
            <a:avLst/>
          </a:prstGeom>
          <a:noFill/>
          <a:ln w="12700">
            <a:solidFill>
              <a:srgbClr val="003300"/>
            </a:solidFill>
            <a:round/>
            <a:headEnd/>
            <a:tailEnd/>
          </a:ln>
        </p:spPr>
        <p:txBody>
          <a:bodyPr wrap="none" lIns="91434" tIns="45717" rIns="91434" bIns="45717" anchor="ctr"/>
          <a:lstStyle/>
          <a:p>
            <a:endParaRPr lang="vi-VN"/>
          </a:p>
        </p:txBody>
      </p:sp>
      <p:grpSp>
        <p:nvGrpSpPr>
          <p:cNvPr id="6" name="Group 122"/>
          <p:cNvGrpSpPr>
            <a:grpSpLocks/>
          </p:cNvGrpSpPr>
          <p:nvPr/>
        </p:nvGrpSpPr>
        <p:grpSpPr bwMode="auto">
          <a:xfrm>
            <a:off x="6985248" y="840158"/>
            <a:ext cx="1375141" cy="840157"/>
            <a:chOff x="4133" y="2571"/>
            <a:chExt cx="866" cy="529"/>
          </a:xfrm>
        </p:grpSpPr>
        <p:sp>
          <p:nvSpPr>
            <p:cNvPr id="17497" name="Arc 123"/>
            <p:cNvSpPr>
              <a:spLocks/>
            </p:cNvSpPr>
            <p:nvPr/>
          </p:nvSpPr>
          <p:spPr bwMode="auto">
            <a:xfrm rot="6681726" flipH="1">
              <a:off x="4397" y="2586"/>
              <a:ext cx="392" cy="636"/>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17498" name="Line 124"/>
            <p:cNvSpPr>
              <a:spLocks noChangeShapeType="1"/>
            </p:cNvSpPr>
            <p:nvPr/>
          </p:nvSpPr>
          <p:spPr bwMode="auto">
            <a:xfrm rot="10800000">
              <a:off x="4566" y="2709"/>
              <a:ext cx="0" cy="93"/>
            </a:xfrm>
            <a:prstGeom prst="line">
              <a:avLst/>
            </a:prstGeom>
            <a:noFill/>
            <a:ln w="9525">
              <a:solidFill>
                <a:srgbClr val="FF0000"/>
              </a:solidFill>
              <a:round/>
              <a:headEnd/>
              <a:tailEnd/>
            </a:ln>
          </p:spPr>
          <p:txBody>
            <a:bodyPr/>
            <a:lstStyle/>
            <a:p>
              <a:endParaRPr lang="en-US"/>
            </a:p>
          </p:txBody>
        </p:sp>
        <p:sp>
          <p:nvSpPr>
            <p:cNvPr id="17499" name="Text Box 125"/>
            <p:cNvSpPr txBox="1">
              <a:spLocks noChangeArrowheads="1"/>
            </p:cNvSpPr>
            <p:nvPr/>
          </p:nvSpPr>
          <p:spPr bwMode="auto">
            <a:xfrm rot="18600000">
              <a:off x="4140" y="2693"/>
              <a:ext cx="220" cy="233"/>
            </a:xfrm>
            <a:prstGeom prst="rect">
              <a:avLst/>
            </a:prstGeom>
            <a:noFill/>
            <a:ln w="3175">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sp>
          <p:nvSpPr>
            <p:cNvPr id="17500" name="Text Box 126"/>
            <p:cNvSpPr txBox="1">
              <a:spLocks noChangeArrowheads="1"/>
            </p:cNvSpPr>
            <p:nvPr/>
          </p:nvSpPr>
          <p:spPr bwMode="auto">
            <a:xfrm rot="20100000">
              <a:off x="4241" y="2582"/>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7501" name="Line 127"/>
            <p:cNvSpPr>
              <a:spLocks noChangeShapeType="1"/>
            </p:cNvSpPr>
            <p:nvPr/>
          </p:nvSpPr>
          <p:spPr bwMode="auto">
            <a:xfrm rot="300000">
              <a:off x="4598" y="2709"/>
              <a:ext cx="0" cy="38"/>
            </a:xfrm>
            <a:prstGeom prst="line">
              <a:avLst/>
            </a:prstGeom>
            <a:noFill/>
            <a:ln w="6350">
              <a:solidFill>
                <a:srgbClr val="0000FF"/>
              </a:solidFill>
              <a:round/>
              <a:headEnd/>
              <a:tailEnd/>
            </a:ln>
          </p:spPr>
          <p:txBody>
            <a:bodyPr/>
            <a:lstStyle/>
            <a:p>
              <a:endParaRPr lang="en-US"/>
            </a:p>
          </p:txBody>
        </p:sp>
        <p:sp>
          <p:nvSpPr>
            <p:cNvPr id="17502" name="Line 128"/>
            <p:cNvSpPr>
              <a:spLocks noChangeShapeType="1"/>
            </p:cNvSpPr>
            <p:nvPr/>
          </p:nvSpPr>
          <p:spPr bwMode="auto">
            <a:xfrm rot="600000">
              <a:off x="4627" y="2712"/>
              <a:ext cx="0" cy="39"/>
            </a:xfrm>
            <a:prstGeom prst="line">
              <a:avLst/>
            </a:prstGeom>
            <a:noFill/>
            <a:ln w="6350">
              <a:solidFill>
                <a:srgbClr val="0000FF"/>
              </a:solidFill>
              <a:round/>
              <a:headEnd/>
              <a:tailEnd/>
            </a:ln>
          </p:spPr>
          <p:txBody>
            <a:bodyPr/>
            <a:lstStyle/>
            <a:p>
              <a:endParaRPr lang="en-US"/>
            </a:p>
          </p:txBody>
        </p:sp>
        <p:sp>
          <p:nvSpPr>
            <p:cNvPr id="17503" name="Line 129"/>
            <p:cNvSpPr>
              <a:spLocks noChangeShapeType="1"/>
            </p:cNvSpPr>
            <p:nvPr/>
          </p:nvSpPr>
          <p:spPr bwMode="auto">
            <a:xfrm rot="900000">
              <a:off x="4656" y="2720"/>
              <a:ext cx="0" cy="38"/>
            </a:xfrm>
            <a:prstGeom prst="line">
              <a:avLst/>
            </a:prstGeom>
            <a:noFill/>
            <a:ln w="6350">
              <a:solidFill>
                <a:srgbClr val="0000FF"/>
              </a:solidFill>
              <a:round/>
              <a:headEnd/>
              <a:tailEnd/>
            </a:ln>
          </p:spPr>
          <p:txBody>
            <a:bodyPr/>
            <a:lstStyle/>
            <a:p>
              <a:endParaRPr lang="en-US"/>
            </a:p>
          </p:txBody>
        </p:sp>
        <p:sp>
          <p:nvSpPr>
            <p:cNvPr id="17504" name="Line 130"/>
            <p:cNvSpPr>
              <a:spLocks noChangeShapeType="1"/>
            </p:cNvSpPr>
            <p:nvPr/>
          </p:nvSpPr>
          <p:spPr bwMode="auto">
            <a:xfrm rot="1200000">
              <a:off x="4684" y="2730"/>
              <a:ext cx="0" cy="39"/>
            </a:xfrm>
            <a:prstGeom prst="line">
              <a:avLst/>
            </a:prstGeom>
            <a:noFill/>
            <a:ln w="6350">
              <a:solidFill>
                <a:srgbClr val="0000FF"/>
              </a:solidFill>
              <a:round/>
              <a:headEnd/>
              <a:tailEnd/>
            </a:ln>
          </p:spPr>
          <p:txBody>
            <a:bodyPr/>
            <a:lstStyle/>
            <a:p>
              <a:endParaRPr lang="en-US"/>
            </a:p>
          </p:txBody>
        </p:sp>
        <p:sp>
          <p:nvSpPr>
            <p:cNvPr id="17505" name="Line 131"/>
            <p:cNvSpPr>
              <a:spLocks noChangeShapeType="1"/>
            </p:cNvSpPr>
            <p:nvPr/>
          </p:nvSpPr>
          <p:spPr bwMode="auto">
            <a:xfrm rot="1500000">
              <a:off x="4706" y="2741"/>
              <a:ext cx="0" cy="87"/>
            </a:xfrm>
            <a:prstGeom prst="line">
              <a:avLst/>
            </a:prstGeom>
            <a:noFill/>
            <a:ln w="9525">
              <a:solidFill>
                <a:srgbClr val="FF0000"/>
              </a:solidFill>
              <a:round/>
              <a:headEnd/>
              <a:tailEnd/>
            </a:ln>
          </p:spPr>
          <p:txBody>
            <a:bodyPr/>
            <a:lstStyle/>
            <a:p>
              <a:endParaRPr lang="en-US"/>
            </a:p>
          </p:txBody>
        </p:sp>
        <p:sp>
          <p:nvSpPr>
            <p:cNvPr id="17506" name="Line 132"/>
            <p:cNvSpPr>
              <a:spLocks noChangeShapeType="1"/>
            </p:cNvSpPr>
            <p:nvPr/>
          </p:nvSpPr>
          <p:spPr bwMode="auto">
            <a:xfrm rot="1800000">
              <a:off x="4738" y="2759"/>
              <a:ext cx="0" cy="39"/>
            </a:xfrm>
            <a:prstGeom prst="line">
              <a:avLst/>
            </a:prstGeom>
            <a:noFill/>
            <a:ln w="6350">
              <a:solidFill>
                <a:srgbClr val="0000FF"/>
              </a:solidFill>
              <a:round/>
              <a:headEnd/>
              <a:tailEnd/>
            </a:ln>
          </p:spPr>
          <p:txBody>
            <a:bodyPr/>
            <a:lstStyle/>
            <a:p>
              <a:endParaRPr lang="en-US"/>
            </a:p>
          </p:txBody>
        </p:sp>
        <p:sp>
          <p:nvSpPr>
            <p:cNvPr id="17507" name="Line 133"/>
            <p:cNvSpPr>
              <a:spLocks noChangeShapeType="1"/>
            </p:cNvSpPr>
            <p:nvPr/>
          </p:nvSpPr>
          <p:spPr bwMode="auto">
            <a:xfrm rot="2100000">
              <a:off x="4760" y="2774"/>
              <a:ext cx="0" cy="38"/>
            </a:xfrm>
            <a:prstGeom prst="line">
              <a:avLst/>
            </a:prstGeom>
            <a:noFill/>
            <a:ln w="6350">
              <a:solidFill>
                <a:srgbClr val="0000FF"/>
              </a:solidFill>
              <a:round/>
              <a:headEnd/>
              <a:tailEnd/>
            </a:ln>
          </p:spPr>
          <p:txBody>
            <a:bodyPr/>
            <a:lstStyle/>
            <a:p>
              <a:endParaRPr lang="en-US"/>
            </a:p>
          </p:txBody>
        </p:sp>
        <p:sp>
          <p:nvSpPr>
            <p:cNvPr id="17508" name="Line 134"/>
            <p:cNvSpPr>
              <a:spLocks noChangeShapeType="1"/>
            </p:cNvSpPr>
            <p:nvPr/>
          </p:nvSpPr>
          <p:spPr bwMode="auto">
            <a:xfrm rot="2400000">
              <a:off x="4785" y="2792"/>
              <a:ext cx="0" cy="38"/>
            </a:xfrm>
            <a:prstGeom prst="line">
              <a:avLst/>
            </a:prstGeom>
            <a:noFill/>
            <a:ln w="6350">
              <a:solidFill>
                <a:srgbClr val="0000FF"/>
              </a:solidFill>
              <a:round/>
              <a:headEnd/>
              <a:tailEnd/>
            </a:ln>
          </p:spPr>
          <p:txBody>
            <a:bodyPr/>
            <a:lstStyle/>
            <a:p>
              <a:endParaRPr lang="en-US"/>
            </a:p>
          </p:txBody>
        </p:sp>
        <p:sp>
          <p:nvSpPr>
            <p:cNvPr id="17509" name="Line 135"/>
            <p:cNvSpPr>
              <a:spLocks noChangeShapeType="1"/>
            </p:cNvSpPr>
            <p:nvPr/>
          </p:nvSpPr>
          <p:spPr bwMode="auto">
            <a:xfrm rot="2700000">
              <a:off x="4806" y="2814"/>
              <a:ext cx="0" cy="39"/>
            </a:xfrm>
            <a:prstGeom prst="line">
              <a:avLst/>
            </a:prstGeom>
            <a:noFill/>
            <a:ln w="6350">
              <a:solidFill>
                <a:srgbClr val="0000FF"/>
              </a:solidFill>
              <a:round/>
              <a:headEnd/>
              <a:tailEnd/>
            </a:ln>
          </p:spPr>
          <p:txBody>
            <a:bodyPr/>
            <a:lstStyle/>
            <a:p>
              <a:endParaRPr lang="en-US"/>
            </a:p>
          </p:txBody>
        </p:sp>
        <p:sp>
          <p:nvSpPr>
            <p:cNvPr id="17510" name="Line 136"/>
            <p:cNvSpPr>
              <a:spLocks noChangeShapeType="1"/>
            </p:cNvSpPr>
            <p:nvPr/>
          </p:nvSpPr>
          <p:spPr bwMode="auto">
            <a:xfrm rot="3000000">
              <a:off x="4810" y="2828"/>
              <a:ext cx="0" cy="86"/>
            </a:xfrm>
            <a:prstGeom prst="line">
              <a:avLst/>
            </a:prstGeom>
            <a:noFill/>
            <a:ln w="9525">
              <a:solidFill>
                <a:srgbClr val="FF0000"/>
              </a:solidFill>
              <a:round/>
              <a:headEnd/>
              <a:tailEnd/>
            </a:ln>
          </p:spPr>
          <p:txBody>
            <a:bodyPr/>
            <a:lstStyle/>
            <a:p>
              <a:endParaRPr lang="en-US"/>
            </a:p>
          </p:txBody>
        </p:sp>
        <p:sp>
          <p:nvSpPr>
            <p:cNvPr id="17511" name="Line 137"/>
            <p:cNvSpPr>
              <a:spLocks noChangeShapeType="1"/>
            </p:cNvSpPr>
            <p:nvPr/>
          </p:nvSpPr>
          <p:spPr bwMode="auto">
            <a:xfrm rot="7800000">
              <a:off x="4324" y="2826"/>
              <a:ext cx="0" cy="93"/>
            </a:xfrm>
            <a:prstGeom prst="line">
              <a:avLst/>
            </a:prstGeom>
            <a:noFill/>
            <a:ln w="9525">
              <a:solidFill>
                <a:srgbClr val="FF0000"/>
              </a:solidFill>
              <a:round/>
              <a:headEnd/>
              <a:tailEnd/>
            </a:ln>
          </p:spPr>
          <p:txBody>
            <a:bodyPr/>
            <a:lstStyle/>
            <a:p>
              <a:endParaRPr lang="en-US"/>
            </a:p>
          </p:txBody>
        </p:sp>
        <p:sp>
          <p:nvSpPr>
            <p:cNvPr id="17512" name="Line 138"/>
            <p:cNvSpPr>
              <a:spLocks noChangeShapeType="1"/>
            </p:cNvSpPr>
            <p:nvPr/>
          </p:nvSpPr>
          <p:spPr bwMode="auto">
            <a:xfrm rot="-2700000">
              <a:off x="4323" y="2813"/>
              <a:ext cx="0" cy="39"/>
            </a:xfrm>
            <a:prstGeom prst="line">
              <a:avLst/>
            </a:prstGeom>
            <a:noFill/>
            <a:ln w="6350">
              <a:solidFill>
                <a:srgbClr val="0000FF"/>
              </a:solidFill>
              <a:round/>
              <a:headEnd/>
              <a:tailEnd/>
            </a:ln>
          </p:spPr>
          <p:txBody>
            <a:bodyPr/>
            <a:lstStyle/>
            <a:p>
              <a:endParaRPr lang="en-US"/>
            </a:p>
          </p:txBody>
        </p:sp>
        <p:sp>
          <p:nvSpPr>
            <p:cNvPr id="17513" name="Line 139"/>
            <p:cNvSpPr>
              <a:spLocks noChangeShapeType="1"/>
            </p:cNvSpPr>
            <p:nvPr/>
          </p:nvSpPr>
          <p:spPr bwMode="auto">
            <a:xfrm rot="-2400000">
              <a:off x="4344" y="2794"/>
              <a:ext cx="0" cy="37"/>
            </a:xfrm>
            <a:prstGeom prst="line">
              <a:avLst/>
            </a:prstGeom>
            <a:noFill/>
            <a:ln w="6350">
              <a:solidFill>
                <a:srgbClr val="0000FF"/>
              </a:solidFill>
              <a:round/>
              <a:headEnd/>
              <a:tailEnd/>
            </a:ln>
          </p:spPr>
          <p:txBody>
            <a:bodyPr/>
            <a:lstStyle/>
            <a:p>
              <a:endParaRPr lang="en-US"/>
            </a:p>
          </p:txBody>
        </p:sp>
        <p:sp>
          <p:nvSpPr>
            <p:cNvPr id="17514" name="Line 140"/>
            <p:cNvSpPr>
              <a:spLocks noChangeShapeType="1"/>
            </p:cNvSpPr>
            <p:nvPr/>
          </p:nvSpPr>
          <p:spPr bwMode="auto">
            <a:xfrm rot="-2100000">
              <a:off x="4369" y="2776"/>
              <a:ext cx="0" cy="37"/>
            </a:xfrm>
            <a:prstGeom prst="line">
              <a:avLst/>
            </a:prstGeom>
            <a:noFill/>
            <a:ln w="6350">
              <a:solidFill>
                <a:srgbClr val="0000FF"/>
              </a:solidFill>
              <a:round/>
              <a:headEnd/>
              <a:tailEnd/>
            </a:ln>
          </p:spPr>
          <p:txBody>
            <a:bodyPr/>
            <a:lstStyle/>
            <a:p>
              <a:endParaRPr lang="en-US"/>
            </a:p>
          </p:txBody>
        </p:sp>
        <p:sp>
          <p:nvSpPr>
            <p:cNvPr id="17515" name="Line 141"/>
            <p:cNvSpPr>
              <a:spLocks noChangeShapeType="1"/>
            </p:cNvSpPr>
            <p:nvPr/>
          </p:nvSpPr>
          <p:spPr bwMode="auto">
            <a:xfrm rot="-1800000">
              <a:off x="4392" y="2758"/>
              <a:ext cx="0" cy="37"/>
            </a:xfrm>
            <a:prstGeom prst="line">
              <a:avLst/>
            </a:prstGeom>
            <a:noFill/>
            <a:ln w="6350">
              <a:solidFill>
                <a:srgbClr val="0000FF"/>
              </a:solidFill>
              <a:round/>
              <a:headEnd/>
              <a:tailEnd/>
            </a:ln>
          </p:spPr>
          <p:txBody>
            <a:bodyPr/>
            <a:lstStyle/>
            <a:p>
              <a:endParaRPr lang="en-US"/>
            </a:p>
          </p:txBody>
        </p:sp>
        <p:sp>
          <p:nvSpPr>
            <p:cNvPr id="17516" name="Line 142"/>
            <p:cNvSpPr>
              <a:spLocks noChangeShapeType="1"/>
            </p:cNvSpPr>
            <p:nvPr/>
          </p:nvSpPr>
          <p:spPr bwMode="auto">
            <a:xfrm rot="-1500000">
              <a:off x="4431" y="2740"/>
              <a:ext cx="0" cy="86"/>
            </a:xfrm>
            <a:prstGeom prst="line">
              <a:avLst/>
            </a:prstGeom>
            <a:noFill/>
            <a:ln w="9525">
              <a:solidFill>
                <a:srgbClr val="FF0000"/>
              </a:solidFill>
              <a:round/>
              <a:headEnd/>
              <a:tailEnd/>
            </a:ln>
          </p:spPr>
          <p:txBody>
            <a:bodyPr/>
            <a:lstStyle/>
            <a:p>
              <a:endParaRPr lang="en-US"/>
            </a:p>
          </p:txBody>
        </p:sp>
        <p:sp>
          <p:nvSpPr>
            <p:cNvPr id="17517" name="Line 143"/>
            <p:cNvSpPr>
              <a:spLocks noChangeShapeType="1"/>
            </p:cNvSpPr>
            <p:nvPr/>
          </p:nvSpPr>
          <p:spPr bwMode="auto">
            <a:xfrm rot="-1200000">
              <a:off x="4448" y="2730"/>
              <a:ext cx="0" cy="39"/>
            </a:xfrm>
            <a:prstGeom prst="line">
              <a:avLst/>
            </a:prstGeom>
            <a:noFill/>
            <a:ln w="6350">
              <a:solidFill>
                <a:srgbClr val="0000FF"/>
              </a:solidFill>
              <a:round/>
              <a:headEnd/>
              <a:tailEnd/>
            </a:ln>
          </p:spPr>
          <p:txBody>
            <a:bodyPr/>
            <a:lstStyle/>
            <a:p>
              <a:endParaRPr lang="en-US"/>
            </a:p>
          </p:txBody>
        </p:sp>
        <p:sp>
          <p:nvSpPr>
            <p:cNvPr id="17518" name="Line 144"/>
            <p:cNvSpPr>
              <a:spLocks noChangeShapeType="1"/>
            </p:cNvSpPr>
            <p:nvPr/>
          </p:nvSpPr>
          <p:spPr bwMode="auto">
            <a:xfrm rot="-900000">
              <a:off x="4473" y="2723"/>
              <a:ext cx="0" cy="39"/>
            </a:xfrm>
            <a:prstGeom prst="line">
              <a:avLst/>
            </a:prstGeom>
            <a:noFill/>
            <a:ln w="6350">
              <a:solidFill>
                <a:srgbClr val="0000FF"/>
              </a:solidFill>
              <a:round/>
              <a:headEnd/>
              <a:tailEnd/>
            </a:ln>
          </p:spPr>
          <p:txBody>
            <a:bodyPr/>
            <a:lstStyle/>
            <a:p>
              <a:endParaRPr lang="en-US"/>
            </a:p>
          </p:txBody>
        </p:sp>
        <p:sp>
          <p:nvSpPr>
            <p:cNvPr id="17519" name="Line 145"/>
            <p:cNvSpPr>
              <a:spLocks noChangeShapeType="1"/>
            </p:cNvSpPr>
            <p:nvPr/>
          </p:nvSpPr>
          <p:spPr bwMode="auto">
            <a:xfrm rot="-600000">
              <a:off x="4503" y="2716"/>
              <a:ext cx="0" cy="38"/>
            </a:xfrm>
            <a:prstGeom prst="line">
              <a:avLst/>
            </a:prstGeom>
            <a:noFill/>
            <a:ln w="6350">
              <a:solidFill>
                <a:srgbClr val="0000FF"/>
              </a:solidFill>
              <a:round/>
              <a:headEnd/>
              <a:tailEnd/>
            </a:ln>
          </p:spPr>
          <p:txBody>
            <a:bodyPr/>
            <a:lstStyle/>
            <a:p>
              <a:endParaRPr lang="en-US"/>
            </a:p>
          </p:txBody>
        </p:sp>
        <p:sp>
          <p:nvSpPr>
            <p:cNvPr id="17520" name="Line 146"/>
            <p:cNvSpPr>
              <a:spLocks noChangeShapeType="1"/>
            </p:cNvSpPr>
            <p:nvPr/>
          </p:nvSpPr>
          <p:spPr bwMode="auto">
            <a:xfrm rot="-300000">
              <a:off x="4534" y="2711"/>
              <a:ext cx="0" cy="37"/>
            </a:xfrm>
            <a:prstGeom prst="line">
              <a:avLst/>
            </a:prstGeom>
            <a:noFill/>
            <a:ln w="6350">
              <a:solidFill>
                <a:srgbClr val="0000FF"/>
              </a:solidFill>
              <a:round/>
              <a:headEnd/>
              <a:tailEnd/>
            </a:ln>
          </p:spPr>
          <p:txBody>
            <a:bodyPr/>
            <a:lstStyle/>
            <a:p>
              <a:endParaRPr lang="en-US"/>
            </a:p>
          </p:txBody>
        </p:sp>
        <p:sp>
          <p:nvSpPr>
            <p:cNvPr id="17521" name="Line 147"/>
            <p:cNvSpPr>
              <a:spLocks noChangeShapeType="1"/>
            </p:cNvSpPr>
            <p:nvPr/>
          </p:nvSpPr>
          <p:spPr bwMode="auto">
            <a:xfrm rot="6300000">
              <a:off x="4266" y="2946"/>
              <a:ext cx="0" cy="94"/>
            </a:xfrm>
            <a:prstGeom prst="line">
              <a:avLst/>
            </a:prstGeom>
            <a:noFill/>
            <a:ln w="9525">
              <a:solidFill>
                <a:srgbClr val="FF0000"/>
              </a:solidFill>
              <a:round/>
              <a:headEnd/>
              <a:tailEnd/>
            </a:ln>
          </p:spPr>
          <p:txBody>
            <a:bodyPr/>
            <a:lstStyle/>
            <a:p>
              <a:endParaRPr lang="en-US"/>
            </a:p>
          </p:txBody>
        </p:sp>
        <p:sp>
          <p:nvSpPr>
            <p:cNvPr id="17522" name="Line 148"/>
            <p:cNvSpPr>
              <a:spLocks noChangeShapeType="1"/>
            </p:cNvSpPr>
            <p:nvPr/>
          </p:nvSpPr>
          <p:spPr bwMode="auto">
            <a:xfrm rot="-4200000">
              <a:off x="4248" y="2938"/>
              <a:ext cx="0" cy="37"/>
            </a:xfrm>
            <a:prstGeom prst="line">
              <a:avLst/>
            </a:prstGeom>
            <a:noFill/>
            <a:ln w="6350">
              <a:solidFill>
                <a:srgbClr val="0000FF"/>
              </a:solidFill>
              <a:round/>
              <a:headEnd/>
              <a:tailEnd/>
            </a:ln>
          </p:spPr>
          <p:txBody>
            <a:bodyPr/>
            <a:lstStyle/>
            <a:p>
              <a:endParaRPr lang="en-US"/>
            </a:p>
          </p:txBody>
        </p:sp>
        <p:sp>
          <p:nvSpPr>
            <p:cNvPr id="17523" name="Line 149"/>
            <p:cNvSpPr>
              <a:spLocks noChangeShapeType="1"/>
            </p:cNvSpPr>
            <p:nvPr/>
          </p:nvSpPr>
          <p:spPr bwMode="auto">
            <a:xfrm rot="-3900000">
              <a:off x="4258" y="2912"/>
              <a:ext cx="0" cy="38"/>
            </a:xfrm>
            <a:prstGeom prst="line">
              <a:avLst/>
            </a:prstGeom>
            <a:noFill/>
            <a:ln w="6350">
              <a:solidFill>
                <a:srgbClr val="0000FF"/>
              </a:solidFill>
              <a:round/>
              <a:headEnd/>
              <a:tailEnd/>
            </a:ln>
          </p:spPr>
          <p:txBody>
            <a:bodyPr/>
            <a:lstStyle/>
            <a:p>
              <a:endParaRPr lang="en-US"/>
            </a:p>
          </p:txBody>
        </p:sp>
        <p:sp>
          <p:nvSpPr>
            <p:cNvPr id="17524" name="Line 150"/>
            <p:cNvSpPr>
              <a:spLocks noChangeShapeType="1"/>
            </p:cNvSpPr>
            <p:nvPr/>
          </p:nvSpPr>
          <p:spPr bwMode="auto">
            <a:xfrm rot="-3600000">
              <a:off x="4273" y="2887"/>
              <a:ext cx="0" cy="37"/>
            </a:xfrm>
            <a:prstGeom prst="line">
              <a:avLst/>
            </a:prstGeom>
            <a:noFill/>
            <a:ln w="6350">
              <a:solidFill>
                <a:srgbClr val="0000FF"/>
              </a:solidFill>
              <a:round/>
              <a:headEnd/>
              <a:tailEnd/>
            </a:ln>
          </p:spPr>
          <p:txBody>
            <a:bodyPr/>
            <a:lstStyle/>
            <a:p>
              <a:endParaRPr lang="en-US"/>
            </a:p>
          </p:txBody>
        </p:sp>
        <p:sp>
          <p:nvSpPr>
            <p:cNvPr id="17525" name="Line 151"/>
            <p:cNvSpPr>
              <a:spLocks noChangeShapeType="1"/>
            </p:cNvSpPr>
            <p:nvPr/>
          </p:nvSpPr>
          <p:spPr bwMode="auto">
            <a:xfrm rot="-3300000">
              <a:off x="4287" y="2859"/>
              <a:ext cx="0" cy="37"/>
            </a:xfrm>
            <a:prstGeom prst="line">
              <a:avLst/>
            </a:prstGeom>
            <a:noFill/>
            <a:ln w="6350">
              <a:solidFill>
                <a:srgbClr val="0000FF"/>
              </a:solidFill>
              <a:round/>
              <a:headEnd/>
              <a:tailEnd/>
            </a:ln>
          </p:spPr>
          <p:txBody>
            <a:bodyPr/>
            <a:lstStyle/>
            <a:p>
              <a:endParaRPr lang="en-US"/>
            </a:p>
          </p:txBody>
        </p:sp>
        <p:sp>
          <p:nvSpPr>
            <p:cNvPr id="17526" name="Line 152"/>
            <p:cNvSpPr>
              <a:spLocks noChangeShapeType="1"/>
            </p:cNvSpPr>
            <p:nvPr/>
          </p:nvSpPr>
          <p:spPr bwMode="auto">
            <a:xfrm rot="3300000">
              <a:off x="4840" y="2861"/>
              <a:ext cx="0" cy="37"/>
            </a:xfrm>
            <a:prstGeom prst="line">
              <a:avLst/>
            </a:prstGeom>
            <a:noFill/>
            <a:ln w="6350">
              <a:solidFill>
                <a:srgbClr val="0000FF"/>
              </a:solidFill>
              <a:round/>
              <a:headEnd/>
              <a:tailEnd/>
            </a:ln>
          </p:spPr>
          <p:txBody>
            <a:bodyPr/>
            <a:lstStyle/>
            <a:p>
              <a:endParaRPr lang="en-US"/>
            </a:p>
          </p:txBody>
        </p:sp>
        <p:sp>
          <p:nvSpPr>
            <p:cNvPr id="17527" name="Line 153"/>
            <p:cNvSpPr>
              <a:spLocks noChangeShapeType="1"/>
            </p:cNvSpPr>
            <p:nvPr/>
          </p:nvSpPr>
          <p:spPr bwMode="auto">
            <a:xfrm rot="3600000">
              <a:off x="4852" y="2883"/>
              <a:ext cx="0" cy="38"/>
            </a:xfrm>
            <a:prstGeom prst="line">
              <a:avLst/>
            </a:prstGeom>
            <a:noFill/>
            <a:ln w="6350">
              <a:solidFill>
                <a:srgbClr val="0000FF"/>
              </a:solidFill>
              <a:round/>
              <a:headEnd/>
              <a:tailEnd/>
            </a:ln>
          </p:spPr>
          <p:txBody>
            <a:bodyPr/>
            <a:lstStyle/>
            <a:p>
              <a:endParaRPr lang="en-US"/>
            </a:p>
          </p:txBody>
        </p:sp>
        <p:sp>
          <p:nvSpPr>
            <p:cNvPr id="17528" name="Line 154"/>
            <p:cNvSpPr>
              <a:spLocks noChangeShapeType="1"/>
            </p:cNvSpPr>
            <p:nvPr/>
          </p:nvSpPr>
          <p:spPr bwMode="auto">
            <a:xfrm rot="3900000">
              <a:off x="4869" y="2909"/>
              <a:ext cx="0" cy="37"/>
            </a:xfrm>
            <a:prstGeom prst="line">
              <a:avLst/>
            </a:prstGeom>
            <a:noFill/>
            <a:ln w="6350">
              <a:solidFill>
                <a:srgbClr val="0000FF"/>
              </a:solidFill>
              <a:round/>
              <a:headEnd/>
              <a:tailEnd/>
            </a:ln>
          </p:spPr>
          <p:txBody>
            <a:bodyPr/>
            <a:lstStyle/>
            <a:p>
              <a:endParaRPr lang="en-US"/>
            </a:p>
          </p:txBody>
        </p:sp>
        <p:sp>
          <p:nvSpPr>
            <p:cNvPr id="17529" name="Line 155"/>
            <p:cNvSpPr>
              <a:spLocks noChangeShapeType="1"/>
            </p:cNvSpPr>
            <p:nvPr/>
          </p:nvSpPr>
          <p:spPr bwMode="auto">
            <a:xfrm rot="4200000">
              <a:off x="4880" y="2938"/>
              <a:ext cx="0" cy="37"/>
            </a:xfrm>
            <a:prstGeom prst="line">
              <a:avLst/>
            </a:prstGeom>
            <a:noFill/>
            <a:ln w="6350">
              <a:solidFill>
                <a:srgbClr val="0000FF"/>
              </a:solidFill>
              <a:round/>
              <a:headEnd/>
              <a:tailEnd/>
            </a:ln>
          </p:spPr>
          <p:txBody>
            <a:bodyPr/>
            <a:lstStyle/>
            <a:p>
              <a:endParaRPr lang="en-US"/>
            </a:p>
          </p:txBody>
        </p:sp>
        <p:sp>
          <p:nvSpPr>
            <p:cNvPr id="17530" name="Line 156"/>
            <p:cNvSpPr>
              <a:spLocks noChangeShapeType="1"/>
            </p:cNvSpPr>
            <p:nvPr/>
          </p:nvSpPr>
          <p:spPr bwMode="auto">
            <a:xfrm rot="4500000">
              <a:off x="4868" y="2950"/>
              <a:ext cx="0" cy="86"/>
            </a:xfrm>
            <a:prstGeom prst="line">
              <a:avLst/>
            </a:prstGeom>
            <a:noFill/>
            <a:ln w="9525">
              <a:solidFill>
                <a:srgbClr val="FF0000"/>
              </a:solidFill>
              <a:round/>
              <a:headEnd/>
              <a:tailEnd/>
            </a:ln>
          </p:spPr>
          <p:txBody>
            <a:bodyPr/>
            <a:lstStyle/>
            <a:p>
              <a:endParaRPr lang="en-US"/>
            </a:p>
          </p:txBody>
        </p:sp>
        <p:sp>
          <p:nvSpPr>
            <p:cNvPr id="17531" name="Text Box 157"/>
            <p:cNvSpPr txBox="1">
              <a:spLocks noChangeArrowheads="1"/>
            </p:cNvSpPr>
            <p:nvPr/>
          </p:nvSpPr>
          <p:spPr bwMode="auto">
            <a:xfrm>
              <a:off x="4413" y="2571"/>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0</a:t>
              </a:r>
              <a:endParaRPr lang="en-US">
                <a:latin typeface="Arial" charset="0"/>
              </a:endParaRPr>
            </a:p>
          </p:txBody>
        </p:sp>
        <p:sp>
          <p:nvSpPr>
            <p:cNvPr id="17532" name="Text Box 158"/>
            <p:cNvSpPr txBox="1">
              <a:spLocks noChangeArrowheads="1"/>
            </p:cNvSpPr>
            <p:nvPr/>
          </p:nvSpPr>
          <p:spPr bwMode="auto">
            <a:xfrm rot="1500000">
              <a:off x="4596" y="2583"/>
              <a:ext cx="301"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2</a:t>
              </a:r>
              <a:endParaRPr lang="en-US">
                <a:latin typeface="Arial" charset="0"/>
              </a:endParaRPr>
            </a:p>
          </p:txBody>
        </p:sp>
        <p:sp>
          <p:nvSpPr>
            <p:cNvPr id="17533" name="Text Box 159"/>
            <p:cNvSpPr txBox="1">
              <a:spLocks noChangeArrowheads="1"/>
            </p:cNvSpPr>
            <p:nvPr/>
          </p:nvSpPr>
          <p:spPr bwMode="auto">
            <a:xfrm rot="3000000">
              <a:off x="4734" y="2691"/>
              <a:ext cx="297" cy="233"/>
            </a:xfrm>
            <a:prstGeom prst="rect">
              <a:avLst/>
            </a:prstGeom>
            <a:noFill/>
            <a:ln w="12700">
              <a:noFill/>
              <a:miter lim="800000"/>
              <a:headEnd/>
              <a:tailEnd/>
            </a:ln>
          </p:spPr>
          <p:txBody>
            <a:bodyPr>
              <a:spAutoFit/>
            </a:bodyPr>
            <a:lstStyle/>
            <a:p>
              <a:pPr algn="ctr" eaLnBrk="1" hangingPunct="1"/>
              <a:r>
                <a:rPr lang="en-US">
                  <a:solidFill>
                    <a:srgbClr val="0000FF"/>
                  </a:solidFill>
                  <a:latin typeface=".VnTime" pitchFamily="34" charset="0"/>
                </a:rPr>
                <a:t>4</a:t>
              </a:r>
              <a:endParaRPr lang="en-US">
                <a:latin typeface="Arial" charset="0"/>
              </a:endParaRPr>
            </a:p>
          </p:txBody>
        </p:sp>
      </p:grpSp>
      <p:sp>
        <p:nvSpPr>
          <p:cNvPr id="17445" name="Text Box 160"/>
          <p:cNvSpPr txBox="1">
            <a:spLocks noChangeArrowheads="1"/>
          </p:cNvSpPr>
          <p:nvPr/>
        </p:nvSpPr>
        <p:spPr bwMode="auto">
          <a:xfrm rot="4500000">
            <a:off x="8069823" y="1279369"/>
            <a:ext cx="474643" cy="369326"/>
          </a:xfrm>
          <a:prstGeom prst="rect">
            <a:avLst/>
          </a:prstGeom>
          <a:noFill/>
          <a:ln w="12700">
            <a:noFill/>
            <a:miter lim="800000"/>
            <a:headEnd/>
            <a:tailEnd/>
          </a:ln>
        </p:spPr>
        <p:txBody>
          <a:bodyPr lIns="91434" tIns="45717" rIns="91434" bIns="45717">
            <a:spAutoFit/>
          </a:bodyPr>
          <a:lstStyle/>
          <a:p>
            <a:pPr algn="ctr" eaLnBrk="1" hangingPunct="1"/>
            <a:r>
              <a:rPr lang="en-US">
                <a:solidFill>
                  <a:srgbClr val="0000FF"/>
                </a:solidFill>
                <a:latin typeface=".VnTime" pitchFamily="34" charset="0"/>
              </a:rPr>
              <a:t>6</a:t>
            </a:r>
            <a:endParaRPr lang="en-US">
              <a:latin typeface="Arial" charset="0"/>
            </a:endParaRPr>
          </a:p>
        </p:txBody>
      </p:sp>
      <p:sp>
        <p:nvSpPr>
          <p:cNvPr id="17446" name="Text Box 161"/>
          <p:cNvSpPr txBox="1">
            <a:spLocks noChangeArrowheads="1"/>
          </p:cNvSpPr>
          <p:nvPr/>
        </p:nvSpPr>
        <p:spPr bwMode="auto">
          <a:xfrm>
            <a:off x="7260254" y="1274042"/>
            <a:ext cx="823260" cy="369326"/>
          </a:xfrm>
          <a:prstGeom prst="rect">
            <a:avLst/>
          </a:prstGeom>
          <a:noFill/>
          <a:ln w="9525">
            <a:noFill/>
            <a:miter lim="800000"/>
            <a:headEnd/>
            <a:tailEnd/>
          </a:ln>
        </p:spPr>
        <p:txBody>
          <a:bodyPr lIns="91434" tIns="45717" rIns="91434" bIns="45717">
            <a:spAutoFit/>
          </a:bodyPr>
          <a:lstStyle/>
          <a:p>
            <a:pPr algn="ctr" eaLnBrk="1" hangingPunct="1"/>
            <a:r>
              <a:rPr lang="en-US">
                <a:latin typeface="Arial" charset="0"/>
              </a:rPr>
              <a:t>V</a:t>
            </a:r>
          </a:p>
        </p:txBody>
      </p:sp>
      <p:sp>
        <p:nvSpPr>
          <p:cNvPr id="17447" name="AutoShape 162"/>
          <p:cNvSpPr>
            <a:spLocks noChangeArrowheads="1"/>
          </p:cNvSpPr>
          <p:nvPr/>
        </p:nvSpPr>
        <p:spPr bwMode="auto">
          <a:xfrm rot="10800000">
            <a:off x="7042719" y="1036063"/>
            <a:ext cx="1269583" cy="118989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lIns="91434" tIns="45717" rIns="91434" bIns="45717" anchor="ctr"/>
          <a:lstStyle/>
          <a:p>
            <a:endParaRPr lang="en-US"/>
          </a:p>
        </p:txBody>
      </p:sp>
      <p:sp>
        <p:nvSpPr>
          <p:cNvPr id="17448" name="Text Box 163"/>
          <p:cNvSpPr txBox="1">
            <a:spLocks noChangeArrowheads="1"/>
          </p:cNvSpPr>
          <p:nvPr/>
        </p:nvSpPr>
        <p:spPr bwMode="auto">
          <a:xfrm>
            <a:off x="6937701" y="1568558"/>
            <a:ext cx="607600" cy="215438"/>
          </a:xfrm>
          <a:prstGeom prst="rect">
            <a:avLst/>
          </a:prstGeom>
          <a:noFill/>
          <a:ln w="9525">
            <a:noFill/>
            <a:miter lim="800000"/>
            <a:headEnd/>
            <a:tailEnd/>
          </a:ln>
        </p:spPr>
        <p:txBody>
          <a:bodyPr lIns="91434" tIns="45717" rIns="91434" bIns="45717">
            <a:spAutoFit/>
          </a:bodyPr>
          <a:lstStyle/>
          <a:p>
            <a:pPr algn="ctr" eaLnBrk="1" hangingPunct="1"/>
            <a:r>
              <a:rPr lang="en-US" sz="800" dirty="0">
                <a:solidFill>
                  <a:srgbClr val="0000FF"/>
                </a:solidFill>
              </a:rPr>
              <a:t>:6</a:t>
            </a:r>
            <a:r>
              <a:rPr lang="en-US" sz="800" dirty="0">
                <a:solidFill>
                  <a:srgbClr val="FF3300"/>
                </a:solidFill>
              </a:rPr>
              <a:t> V</a:t>
            </a:r>
            <a:endParaRPr lang="en-US" dirty="0">
              <a:latin typeface="Arial" charset="0"/>
            </a:endParaRPr>
          </a:p>
        </p:txBody>
      </p:sp>
      <p:grpSp>
        <p:nvGrpSpPr>
          <p:cNvPr id="7" name="Group 164"/>
          <p:cNvGrpSpPr>
            <a:grpSpLocks/>
          </p:cNvGrpSpPr>
          <p:nvPr/>
        </p:nvGrpSpPr>
        <p:grpSpPr bwMode="auto">
          <a:xfrm>
            <a:off x="7638128" y="1058415"/>
            <a:ext cx="66574" cy="1171487"/>
            <a:chOff x="4560" y="2640"/>
            <a:chExt cx="42" cy="738"/>
          </a:xfrm>
        </p:grpSpPr>
        <p:sp>
          <p:nvSpPr>
            <p:cNvPr id="17495" name="Line 165"/>
            <p:cNvSpPr>
              <a:spLocks noChangeShapeType="1"/>
            </p:cNvSpPr>
            <p:nvPr/>
          </p:nvSpPr>
          <p:spPr bwMode="auto">
            <a:xfrm rot="5400000">
              <a:off x="4212" y="3009"/>
              <a:ext cx="738" cy="0"/>
            </a:xfrm>
            <a:prstGeom prst="line">
              <a:avLst/>
            </a:prstGeom>
            <a:noFill/>
            <a:ln w="28575">
              <a:solidFill>
                <a:srgbClr val="FF3300"/>
              </a:solidFill>
              <a:round/>
              <a:headEnd type="stealth" w="sm" len="lg"/>
              <a:tailEnd type="stealth" w="sm" len="lg"/>
            </a:ln>
          </p:spPr>
          <p:txBody>
            <a:bodyPr/>
            <a:lstStyle/>
            <a:p>
              <a:endParaRPr lang="en-US"/>
            </a:p>
          </p:txBody>
        </p:sp>
        <p:sp>
          <p:nvSpPr>
            <p:cNvPr id="17496" name="Oval 166"/>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p:spPr>
          <p:txBody>
            <a:bodyPr wrap="none" anchor="ctr"/>
            <a:lstStyle/>
            <a:p>
              <a:pPr algn="ctr" eaLnBrk="1" hangingPunct="1"/>
              <a:endParaRPr lang="vi-VN">
                <a:latin typeface="Arial" charset="0"/>
              </a:endParaRPr>
            </a:p>
          </p:txBody>
        </p:sp>
      </p:grpSp>
      <p:sp>
        <p:nvSpPr>
          <p:cNvPr id="17450" name="Rectangle 167"/>
          <p:cNvSpPr>
            <a:spLocks noChangeArrowheads="1"/>
          </p:cNvSpPr>
          <p:nvPr/>
        </p:nvSpPr>
        <p:spPr bwMode="auto">
          <a:xfrm>
            <a:off x="6796115" y="1763148"/>
            <a:ext cx="1729034" cy="688956"/>
          </a:xfrm>
          <a:prstGeom prst="rect">
            <a:avLst/>
          </a:prstGeom>
          <a:solidFill>
            <a:schemeClr val="bg1"/>
          </a:solidFill>
          <a:ln w="57150" cmpd="thickThin">
            <a:noFill/>
            <a:miter lim="800000"/>
            <a:headEnd/>
            <a:tailEnd/>
          </a:ln>
        </p:spPr>
        <p:txBody>
          <a:bodyPr wrap="none" lIns="91434" tIns="45717" rIns="91434" bIns="45717" anchor="ctr"/>
          <a:lstStyle/>
          <a:p>
            <a:endParaRPr lang="vi-VN"/>
          </a:p>
        </p:txBody>
      </p:sp>
      <p:pic>
        <p:nvPicPr>
          <p:cNvPr id="17451" name="Picture 168" descr="j0300840"/>
          <p:cNvPicPr>
            <a:picLocks noChangeAspect="1" noChangeArrowheads="1"/>
          </p:cNvPicPr>
          <p:nvPr/>
        </p:nvPicPr>
        <p:blipFill>
          <a:blip r:embed="rId6"/>
          <a:srcRect/>
          <a:stretch>
            <a:fillRect/>
          </a:stretch>
        </p:blipFill>
        <p:spPr bwMode="auto">
          <a:xfrm>
            <a:off x="7856602" y="1818370"/>
            <a:ext cx="721055" cy="607438"/>
          </a:xfrm>
          <a:prstGeom prst="rect">
            <a:avLst/>
          </a:prstGeom>
          <a:noFill/>
          <a:ln w="9525">
            <a:noFill/>
            <a:miter lim="800000"/>
            <a:headEnd/>
            <a:tailEnd/>
          </a:ln>
        </p:spPr>
      </p:pic>
      <p:sp>
        <p:nvSpPr>
          <p:cNvPr id="17452" name="Rectangle 169"/>
          <p:cNvSpPr>
            <a:spLocks noChangeArrowheads="1"/>
          </p:cNvSpPr>
          <p:nvPr/>
        </p:nvSpPr>
        <p:spPr bwMode="auto">
          <a:xfrm>
            <a:off x="6782050" y="778362"/>
            <a:ext cx="1777792" cy="991360"/>
          </a:xfrm>
          <a:prstGeom prst="rect">
            <a:avLst/>
          </a:prstGeom>
          <a:noFill/>
          <a:ln w="28575">
            <a:solidFill>
              <a:srgbClr val="0000FF"/>
            </a:solidFill>
            <a:miter lim="800000"/>
            <a:headEnd/>
            <a:tailEnd/>
          </a:ln>
        </p:spPr>
        <p:txBody>
          <a:bodyPr wrap="none" lIns="91434" tIns="45717" rIns="91434" bIns="45717" anchor="ctr"/>
          <a:lstStyle/>
          <a:p>
            <a:pPr algn="ctr" eaLnBrk="1" hangingPunct="1"/>
            <a:endParaRPr lang="vi-VN">
              <a:latin typeface="Arial" charset="0"/>
            </a:endParaRPr>
          </a:p>
        </p:txBody>
      </p:sp>
      <p:sp>
        <p:nvSpPr>
          <p:cNvPr id="17453" name="Rectangle 170"/>
          <p:cNvSpPr>
            <a:spLocks noChangeArrowheads="1"/>
          </p:cNvSpPr>
          <p:nvPr/>
        </p:nvSpPr>
        <p:spPr bwMode="auto">
          <a:xfrm>
            <a:off x="6694849" y="715251"/>
            <a:ext cx="1944694" cy="1752630"/>
          </a:xfrm>
          <a:prstGeom prst="rect">
            <a:avLst/>
          </a:prstGeom>
          <a:noFill/>
          <a:ln w="57150" cmpd="thickThin">
            <a:solidFill>
              <a:srgbClr val="663300"/>
            </a:solidFill>
            <a:miter lim="800000"/>
            <a:headEnd/>
            <a:tailEnd/>
          </a:ln>
        </p:spPr>
        <p:txBody>
          <a:bodyPr wrap="none" lIns="91434" tIns="45717" rIns="91434" bIns="45717" anchor="ctr"/>
          <a:lstStyle/>
          <a:p>
            <a:endParaRPr lang="vi-VN"/>
          </a:p>
        </p:txBody>
      </p:sp>
      <p:sp>
        <p:nvSpPr>
          <p:cNvPr id="17454" name="AutoShape 171"/>
          <p:cNvSpPr>
            <a:spLocks noChangeArrowheads="1"/>
          </p:cNvSpPr>
          <p:nvPr/>
        </p:nvSpPr>
        <p:spPr bwMode="auto">
          <a:xfrm>
            <a:off x="7631565" y="1827573"/>
            <a:ext cx="78763" cy="8020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lIns="91434" tIns="45717" rIns="91434" bIns="45717" anchor="ctr"/>
          <a:lstStyle/>
          <a:p>
            <a:endParaRPr lang="en-US"/>
          </a:p>
        </p:txBody>
      </p:sp>
      <p:grpSp>
        <p:nvGrpSpPr>
          <p:cNvPr id="8" name="Group 172"/>
          <p:cNvGrpSpPr>
            <a:grpSpLocks/>
          </p:cNvGrpSpPr>
          <p:nvPr/>
        </p:nvGrpSpPr>
        <p:grpSpPr bwMode="auto">
          <a:xfrm>
            <a:off x="7602498" y="1803907"/>
            <a:ext cx="136897" cy="63110"/>
            <a:chOff x="2838" y="2415"/>
            <a:chExt cx="86" cy="40"/>
          </a:xfrm>
        </p:grpSpPr>
        <p:sp>
          <p:nvSpPr>
            <p:cNvPr id="17492" name="Arc 173"/>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17493" name="Freeform 174"/>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17494" name="Freeform 175"/>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17456" name="Text Box 176"/>
          <p:cNvSpPr txBox="1">
            <a:spLocks noChangeArrowheads="1"/>
          </p:cNvSpPr>
          <p:nvPr/>
        </p:nvSpPr>
        <p:spPr bwMode="auto">
          <a:xfrm>
            <a:off x="6821432" y="1763148"/>
            <a:ext cx="647918" cy="215438"/>
          </a:xfrm>
          <a:prstGeom prst="rect">
            <a:avLst/>
          </a:prstGeom>
          <a:noFill/>
          <a:ln w="9525">
            <a:noFill/>
            <a:miter lim="800000"/>
            <a:headEnd/>
            <a:tailEnd/>
          </a:ln>
        </p:spPr>
        <p:txBody>
          <a:bodyPr lIns="91434" tIns="45717" rIns="91434" bIns="45717">
            <a:spAutoFit/>
          </a:bodyPr>
          <a:lstStyle/>
          <a:p>
            <a:pPr eaLnBrk="1" hangingPunct="1"/>
            <a:r>
              <a:rPr lang="en-US" sz="800" dirty="0"/>
              <a:t>= 1 ┴</a:t>
            </a:r>
            <a:endParaRPr lang="en-US" sz="2000" dirty="0"/>
          </a:p>
        </p:txBody>
      </p:sp>
      <p:sp>
        <p:nvSpPr>
          <p:cNvPr id="17457" name="Oval 177"/>
          <p:cNvSpPr>
            <a:spLocks noChangeArrowheads="1"/>
          </p:cNvSpPr>
          <p:nvPr/>
        </p:nvSpPr>
        <p:spPr bwMode="auto">
          <a:xfrm>
            <a:off x="7638128" y="1606687"/>
            <a:ext cx="66574" cy="67055"/>
          </a:xfrm>
          <a:prstGeom prst="ellipse">
            <a:avLst/>
          </a:prstGeom>
          <a:solidFill>
            <a:srgbClr val="0000FF"/>
          </a:solidFill>
          <a:ln w="6350">
            <a:solidFill>
              <a:srgbClr val="009900"/>
            </a:solidFill>
            <a:round/>
            <a:headEnd/>
            <a:tailEnd/>
          </a:ln>
        </p:spPr>
        <p:txBody>
          <a:bodyPr wrap="none" lIns="91434" tIns="45717" rIns="91434" bIns="45717" anchor="ctr"/>
          <a:lstStyle/>
          <a:p>
            <a:pPr algn="ctr" eaLnBrk="1" hangingPunct="1"/>
            <a:endParaRPr lang="vi-VN">
              <a:latin typeface="Arial" charset="0"/>
            </a:endParaRPr>
          </a:p>
        </p:txBody>
      </p:sp>
      <p:sp>
        <p:nvSpPr>
          <p:cNvPr id="17458" name="Line 178"/>
          <p:cNvSpPr>
            <a:spLocks noChangeShapeType="1"/>
          </p:cNvSpPr>
          <p:nvPr/>
        </p:nvSpPr>
        <p:spPr bwMode="auto">
          <a:xfrm>
            <a:off x="1241454" y="3077949"/>
            <a:ext cx="0" cy="837528"/>
          </a:xfrm>
          <a:prstGeom prst="line">
            <a:avLst/>
          </a:prstGeom>
          <a:noFill/>
          <a:ln w="28575">
            <a:solidFill>
              <a:schemeClr val="tx1"/>
            </a:solidFill>
            <a:round/>
            <a:headEnd/>
            <a:tailEnd/>
          </a:ln>
        </p:spPr>
        <p:txBody>
          <a:bodyPr lIns="91434" tIns="45717" rIns="91434" bIns="45717"/>
          <a:lstStyle/>
          <a:p>
            <a:endParaRPr lang="en-US"/>
          </a:p>
        </p:txBody>
      </p:sp>
      <p:sp>
        <p:nvSpPr>
          <p:cNvPr id="17459" name="Line 179"/>
          <p:cNvSpPr>
            <a:spLocks noChangeShapeType="1"/>
          </p:cNvSpPr>
          <p:nvPr/>
        </p:nvSpPr>
        <p:spPr bwMode="auto">
          <a:xfrm>
            <a:off x="2003766" y="3102930"/>
            <a:ext cx="0" cy="812547"/>
          </a:xfrm>
          <a:prstGeom prst="line">
            <a:avLst/>
          </a:prstGeom>
          <a:noFill/>
          <a:ln w="28575">
            <a:solidFill>
              <a:schemeClr val="tx1"/>
            </a:solidFill>
            <a:round/>
            <a:headEnd/>
            <a:tailEnd/>
          </a:ln>
        </p:spPr>
        <p:txBody>
          <a:bodyPr lIns="91434" tIns="45717" rIns="91434" bIns="45717"/>
          <a:lstStyle/>
          <a:p>
            <a:endParaRPr lang="en-US"/>
          </a:p>
        </p:txBody>
      </p:sp>
      <p:sp>
        <p:nvSpPr>
          <p:cNvPr id="17460" name="Line 180"/>
          <p:cNvSpPr>
            <a:spLocks noChangeShapeType="1"/>
          </p:cNvSpPr>
          <p:nvPr/>
        </p:nvSpPr>
        <p:spPr bwMode="auto">
          <a:xfrm>
            <a:off x="403191" y="3940458"/>
            <a:ext cx="3201150" cy="0"/>
          </a:xfrm>
          <a:prstGeom prst="line">
            <a:avLst/>
          </a:prstGeom>
          <a:noFill/>
          <a:ln w="28575">
            <a:solidFill>
              <a:schemeClr val="tx1"/>
            </a:solidFill>
            <a:round/>
            <a:headEnd/>
            <a:tailEnd/>
          </a:ln>
        </p:spPr>
        <p:txBody>
          <a:bodyPr lIns="91434" tIns="45717" rIns="91434" bIns="45717"/>
          <a:lstStyle/>
          <a:p>
            <a:endParaRPr lang="en-US"/>
          </a:p>
        </p:txBody>
      </p:sp>
      <p:sp>
        <p:nvSpPr>
          <p:cNvPr id="17461" name="Line 181"/>
          <p:cNvSpPr>
            <a:spLocks noChangeShapeType="1"/>
          </p:cNvSpPr>
          <p:nvPr/>
        </p:nvSpPr>
        <p:spPr bwMode="auto">
          <a:xfrm flipV="1">
            <a:off x="403191" y="4601802"/>
            <a:ext cx="1447737" cy="0"/>
          </a:xfrm>
          <a:prstGeom prst="line">
            <a:avLst/>
          </a:prstGeom>
          <a:noFill/>
          <a:ln w="28575">
            <a:solidFill>
              <a:schemeClr val="tx1"/>
            </a:solidFill>
            <a:round/>
            <a:headEnd/>
            <a:tailEnd/>
          </a:ln>
        </p:spPr>
        <p:txBody>
          <a:bodyPr lIns="91434" tIns="45717" rIns="91434" bIns="45717"/>
          <a:lstStyle/>
          <a:p>
            <a:endParaRPr lang="en-US"/>
          </a:p>
        </p:txBody>
      </p:sp>
      <p:sp>
        <p:nvSpPr>
          <p:cNvPr id="17462" name="Line 182"/>
          <p:cNvSpPr>
            <a:spLocks noChangeShapeType="1"/>
          </p:cNvSpPr>
          <p:nvPr/>
        </p:nvSpPr>
        <p:spPr bwMode="auto">
          <a:xfrm flipV="1">
            <a:off x="5128029" y="3305409"/>
            <a:ext cx="2133162" cy="305034"/>
          </a:xfrm>
          <a:prstGeom prst="line">
            <a:avLst/>
          </a:prstGeom>
          <a:noFill/>
          <a:ln w="28575">
            <a:solidFill>
              <a:schemeClr val="tx1"/>
            </a:solidFill>
            <a:round/>
            <a:headEnd/>
            <a:tailEnd/>
          </a:ln>
        </p:spPr>
        <p:txBody>
          <a:bodyPr lIns="91434" tIns="45717" rIns="91434" bIns="45717"/>
          <a:lstStyle/>
          <a:p>
            <a:endParaRPr lang="en-US"/>
          </a:p>
        </p:txBody>
      </p:sp>
      <p:sp>
        <p:nvSpPr>
          <p:cNvPr id="17463" name="Line 183"/>
          <p:cNvSpPr>
            <a:spLocks noChangeShapeType="1"/>
          </p:cNvSpPr>
          <p:nvPr/>
        </p:nvSpPr>
        <p:spPr bwMode="auto">
          <a:xfrm>
            <a:off x="7261191" y="2849174"/>
            <a:ext cx="0" cy="456235"/>
          </a:xfrm>
          <a:prstGeom prst="line">
            <a:avLst/>
          </a:prstGeom>
          <a:noFill/>
          <a:ln w="28575">
            <a:solidFill>
              <a:schemeClr val="tx1"/>
            </a:solidFill>
            <a:round/>
            <a:headEnd/>
            <a:tailEnd/>
          </a:ln>
        </p:spPr>
        <p:txBody>
          <a:bodyPr lIns="91434" tIns="45717" rIns="91434" bIns="45717"/>
          <a:lstStyle/>
          <a:p>
            <a:endParaRPr lang="en-US"/>
          </a:p>
        </p:txBody>
      </p:sp>
      <p:sp>
        <p:nvSpPr>
          <p:cNvPr id="17464" name="Line 184"/>
          <p:cNvSpPr>
            <a:spLocks noChangeShapeType="1"/>
          </p:cNvSpPr>
          <p:nvPr/>
        </p:nvSpPr>
        <p:spPr bwMode="auto">
          <a:xfrm flipV="1">
            <a:off x="5128029" y="3915476"/>
            <a:ext cx="2819525" cy="457551"/>
          </a:xfrm>
          <a:prstGeom prst="line">
            <a:avLst/>
          </a:prstGeom>
          <a:noFill/>
          <a:ln w="28575">
            <a:solidFill>
              <a:schemeClr val="tx1"/>
            </a:solidFill>
            <a:round/>
            <a:headEnd/>
            <a:tailEnd/>
          </a:ln>
        </p:spPr>
        <p:txBody>
          <a:bodyPr lIns="91434" tIns="45717" rIns="91434" bIns="45717"/>
          <a:lstStyle/>
          <a:p>
            <a:endParaRPr lang="en-US"/>
          </a:p>
        </p:txBody>
      </p:sp>
      <p:sp>
        <p:nvSpPr>
          <p:cNvPr id="17465" name="Line 185"/>
          <p:cNvSpPr>
            <a:spLocks noChangeShapeType="1"/>
          </p:cNvSpPr>
          <p:nvPr/>
        </p:nvSpPr>
        <p:spPr bwMode="auto">
          <a:xfrm>
            <a:off x="7947554" y="2797896"/>
            <a:ext cx="0" cy="1117581"/>
          </a:xfrm>
          <a:prstGeom prst="line">
            <a:avLst/>
          </a:prstGeom>
          <a:noFill/>
          <a:ln w="28575">
            <a:solidFill>
              <a:schemeClr val="tx1"/>
            </a:solidFill>
            <a:round/>
            <a:headEnd/>
            <a:tailEnd/>
          </a:ln>
        </p:spPr>
        <p:txBody>
          <a:bodyPr lIns="91434" tIns="45717" rIns="91434" bIns="45717"/>
          <a:lstStyle/>
          <a:p>
            <a:endParaRPr lang="en-US"/>
          </a:p>
        </p:txBody>
      </p:sp>
      <p:sp>
        <p:nvSpPr>
          <p:cNvPr id="17466" name="Rectangle 186"/>
          <p:cNvSpPr>
            <a:spLocks noChangeArrowheads="1"/>
          </p:cNvSpPr>
          <p:nvPr/>
        </p:nvSpPr>
        <p:spPr bwMode="auto">
          <a:xfrm>
            <a:off x="1623079" y="4621525"/>
            <a:ext cx="1143000" cy="81518"/>
          </a:xfrm>
          <a:prstGeom prst="rect">
            <a:avLst/>
          </a:prstGeom>
          <a:solidFill>
            <a:srgbClr val="FF9933"/>
          </a:solidFill>
          <a:ln w="9525">
            <a:miter lim="800000"/>
            <a:headEnd/>
            <a:tailEnd/>
          </a:ln>
          <a:scene3d>
            <a:camera prst="legacyPerspectiveTopRight">
              <a:rot lat="180000" lon="21419979" rev="0"/>
            </a:camera>
            <a:lightRig rig="legacyFlat4" dir="b"/>
          </a:scene3d>
          <a:sp3d extrusionH="887400" prstMaterial="legacyMatte">
            <a:bevelT w="13500" h="13500" prst="angle"/>
            <a:bevelB w="13500" h="13500" prst="angle"/>
            <a:extrusionClr>
              <a:srgbClr val="FF9933"/>
            </a:extrusionClr>
          </a:sp3d>
        </p:spPr>
        <p:txBody>
          <a:bodyPr wrap="none" lIns="91434" tIns="45717" rIns="91434" bIns="45717" anchor="ctr">
            <a:flatTx/>
          </a:bodyPr>
          <a:lstStyle/>
          <a:p>
            <a:endParaRPr lang="vi-VN"/>
          </a:p>
        </p:txBody>
      </p:sp>
      <p:sp>
        <p:nvSpPr>
          <p:cNvPr id="17467" name="Text Box 187"/>
          <p:cNvSpPr txBox="1">
            <a:spLocks noChangeArrowheads="1"/>
          </p:cNvSpPr>
          <p:nvPr/>
        </p:nvSpPr>
        <p:spPr bwMode="auto">
          <a:xfrm>
            <a:off x="2003767" y="4144252"/>
            <a:ext cx="332130" cy="338548"/>
          </a:xfrm>
          <a:prstGeom prst="rect">
            <a:avLst/>
          </a:prstGeom>
          <a:noFill/>
          <a:ln w="9525">
            <a:noFill/>
            <a:miter lim="800000"/>
            <a:headEnd/>
            <a:tailEnd/>
          </a:ln>
        </p:spPr>
        <p:txBody>
          <a:bodyPr wrap="none" lIns="91434" tIns="45717" rIns="91434" bIns="45717">
            <a:spAutoFit/>
          </a:bodyPr>
          <a:lstStyle/>
          <a:p>
            <a:pPr eaLnBrk="1" hangingPunct="1"/>
            <a:r>
              <a:rPr lang="en-US" sz="1600" b="1" dirty="0"/>
              <a:t>K</a:t>
            </a:r>
          </a:p>
        </p:txBody>
      </p:sp>
      <p:sp>
        <p:nvSpPr>
          <p:cNvPr id="17468" name="AutoShape 188"/>
          <p:cNvSpPr>
            <a:spLocks noChangeArrowheads="1"/>
          </p:cNvSpPr>
          <p:nvPr/>
        </p:nvSpPr>
        <p:spPr bwMode="auto">
          <a:xfrm>
            <a:off x="1699029" y="4474267"/>
            <a:ext cx="75950" cy="152517"/>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sp>
        <p:nvSpPr>
          <p:cNvPr id="17469" name="AutoShape 189"/>
          <p:cNvSpPr>
            <a:spLocks noChangeArrowheads="1"/>
          </p:cNvSpPr>
          <p:nvPr/>
        </p:nvSpPr>
        <p:spPr bwMode="auto">
          <a:xfrm>
            <a:off x="2679815" y="4487415"/>
            <a:ext cx="75950" cy="152517"/>
          </a:xfrm>
          <a:prstGeom prst="plus">
            <a:avLst>
              <a:gd name="adj" fmla="val 25000"/>
            </a:avLst>
          </a:prstGeom>
          <a:gradFill rotWithShape="1">
            <a:gsLst>
              <a:gs pos="0">
                <a:srgbClr val="525252"/>
              </a:gs>
              <a:gs pos="50000">
                <a:srgbClr val="B2B2B2"/>
              </a:gs>
              <a:gs pos="100000">
                <a:srgbClr val="525252"/>
              </a:gs>
            </a:gsLst>
            <a:lin ang="0" scaled="1"/>
          </a:gradFill>
          <a:ln w="9525">
            <a:noFill/>
            <a:miter lim="800000"/>
            <a:headEnd/>
            <a:tailEnd/>
          </a:ln>
        </p:spPr>
        <p:txBody>
          <a:bodyPr wrap="none" lIns="91434" tIns="45717" rIns="91434" bIns="45717" anchor="ctr"/>
          <a:lstStyle/>
          <a:p>
            <a:endParaRPr lang="vi-VN"/>
          </a:p>
        </p:txBody>
      </p:sp>
      <p:grpSp>
        <p:nvGrpSpPr>
          <p:cNvPr id="9" name="Group 190"/>
          <p:cNvGrpSpPr>
            <a:grpSpLocks/>
          </p:cNvGrpSpPr>
          <p:nvPr/>
        </p:nvGrpSpPr>
        <p:grpSpPr bwMode="auto">
          <a:xfrm rot="-1349821">
            <a:off x="1623079" y="4067994"/>
            <a:ext cx="971409" cy="971638"/>
            <a:chOff x="1008" y="2304"/>
            <a:chExt cx="612" cy="612"/>
          </a:xfrm>
        </p:grpSpPr>
        <p:sp>
          <p:nvSpPr>
            <p:cNvPr id="17490" name="Rectangle 191"/>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p:spPr>
          <p:txBody>
            <a:bodyPr wrap="none" anchor="ctr"/>
            <a:lstStyle/>
            <a:p>
              <a:endParaRPr lang="vi-VN"/>
            </a:p>
          </p:txBody>
        </p:sp>
        <p:sp>
          <p:nvSpPr>
            <p:cNvPr id="17491" name="Oval 192"/>
            <p:cNvSpPr>
              <a:spLocks noChangeArrowheads="1"/>
            </p:cNvSpPr>
            <p:nvPr/>
          </p:nvSpPr>
          <p:spPr bwMode="auto">
            <a:xfrm>
              <a:off x="1008" y="2304"/>
              <a:ext cx="612" cy="612"/>
            </a:xfrm>
            <a:prstGeom prst="ellipse">
              <a:avLst/>
            </a:prstGeom>
            <a:noFill/>
            <a:ln w="9525">
              <a:noFill/>
              <a:round/>
              <a:headEnd/>
              <a:tailEnd/>
            </a:ln>
          </p:spPr>
          <p:txBody>
            <a:bodyPr wrap="none" anchor="ctr"/>
            <a:lstStyle/>
            <a:p>
              <a:endParaRPr lang="vi-VN"/>
            </a:p>
          </p:txBody>
        </p:sp>
      </p:grpSp>
      <p:sp>
        <p:nvSpPr>
          <p:cNvPr id="17471" name="Oval 193"/>
          <p:cNvSpPr>
            <a:spLocks noChangeArrowheads="1"/>
          </p:cNvSpPr>
          <p:nvPr/>
        </p:nvSpPr>
        <p:spPr bwMode="auto">
          <a:xfrm>
            <a:off x="2461342" y="4525544"/>
            <a:ext cx="72199" cy="7231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2" name="Oval 194"/>
          <p:cNvSpPr>
            <a:spLocks noChangeArrowheads="1"/>
          </p:cNvSpPr>
          <p:nvPr/>
        </p:nvSpPr>
        <p:spPr bwMode="auto">
          <a:xfrm>
            <a:off x="2079716" y="4525544"/>
            <a:ext cx="73137" cy="7231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3" name="Oval 195"/>
          <p:cNvSpPr>
            <a:spLocks noChangeArrowheads="1"/>
          </p:cNvSpPr>
          <p:nvPr/>
        </p:nvSpPr>
        <p:spPr bwMode="auto">
          <a:xfrm>
            <a:off x="2461342" y="4525544"/>
            <a:ext cx="72199" cy="72314"/>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4" name="Line 196"/>
          <p:cNvSpPr>
            <a:spLocks noChangeShapeType="1"/>
          </p:cNvSpPr>
          <p:nvPr/>
        </p:nvSpPr>
        <p:spPr bwMode="auto">
          <a:xfrm>
            <a:off x="2702318" y="4550525"/>
            <a:ext cx="762313" cy="0"/>
          </a:xfrm>
          <a:prstGeom prst="line">
            <a:avLst/>
          </a:prstGeom>
          <a:noFill/>
          <a:ln w="28575">
            <a:solidFill>
              <a:schemeClr val="tx1"/>
            </a:solidFill>
            <a:round/>
            <a:headEnd/>
            <a:tailEnd/>
          </a:ln>
        </p:spPr>
        <p:txBody>
          <a:bodyPr lIns="91434" tIns="45717" rIns="91434" bIns="45717"/>
          <a:lstStyle/>
          <a:p>
            <a:endParaRPr lang="en-US"/>
          </a:p>
        </p:txBody>
      </p:sp>
      <p:sp>
        <p:nvSpPr>
          <p:cNvPr id="146629" name="Text Box 197"/>
          <p:cNvSpPr txBox="1">
            <a:spLocks noChangeArrowheads="1"/>
          </p:cNvSpPr>
          <p:nvPr/>
        </p:nvSpPr>
        <p:spPr bwMode="auto">
          <a:xfrm>
            <a:off x="22504" y="3457926"/>
            <a:ext cx="1349096" cy="430881"/>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2200" b="1" dirty="0">
                <a:latin typeface="Times New Roman" pitchFamily="18" charset="0"/>
                <a:cs typeface="Times New Roman" pitchFamily="18" charset="0"/>
              </a:rPr>
              <a:t>U</a:t>
            </a:r>
            <a:r>
              <a:rPr lang="en-US" sz="2200" b="1" baseline="-25000" dirty="0">
                <a:latin typeface="Times New Roman" pitchFamily="18" charset="0"/>
                <a:cs typeface="Times New Roman" pitchFamily="18" charset="0"/>
              </a:rPr>
              <a:t>1</a:t>
            </a:r>
            <a:r>
              <a:rPr lang="en-US" sz="2200" b="1" dirty="0">
                <a:latin typeface="Times New Roman" pitchFamily="18" charset="0"/>
                <a:cs typeface="Times New Roman" pitchFamily="18" charset="0"/>
              </a:rPr>
              <a:t> = 9V</a:t>
            </a:r>
          </a:p>
        </p:txBody>
      </p:sp>
      <p:sp>
        <p:nvSpPr>
          <p:cNvPr id="17476" name="Freeform 198"/>
          <p:cNvSpPr>
            <a:spLocks/>
          </p:cNvSpPr>
          <p:nvPr/>
        </p:nvSpPr>
        <p:spPr bwMode="auto">
          <a:xfrm>
            <a:off x="251291" y="4131104"/>
            <a:ext cx="228788" cy="165665"/>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
        <p:nvSpPr>
          <p:cNvPr id="17477" name="Line 199"/>
          <p:cNvSpPr>
            <a:spLocks noChangeShapeType="1"/>
          </p:cNvSpPr>
          <p:nvPr/>
        </p:nvSpPr>
        <p:spPr bwMode="auto">
          <a:xfrm>
            <a:off x="403191" y="4449285"/>
            <a:ext cx="0" cy="152517"/>
          </a:xfrm>
          <a:prstGeom prst="line">
            <a:avLst/>
          </a:prstGeom>
          <a:noFill/>
          <a:ln w="28575">
            <a:solidFill>
              <a:schemeClr val="tx1"/>
            </a:solidFill>
            <a:round/>
            <a:headEnd/>
            <a:tailEnd/>
          </a:ln>
        </p:spPr>
        <p:txBody>
          <a:bodyPr lIns="91434" tIns="45717" rIns="91434" bIns="45717"/>
          <a:lstStyle/>
          <a:p>
            <a:endParaRPr lang="en-US"/>
          </a:p>
        </p:txBody>
      </p:sp>
      <p:sp>
        <p:nvSpPr>
          <p:cNvPr id="17478" name="Oval 200"/>
          <p:cNvSpPr>
            <a:spLocks noChangeArrowheads="1"/>
          </p:cNvSpPr>
          <p:nvPr/>
        </p:nvSpPr>
        <p:spPr bwMode="auto">
          <a:xfrm>
            <a:off x="327241" y="3915476"/>
            <a:ext cx="149087"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79" name="Oval 201"/>
          <p:cNvSpPr>
            <a:spLocks noChangeArrowheads="1"/>
          </p:cNvSpPr>
          <p:nvPr/>
        </p:nvSpPr>
        <p:spPr bwMode="auto">
          <a:xfrm>
            <a:off x="330054" y="4373027"/>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0" name="Oval 202"/>
          <p:cNvSpPr>
            <a:spLocks noChangeArrowheads="1"/>
          </p:cNvSpPr>
          <p:nvPr/>
        </p:nvSpPr>
        <p:spPr bwMode="auto">
          <a:xfrm>
            <a:off x="1930629" y="3001690"/>
            <a:ext cx="149087" cy="151202"/>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1" name="Oval 203"/>
          <p:cNvSpPr>
            <a:spLocks noChangeArrowheads="1"/>
          </p:cNvSpPr>
          <p:nvPr/>
        </p:nvSpPr>
        <p:spPr bwMode="auto">
          <a:xfrm>
            <a:off x="1168316" y="3001690"/>
            <a:ext cx="150025" cy="151202"/>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2" name="Oval 204"/>
          <p:cNvSpPr>
            <a:spLocks noChangeArrowheads="1"/>
          </p:cNvSpPr>
          <p:nvPr/>
        </p:nvSpPr>
        <p:spPr bwMode="auto">
          <a:xfrm>
            <a:off x="7188054" y="269665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7483" name="Oval 205"/>
          <p:cNvSpPr>
            <a:spLocks noChangeArrowheads="1"/>
          </p:cNvSpPr>
          <p:nvPr/>
        </p:nvSpPr>
        <p:spPr bwMode="auto">
          <a:xfrm>
            <a:off x="7870666" y="2696656"/>
            <a:ext cx="150025" cy="152517"/>
          </a:xfrm>
          <a:prstGeom prst="ellipse">
            <a:avLst/>
          </a:prstGeom>
          <a:solidFill>
            <a:schemeClr val="tx1"/>
          </a:solidFill>
          <a:ln w="9525">
            <a:solidFill>
              <a:schemeClr val="bg1"/>
            </a:solidFill>
            <a:round/>
            <a:headEnd/>
            <a:tailEnd/>
          </a:ln>
        </p:spPr>
        <p:txBody>
          <a:bodyPr wrap="none" lIns="91434" tIns="45717" rIns="91434" bIns="45717" anchor="ctr"/>
          <a:lstStyle/>
          <a:p>
            <a:endParaRPr lang="vi-VN"/>
          </a:p>
        </p:txBody>
      </p:sp>
      <p:sp>
        <p:nvSpPr>
          <p:cNvPr id="146638" name="Text Box 206"/>
          <p:cNvSpPr txBox="1">
            <a:spLocks noChangeArrowheads="1"/>
          </p:cNvSpPr>
          <p:nvPr/>
        </p:nvSpPr>
        <p:spPr bwMode="auto">
          <a:xfrm>
            <a:off x="6271029" y="3610443"/>
            <a:ext cx="1523688" cy="430881"/>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2200" b="1" dirty="0">
                <a:latin typeface="Times New Roman" pitchFamily="18" charset="0"/>
                <a:cs typeface="Times New Roman" pitchFamily="18" charset="0"/>
              </a:rPr>
              <a:t>U2 = </a:t>
            </a:r>
            <a:r>
              <a:rPr lang="vi-VN" sz="2200" b="1" dirty="0">
                <a:latin typeface="Times New Roman" pitchFamily="18" charset="0"/>
                <a:cs typeface="Times New Roman" pitchFamily="18" charset="0"/>
              </a:rPr>
              <a:t>4,5</a:t>
            </a:r>
            <a:r>
              <a:rPr lang="en-US" sz="2200" b="1" dirty="0">
                <a:latin typeface="Times New Roman" pitchFamily="18" charset="0"/>
                <a:cs typeface="Times New Roman" pitchFamily="18" charset="0"/>
              </a:rPr>
              <a:t>V</a:t>
            </a:r>
          </a:p>
        </p:txBody>
      </p:sp>
      <p:sp>
        <p:nvSpPr>
          <p:cNvPr id="17485" name="Rectangle 207"/>
          <p:cNvSpPr>
            <a:spLocks noChangeArrowheads="1"/>
          </p:cNvSpPr>
          <p:nvPr/>
        </p:nvSpPr>
        <p:spPr bwMode="auto">
          <a:xfrm>
            <a:off x="228600" y="4876800"/>
            <a:ext cx="2501661" cy="461659"/>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2400" b="1" dirty="0">
                <a:latin typeface="Times New Roman" pitchFamily="18" charset="0"/>
                <a:cs typeface="Times New Roman" pitchFamily="18" charset="0"/>
              </a:rPr>
              <a:t>n1 = </a:t>
            </a:r>
            <a:r>
              <a:rPr lang="vi-VN" sz="2400" b="1" dirty="0">
                <a:latin typeface="Times New Roman" pitchFamily="18" charset="0"/>
                <a:cs typeface="Times New Roman" pitchFamily="18" charset="0"/>
              </a:rPr>
              <a:t>40</a:t>
            </a:r>
            <a:r>
              <a:rPr lang="en-US" sz="2400" b="1" dirty="0">
                <a:latin typeface="Times New Roman" pitchFamily="18" charset="0"/>
                <a:cs typeface="Times New Roman" pitchFamily="18" charset="0"/>
              </a:rPr>
              <a:t>0 </a:t>
            </a:r>
            <a:r>
              <a:rPr lang="en-US" sz="2400" b="1" dirty="0" err="1">
                <a:latin typeface="Times New Roman" pitchFamily="18" charset="0"/>
                <a:cs typeface="Times New Roman" pitchFamily="18" charset="0"/>
              </a:rPr>
              <a:t>vòng</a:t>
            </a:r>
            <a:endParaRPr lang="en-US" sz="2400" b="1" dirty="0">
              <a:latin typeface="Times New Roman" pitchFamily="18" charset="0"/>
              <a:cs typeface="Times New Roman" pitchFamily="18" charset="0"/>
            </a:endParaRPr>
          </a:p>
        </p:txBody>
      </p:sp>
      <p:sp>
        <p:nvSpPr>
          <p:cNvPr id="17486" name="Rectangle 208"/>
          <p:cNvSpPr>
            <a:spLocks noChangeArrowheads="1"/>
          </p:cNvSpPr>
          <p:nvPr/>
        </p:nvSpPr>
        <p:spPr bwMode="auto">
          <a:xfrm>
            <a:off x="5922222" y="4371712"/>
            <a:ext cx="2916978" cy="523214"/>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2800" b="1" dirty="0">
                <a:latin typeface="Times New Roman" pitchFamily="18" charset="0"/>
                <a:cs typeface="Times New Roman" pitchFamily="18" charset="0"/>
              </a:rPr>
              <a:t>n2 = </a:t>
            </a:r>
            <a:r>
              <a:rPr lang="vi-VN" sz="2800" b="1" dirty="0">
                <a:latin typeface="Times New Roman" pitchFamily="18" charset="0"/>
                <a:cs typeface="Times New Roman" pitchFamily="18" charset="0"/>
              </a:rPr>
              <a:t>20</a:t>
            </a:r>
            <a:r>
              <a:rPr lang="en-US" sz="2800" b="1" dirty="0">
                <a:latin typeface="Times New Roman" pitchFamily="18" charset="0"/>
                <a:cs typeface="Times New Roman" pitchFamily="18" charset="0"/>
              </a:rPr>
              <a:t>0 </a:t>
            </a:r>
            <a:r>
              <a:rPr lang="en-US" sz="2800" b="1" dirty="0" err="1">
                <a:latin typeface="Times New Roman" pitchFamily="18" charset="0"/>
                <a:cs typeface="Times New Roman" pitchFamily="18" charset="0"/>
              </a:rPr>
              <a:t>vòng</a:t>
            </a:r>
            <a:endParaRPr lang="en-US" sz="2800" b="1" dirty="0">
              <a:latin typeface="Times New Roman" pitchFamily="18" charset="0"/>
              <a:cs typeface="Times New Roman" pitchFamily="18" charset="0"/>
            </a:endParaRPr>
          </a:p>
        </p:txBody>
      </p:sp>
      <p:sp>
        <p:nvSpPr>
          <p:cNvPr id="17487" name="Text Box 209"/>
          <p:cNvSpPr txBox="1">
            <a:spLocks noChangeArrowheads="1"/>
          </p:cNvSpPr>
          <p:nvPr/>
        </p:nvSpPr>
        <p:spPr bwMode="auto">
          <a:xfrm>
            <a:off x="668547" y="2162847"/>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7488" name="Text Box 210"/>
          <p:cNvSpPr txBox="1">
            <a:spLocks noChangeArrowheads="1"/>
          </p:cNvSpPr>
          <p:nvPr/>
        </p:nvSpPr>
        <p:spPr bwMode="auto">
          <a:xfrm>
            <a:off x="6727666" y="1956423"/>
            <a:ext cx="1143000" cy="284687"/>
          </a:xfrm>
          <a:prstGeom prst="rect">
            <a:avLst/>
          </a:prstGeom>
          <a:noFill/>
          <a:ln w="9525">
            <a:noFill/>
            <a:miter lim="800000"/>
            <a:headEnd/>
            <a:tailEnd/>
          </a:ln>
        </p:spPr>
        <p:txBody>
          <a:bodyPr lIns="91434" tIns="45717" rIns="91434" bIns="45717">
            <a:spAutoFit/>
          </a:bodyPr>
          <a:lstStyle/>
          <a:p>
            <a:pPr algn="ctr" eaLnBrk="1" hangingPunct="1">
              <a:spcBef>
                <a:spcPct val="50000"/>
              </a:spcBef>
            </a:pPr>
            <a:r>
              <a:rPr lang="en-US" sz="500" i="1" dirty="0">
                <a:solidFill>
                  <a:schemeClr val="accent2"/>
                </a:solidFill>
                <a:latin typeface=".VnTimeH" pitchFamily="34" charset="0"/>
              </a:rPr>
              <a:t>KHOA VËT </a:t>
            </a:r>
            <a:r>
              <a:rPr lang="en-US" sz="500" i="1" dirty="0" err="1">
                <a:solidFill>
                  <a:schemeClr val="accent2"/>
                </a:solidFill>
                <a:latin typeface=".VnTimeH" pitchFamily="34" charset="0"/>
              </a:rPr>
              <a:t>TR­êng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cao</a:t>
            </a:r>
            <a:r>
              <a:rPr lang="en-US" sz="500" i="1" dirty="0">
                <a:solidFill>
                  <a:schemeClr val="accent2"/>
                </a:solidFill>
                <a:latin typeface=".VnTimeH" pitchFamily="34" charset="0"/>
              </a:rPr>
              <a:t> ®¼ng</a:t>
            </a:r>
          </a:p>
          <a:p>
            <a:pPr algn="ctr" eaLnBrk="1" hangingPunct="1">
              <a:spcBef>
                <a:spcPct val="50000"/>
              </a:spcBef>
            </a:pPr>
            <a:r>
              <a:rPr lang="en-US" sz="500" i="1" dirty="0">
                <a:solidFill>
                  <a:schemeClr val="accent2"/>
                </a:solidFill>
                <a:latin typeface=".VnTimeH" pitchFamily="34" charset="0"/>
              </a:rPr>
              <a:t> s­ ph¹m </a:t>
            </a:r>
            <a:r>
              <a:rPr lang="en-US" sz="500" i="1" dirty="0" err="1">
                <a:solidFill>
                  <a:schemeClr val="accent2"/>
                </a:solidFill>
                <a:latin typeface=".VnTimeH" pitchFamily="34" charset="0"/>
              </a:rPr>
              <a:t>qu¶ng</a:t>
            </a:r>
            <a:r>
              <a:rPr lang="en-US" sz="500" i="1" dirty="0">
                <a:solidFill>
                  <a:schemeClr val="accent2"/>
                </a:solidFill>
                <a:latin typeface=".VnTimeH" pitchFamily="34" charset="0"/>
              </a:rPr>
              <a:t> </a:t>
            </a:r>
            <a:r>
              <a:rPr lang="en-US" sz="500" i="1" dirty="0" err="1">
                <a:solidFill>
                  <a:schemeClr val="accent2"/>
                </a:solidFill>
                <a:latin typeface=".VnTimeH" pitchFamily="34" charset="0"/>
              </a:rPr>
              <a:t>ninh</a:t>
            </a:r>
            <a:endParaRPr lang="en-US" sz="500" i="1" dirty="0">
              <a:solidFill>
                <a:schemeClr val="accent2"/>
              </a:solidFill>
              <a:latin typeface=".VnTimeH" pitchFamily="34" charset="0"/>
            </a:endParaRPr>
          </a:p>
        </p:txBody>
      </p:sp>
      <p:sp>
        <p:nvSpPr>
          <p:cNvPr id="146643" name="Freeform 211"/>
          <p:cNvSpPr>
            <a:spLocks/>
          </p:cNvSpPr>
          <p:nvPr/>
        </p:nvSpPr>
        <p:spPr bwMode="auto">
          <a:xfrm>
            <a:off x="5966291" y="3762959"/>
            <a:ext cx="228788" cy="152517"/>
          </a:xfrm>
          <a:custGeom>
            <a:avLst/>
            <a:gdLst>
              <a:gd name="T0" fmla="*/ 0 w 144"/>
              <a:gd name="T1" fmla="*/ 2147483647 h 96"/>
              <a:gd name="T2" fmla="*/ 2147483647 w 144"/>
              <a:gd name="T3" fmla="*/ 0 h 96"/>
              <a:gd name="T4" fmla="*/ 2147483647 w 144"/>
              <a:gd name="T5" fmla="*/ 2147483647 h 96"/>
              <a:gd name="T6" fmla="*/ 2147483647 w 144"/>
              <a:gd name="T7" fmla="*/ 0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0" y="96"/>
                </a:moveTo>
                <a:cubicBezTo>
                  <a:pt x="16" y="48"/>
                  <a:pt x="32" y="0"/>
                  <a:pt x="48" y="0"/>
                </a:cubicBezTo>
                <a:cubicBezTo>
                  <a:pt x="64" y="0"/>
                  <a:pt x="80" y="96"/>
                  <a:pt x="96" y="96"/>
                </a:cubicBezTo>
                <a:cubicBezTo>
                  <a:pt x="112" y="96"/>
                  <a:pt x="136" y="16"/>
                  <a:pt x="144" y="0"/>
                </a:cubicBezTo>
              </a:path>
            </a:pathLst>
          </a:custGeom>
          <a:noFill/>
          <a:ln w="25400">
            <a:solidFill>
              <a:schemeClr val="tx1"/>
            </a:solidFill>
            <a:round/>
            <a:headEnd/>
            <a:tailEnd/>
          </a:ln>
        </p:spPr>
        <p:txBody>
          <a:bodyPr lIns="91434" tIns="45717" rIns="91434" bIns="45717"/>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380000">
                                      <p:cBhvr>
                                        <p:cTn id="6" dur="1000" fill="hold"/>
                                        <p:tgtEl>
                                          <p:spTgt spid="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par>
                                <p:cTn id="7" presetID="20" presetClass="entr" presetSubtype="0" repeatCount="indefinite"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edge">
                                      <p:cBhvr>
                                        <p:cTn id="9" dur="500"/>
                                        <p:tgtEl>
                                          <p:spTgt spid="2"/>
                                        </p:tgtEl>
                                      </p:cBhvr>
                                    </p:animEffect>
                                  </p:childTnLst>
                                </p:cTn>
                              </p:par>
                              <p:par>
                                <p:cTn id="10" presetID="55" presetClass="exit" presetSubtype="0" repeatCount="indefinite" fill="hold" nodeType="withEffect">
                                  <p:stCondLst>
                                    <p:cond delay="0"/>
                                  </p:stCondLst>
                                  <p:childTnLst>
                                    <p:anim calcmode="lin" valueType="num">
                                      <p:cBhvr>
                                        <p:cTn id="11" dur="500"/>
                                        <p:tgtEl>
                                          <p:spTgt spid="2"/>
                                        </p:tgtEl>
                                        <p:attrNameLst>
                                          <p:attrName>ppt_w</p:attrName>
                                        </p:attrNameLst>
                                      </p:cBhvr>
                                      <p:tavLst>
                                        <p:tav tm="0">
                                          <p:val>
                                            <p:strVal val="ppt_w"/>
                                          </p:val>
                                        </p:tav>
                                        <p:tav tm="100000">
                                          <p:val>
                                            <p:strVal val="ppt_w*0.70"/>
                                          </p:val>
                                        </p:tav>
                                      </p:tavLst>
                                    </p:anim>
                                    <p:anim calcmode="lin" valueType="num">
                                      <p:cBhvr>
                                        <p:cTn id="12" dur="500"/>
                                        <p:tgtEl>
                                          <p:spTgt spid="2"/>
                                        </p:tgtEl>
                                        <p:attrNameLst>
                                          <p:attrName>ppt_h</p:attrName>
                                        </p:attrNameLst>
                                      </p:cBhvr>
                                      <p:tavLst>
                                        <p:tav tm="0">
                                          <p:val>
                                            <p:strVal val="ppt_h"/>
                                          </p:val>
                                        </p:tav>
                                        <p:tav tm="100000">
                                          <p:val>
                                            <p:strVal val="ppt_h"/>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8" presetClass="emph" presetSubtype="0" fill="hold" nodeType="withEffect">
                                  <p:stCondLst>
                                    <p:cond delay="0"/>
                                  </p:stCondLst>
                                  <p:childTnLst>
                                    <p:animRot by="4320000">
                                      <p:cBhvr>
                                        <p:cTn id="16" dur="1000" fill="hold"/>
                                        <p:tgtEl>
                                          <p:spTgt spid="4"/>
                                        </p:tgtEl>
                                        <p:attrNameLst>
                                          <p:attrName>r</p:attrName>
                                        </p:attrNameLst>
                                      </p:cBhvr>
                                    </p:animRot>
                                  </p:childTnLst>
                                </p:cTn>
                              </p:par>
                              <p:par>
                                <p:cTn id="17" presetID="13" presetClass="entr" presetSubtype="16" fill="hold" nodeType="withEffect">
                                  <p:stCondLst>
                                    <p:cond delay="0"/>
                                  </p:stCondLst>
                                  <p:childTnLst>
                                    <p:set>
                                      <p:cBhvr>
                                        <p:cTn id="18" dur="1" fill="hold">
                                          <p:stCondLst>
                                            <p:cond delay="0"/>
                                          </p:stCondLst>
                                        </p:cTn>
                                        <p:tgtEl>
                                          <p:spTgt spid="146629">
                                            <p:txEl>
                                              <p:pRg st="0" end="0"/>
                                            </p:txEl>
                                          </p:spTgt>
                                        </p:tgtEl>
                                        <p:attrNameLst>
                                          <p:attrName>style.visibility</p:attrName>
                                        </p:attrNameLst>
                                      </p:cBhvr>
                                      <p:to>
                                        <p:strVal val="visible"/>
                                      </p:to>
                                    </p:set>
                                    <p:animEffect transition="in" filter="plus(in)">
                                      <p:cBhvr>
                                        <p:cTn id="19" dur="2000"/>
                                        <p:tgtEl>
                                          <p:spTgt spid="146629">
                                            <p:txEl>
                                              <p:pRg st="0" end="0"/>
                                            </p:txEl>
                                          </p:spTgt>
                                        </p:tgtEl>
                                      </p:cBhvr>
                                    </p:animEffect>
                                  </p:childTnLst>
                                </p:cTn>
                              </p:par>
                              <p:par>
                                <p:cTn id="20" presetID="8" presetClass="emph" presetSubtype="0" fill="hold" nodeType="withEffect">
                                  <p:stCondLst>
                                    <p:cond delay="0"/>
                                  </p:stCondLst>
                                  <p:childTnLst>
                                    <p:animRot by="3600000">
                                      <p:cBhvr>
                                        <p:cTn id="21" dur="2000" fill="hold"/>
                                        <p:tgtEl>
                                          <p:spTgt spid="7"/>
                                        </p:tgtEl>
                                        <p:attrNameLst>
                                          <p:attrName>r</p:attrName>
                                        </p:attrNameLst>
                                      </p:cBhvr>
                                    </p:animRot>
                                  </p:childTnLst>
                                </p:cTn>
                              </p:par>
                              <p:par>
                                <p:cTn id="22" presetID="14" presetClass="entr" presetSubtype="10" fill="hold" nodeType="withEffect">
                                  <p:stCondLst>
                                    <p:cond delay="0"/>
                                  </p:stCondLst>
                                  <p:childTnLst>
                                    <p:set>
                                      <p:cBhvr>
                                        <p:cTn id="23" dur="1" fill="hold">
                                          <p:stCondLst>
                                            <p:cond delay="0"/>
                                          </p:stCondLst>
                                        </p:cTn>
                                        <p:tgtEl>
                                          <p:spTgt spid="146638">
                                            <p:txEl>
                                              <p:pRg st="0" end="0"/>
                                            </p:txEl>
                                          </p:spTgt>
                                        </p:tgtEl>
                                        <p:attrNameLst>
                                          <p:attrName>style.visibility</p:attrName>
                                        </p:attrNameLst>
                                      </p:cBhvr>
                                      <p:to>
                                        <p:strVal val="visible"/>
                                      </p:to>
                                    </p:set>
                                    <p:animEffect transition="in" filter="randombar(horizontal)">
                                      <p:cBhvr>
                                        <p:cTn id="24" dur="500"/>
                                        <p:tgtEl>
                                          <p:spTgt spid="146638">
                                            <p:txEl>
                                              <p:pRg st="0" end="0"/>
                                            </p:txEl>
                                          </p:spTgt>
                                        </p:tgtEl>
                                      </p:cBhvr>
                                    </p:animEffect>
                                  </p:childTnLst>
                                </p:cTn>
                              </p:par>
                              <p:par>
                                <p:cTn id="25" presetID="12" presetClass="entr" presetSubtype="4" fill="hold" grpId="0" nodeType="withEffect">
                                  <p:stCondLst>
                                    <p:cond delay="0"/>
                                  </p:stCondLst>
                                  <p:iterate type="lt">
                                    <p:tmPct val="0"/>
                                  </p:iterate>
                                  <p:childTnLst>
                                    <p:set>
                                      <p:cBhvr>
                                        <p:cTn id="26" dur="1" fill="hold">
                                          <p:stCondLst>
                                            <p:cond delay="0"/>
                                          </p:stCondLst>
                                        </p:cTn>
                                        <p:tgtEl>
                                          <p:spTgt spid="146643"/>
                                        </p:tgtEl>
                                        <p:attrNameLst>
                                          <p:attrName>style.visibility</p:attrName>
                                        </p:attrNameLst>
                                      </p:cBhvr>
                                      <p:to>
                                        <p:strVal val="visible"/>
                                      </p:to>
                                    </p:set>
                                    <p:animEffect transition="in" filter="slide(fromBottom)">
                                      <p:cBhvr>
                                        <p:cTn id="27" dur="500"/>
                                        <p:tgtEl>
                                          <p:spTgt spid="146643"/>
                                        </p:tgtEl>
                                      </p:cBhvr>
                                    </p:animEffect>
                                  </p:childTnLst>
                                </p:cTn>
                              </p:par>
                              <p:par>
                                <p:cTn id="28" presetID="31" presetClass="entr" presetSubtype="0" fill="hold" grpId="1" nodeType="withEffect">
                                  <p:stCondLst>
                                    <p:cond delay="0"/>
                                  </p:stCondLst>
                                  <p:iterate type="lt">
                                    <p:tmPct val="5000"/>
                                  </p:iterate>
                                  <p:childTnLst>
                                    <p:set>
                                      <p:cBhvr>
                                        <p:cTn id="29" dur="1" fill="hold">
                                          <p:stCondLst>
                                            <p:cond delay="0"/>
                                          </p:stCondLst>
                                        </p:cTn>
                                        <p:tgtEl>
                                          <p:spTgt spid="146643"/>
                                        </p:tgtEl>
                                        <p:attrNameLst>
                                          <p:attrName>style.visibility</p:attrName>
                                        </p:attrNameLst>
                                      </p:cBhvr>
                                      <p:to>
                                        <p:strVal val="visible"/>
                                      </p:to>
                                    </p:set>
                                    <p:anim calcmode="lin" valueType="num">
                                      <p:cBhvr>
                                        <p:cTn id="30" dur="1000" fill="hold"/>
                                        <p:tgtEl>
                                          <p:spTgt spid="146643"/>
                                        </p:tgtEl>
                                        <p:attrNameLst>
                                          <p:attrName>ppt_w</p:attrName>
                                        </p:attrNameLst>
                                      </p:cBhvr>
                                      <p:tavLst>
                                        <p:tav tm="0">
                                          <p:val>
                                            <p:fltVal val="0"/>
                                          </p:val>
                                        </p:tav>
                                        <p:tav tm="100000">
                                          <p:val>
                                            <p:strVal val="#ppt_w"/>
                                          </p:val>
                                        </p:tav>
                                      </p:tavLst>
                                    </p:anim>
                                    <p:anim calcmode="lin" valueType="num">
                                      <p:cBhvr>
                                        <p:cTn id="31" dur="1000" fill="hold"/>
                                        <p:tgtEl>
                                          <p:spTgt spid="146643"/>
                                        </p:tgtEl>
                                        <p:attrNameLst>
                                          <p:attrName>ppt_h</p:attrName>
                                        </p:attrNameLst>
                                      </p:cBhvr>
                                      <p:tavLst>
                                        <p:tav tm="0">
                                          <p:val>
                                            <p:fltVal val="0"/>
                                          </p:val>
                                        </p:tav>
                                        <p:tav tm="100000">
                                          <p:val>
                                            <p:strVal val="#ppt_h"/>
                                          </p:val>
                                        </p:tav>
                                      </p:tavLst>
                                    </p:anim>
                                    <p:anim calcmode="lin" valueType="num">
                                      <p:cBhvr>
                                        <p:cTn id="32" dur="1000" fill="hold"/>
                                        <p:tgtEl>
                                          <p:spTgt spid="146643"/>
                                        </p:tgtEl>
                                        <p:attrNameLst>
                                          <p:attrName>style.rotation</p:attrName>
                                        </p:attrNameLst>
                                      </p:cBhvr>
                                      <p:tavLst>
                                        <p:tav tm="0">
                                          <p:val>
                                            <p:fltVal val="90"/>
                                          </p:val>
                                        </p:tav>
                                        <p:tav tm="100000">
                                          <p:val>
                                            <p:fltVal val="0"/>
                                          </p:val>
                                        </p:tav>
                                      </p:tavLst>
                                    </p:anim>
                                    <p:animEffect transition="in" filter="fade">
                                      <p:cBhvr>
                                        <p:cTn id="33" dur="1000"/>
                                        <p:tgtEl>
                                          <p:spTgt spid="14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43" grpId="0" animBg="1"/>
      <p:bldP spid="14664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s"/>
          <p:cNvPicPr>
            <a:picLocks noChangeAspect="1" noChangeArrowheads="1"/>
          </p:cNvPicPr>
          <p:nvPr/>
        </p:nvPicPr>
        <p:blipFill>
          <a:blip r:embed="rId2">
            <a:lum contrast="16000"/>
          </a:blip>
          <a:srcRect/>
          <a:stretch>
            <a:fillRect/>
          </a:stretch>
        </p:blipFill>
        <p:spPr bwMode="auto">
          <a:xfrm>
            <a:off x="0" y="0"/>
            <a:ext cx="9144000" cy="4876800"/>
          </a:xfrm>
          <a:prstGeom prst="rect">
            <a:avLst/>
          </a:prstGeom>
          <a:noFill/>
          <a:ln w="9525">
            <a:noFill/>
            <a:miter lim="800000"/>
            <a:headEnd/>
            <a:tailEnd/>
          </a:ln>
        </p:spPr>
      </p:pic>
      <p:sp>
        <p:nvSpPr>
          <p:cNvPr id="45059" name="Text Box 3"/>
          <p:cNvSpPr txBox="1">
            <a:spLocks noChangeArrowheads="1"/>
          </p:cNvSpPr>
          <p:nvPr/>
        </p:nvSpPr>
        <p:spPr bwMode="auto">
          <a:xfrm>
            <a:off x="0" y="4876800"/>
            <a:ext cx="9144000" cy="1815882"/>
          </a:xfrm>
          <a:prstGeom prst="rect">
            <a:avLst/>
          </a:prstGeom>
          <a:noFill/>
          <a:ln w="9525">
            <a:noFill/>
            <a:miter lim="800000"/>
            <a:headEnd/>
            <a:tailEnd/>
          </a:ln>
          <a:effectLst/>
        </p:spPr>
        <p:txBody>
          <a:bodyPr>
            <a:spAutoFit/>
          </a:bodyPr>
          <a:lstStyle/>
          <a:p>
            <a:pPr eaLnBrk="1" hangingPunct="1">
              <a:spcBef>
                <a:spcPct val="50000"/>
              </a:spcBef>
            </a:pP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tải</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điện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Bắc</a:t>
            </a:r>
            <a:r>
              <a:rPr lang="en-US" sz="2800" dirty="0">
                <a:solidFill>
                  <a:srgbClr val="CC0000"/>
                </a:solidFill>
                <a:latin typeface="Times New Roman" pitchFamily="18" charset="0"/>
              </a:rPr>
              <a:t>-Nam ở </a:t>
            </a:r>
            <a:r>
              <a:rPr lang="en-US" sz="2800" dirty="0" err="1">
                <a:solidFill>
                  <a:srgbClr val="CC0000"/>
                </a:solidFill>
                <a:latin typeface="Times New Roman" pitchFamily="18" charset="0"/>
              </a:rPr>
              <a:t>nước</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ta</a:t>
            </a:r>
            <a:r>
              <a:rPr lang="en-US" sz="2800" dirty="0">
                <a:solidFill>
                  <a:srgbClr val="CC0000"/>
                </a:solidFill>
                <a:latin typeface="Times New Roman" pitchFamily="18" charset="0"/>
              </a:rPr>
              <a:t> có HĐT 500 000V. </a:t>
            </a: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tải</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điện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tư</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huyện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xa</a:t>
            </a:r>
            <a:r>
              <a:rPr lang="en-US" sz="2800" dirty="0">
                <a:solidFill>
                  <a:srgbClr val="CC0000"/>
                </a:solidFill>
                <a:latin typeface="Times New Roman" pitchFamily="18" charset="0"/>
              </a:rPr>
              <a:t>̃ có HĐT </a:t>
            </a:r>
            <a:r>
              <a:rPr lang="en-US" sz="2800" dirty="0" err="1">
                <a:solidFill>
                  <a:srgbClr val="CC0000"/>
                </a:solidFill>
                <a:latin typeface="Times New Roman" pitchFamily="18" charset="0"/>
              </a:rPr>
              <a:t>đến</a:t>
            </a:r>
            <a:r>
              <a:rPr lang="en-US" sz="2800" dirty="0">
                <a:solidFill>
                  <a:srgbClr val="CC0000"/>
                </a:solidFill>
                <a:latin typeface="Times New Roman" pitchFamily="18" charset="0"/>
              </a:rPr>
              <a:t> 15 000V. </a:t>
            </a:r>
            <a:r>
              <a:rPr lang="en-US" sz="2800" dirty="0" err="1">
                <a:solidFill>
                  <a:srgbClr val="CC0000"/>
                </a:solidFill>
                <a:latin typeface="Times New Roman" pitchFamily="18" charset="0"/>
              </a:rPr>
              <a:t>Đo</a:t>
            </a:r>
            <a:r>
              <a:rPr lang="en-US" sz="2800" dirty="0">
                <a:solidFill>
                  <a:srgbClr val="CC0000"/>
                </a:solidFill>
                <a:latin typeface="Times New Roman" pitchFamily="18" charset="0"/>
              </a:rPr>
              <a:t>́ là </a:t>
            </a:r>
            <a:r>
              <a:rPr lang="en-US" sz="2800" dirty="0" err="1">
                <a:solidFill>
                  <a:srgbClr val="CC0000"/>
                </a:solidFill>
                <a:latin typeface="Times New Roman" pitchFamily="18" charset="0"/>
              </a:rPr>
              <a:t>những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cao</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thê</a:t>
            </a:r>
            <a:r>
              <a:rPr lang="en-US" sz="2800" dirty="0">
                <a:solidFill>
                  <a:srgbClr val="CC0000"/>
                </a:solidFill>
                <a:latin typeface="Times New Roman" pitchFamily="18" charset="0"/>
              </a:rPr>
              <a:t>́. Ở </a:t>
            </a:r>
            <a:r>
              <a:rPr lang="en-US" sz="2800" dirty="0" err="1">
                <a:solidFill>
                  <a:srgbClr val="CC0000"/>
                </a:solidFill>
                <a:latin typeface="Times New Roman" pitchFamily="18" charset="0"/>
              </a:rPr>
              <a:t>gần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đường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dây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này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rất</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nguy</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hiểm</a:t>
            </a:r>
            <a:endParaRPr lang="en-US" sz="2800" dirty="0">
              <a:solidFill>
                <a:srgbClr val="CC0000"/>
              </a:solidFill>
              <a:latin typeface="Times New Roman" pitchFamily="18"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amond(in)">
                                      <p:cBhvr>
                                        <p:cTn id="12" dur="10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06284" y="559713"/>
          <a:ext cx="8776438" cy="2195965"/>
        </p:xfrm>
        <a:graphic>
          <a:graphicData uri="http://schemas.openxmlformats.org/drawingml/2006/table">
            <a:tbl>
              <a:tblPr firstRow="1" firstCol="1" bandRow="1">
                <a:tableStyleId>{5C22544A-7EE6-4342-B048-85BDC9FD1C3A}</a:tableStyleId>
              </a:tblPr>
              <a:tblGrid>
                <a:gridCol w="2674724"/>
                <a:gridCol w="1337362"/>
                <a:gridCol w="1337362"/>
                <a:gridCol w="1588117"/>
                <a:gridCol w="1838873"/>
              </a:tblGrid>
              <a:tr h="823522">
                <a:tc>
                  <a:txBody>
                    <a:bodyPr/>
                    <a:lstStyle/>
                    <a:p>
                      <a:pPr algn="ct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đo</a:t>
                      </a:r>
                      <a:endParaRPr lang="en-US" sz="2400" baseline="0" dirty="0" smtClean="0">
                        <a:solidFill>
                          <a:schemeClr val="tx1"/>
                        </a:solidFill>
                        <a:latin typeface="Times New Roman" pitchFamily="18" charset="0"/>
                        <a:cs typeface="Times New Roman" pitchFamily="18" charset="0"/>
                      </a:endParaRPr>
                    </a:p>
                    <a:p>
                      <a:pPr algn="ctr"/>
                      <a:r>
                        <a:rPr lang="en-US" sz="2400" baseline="0" dirty="0" err="1" smtClean="0">
                          <a:solidFill>
                            <a:schemeClr val="tx1"/>
                          </a:solidFill>
                          <a:latin typeface="Times New Roman" pitchFamily="18" charset="0"/>
                          <a:cs typeface="Times New Roman" pitchFamily="18" charset="0"/>
                        </a:rPr>
                        <a:t>Lần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thí</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nghiệm</a:t>
                      </a:r>
                      <a:endParaRPr lang="en-US" sz="2400"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r>
                        <a:rPr lang="en-US" sz="2400" dirty="0" smtClean="0">
                          <a:solidFill>
                            <a:schemeClr val="tx1"/>
                          </a:solidFill>
                          <a:latin typeface="Times New Roman" pitchFamily="18" charset="0"/>
                          <a:cs typeface="Times New Roman" pitchFamily="18" charset="0"/>
                        </a:rPr>
                        <a:t>U</a:t>
                      </a:r>
                      <a:r>
                        <a:rPr lang="en-US" sz="2400" baseline="-25000" dirty="0" smtClean="0">
                          <a:solidFill>
                            <a:schemeClr val="tx1"/>
                          </a:solidFill>
                          <a:latin typeface="Times New Roman" pitchFamily="18" charset="0"/>
                          <a:cs typeface="Times New Roman" pitchFamily="18" charset="0"/>
                        </a:rPr>
                        <a:t>1</a:t>
                      </a:r>
                      <a:r>
                        <a:rPr lang="en-US" sz="2400" dirty="0" smtClean="0">
                          <a:solidFill>
                            <a:schemeClr val="tx1"/>
                          </a:solidFill>
                          <a:latin typeface="Times New Roman" pitchFamily="18" charset="0"/>
                          <a:cs typeface="Times New Roman" pitchFamily="18" charset="0"/>
                        </a:rPr>
                        <a:t> (V)</a:t>
                      </a:r>
                      <a:endParaRPr lang="en-US" sz="2400"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Times New Roman" pitchFamily="18" charset="0"/>
                          <a:cs typeface="Times New Roman" pitchFamily="18" charset="0"/>
                        </a:rPr>
                        <a:t>U</a:t>
                      </a:r>
                      <a:r>
                        <a:rPr lang="en-US" sz="2400" baseline="-25000" dirty="0" smtClean="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 (V)</a:t>
                      </a:r>
                    </a:p>
                    <a:p>
                      <a:pPr algn="ctr"/>
                      <a:endParaRPr lang="en-US" sz="2400"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r>
                        <a:rPr lang="en-US" sz="2400" dirty="0" smtClean="0">
                          <a:solidFill>
                            <a:schemeClr val="tx1"/>
                          </a:solidFill>
                          <a:latin typeface="Times New Roman" pitchFamily="18" charset="0"/>
                          <a:cs typeface="Times New Roman" pitchFamily="18" charset="0"/>
                        </a:rPr>
                        <a:t>n</a:t>
                      </a:r>
                      <a:r>
                        <a:rPr lang="en-US" sz="2400" baseline="-25000" dirty="0" smtClean="0">
                          <a:solidFill>
                            <a:schemeClr val="tx1"/>
                          </a:solidFill>
                          <a:latin typeface="Times New Roman" pitchFamily="18" charset="0"/>
                          <a:cs typeface="Times New Roman" pitchFamily="18" charset="0"/>
                        </a:rPr>
                        <a:t>1</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vòng</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Times New Roman" pitchFamily="18" charset="0"/>
                          <a:cs typeface="Times New Roman" pitchFamily="18" charset="0"/>
                        </a:rPr>
                        <a:t>n</a:t>
                      </a:r>
                      <a:r>
                        <a:rPr lang="en-US" sz="2400" baseline="-25000" dirty="0" smtClean="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vòng</a:t>
                      </a:r>
                      <a:r>
                        <a:rPr lang="en-US" sz="2400" dirty="0" smtClean="0">
                          <a:solidFill>
                            <a:schemeClr val="tx1"/>
                          </a:solidFill>
                          <a:latin typeface="Times New Roman" pitchFamily="18" charset="0"/>
                          <a:cs typeface="Times New Roman" pitchFamily="18" charset="0"/>
                        </a:rPr>
                        <a:t>)</a:t>
                      </a:r>
                    </a:p>
                  </a:txBody>
                  <a:tcPr>
                    <a:cell3D prstMaterial="dkEdge">
                      <a:bevel/>
                      <a:lightRig rig="flood" dir="t"/>
                    </a:cell3D>
                    <a:solidFill>
                      <a:schemeClr val="bg1"/>
                    </a:solidFill>
                  </a:tcPr>
                </a:tc>
              </a:tr>
              <a:tr h="457481">
                <a:tc>
                  <a:txBody>
                    <a:bodyPr/>
                    <a:lstStyle/>
                    <a:p>
                      <a:pPr algn="ctr"/>
                      <a:r>
                        <a:rPr lang="en-US" sz="2400" b="0" i="1" dirty="0" err="1" smtClean="0">
                          <a:solidFill>
                            <a:schemeClr val="tx1"/>
                          </a:solidFill>
                          <a:latin typeface="Times New Roman" pitchFamily="18" charset="0"/>
                          <a:cs typeface="Times New Roman" pitchFamily="18" charset="0"/>
                        </a:rPr>
                        <a:t>Lần</a:t>
                      </a:r>
                      <a:r>
                        <a:rPr lang="en-US" sz="2400" b="0" i="1" dirty="0" smtClean="0">
                          <a:solidFill>
                            <a:schemeClr val="tx1"/>
                          </a:solidFill>
                          <a:latin typeface="Times New Roman" pitchFamily="18" charset="0"/>
                          <a:cs typeface="Times New Roman" pitchFamily="18" charset="0"/>
                        </a:rPr>
                        <a:t> 1</a:t>
                      </a:r>
                      <a:endParaRPr lang="en-US" sz="2400" b="0" i="1"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r>
                        <a:rPr lang="en-US" sz="2400" b="0" i="1" dirty="0" smtClean="0">
                          <a:latin typeface="Times New Roman" pitchFamily="18" charset="0"/>
                          <a:cs typeface="Times New Roman" pitchFamily="18" charset="0"/>
                        </a:rPr>
                        <a:t>3</a:t>
                      </a:r>
                      <a:endParaRPr lang="en-US" sz="2400" b="0" i="1" dirty="0">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r>
              <a:tr h="457481">
                <a:tc>
                  <a:txBody>
                    <a:bodyPr/>
                    <a:lstStyle/>
                    <a:p>
                      <a:pPr algn="ctr"/>
                      <a:r>
                        <a:rPr lang="en-US" sz="2400" b="0" i="1" dirty="0" err="1" smtClean="0">
                          <a:solidFill>
                            <a:schemeClr val="tx1"/>
                          </a:solidFill>
                          <a:latin typeface="Times New Roman" pitchFamily="18" charset="0"/>
                          <a:cs typeface="Times New Roman" pitchFamily="18" charset="0"/>
                        </a:rPr>
                        <a:t>Lần</a:t>
                      </a:r>
                      <a:r>
                        <a:rPr lang="en-US" sz="2400" b="0" i="1" dirty="0" smtClean="0">
                          <a:solidFill>
                            <a:schemeClr val="tx1"/>
                          </a:solidFill>
                          <a:latin typeface="Times New Roman" pitchFamily="18" charset="0"/>
                          <a:cs typeface="Times New Roman" pitchFamily="18" charset="0"/>
                        </a:rPr>
                        <a:t> 2</a:t>
                      </a:r>
                      <a:endParaRPr lang="en-US" sz="2400" b="0" i="1"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r>
                        <a:rPr lang="en-US" sz="2400" b="0" i="1" dirty="0" smtClean="0">
                          <a:latin typeface="Times New Roman" pitchFamily="18" charset="0"/>
                          <a:cs typeface="Times New Roman" pitchFamily="18" charset="0"/>
                        </a:rPr>
                        <a:t>3</a:t>
                      </a:r>
                      <a:endParaRPr lang="en-US" sz="2400" b="0" i="1" dirty="0">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r>
              <a:tr h="457481">
                <a:tc>
                  <a:txBody>
                    <a:bodyPr/>
                    <a:lstStyle/>
                    <a:p>
                      <a:pPr algn="ctr"/>
                      <a:r>
                        <a:rPr lang="en-US" sz="2400" b="0" i="1" dirty="0" err="1" smtClean="0">
                          <a:solidFill>
                            <a:schemeClr val="tx1"/>
                          </a:solidFill>
                          <a:latin typeface="Times New Roman" pitchFamily="18" charset="0"/>
                          <a:cs typeface="Times New Roman" pitchFamily="18" charset="0"/>
                        </a:rPr>
                        <a:t>Lần</a:t>
                      </a:r>
                      <a:r>
                        <a:rPr lang="en-US" sz="2400" b="0" i="1" dirty="0" smtClean="0">
                          <a:solidFill>
                            <a:schemeClr val="tx1"/>
                          </a:solidFill>
                          <a:latin typeface="Times New Roman" pitchFamily="18" charset="0"/>
                          <a:cs typeface="Times New Roman" pitchFamily="18" charset="0"/>
                        </a:rPr>
                        <a:t> 3</a:t>
                      </a:r>
                      <a:endParaRPr lang="en-US" sz="2400" b="0" i="1" dirty="0">
                        <a:solidFill>
                          <a:schemeClr val="tx1"/>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r>
                        <a:rPr lang="en-US" sz="2400" b="0" i="1" dirty="0" smtClean="0">
                          <a:latin typeface="Times New Roman" pitchFamily="18" charset="0"/>
                          <a:cs typeface="Times New Roman" pitchFamily="18" charset="0"/>
                        </a:rPr>
                        <a:t>9</a:t>
                      </a:r>
                      <a:endParaRPr lang="en-US" sz="2400" b="0" i="1" dirty="0">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c>
                  <a:txBody>
                    <a:bodyPr/>
                    <a:lstStyle/>
                    <a:p>
                      <a:pPr algn="ctr"/>
                      <a:endParaRPr lang="en-US" sz="2400" b="1" i="1" dirty="0">
                        <a:solidFill>
                          <a:srgbClr val="FF0000"/>
                        </a:solidFill>
                        <a:latin typeface="Times New Roman" pitchFamily="18" charset="0"/>
                        <a:cs typeface="Times New Roman" pitchFamily="18" charset="0"/>
                      </a:endParaRPr>
                    </a:p>
                  </a:txBody>
                  <a:tcPr>
                    <a:cell3D prstMaterial="dkEdge">
                      <a:bevel/>
                      <a:lightRig rig="flood" dir="t"/>
                    </a:cell3D>
                    <a:solidFill>
                      <a:schemeClr val="bg1"/>
                    </a:solidFill>
                  </a:tcPr>
                </a:tc>
              </a:tr>
            </a:tbl>
          </a:graphicData>
        </a:graphic>
      </p:graphicFrame>
      <p:sp>
        <p:nvSpPr>
          <p:cNvPr id="18435" name="TextBox 5"/>
          <p:cNvSpPr txBox="1">
            <a:spLocks noChangeArrowheads="1"/>
          </p:cNvSpPr>
          <p:nvPr/>
        </p:nvSpPr>
        <p:spPr bwMode="auto">
          <a:xfrm>
            <a:off x="4114425" y="1371337"/>
            <a:ext cx="1143000" cy="523214"/>
          </a:xfrm>
          <a:prstGeom prst="rect">
            <a:avLst/>
          </a:prstGeom>
          <a:noFill/>
          <a:ln w="9525">
            <a:noFill/>
            <a:miter lim="800000"/>
            <a:headEnd/>
            <a:tailEnd/>
          </a:ln>
        </p:spPr>
        <p:txBody>
          <a:bodyPr lIns="91434" tIns="45717" rIns="91434" bIns="45717">
            <a:spAutoFit/>
          </a:bodyPr>
          <a:lstStyle/>
          <a:p>
            <a:pPr algn="ctr"/>
            <a:r>
              <a:rPr lang="en-US" sz="2800" b="1" i="1" dirty="0">
                <a:latin typeface="Times New Roman" pitchFamily="18" charset="0"/>
                <a:cs typeface="Times New Roman" pitchFamily="18" charset="0"/>
              </a:rPr>
              <a:t>6</a:t>
            </a:r>
          </a:p>
        </p:txBody>
      </p:sp>
      <p:sp>
        <p:nvSpPr>
          <p:cNvPr id="18436" name="TextBox 6"/>
          <p:cNvSpPr txBox="1">
            <a:spLocks noChangeArrowheads="1"/>
          </p:cNvSpPr>
          <p:nvPr/>
        </p:nvSpPr>
        <p:spPr bwMode="auto">
          <a:xfrm>
            <a:off x="5715000" y="13716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200</a:t>
            </a:r>
          </a:p>
        </p:txBody>
      </p:sp>
      <p:sp>
        <p:nvSpPr>
          <p:cNvPr id="18437" name="TextBox 7"/>
          <p:cNvSpPr txBox="1">
            <a:spLocks noChangeArrowheads="1"/>
          </p:cNvSpPr>
          <p:nvPr/>
        </p:nvSpPr>
        <p:spPr bwMode="auto">
          <a:xfrm>
            <a:off x="7315200" y="13716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400</a:t>
            </a:r>
          </a:p>
        </p:txBody>
      </p:sp>
      <p:sp>
        <p:nvSpPr>
          <p:cNvPr id="18438" name="TextBox 8"/>
          <p:cNvSpPr txBox="1">
            <a:spLocks noChangeArrowheads="1"/>
          </p:cNvSpPr>
          <p:nvPr/>
        </p:nvSpPr>
        <p:spPr bwMode="auto">
          <a:xfrm>
            <a:off x="5791200" y="18288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400</a:t>
            </a:r>
          </a:p>
        </p:txBody>
      </p:sp>
      <p:sp>
        <p:nvSpPr>
          <p:cNvPr id="18439" name="TextBox 9"/>
          <p:cNvSpPr txBox="1">
            <a:spLocks noChangeArrowheads="1"/>
          </p:cNvSpPr>
          <p:nvPr/>
        </p:nvSpPr>
        <p:spPr bwMode="auto">
          <a:xfrm>
            <a:off x="5715000" y="22860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400</a:t>
            </a:r>
          </a:p>
        </p:txBody>
      </p:sp>
      <p:sp>
        <p:nvSpPr>
          <p:cNvPr id="18440" name="TextBox 10"/>
          <p:cNvSpPr txBox="1">
            <a:spLocks noChangeArrowheads="1"/>
          </p:cNvSpPr>
          <p:nvPr/>
        </p:nvSpPr>
        <p:spPr bwMode="auto">
          <a:xfrm>
            <a:off x="7239000" y="18288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200</a:t>
            </a:r>
          </a:p>
        </p:txBody>
      </p:sp>
      <p:sp>
        <p:nvSpPr>
          <p:cNvPr id="18441" name="TextBox 11"/>
          <p:cNvSpPr txBox="1">
            <a:spLocks noChangeArrowheads="1"/>
          </p:cNvSpPr>
          <p:nvPr/>
        </p:nvSpPr>
        <p:spPr bwMode="auto">
          <a:xfrm>
            <a:off x="7239000" y="2286000"/>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200</a:t>
            </a:r>
          </a:p>
        </p:txBody>
      </p:sp>
      <p:sp>
        <p:nvSpPr>
          <p:cNvPr id="18442" name="TextBox 12"/>
          <p:cNvSpPr txBox="1">
            <a:spLocks noChangeArrowheads="1"/>
          </p:cNvSpPr>
          <p:nvPr/>
        </p:nvSpPr>
        <p:spPr bwMode="auto">
          <a:xfrm>
            <a:off x="4114425" y="1828888"/>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1,5</a:t>
            </a:r>
          </a:p>
        </p:txBody>
      </p:sp>
      <p:sp>
        <p:nvSpPr>
          <p:cNvPr id="18443" name="TextBox 13"/>
          <p:cNvSpPr txBox="1">
            <a:spLocks noChangeArrowheads="1"/>
          </p:cNvSpPr>
          <p:nvPr/>
        </p:nvSpPr>
        <p:spPr bwMode="auto">
          <a:xfrm>
            <a:off x="4114425" y="2286439"/>
            <a:ext cx="1143000" cy="461659"/>
          </a:xfrm>
          <a:prstGeom prst="rect">
            <a:avLst/>
          </a:prstGeom>
          <a:noFill/>
          <a:ln w="9525">
            <a:noFill/>
            <a:miter lim="800000"/>
            <a:headEnd/>
            <a:tailEnd/>
          </a:ln>
        </p:spPr>
        <p:txBody>
          <a:bodyPr lIns="91434" tIns="45717" rIns="91434" bIns="45717">
            <a:spAutoFit/>
          </a:bodyPr>
          <a:lstStyle/>
          <a:p>
            <a:pPr algn="ctr"/>
            <a:r>
              <a:rPr lang="en-US" sz="2400" b="1" i="1" dirty="0">
                <a:latin typeface="Times New Roman" pitchFamily="18" charset="0"/>
                <a:cs typeface="Times New Roman" pitchFamily="18" charset="0"/>
              </a:rPr>
              <a:t>4,5</a:t>
            </a:r>
          </a:p>
        </p:txBody>
      </p:sp>
      <p:sp>
        <p:nvSpPr>
          <p:cNvPr id="15" name="TextBox 14"/>
          <p:cNvSpPr txBox="1"/>
          <p:nvPr/>
        </p:nvSpPr>
        <p:spPr>
          <a:xfrm>
            <a:off x="304738" y="-48648"/>
            <a:ext cx="2438837" cy="5232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b="1" dirty="0" err="1">
                <a:solidFill>
                  <a:srgbClr val="002060"/>
                </a:solidFill>
                <a:latin typeface="Times New Roman" pitchFamily="18" charset="0"/>
                <a:cs typeface="Times New Roman" pitchFamily="18" charset="0"/>
              </a:rPr>
              <a:t>Bảng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quả</a:t>
            </a:r>
            <a:r>
              <a:rPr lang="en-US" sz="2800" b="1" dirty="0">
                <a:solidFill>
                  <a:srgbClr val="002060"/>
                </a:solidFill>
                <a:latin typeface="Times New Roman" pitchFamily="18" charset="0"/>
                <a:cs typeface="Times New Roman" pitchFamily="18" charset="0"/>
              </a:rPr>
              <a:t>:</a:t>
            </a:r>
          </a:p>
        </p:txBody>
      </p:sp>
      <p:sp>
        <p:nvSpPr>
          <p:cNvPr id="16" name="TextBox 15"/>
          <p:cNvSpPr txBox="1"/>
          <p:nvPr/>
        </p:nvSpPr>
        <p:spPr>
          <a:xfrm>
            <a:off x="0" y="2743200"/>
            <a:ext cx="8866454" cy="95410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b="1" i="1" dirty="0" err="1">
                <a:solidFill>
                  <a:srgbClr val="FF1811"/>
                </a:solidFill>
                <a:latin typeface="Times New Roman" pitchFamily="18" charset="0"/>
                <a:cs typeface="Times New Roman" pitchFamily="18" charset="0"/>
              </a:rPr>
              <a:t>Từ</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bảng</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kết</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quả</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em</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hãy</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lập</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tỉ</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số</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và</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trong</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ba</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lần</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đo</a:t>
            </a:r>
            <a:r>
              <a:rPr lang="en-US" sz="2800" b="1" i="1" dirty="0">
                <a:solidFill>
                  <a:srgbClr val="FF1811"/>
                </a:solidFill>
                <a:latin typeface="Times New Roman" pitchFamily="18" charset="0"/>
                <a:cs typeface="Times New Roman" pitchFamily="18" charset="0"/>
              </a:rPr>
              <a:t>) </a:t>
            </a:r>
            <a:r>
              <a:rPr lang="en-US" sz="2800" b="1" i="1" dirty="0" err="1">
                <a:solidFill>
                  <a:srgbClr val="FF1811"/>
                </a:solidFill>
                <a:latin typeface="Times New Roman" pitchFamily="18" charset="0"/>
                <a:cs typeface="Times New Roman" pitchFamily="18" charset="0"/>
              </a:rPr>
              <a:t>để</a:t>
            </a:r>
            <a:r>
              <a:rPr lang="en-US" sz="2800" b="1" i="1" dirty="0">
                <a:solidFill>
                  <a:srgbClr val="FF1811"/>
                </a:solidFill>
                <a:latin typeface="Times New Roman" pitchFamily="18" charset="0"/>
                <a:cs typeface="Times New Roman" pitchFamily="18" charset="0"/>
              </a:rPr>
              <a:t> so </a:t>
            </a:r>
            <a:r>
              <a:rPr lang="en-US" sz="2800" b="1" i="1" dirty="0" err="1">
                <a:solidFill>
                  <a:srgbClr val="FF1811"/>
                </a:solidFill>
                <a:latin typeface="Times New Roman" pitchFamily="18" charset="0"/>
                <a:cs typeface="Times New Roman" pitchFamily="18" charset="0"/>
              </a:rPr>
              <a:t>sánh</a:t>
            </a:r>
            <a:r>
              <a:rPr lang="en-US" sz="2800" b="1" i="1" dirty="0">
                <a:solidFill>
                  <a:srgbClr val="FF1811"/>
                </a:solidFill>
                <a:latin typeface="Times New Roman" pitchFamily="18" charset="0"/>
                <a:cs typeface="Times New Roman" pitchFamily="18" charset="0"/>
              </a:rPr>
              <a:t>?</a:t>
            </a:r>
          </a:p>
        </p:txBody>
      </p:sp>
      <p:graphicFrame>
        <p:nvGraphicFramePr>
          <p:cNvPr id="1027" name="Object 2"/>
          <p:cNvGraphicFramePr>
            <a:graphicFrameLocks noChangeAspect="1"/>
          </p:cNvGraphicFramePr>
          <p:nvPr/>
        </p:nvGraphicFramePr>
        <p:xfrm>
          <a:off x="5029200" y="2819400"/>
          <a:ext cx="425695" cy="749436"/>
        </p:xfrm>
        <a:graphic>
          <a:graphicData uri="http://schemas.openxmlformats.org/presentationml/2006/ole">
            <mc:AlternateContent xmlns:mc="http://schemas.openxmlformats.org/markup-compatibility/2006">
              <mc:Choice xmlns:v="urn:schemas-microsoft-com:vml" Requires="v">
                <p:oleObj spid="_x0000_s67698" name="Equation" r:id="rId4" imgW="241195" imgH="431613" progId="">
                  <p:embed/>
                </p:oleObj>
              </mc:Choice>
              <mc:Fallback>
                <p:oleObj name="Equation" r:id="rId4" imgW="241195" imgH="43161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425695" cy="7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3"/>
          <p:cNvGraphicFramePr>
            <a:graphicFrameLocks noChangeAspect="1"/>
          </p:cNvGraphicFramePr>
          <p:nvPr/>
        </p:nvGraphicFramePr>
        <p:xfrm>
          <a:off x="6248400" y="2743200"/>
          <a:ext cx="482892" cy="778362"/>
        </p:xfrm>
        <a:graphic>
          <a:graphicData uri="http://schemas.openxmlformats.org/presentationml/2006/ole">
            <mc:AlternateContent xmlns:mc="http://schemas.openxmlformats.org/markup-compatibility/2006">
              <mc:Choice xmlns:v="urn:schemas-microsoft-com:vml" Requires="v">
                <p:oleObj spid="_x0000_s67699" name="Equation" r:id="rId6" imgW="203112" imgH="431613" progId="">
                  <p:embed/>
                </p:oleObj>
              </mc:Choice>
              <mc:Fallback>
                <p:oleObj name="Equation" r:id="rId6" imgW="203112" imgH="43161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743200"/>
                        <a:ext cx="482892" cy="7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457575" y="3694590"/>
            <a:ext cx="1675588"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Lần</a:t>
            </a:r>
            <a:r>
              <a:rPr lang="en-US" sz="2400" i="1" dirty="0">
                <a:solidFill>
                  <a:schemeClr val="tx1"/>
                </a:solidFill>
                <a:latin typeface="Times New Roman" pitchFamily="18" charset="0"/>
                <a:cs typeface="Times New Roman" pitchFamily="18" charset="0"/>
              </a:rPr>
              <a:t> 1: </a:t>
            </a:r>
          </a:p>
        </p:txBody>
      </p:sp>
      <p:sp>
        <p:nvSpPr>
          <p:cNvPr id="21" name="TextBox 20"/>
          <p:cNvSpPr txBox="1"/>
          <p:nvPr/>
        </p:nvSpPr>
        <p:spPr>
          <a:xfrm>
            <a:off x="1676525" y="3694590"/>
            <a:ext cx="7009900"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Ta </a:t>
            </a:r>
            <a:r>
              <a:rPr lang="en-US" sz="2400" i="1" dirty="0" err="1">
                <a:solidFill>
                  <a:schemeClr val="tx1"/>
                </a:solidFill>
                <a:latin typeface="Times New Roman" pitchFamily="18" charset="0"/>
                <a:cs typeface="Times New Roman" pitchFamily="18" charset="0"/>
              </a:rPr>
              <a:t>có</a:t>
            </a:r>
            <a:r>
              <a:rPr lang="en-US" sz="2400" i="1" dirty="0">
                <a:solidFill>
                  <a:schemeClr val="tx1"/>
                </a:solidFill>
                <a:latin typeface="Times New Roman" pitchFamily="18" charset="0"/>
                <a:cs typeface="Times New Roman" pitchFamily="18" charset="0"/>
              </a:rPr>
              <a:t>:                                 ;    </a:t>
            </a:r>
          </a:p>
        </p:txBody>
      </p:sp>
      <p:graphicFrame>
        <p:nvGraphicFramePr>
          <p:cNvPr id="1030" name="Object 4"/>
          <p:cNvGraphicFramePr>
            <a:graphicFrameLocks noChangeAspect="1"/>
          </p:cNvGraphicFramePr>
          <p:nvPr/>
        </p:nvGraphicFramePr>
        <p:xfrm>
          <a:off x="2636683" y="3657776"/>
          <a:ext cx="1904375" cy="761270"/>
        </p:xfrm>
        <a:graphic>
          <a:graphicData uri="http://schemas.openxmlformats.org/presentationml/2006/ole">
            <mc:AlternateContent xmlns:mc="http://schemas.openxmlformats.org/markup-compatibility/2006">
              <mc:Choice xmlns:v="urn:schemas-microsoft-com:vml" Requires="v">
                <p:oleObj spid="_x0000_s67700" name="Equation" r:id="rId8" imgW="736600" imgH="431800" progId="">
                  <p:embed/>
                </p:oleObj>
              </mc:Choice>
              <mc:Fallback>
                <p:oleObj name="Equation" r:id="rId8" imgW="736600" imgH="43180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6683" y="3657776"/>
                        <a:ext cx="1904375" cy="76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5"/>
          <p:cNvGraphicFramePr>
            <a:graphicFrameLocks noChangeAspect="1"/>
          </p:cNvGraphicFramePr>
          <p:nvPr/>
        </p:nvGraphicFramePr>
        <p:xfrm>
          <a:off x="4776409" y="3657775"/>
          <a:ext cx="2234429" cy="685012"/>
        </p:xfrm>
        <a:graphic>
          <a:graphicData uri="http://schemas.openxmlformats.org/presentationml/2006/ole">
            <mc:AlternateContent xmlns:mc="http://schemas.openxmlformats.org/markup-compatibility/2006">
              <mc:Choice xmlns:v="urn:schemas-microsoft-com:vml" Requires="v">
                <p:oleObj spid="_x0000_s67701" name="Equation" r:id="rId10" imgW="863225" imgH="431613" progId="">
                  <p:embed/>
                </p:oleObj>
              </mc:Choice>
              <mc:Fallback>
                <p:oleObj name="Equation" r:id="rId10" imgW="863225" imgH="431613" progId="">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6409" y="3657775"/>
                        <a:ext cx="2234429" cy="68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380687" y="5257888"/>
            <a:ext cx="1676525"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Lần</a:t>
            </a:r>
            <a:r>
              <a:rPr lang="en-US" sz="2400" i="1" dirty="0">
                <a:solidFill>
                  <a:schemeClr val="tx1"/>
                </a:solidFill>
                <a:latin typeface="Times New Roman" pitchFamily="18" charset="0"/>
                <a:cs typeface="Times New Roman" pitchFamily="18" charset="0"/>
              </a:rPr>
              <a:t> 2: </a:t>
            </a:r>
          </a:p>
        </p:txBody>
      </p:sp>
      <p:graphicFrame>
        <p:nvGraphicFramePr>
          <p:cNvPr id="28" name="Object 6"/>
          <p:cNvGraphicFramePr>
            <a:graphicFrameLocks noChangeAspect="1"/>
          </p:cNvGraphicFramePr>
          <p:nvPr/>
        </p:nvGraphicFramePr>
        <p:xfrm>
          <a:off x="2645122" y="5181630"/>
          <a:ext cx="2101282" cy="762584"/>
        </p:xfrm>
        <a:graphic>
          <a:graphicData uri="http://schemas.openxmlformats.org/presentationml/2006/ole">
            <mc:AlternateContent xmlns:mc="http://schemas.openxmlformats.org/markup-compatibility/2006">
              <mc:Choice xmlns:v="urn:schemas-microsoft-com:vml" Requires="v">
                <p:oleObj spid="_x0000_s67702" name="Equation" r:id="rId12" imgW="812447" imgH="431613" progId="">
                  <p:embed/>
                </p:oleObj>
              </mc:Choice>
              <mc:Fallback>
                <p:oleObj name="Equation" r:id="rId12" imgW="812447" imgH="431613" progId="">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5122" y="5181630"/>
                        <a:ext cx="2101282" cy="76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7"/>
          <p:cNvGraphicFramePr>
            <a:graphicFrameLocks noChangeAspect="1"/>
          </p:cNvGraphicFramePr>
          <p:nvPr/>
        </p:nvGraphicFramePr>
        <p:xfrm>
          <a:off x="4885176" y="5181630"/>
          <a:ext cx="2167856" cy="762584"/>
        </p:xfrm>
        <a:graphic>
          <a:graphicData uri="http://schemas.openxmlformats.org/presentationml/2006/ole">
            <mc:AlternateContent xmlns:mc="http://schemas.openxmlformats.org/markup-compatibility/2006">
              <mc:Choice xmlns:v="urn:schemas-microsoft-com:vml" Requires="v">
                <p:oleObj spid="_x0000_s67703" name="Equation" r:id="rId14" imgW="837836" imgH="431613" progId="">
                  <p:embed/>
                </p:oleObj>
              </mc:Choice>
              <mc:Fallback>
                <p:oleObj name="Equation" r:id="rId14" imgW="837836" imgH="431613" progId="">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5176" y="5181630"/>
                        <a:ext cx="2167856" cy="76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8"/>
          <p:cNvGraphicFramePr>
            <a:graphicFrameLocks noChangeAspect="1"/>
          </p:cNvGraphicFramePr>
          <p:nvPr/>
        </p:nvGraphicFramePr>
        <p:xfrm>
          <a:off x="2846717" y="4419045"/>
          <a:ext cx="1496495" cy="762584"/>
        </p:xfrm>
        <a:graphic>
          <a:graphicData uri="http://schemas.openxmlformats.org/presentationml/2006/ole">
            <mc:AlternateContent xmlns:mc="http://schemas.openxmlformats.org/markup-compatibility/2006">
              <mc:Choice xmlns:v="urn:schemas-microsoft-com:vml" Requires="v">
                <p:oleObj spid="_x0000_s67704" name="Equation" r:id="rId16" imgW="545863" imgH="431613" progId="">
                  <p:embed/>
                </p:oleObj>
              </mc:Choice>
              <mc:Fallback>
                <p:oleObj name="Equation" r:id="rId16" imgW="545863" imgH="431613" progId="">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6717" y="4419045"/>
                        <a:ext cx="1496495" cy="76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6" name="Object 9"/>
          <p:cNvGraphicFramePr>
            <a:graphicFrameLocks noChangeAspect="1"/>
          </p:cNvGraphicFramePr>
          <p:nvPr/>
        </p:nvGraphicFramePr>
        <p:xfrm>
          <a:off x="2819526" y="5944214"/>
          <a:ext cx="1496495" cy="761269"/>
        </p:xfrm>
        <a:graphic>
          <a:graphicData uri="http://schemas.openxmlformats.org/presentationml/2006/ole">
            <mc:AlternateContent xmlns:mc="http://schemas.openxmlformats.org/markup-compatibility/2006">
              <mc:Choice xmlns:v="urn:schemas-microsoft-com:vml" Requires="v">
                <p:oleObj spid="_x0000_s67705" name="Equation" r:id="rId18" imgW="545863" imgH="431613" progId="">
                  <p:embed/>
                </p:oleObj>
              </mc:Choice>
              <mc:Fallback>
                <p:oleObj name="Equation" r:id="rId18" imgW="545863" imgH="431613" progId="">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9526" y="5944214"/>
                        <a:ext cx="1496495" cy="76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1676525" y="4491359"/>
            <a:ext cx="5943788"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err="1">
                <a:solidFill>
                  <a:schemeClr val="tx1"/>
                </a:solidFill>
                <a:latin typeface="Times New Roman" pitchFamily="18" charset="0"/>
                <a:cs typeface="Times New Roman" pitchFamily="18" charset="0"/>
              </a:rPr>
              <a:t>Suy</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ra</a:t>
            </a:r>
            <a:r>
              <a:rPr lang="en-US" sz="2400" i="1" dirty="0">
                <a:solidFill>
                  <a:schemeClr val="tx1"/>
                </a:solidFill>
                <a:latin typeface="Times New Roman" pitchFamily="18" charset="0"/>
                <a:cs typeface="Times New Roman" pitchFamily="18" charset="0"/>
              </a:rPr>
              <a:t>:                            </a:t>
            </a:r>
          </a:p>
        </p:txBody>
      </p:sp>
      <p:sp>
        <p:nvSpPr>
          <p:cNvPr id="31" name="TextBox 30"/>
          <p:cNvSpPr txBox="1"/>
          <p:nvPr/>
        </p:nvSpPr>
        <p:spPr>
          <a:xfrm>
            <a:off x="1676525" y="5257888"/>
            <a:ext cx="7009900"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a:solidFill>
                  <a:schemeClr val="tx1"/>
                </a:solidFill>
                <a:latin typeface="Times New Roman" pitchFamily="18" charset="0"/>
                <a:cs typeface="Times New Roman" pitchFamily="18" charset="0"/>
              </a:rPr>
              <a:t>Ta </a:t>
            </a:r>
            <a:r>
              <a:rPr lang="en-US" sz="2400" i="1" dirty="0" err="1">
                <a:solidFill>
                  <a:schemeClr val="tx1"/>
                </a:solidFill>
                <a:latin typeface="Times New Roman" pitchFamily="18" charset="0"/>
                <a:cs typeface="Times New Roman" pitchFamily="18" charset="0"/>
              </a:rPr>
              <a:t>có</a:t>
            </a:r>
            <a:r>
              <a:rPr lang="en-US" sz="2400" i="1" dirty="0">
                <a:solidFill>
                  <a:schemeClr val="tx1"/>
                </a:solidFill>
                <a:latin typeface="Times New Roman" pitchFamily="18" charset="0"/>
                <a:cs typeface="Times New Roman" pitchFamily="18" charset="0"/>
              </a:rPr>
              <a:t>:                                  ;    </a:t>
            </a:r>
          </a:p>
        </p:txBody>
      </p:sp>
      <p:sp>
        <p:nvSpPr>
          <p:cNvPr id="32" name="TextBox 31"/>
          <p:cNvSpPr txBox="1"/>
          <p:nvPr/>
        </p:nvSpPr>
        <p:spPr>
          <a:xfrm>
            <a:off x="1676525" y="6015213"/>
            <a:ext cx="5943788" cy="4616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400" i="1" dirty="0" err="1">
                <a:solidFill>
                  <a:schemeClr val="tx1"/>
                </a:solidFill>
                <a:latin typeface="Times New Roman" pitchFamily="18" charset="0"/>
                <a:cs typeface="Times New Roman" pitchFamily="18" charset="0"/>
              </a:rPr>
              <a:t>Suy</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ra</a:t>
            </a:r>
            <a:r>
              <a:rPr lang="en-US" sz="2400" i="1" dirty="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par>
                                <p:cTn id="8" presetID="5"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heckerboard(across)">
                                      <p:cBhvr>
                                        <p:cTn id="10" dur="1000"/>
                                        <p:tgtEl>
                                          <p:spTgt spid="1027"/>
                                        </p:tgtEl>
                                      </p:cBhvr>
                                    </p:animEffect>
                                  </p:childTnLst>
                                </p:cTn>
                              </p:par>
                              <p:par>
                                <p:cTn id="11" presetID="5"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heckerboard(across)">
                                      <p:cBhvr>
                                        <p:cTn id="13" dur="1000"/>
                                        <p:tgtEl>
                                          <p:spTgt spid="10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checkerboard(across)">
                                      <p:cBhvr>
                                        <p:cTn id="28" dur="500"/>
                                        <p:tgtEl>
                                          <p:spTgt spid="10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checkerboard(across)">
                                      <p:cBhvr>
                                        <p:cTn id="33" dur="500"/>
                                        <p:tgtEl>
                                          <p:spTgt spid="103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par>
                                <p:cTn id="39" presetID="5" presetClass="entr" presetSubtype="10" fill="hold" nodeType="withEffect">
                                  <p:stCondLst>
                                    <p:cond delay="0"/>
                                  </p:stCondLst>
                                  <p:childTnLst>
                                    <p:set>
                                      <p:cBhvr>
                                        <p:cTn id="40" dur="1" fill="hold">
                                          <p:stCondLst>
                                            <p:cond delay="0"/>
                                          </p:stCondLst>
                                        </p:cTn>
                                        <p:tgtEl>
                                          <p:spTgt spid="1035"/>
                                        </p:tgtEl>
                                        <p:attrNameLst>
                                          <p:attrName>style.visibility</p:attrName>
                                        </p:attrNameLst>
                                      </p:cBhvr>
                                      <p:to>
                                        <p:strVal val="visible"/>
                                      </p:to>
                                    </p:set>
                                    <p:animEffect transition="in" filter="checkerboard(across)">
                                      <p:cBhvr>
                                        <p:cTn id="41" dur="1000"/>
                                        <p:tgtEl>
                                          <p:spTgt spid="10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10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heckerboard(across)">
                                      <p:cBhvr>
                                        <p:cTn id="51" dur="500"/>
                                        <p:tgtEl>
                                          <p:spTgt spid="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heckerboard(across)">
                                      <p:cBhvr>
                                        <p:cTn id="56" dur="500"/>
                                        <p:tgtEl>
                                          <p:spTgt spid="2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heckerboard(across)">
                                      <p:cBhvr>
                                        <p:cTn id="61" dur="500"/>
                                        <p:tgtEl>
                                          <p:spTgt spid="2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checkerboard(across)">
                                      <p:cBhvr>
                                        <p:cTn id="66" dur="500"/>
                                        <p:tgtEl>
                                          <p:spTgt spid="32"/>
                                        </p:tgtEl>
                                      </p:cBhvr>
                                    </p:animEffect>
                                  </p:childTnLst>
                                </p:cTn>
                              </p:par>
                              <p:par>
                                <p:cTn id="67" presetID="5" presetClass="entr" presetSubtype="10" fill="hold" nodeType="withEffect">
                                  <p:stCondLst>
                                    <p:cond delay="0"/>
                                  </p:stCondLst>
                                  <p:childTnLst>
                                    <p:set>
                                      <p:cBhvr>
                                        <p:cTn id="68" dur="1" fill="hold">
                                          <p:stCondLst>
                                            <p:cond delay="0"/>
                                          </p:stCondLst>
                                        </p:cTn>
                                        <p:tgtEl>
                                          <p:spTgt spid="1036"/>
                                        </p:tgtEl>
                                        <p:attrNameLst>
                                          <p:attrName>style.visibility</p:attrName>
                                        </p:attrNameLst>
                                      </p:cBhvr>
                                      <p:to>
                                        <p:strVal val="visible"/>
                                      </p:to>
                                    </p:set>
                                    <p:animEffect transition="in" filter="checkerboard(across)">
                                      <p:cBhvr>
                                        <p:cTn id="69" dur="1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6" grpId="0"/>
      <p:bldP spid="30" grpId="0"/>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3"/>
          <p:cNvSpPr txBox="1">
            <a:spLocks noChangeArrowheads="1"/>
          </p:cNvSpPr>
          <p:nvPr/>
        </p:nvSpPr>
        <p:spPr bwMode="auto">
          <a:xfrm>
            <a:off x="228600" y="228600"/>
            <a:ext cx="2514600" cy="646325"/>
          </a:xfrm>
          <a:prstGeom prst="rect">
            <a:avLst/>
          </a:prstGeom>
          <a:solidFill>
            <a:schemeClr val="bg1"/>
          </a:solidFill>
          <a:ln w="9525">
            <a:noFill/>
            <a:miter lim="800000"/>
            <a:headEnd/>
            <a:tailEnd/>
          </a:ln>
        </p:spPr>
        <p:txBody>
          <a:bodyPr wrap="square" lIns="91434" tIns="45717" rIns="91434" bIns="45717">
            <a:spAutoFit/>
          </a:bodyPr>
          <a:lstStyle/>
          <a:p>
            <a:pPr eaLnBrk="1" hangingPunct="1">
              <a:spcBef>
                <a:spcPct val="50000"/>
              </a:spcBef>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endParaRPr lang="en-US" sz="3600" b="1" dirty="0">
              <a:latin typeface="Times New Roman" pitchFamily="18" charset="0"/>
              <a:cs typeface="Times New Roman" pitchFamily="18" charset="0"/>
            </a:endParaRPr>
          </a:p>
        </p:txBody>
      </p:sp>
      <p:sp>
        <p:nvSpPr>
          <p:cNvPr id="4" name="TextBox 3"/>
          <p:cNvSpPr txBox="1"/>
          <p:nvPr/>
        </p:nvSpPr>
        <p:spPr>
          <a:xfrm>
            <a:off x="0" y="990600"/>
            <a:ext cx="9144000" cy="120032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91434" tIns="45717" rIns="91434" bIns="45717">
            <a:spAutoFit/>
          </a:bodyPr>
          <a:lstStyle/>
          <a:p>
            <a:pPr algn="just">
              <a:defRPr/>
            </a:pPr>
            <a:r>
              <a:rPr lang="en-US" sz="2800" i="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Hiệu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điện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thế</a:t>
            </a:r>
            <a:r>
              <a:rPr lang="en-US" sz="3600" b="1" dirty="0">
                <a:solidFill>
                  <a:schemeClr val="tx1"/>
                </a:solidFill>
                <a:latin typeface="Times New Roman" pitchFamily="18" charset="0"/>
                <a:cs typeface="Times New Roman" pitchFamily="18" charset="0"/>
              </a:rPr>
              <a:t> ở </a:t>
            </a:r>
            <a:r>
              <a:rPr lang="en-US" sz="3600" b="1" dirty="0" err="1">
                <a:solidFill>
                  <a:schemeClr val="tx1"/>
                </a:solidFill>
                <a:latin typeface="Times New Roman" pitchFamily="18" charset="0"/>
                <a:cs typeface="Times New Roman" pitchFamily="18" charset="0"/>
              </a:rPr>
              <a:t>hai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đầu</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mỗi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cuộn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dây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máy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biến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thế</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tỉ</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lệ</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với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số</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vòng</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dây</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của</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mỗi</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cuộn</a:t>
            </a:r>
            <a:r>
              <a:rPr lang="en-US" sz="3600" b="1" dirty="0">
                <a:solidFill>
                  <a:schemeClr val="tx1"/>
                </a:solidFill>
                <a:latin typeface="Times New Roman" pitchFamily="18" charset="0"/>
                <a:cs typeface="Times New Roman" pitchFamily="18" charset="0"/>
              </a:rPr>
              <a:t>.</a:t>
            </a:r>
          </a:p>
        </p:txBody>
      </p:sp>
      <p:graphicFrame>
        <p:nvGraphicFramePr>
          <p:cNvPr id="2050" name="Object 2"/>
          <p:cNvGraphicFramePr>
            <a:graphicFrameLocks noChangeAspect="1"/>
          </p:cNvGraphicFramePr>
          <p:nvPr/>
        </p:nvGraphicFramePr>
        <p:xfrm>
          <a:off x="2971800" y="2286000"/>
          <a:ext cx="2481263" cy="1262062"/>
        </p:xfrm>
        <a:graphic>
          <a:graphicData uri="http://schemas.openxmlformats.org/presentationml/2006/ole">
            <mc:AlternateContent xmlns:mc="http://schemas.openxmlformats.org/markup-compatibility/2006">
              <mc:Choice xmlns:v="urn:schemas-microsoft-com:vml" Requires="v">
                <p:oleObj spid="_x0000_s40977" name="Equation" r:id="rId3" imgW="545863" imgH="431613" progId="">
                  <p:embed/>
                </p:oleObj>
              </mc:Choice>
              <mc:Fallback>
                <p:oleObj name="Equation" r:id="rId3" imgW="545863" imgH="43161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0"/>
                        <a:ext cx="2481263"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28600" y="3810000"/>
            <a:ext cx="8610475" cy="5232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i="1" dirty="0">
                <a:solidFill>
                  <a:schemeClr val="tx1"/>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Nếu</a:t>
            </a:r>
            <a:r>
              <a:rPr lang="en-US" sz="2800" b="1" i="1" dirty="0">
                <a:solidFill>
                  <a:srgbClr val="FF0000"/>
                </a:solidFill>
                <a:latin typeface="Times New Roman" pitchFamily="18" charset="0"/>
                <a:cs typeface="Times New Roman" pitchFamily="18" charset="0"/>
              </a:rPr>
              <a:t> U</a:t>
            </a:r>
            <a:r>
              <a:rPr lang="en-US" sz="2800" b="1" i="1" baseline="-25000" dirty="0">
                <a:solidFill>
                  <a:srgbClr val="FF0000"/>
                </a:solidFill>
                <a:latin typeface="Times New Roman" pitchFamily="18" charset="0"/>
                <a:cs typeface="Times New Roman" pitchFamily="18" charset="0"/>
              </a:rPr>
              <a:t>1</a:t>
            </a:r>
            <a:r>
              <a:rPr lang="en-US" sz="2800" b="1" i="1" dirty="0">
                <a:solidFill>
                  <a:srgbClr val="FF0000"/>
                </a:solidFill>
                <a:latin typeface="Times New Roman" pitchFamily="18" charset="0"/>
                <a:cs typeface="Times New Roman" pitchFamily="18" charset="0"/>
              </a:rPr>
              <a:t> &lt; U</a:t>
            </a:r>
            <a:r>
              <a:rPr lang="en-US" sz="2800" b="1" i="1" baseline="-25000" dirty="0">
                <a:solidFill>
                  <a:srgbClr val="FF0000"/>
                </a:solidFill>
                <a:latin typeface="Times New Roman" pitchFamily="18" charset="0"/>
                <a:cs typeface="Times New Roman" pitchFamily="18" charset="0"/>
              </a:rPr>
              <a:t>2</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có</a:t>
            </a:r>
            <a:r>
              <a:rPr lang="en-US" sz="2800" b="1" i="1" dirty="0">
                <a:solidFill>
                  <a:srgbClr val="FF0000"/>
                </a:solidFill>
                <a:latin typeface="Times New Roman" pitchFamily="18" charset="0"/>
                <a:cs typeface="Times New Roman" pitchFamily="18" charset="0"/>
              </a:rPr>
              <a:t> MBT </a:t>
            </a:r>
            <a:r>
              <a:rPr lang="en-US" sz="2800" b="1" i="1" dirty="0" err="1">
                <a:solidFill>
                  <a:srgbClr val="FF0000"/>
                </a:solidFill>
                <a:latin typeface="Times New Roman" pitchFamily="18" charset="0"/>
                <a:cs typeface="Times New Roman" pitchFamily="18" charset="0"/>
              </a:rPr>
              <a:t>là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máy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tăng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áp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thế</a:t>
            </a:r>
            <a:r>
              <a:rPr lang="en-US" sz="2800" b="1" i="1" dirty="0">
                <a:solidFill>
                  <a:srgbClr val="FF0000"/>
                </a:solidFill>
                <a:latin typeface="Times New Roman" pitchFamily="18" charset="0"/>
                <a:cs typeface="Times New Roman" pitchFamily="18" charset="0"/>
              </a:rPr>
              <a:t>).</a:t>
            </a:r>
          </a:p>
        </p:txBody>
      </p:sp>
      <p:sp>
        <p:nvSpPr>
          <p:cNvPr id="7" name="TextBox 6"/>
          <p:cNvSpPr txBox="1"/>
          <p:nvPr/>
        </p:nvSpPr>
        <p:spPr>
          <a:xfrm>
            <a:off x="304800" y="4267200"/>
            <a:ext cx="8610475" cy="52321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lIns="91434" tIns="45717" rIns="91434" bIns="45717">
            <a:spAutoFit/>
          </a:bodyPr>
          <a:lstStyle/>
          <a:p>
            <a:pPr algn="just">
              <a:defRPr/>
            </a:pPr>
            <a:r>
              <a:rPr lang="en-US" sz="2800" i="1" dirty="0">
                <a:solidFill>
                  <a:schemeClr val="tx1"/>
                </a:solidFill>
                <a:latin typeface="Times New Roman" pitchFamily="18" charset="0"/>
                <a:cs typeface="Times New Roman" pitchFamily="18" charset="0"/>
              </a:rPr>
              <a:t>   </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Nếu</a:t>
            </a:r>
            <a:r>
              <a:rPr lang="en-US" sz="2800" b="1" i="1" dirty="0">
                <a:solidFill>
                  <a:srgbClr val="0070C0"/>
                </a:solidFill>
                <a:latin typeface="Times New Roman" pitchFamily="18" charset="0"/>
                <a:cs typeface="Times New Roman" pitchFamily="18" charset="0"/>
              </a:rPr>
              <a:t> U</a:t>
            </a:r>
            <a:r>
              <a:rPr lang="en-US" sz="2800" b="1" i="1" baseline="-25000" dirty="0">
                <a:solidFill>
                  <a:srgbClr val="0070C0"/>
                </a:solidFill>
                <a:latin typeface="Times New Roman" pitchFamily="18" charset="0"/>
                <a:cs typeface="Times New Roman" pitchFamily="18" charset="0"/>
              </a:rPr>
              <a:t>1</a:t>
            </a:r>
            <a:r>
              <a:rPr lang="en-US" sz="2800" b="1" i="1" dirty="0">
                <a:solidFill>
                  <a:srgbClr val="0070C0"/>
                </a:solidFill>
                <a:latin typeface="Times New Roman" pitchFamily="18" charset="0"/>
                <a:cs typeface="Times New Roman" pitchFamily="18" charset="0"/>
              </a:rPr>
              <a:t> &gt; U</a:t>
            </a:r>
            <a:r>
              <a:rPr lang="en-US" sz="2800" b="1" i="1" baseline="-25000" dirty="0">
                <a:solidFill>
                  <a:srgbClr val="0070C0"/>
                </a:solidFill>
                <a:latin typeface="Times New Roman" pitchFamily="18" charset="0"/>
                <a:cs typeface="Times New Roman" pitchFamily="18" charset="0"/>
              </a:rPr>
              <a:t>2</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thì</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ta</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có</a:t>
            </a:r>
            <a:r>
              <a:rPr lang="en-US" sz="2800" b="1" i="1" dirty="0">
                <a:solidFill>
                  <a:srgbClr val="0070C0"/>
                </a:solidFill>
                <a:latin typeface="Times New Roman" pitchFamily="18" charset="0"/>
                <a:cs typeface="Times New Roman" pitchFamily="18" charset="0"/>
              </a:rPr>
              <a:t> MBT </a:t>
            </a:r>
            <a:r>
              <a:rPr lang="en-US" sz="2800" b="1" i="1" dirty="0" err="1">
                <a:solidFill>
                  <a:srgbClr val="0070C0"/>
                </a:solidFill>
                <a:latin typeface="Times New Roman" pitchFamily="18" charset="0"/>
                <a:cs typeface="Times New Roman" pitchFamily="18" charset="0"/>
              </a:rPr>
              <a:t>là</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máy</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hạ</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áp</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thế</a:t>
            </a:r>
            <a:r>
              <a:rPr lang="en-US" sz="2800" b="1" i="1" dirty="0">
                <a:solidFill>
                  <a:srgbClr val="0070C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par>
                                <p:cTn id="12" presetID="5" presetClass="entr" presetSubtype="1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heckerboard(across)">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par>
                          <p:cTn id="20" fill="hold">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srcRect/>
          <a:stretch>
            <a:fillRect/>
          </a:stretch>
        </p:blipFill>
        <p:spPr bwMode="auto">
          <a:xfrm>
            <a:off x="3809688" y="4800338"/>
            <a:ext cx="5334312" cy="2057663"/>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3"/>
          <a:srcRect/>
          <a:stretch>
            <a:fillRect/>
          </a:stretch>
        </p:blipFill>
        <p:spPr bwMode="auto">
          <a:xfrm>
            <a:off x="1195509" y="3783996"/>
            <a:ext cx="3179584" cy="2106311"/>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4"/>
          <a:srcRect/>
          <a:stretch>
            <a:fillRect/>
          </a:stretch>
        </p:blipFill>
        <p:spPr bwMode="auto">
          <a:xfrm>
            <a:off x="4784848" y="3176559"/>
            <a:ext cx="2757640" cy="1701352"/>
          </a:xfrm>
          <a:prstGeom prst="rect">
            <a:avLst/>
          </a:prstGeom>
          <a:noFill/>
          <a:ln w="9525">
            <a:noFill/>
            <a:miter lim="800000"/>
            <a:headEnd/>
            <a:tailEnd/>
          </a:ln>
        </p:spPr>
      </p:pic>
      <p:pic>
        <p:nvPicPr>
          <p:cNvPr id="21513" name="Picture 9" descr="Cover"/>
          <p:cNvPicPr>
            <a:picLocks noChangeAspect="1" noChangeArrowheads="1"/>
          </p:cNvPicPr>
          <p:nvPr/>
        </p:nvPicPr>
        <p:blipFill>
          <a:blip r:embed="rId5"/>
          <a:srcRect/>
          <a:stretch>
            <a:fillRect/>
          </a:stretch>
        </p:blipFill>
        <p:spPr bwMode="auto">
          <a:xfrm>
            <a:off x="4496050" y="2356123"/>
            <a:ext cx="4647950" cy="1530428"/>
          </a:xfrm>
          <a:prstGeom prst="rect">
            <a:avLst/>
          </a:prstGeom>
          <a:noFill/>
          <a:ln w="9525">
            <a:noFill/>
            <a:miter lim="800000"/>
            <a:headEnd/>
            <a:tailEnd/>
          </a:ln>
        </p:spPr>
      </p:pic>
      <p:pic>
        <p:nvPicPr>
          <p:cNvPr id="21512" name="Picture 8" descr="Cover"/>
          <p:cNvPicPr>
            <a:picLocks noChangeAspect="1" noChangeArrowheads="1"/>
          </p:cNvPicPr>
          <p:nvPr/>
        </p:nvPicPr>
        <p:blipFill>
          <a:blip r:embed="rId6"/>
          <a:srcRect/>
          <a:stretch>
            <a:fillRect/>
          </a:stretch>
        </p:blipFill>
        <p:spPr bwMode="auto">
          <a:xfrm>
            <a:off x="1195509" y="2983283"/>
            <a:ext cx="3752491" cy="1289819"/>
          </a:xfrm>
          <a:prstGeom prst="rect">
            <a:avLst/>
          </a:prstGeom>
          <a:noFill/>
          <a:ln w="9525">
            <a:noFill/>
            <a:miter lim="800000"/>
            <a:headEnd/>
            <a:tailEnd/>
          </a:ln>
        </p:spPr>
      </p:pic>
      <p:pic>
        <p:nvPicPr>
          <p:cNvPr id="21511" name="Picture 7" descr="Cover"/>
          <p:cNvPicPr>
            <a:picLocks noChangeAspect="1" noChangeArrowheads="1"/>
          </p:cNvPicPr>
          <p:nvPr/>
        </p:nvPicPr>
        <p:blipFill>
          <a:blip r:embed="rId7"/>
          <a:srcRect/>
          <a:stretch>
            <a:fillRect/>
          </a:stretch>
        </p:blipFill>
        <p:spPr bwMode="auto">
          <a:xfrm>
            <a:off x="3903453" y="1283245"/>
            <a:ext cx="4089108" cy="1210932"/>
          </a:xfrm>
          <a:prstGeom prst="rect">
            <a:avLst/>
          </a:prstGeom>
          <a:noFill/>
          <a:ln w="9525">
            <a:noFill/>
            <a:miter lim="800000"/>
            <a:headEnd/>
            <a:tailEnd/>
          </a:ln>
        </p:spPr>
      </p:pic>
      <p:pic>
        <p:nvPicPr>
          <p:cNvPr id="21510" name="Picture 6" descr="Cover"/>
          <p:cNvPicPr>
            <a:picLocks noChangeAspect="1" noChangeArrowheads="1"/>
          </p:cNvPicPr>
          <p:nvPr/>
        </p:nvPicPr>
        <p:blipFill>
          <a:blip r:embed="rId8"/>
          <a:srcRect/>
          <a:stretch>
            <a:fillRect/>
          </a:stretch>
        </p:blipFill>
        <p:spPr bwMode="auto">
          <a:xfrm>
            <a:off x="3671853" y="84147"/>
            <a:ext cx="4511053" cy="1442337"/>
          </a:xfrm>
          <a:prstGeom prst="rect">
            <a:avLst/>
          </a:prstGeom>
          <a:noFill/>
          <a:ln w="9525">
            <a:noFill/>
            <a:miter lim="800000"/>
            <a:headEnd/>
            <a:tailEnd/>
          </a:ln>
        </p:spPr>
      </p:pic>
      <p:pic>
        <p:nvPicPr>
          <p:cNvPr id="21509" name="Picture 5" descr="Cover"/>
          <p:cNvPicPr>
            <a:picLocks noChangeAspect="1" noChangeArrowheads="1"/>
          </p:cNvPicPr>
          <p:nvPr/>
        </p:nvPicPr>
        <p:blipFill>
          <a:blip r:embed="rId9"/>
          <a:srcRect/>
          <a:stretch>
            <a:fillRect/>
          </a:stretch>
        </p:blipFill>
        <p:spPr bwMode="auto">
          <a:xfrm>
            <a:off x="1165504" y="1093914"/>
            <a:ext cx="2902976" cy="3179188"/>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0"/>
          <a:srcRect/>
          <a:stretch>
            <a:fillRect/>
          </a:stretch>
        </p:blipFill>
        <p:spPr bwMode="auto">
          <a:xfrm>
            <a:off x="0" y="2797896"/>
            <a:ext cx="2826089" cy="2016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826992" cy="584775"/>
          </a:xfrm>
          <a:prstGeom prst="rect">
            <a:avLst/>
          </a:prstGeom>
        </p:spPr>
        <p:txBody>
          <a:bodyPr wrap="none">
            <a:spAutoFit/>
          </a:bodyPr>
          <a:lstStyle/>
          <a:p>
            <a:r>
              <a:rPr lang="en-US" sz="3200" b="1" dirty="0" smtClean="0">
                <a:latin typeface="Times New Roman" pitchFamily="18" charset="0"/>
                <a:cs typeface="Times New Roman" pitchFamily="18" charset="0"/>
              </a:rPr>
              <a:t>V. VẬN DỤNG</a:t>
            </a:r>
            <a:endParaRPr lang="en-US" sz="3200" dirty="0">
              <a:latin typeface="Times New Roman" pitchFamily="18" charset="0"/>
              <a:cs typeface="Times New Roman" pitchFamily="18" charset="0"/>
            </a:endParaRPr>
          </a:p>
        </p:txBody>
      </p:sp>
      <p:sp>
        <p:nvSpPr>
          <p:cNvPr id="5" name="Text Box 3" descr="Canvas"/>
          <p:cNvSpPr txBox="1">
            <a:spLocks noChangeArrowheads="1"/>
          </p:cNvSpPr>
          <p:nvPr/>
        </p:nvSpPr>
        <p:spPr bwMode="auto">
          <a:xfrm>
            <a:off x="0" y="533400"/>
            <a:ext cx="9144000" cy="2031947"/>
          </a:xfrm>
          <a:prstGeom prst="rect">
            <a:avLst/>
          </a:prstGeom>
          <a:noFill/>
          <a:ln w="9525">
            <a:noFill/>
            <a:miter lim="800000"/>
            <a:headEnd/>
            <a:tailEnd/>
          </a:ln>
        </p:spPr>
        <p:txBody>
          <a:bodyPr wrap="square" lIns="61576" tIns="30788" rIns="61576" bIns="30788">
            <a:spAutoFit/>
          </a:bodyPr>
          <a:lstStyle/>
          <a:p>
            <a:pPr eaLnBrk="1" hangingPunct="1">
              <a:spcBef>
                <a:spcPct val="50000"/>
              </a:spcBef>
            </a:pPr>
            <a:r>
              <a:rPr lang="en-US" sz="3200" b="1" dirty="0" smtClean="0">
                <a:solidFill>
                  <a:srgbClr val="C00000"/>
                </a:solidFill>
                <a:latin typeface="Times New Roman" pitchFamily="18" charset="0"/>
                <a:cs typeface="Times New Roman" pitchFamily="18" charset="0"/>
              </a:rPr>
              <a:t>C4</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Một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máy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biến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thế</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dùng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cần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phải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hạ</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hiệu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điện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thế</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220V </a:t>
            </a:r>
            <a:r>
              <a:rPr lang="en-US" sz="3200" b="1" dirty="0" err="1">
                <a:solidFill>
                  <a:srgbClr val="C00000"/>
                </a:solidFill>
                <a:latin typeface="Times New Roman" pitchFamily="18" charset="0"/>
                <a:cs typeface="Times New Roman" pitchFamily="18" charset="0"/>
              </a:rPr>
              <a:t>xuống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còn</a:t>
            </a:r>
            <a:r>
              <a:rPr lang="en-US" sz="3200" b="1" dirty="0">
                <a:solidFill>
                  <a:srgbClr val="C00000"/>
                </a:solidFill>
                <a:latin typeface="Times New Roman" pitchFamily="18" charset="0"/>
                <a:cs typeface="Times New Roman" pitchFamily="18" charset="0"/>
              </a:rPr>
              <a:t> 6V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3V. </a:t>
            </a:r>
            <a:r>
              <a:rPr lang="en-US" sz="3200" b="1" dirty="0" err="1">
                <a:solidFill>
                  <a:srgbClr val="C00000"/>
                </a:solidFill>
                <a:latin typeface="Times New Roman" pitchFamily="18" charset="0"/>
                <a:cs typeface="Times New Roman" pitchFamily="18" charset="0"/>
              </a:rPr>
              <a:t>Cuộn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sơ</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cấp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4000 </a:t>
            </a:r>
            <a:r>
              <a:rPr lang="en-US" sz="3200" b="1" dirty="0" err="1">
                <a:solidFill>
                  <a:srgbClr val="C00000"/>
                </a:solidFill>
                <a:latin typeface="Times New Roman" pitchFamily="18" charset="0"/>
                <a:cs typeface="Times New Roman" pitchFamily="18" charset="0"/>
              </a:rPr>
              <a:t>vòng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Tính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vòng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cuộn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thứ</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cấp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tương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ứng</a:t>
            </a:r>
            <a:r>
              <a:rPr lang="en-US" sz="3200" b="1" dirty="0">
                <a:solidFill>
                  <a:srgbClr val="C00000"/>
                </a:solidFill>
                <a:latin typeface="Times New Roman" pitchFamily="18" charset="0"/>
                <a:cs typeface="Times New Roman" pitchFamily="18" charset="0"/>
              </a:rPr>
              <a:t>.</a:t>
            </a:r>
          </a:p>
        </p:txBody>
      </p:sp>
      <p:sp>
        <p:nvSpPr>
          <p:cNvPr id="6" name="Rectangle 5"/>
          <p:cNvSpPr>
            <a:spLocks noChangeArrowheads="1"/>
          </p:cNvSpPr>
          <p:nvPr/>
        </p:nvSpPr>
        <p:spPr bwMode="auto">
          <a:xfrm>
            <a:off x="3429000" y="2514600"/>
            <a:ext cx="1480495" cy="554620"/>
          </a:xfrm>
          <a:prstGeom prst="rect">
            <a:avLst/>
          </a:prstGeom>
          <a:noFill/>
          <a:ln w="9525">
            <a:noFill/>
            <a:miter lim="800000"/>
            <a:headEnd/>
            <a:tailEnd/>
          </a:ln>
        </p:spPr>
        <p:txBody>
          <a:bodyPr wrap="none" lIns="61576" tIns="30788" rIns="61576" bIns="30788">
            <a:spAutoFit/>
          </a:bodyPr>
          <a:lstStyle/>
          <a:p>
            <a:r>
              <a:rPr lang="en-US" sz="3200" b="1" dirty="0" err="1">
                <a:solidFill>
                  <a:srgbClr val="002060"/>
                </a:solidFill>
                <a:latin typeface="Times New Roman" pitchFamily="18" charset="0"/>
                <a:cs typeface="Times New Roman" pitchFamily="18" charset="0"/>
              </a:rPr>
              <a:t>Bài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làm</a:t>
            </a:r>
            <a:endParaRPr lang="en-US" sz="3200" dirty="0">
              <a:solidFill>
                <a:srgbClr val="00206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381000" y="3048000"/>
            <a:ext cx="5486400" cy="584769"/>
          </a:xfrm>
          <a:prstGeom prst="rect">
            <a:avLst/>
          </a:prstGeom>
          <a:noFill/>
          <a:ln w="9525">
            <a:noFill/>
            <a:miter lim="800000"/>
            <a:headEnd/>
            <a:tailEnd/>
          </a:ln>
        </p:spPr>
        <p:txBody>
          <a:bodyPr wrap="square" lIns="91434" tIns="45717" rIns="91434" bIns="45717">
            <a:spAutoFit/>
          </a:bodyPr>
          <a:lstStyle/>
          <a:p>
            <a:pPr eaLnBrk="1" hangingPunct="1">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cuộn</a:t>
            </a:r>
            <a:r>
              <a:rPr lang="en-US" sz="3200" b="1" dirty="0">
                <a:latin typeface="Times New Roman" pitchFamily="18" charset="0"/>
                <a:cs typeface="Times New Roman" pitchFamily="18" charset="0"/>
              </a:rPr>
              <a:t> 6V:</a:t>
            </a:r>
          </a:p>
        </p:txBody>
      </p:sp>
      <p:grpSp>
        <p:nvGrpSpPr>
          <p:cNvPr id="8" name="Group 23"/>
          <p:cNvGrpSpPr>
            <a:grpSpLocks/>
          </p:cNvGrpSpPr>
          <p:nvPr/>
        </p:nvGrpSpPr>
        <p:grpSpPr bwMode="auto">
          <a:xfrm>
            <a:off x="381000" y="3657600"/>
            <a:ext cx="7772400" cy="1182926"/>
            <a:chOff x="346" y="1776"/>
            <a:chExt cx="4541" cy="745"/>
          </a:xfrm>
        </p:grpSpPr>
        <p:graphicFrame>
          <p:nvGraphicFramePr>
            <p:cNvPr id="9" name="Object 5"/>
            <p:cNvGraphicFramePr>
              <a:graphicFrameLocks noChangeAspect="1"/>
            </p:cNvGraphicFramePr>
            <p:nvPr/>
          </p:nvGraphicFramePr>
          <p:xfrm>
            <a:off x="346" y="1776"/>
            <a:ext cx="3828" cy="732"/>
          </p:xfrm>
          <a:graphic>
            <a:graphicData uri="http://schemas.openxmlformats.org/presentationml/2006/ole">
              <mc:AlternateContent xmlns:mc="http://schemas.openxmlformats.org/markup-compatibility/2006">
                <mc:Choice xmlns:v="urn:schemas-microsoft-com:vml" Requires="v">
                  <p:oleObj spid="_x0000_s69663" name="Equation" r:id="rId3" imgW="2349500" imgH="431800" progId="">
                    <p:embed/>
                  </p:oleObj>
                </mc:Choice>
                <mc:Fallback>
                  <p:oleObj name="Equation" r:id="rId3" imgW="2349500" imgH="4318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 y="1776"/>
                          <a:ext cx="3828" cy="732"/>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sp>
          <p:nvSpPr>
            <p:cNvPr id="10" name="Text Box 7"/>
            <p:cNvSpPr txBox="1">
              <a:spLocks noChangeArrowheads="1"/>
            </p:cNvSpPr>
            <p:nvPr/>
          </p:nvSpPr>
          <p:spPr bwMode="auto">
            <a:xfrm>
              <a:off x="4176" y="1920"/>
              <a:ext cx="711" cy="601"/>
            </a:xfrm>
            <a:prstGeom prst="rect">
              <a:avLst/>
            </a:prstGeom>
            <a:noFill/>
            <a:ln w="9525">
              <a:noFill/>
              <a:miter lim="800000"/>
              <a:headEnd/>
              <a:tailEnd/>
            </a:ln>
          </p:spPr>
          <p:txBody>
            <a:bodyPr>
              <a:spAutoFit/>
            </a:bodyPr>
            <a:lstStyle/>
            <a:p>
              <a:pPr eaLnBrk="1" hangingPunct="1">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vòng</a:t>
              </a:r>
              <a:r>
                <a:rPr lang="en-US" sz="2800" b="1" dirty="0">
                  <a:latin typeface="Times New Roman" pitchFamily="18" charset="0"/>
                  <a:cs typeface="Times New Roman" pitchFamily="18" charset="0"/>
                </a:rPr>
                <a:t>)</a:t>
              </a:r>
            </a:p>
          </p:txBody>
        </p:sp>
      </p:grpSp>
      <p:sp>
        <p:nvSpPr>
          <p:cNvPr id="11" name="Text Box 19"/>
          <p:cNvSpPr txBox="1">
            <a:spLocks noChangeArrowheads="1"/>
          </p:cNvSpPr>
          <p:nvPr/>
        </p:nvSpPr>
        <p:spPr bwMode="auto">
          <a:xfrm>
            <a:off x="457200" y="4800600"/>
            <a:ext cx="5790950" cy="584769"/>
          </a:xfrm>
          <a:prstGeom prst="rect">
            <a:avLst/>
          </a:prstGeom>
          <a:noFill/>
          <a:ln w="9525">
            <a:noFill/>
            <a:miter lim="800000"/>
            <a:headEnd/>
            <a:tailEnd/>
          </a:ln>
        </p:spPr>
        <p:txBody>
          <a:bodyPr lIns="91434" tIns="45717" rIns="91434" bIns="45717">
            <a:spAutoFit/>
          </a:bodyPr>
          <a:lstStyle/>
          <a:p>
            <a:pPr eaLnBrk="1" hangingPunct="1">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cuộn</a:t>
            </a:r>
            <a:r>
              <a:rPr lang="en-US" sz="3200" b="1" dirty="0">
                <a:latin typeface="Times New Roman" pitchFamily="18" charset="0"/>
                <a:cs typeface="Times New Roman" pitchFamily="18" charset="0"/>
              </a:rPr>
              <a:t> 3V:</a:t>
            </a:r>
          </a:p>
        </p:txBody>
      </p:sp>
      <p:grpSp>
        <p:nvGrpSpPr>
          <p:cNvPr id="12" name="Group 20"/>
          <p:cNvGrpSpPr>
            <a:grpSpLocks/>
          </p:cNvGrpSpPr>
          <p:nvPr/>
        </p:nvGrpSpPr>
        <p:grpSpPr bwMode="auto">
          <a:xfrm>
            <a:off x="304800" y="5373676"/>
            <a:ext cx="8610600" cy="1255401"/>
            <a:chOff x="453" y="2953"/>
            <a:chExt cx="4539" cy="791"/>
          </a:xfrm>
        </p:grpSpPr>
        <p:sp>
          <p:nvSpPr>
            <p:cNvPr id="13" name="Text Box 12"/>
            <p:cNvSpPr txBox="1">
              <a:spLocks noChangeArrowheads="1"/>
            </p:cNvSpPr>
            <p:nvPr/>
          </p:nvSpPr>
          <p:spPr bwMode="auto">
            <a:xfrm>
              <a:off x="4320" y="3120"/>
              <a:ext cx="672" cy="330"/>
            </a:xfrm>
            <a:prstGeom prst="rect">
              <a:avLst/>
            </a:prstGeom>
            <a:noFill/>
            <a:ln w="9525">
              <a:noFill/>
              <a:miter lim="800000"/>
              <a:headEnd/>
              <a:tailEnd/>
            </a:ln>
          </p:spPr>
          <p:txBody>
            <a:bodyPr>
              <a:spAutoFit/>
            </a:bodyPr>
            <a:lstStyle/>
            <a:p>
              <a:pPr eaLnBrk="1" hangingPunct="1">
                <a:spcBef>
                  <a:spcPct val="50000"/>
                </a:spcBef>
              </a:pP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vòng</a:t>
              </a:r>
              <a:r>
                <a:rPr lang="en-US" sz="2800" b="1" dirty="0">
                  <a:latin typeface="Times New Roman" pitchFamily="18" charset="0"/>
                  <a:cs typeface="Times New Roman" pitchFamily="18" charset="0"/>
                </a:rPr>
                <a:t>)</a:t>
              </a:r>
            </a:p>
          </p:txBody>
        </p:sp>
        <p:graphicFrame>
          <p:nvGraphicFramePr>
            <p:cNvPr id="14" name="Object 14"/>
            <p:cNvGraphicFramePr>
              <a:graphicFrameLocks noChangeAspect="1"/>
            </p:cNvGraphicFramePr>
            <p:nvPr/>
          </p:nvGraphicFramePr>
          <p:xfrm>
            <a:off x="453" y="2953"/>
            <a:ext cx="3776" cy="791"/>
          </p:xfrm>
          <a:graphic>
            <a:graphicData uri="http://schemas.openxmlformats.org/presentationml/2006/ole">
              <mc:AlternateContent xmlns:mc="http://schemas.openxmlformats.org/markup-compatibility/2006">
                <mc:Choice xmlns:v="urn:schemas-microsoft-com:vml" Requires="v">
                  <p:oleObj spid="_x0000_s69664" name="Equation" r:id="rId5" imgW="2273300" imgH="431800" progId="">
                    <p:embed/>
                  </p:oleObj>
                </mc:Choice>
                <mc:Fallback>
                  <p:oleObj name="Equation" r:id="rId5" imgW="2273300" imgH="43180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 y="2953"/>
                          <a:ext cx="3776" cy="791"/>
                        </a:xfrm>
                        <a:prstGeom prst="rect">
                          <a:avLst/>
                        </a:prstGeom>
                        <a:noFill/>
                        <a:extLst>
                          <a:ext uri="{909E8E84-426E-40DD-AFC4-6F175D3DCCD1}">
                            <a14:hiddenFill xmlns:a14="http://schemas.microsoft.com/office/drawing/2010/main">
                              <a:solidFill>
                                <a:srgbClr val="66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2" name="Google Shape;185;p18"/>
          <p:cNvGrpSpPr/>
          <p:nvPr/>
        </p:nvGrpSpPr>
        <p:grpSpPr>
          <a:xfrm>
            <a:off x="0" y="5181600"/>
            <a:ext cx="5385525" cy="1676400"/>
            <a:chOff x="2379750" y="3387413"/>
            <a:chExt cx="3005775" cy="909950"/>
          </a:xfrm>
        </p:grpSpPr>
        <p:sp>
          <p:nvSpPr>
            <p:cNvPr id="186" name="Google Shape;186;p18"/>
            <p:cNvSpPr/>
            <p:nvPr/>
          </p:nvSpPr>
          <p:spPr>
            <a:xfrm>
              <a:off x="2379750" y="3387413"/>
              <a:ext cx="2509201" cy="909950"/>
            </a:xfrm>
            <a:custGeom>
              <a:avLst/>
              <a:gdLst/>
              <a:ahLst/>
              <a:cxnLst/>
              <a:rect l="l" t="t" r="r" b="b"/>
              <a:pathLst>
                <a:path w="102193" h="36398" extrusionOk="0">
                  <a:moveTo>
                    <a:pt x="18194" y="0"/>
                  </a:moveTo>
                  <a:cubicBezTo>
                    <a:pt x="8145" y="0"/>
                    <a:pt x="1" y="8144"/>
                    <a:pt x="1" y="18193"/>
                  </a:cubicBezTo>
                  <a:cubicBezTo>
                    <a:pt x="1" y="28242"/>
                    <a:pt x="8145" y="36397"/>
                    <a:pt x="18194" y="36397"/>
                  </a:cubicBezTo>
                  <a:lnTo>
                    <a:pt x="102192" y="36397"/>
                  </a:lnTo>
                  <a:cubicBezTo>
                    <a:pt x="92143" y="36397"/>
                    <a:pt x="83999" y="28242"/>
                    <a:pt x="83999" y="18193"/>
                  </a:cubicBezTo>
                  <a:cubicBezTo>
                    <a:pt x="83999" y="8144"/>
                    <a:pt x="92143" y="0"/>
                    <a:pt x="102192" y="0"/>
                  </a:cubicBezTo>
                  <a:close/>
                </a:path>
              </a:pathLst>
            </a:custGeom>
            <a:solidFill>
              <a:srgbClr val="FCBD24"/>
            </a:solidFill>
            <a:ln>
              <a:noFill/>
            </a:ln>
          </p:spPr>
          <p:txBody>
            <a:bodyPr spcFirstLastPara="1" wrap="square" lIns="457200" tIns="91425" rIns="731500" bIns="91425" anchor="ctr" anchorCtr="0">
              <a:noAutofit/>
            </a:bodyPr>
            <a:lstStyle/>
            <a:p>
              <a:pPr lvl="0" algn="ctr">
                <a:buClr>
                  <a:schemeClr val="dk1"/>
                </a:buClr>
                <a:buSzPts val="1100"/>
              </a:pPr>
              <a:endParaRPr sz="3600" b="1">
                <a:solidFill>
                  <a:srgbClr val="FFFFFF"/>
                </a:solidFill>
                <a:latin typeface="Times New Roman" pitchFamily="18" charset="0"/>
                <a:ea typeface="Roboto"/>
                <a:cs typeface="Times New Roman" pitchFamily="18" charset="0"/>
                <a:sym typeface="Roboto"/>
              </a:endParaRPr>
            </a:p>
          </p:txBody>
        </p:sp>
        <p:sp>
          <p:nvSpPr>
            <p:cNvPr id="187" name="Google Shape;187;p18"/>
            <p:cNvSpPr/>
            <p:nvPr/>
          </p:nvSpPr>
          <p:spPr>
            <a:xfrm>
              <a:off x="4475550" y="3387413"/>
              <a:ext cx="909975" cy="909950"/>
            </a:xfrm>
            <a:custGeom>
              <a:avLst/>
              <a:gdLst/>
              <a:ahLst/>
              <a:cxnLst/>
              <a:rect l="l" t="t" r="r" b="b"/>
              <a:pathLst>
                <a:path w="36399" h="36398" extrusionOk="0">
                  <a:moveTo>
                    <a:pt x="18194" y="0"/>
                  </a:moveTo>
                  <a:cubicBezTo>
                    <a:pt x="8145" y="0"/>
                    <a:pt x="1" y="8144"/>
                    <a:pt x="1" y="18193"/>
                  </a:cubicBezTo>
                  <a:cubicBezTo>
                    <a:pt x="1" y="28242"/>
                    <a:pt x="8145" y="36397"/>
                    <a:pt x="18194" y="36397"/>
                  </a:cubicBezTo>
                  <a:cubicBezTo>
                    <a:pt x="28254" y="36397"/>
                    <a:pt x="36398" y="28242"/>
                    <a:pt x="36398" y="18193"/>
                  </a:cubicBezTo>
                  <a:cubicBezTo>
                    <a:pt x="36398" y="8144"/>
                    <a:pt x="28254" y="0"/>
                    <a:pt x="18194"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9;p18"/>
          <p:cNvGrpSpPr/>
          <p:nvPr/>
        </p:nvGrpSpPr>
        <p:grpSpPr>
          <a:xfrm>
            <a:off x="3352800" y="4038600"/>
            <a:ext cx="5791200" cy="1600200"/>
            <a:chOff x="3758200" y="2648613"/>
            <a:chExt cx="3006050" cy="909975"/>
          </a:xfrm>
        </p:grpSpPr>
        <p:sp>
          <p:nvSpPr>
            <p:cNvPr id="190" name="Google Shape;190;p18"/>
            <p:cNvSpPr/>
            <p:nvPr/>
          </p:nvSpPr>
          <p:spPr>
            <a:xfrm>
              <a:off x="4209450" y="2648613"/>
              <a:ext cx="2554800" cy="909975"/>
            </a:xfrm>
            <a:custGeom>
              <a:avLst/>
              <a:gdLst/>
              <a:ahLst/>
              <a:cxnLst/>
              <a:rect l="l" t="t" r="r" b="b"/>
              <a:pathLst>
                <a:path w="102192" h="36399" extrusionOk="0">
                  <a:moveTo>
                    <a:pt x="1" y="1"/>
                  </a:moveTo>
                  <a:cubicBezTo>
                    <a:pt x="10049" y="1"/>
                    <a:pt x="18193" y="8145"/>
                    <a:pt x="18193" y="18194"/>
                  </a:cubicBezTo>
                  <a:cubicBezTo>
                    <a:pt x="18193" y="28242"/>
                    <a:pt x="10049" y="36398"/>
                    <a:pt x="1" y="36398"/>
                  </a:cubicBezTo>
                  <a:lnTo>
                    <a:pt x="83999" y="36398"/>
                  </a:lnTo>
                  <a:cubicBezTo>
                    <a:pt x="94048" y="36398"/>
                    <a:pt x="102192" y="28242"/>
                    <a:pt x="102192" y="18194"/>
                  </a:cubicBezTo>
                  <a:cubicBezTo>
                    <a:pt x="102192" y="8145"/>
                    <a:pt x="94048" y="1"/>
                    <a:pt x="83999" y="1"/>
                  </a:cubicBezTo>
                  <a:close/>
                </a:path>
              </a:pathLst>
            </a:custGeom>
            <a:solidFill>
              <a:srgbClr val="EC3A3B"/>
            </a:solidFill>
            <a:ln>
              <a:noFill/>
            </a:ln>
          </p:spPr>
          <p:txBody>
            <a:bodyPr spcFirstLastPara="1" wrap="square" lIns="731500" tIns="91425" rIns="457200" bIns="91425" anchor="ctr" anchorCtr="0">
              <a:noAutofit/>
            </a:bodyPr>
            <a:lstStyle/>
            <a:p>
              <a:pPr lvl="0" algn="ctr">
                <a:buClr>
                  <a:schemeClr val="dk1"/>
                </a:buClr>
                <a:buSzPts val="1100"/>
              </a:pPr>
              <a:endParaRPr sz="2800" b="1">
                <a:latin typeface="Times New Roman" pitchFamily="18" charset="0"/>
                <a:ea typeface="Roboto"/>
                <a:cs typeface="Times New Roman" pitchFamily="18" charset="0"/>
                <a:sym typeface="Roboto"/>
              </a:endParaRPr>
            </a:p>
          </p:txBody>
        </p:sp>
        <p:sp>
          <p:nvSpPr>
            <p:cNvPr id="191" name="Google Shape;191;p18"/>
            <p:cNvSpPr/>
            <p:nvPr/>
          </p:nvSpPr>
          <p:spPr>
            <a:xfrm>
              <a:off x="3758200" y="2648613"/>
              <a:ext cx="909975" cy="909975"/>
            </a:xfrm>
            <a:custGeom>
              <a:avLst/>
              <a:gdLst/>
              <a:ahLst/>
              <a:cxnLst/>
              <a:rect l="l" t="t" r="r" b="b"/>
              <a:pathLst>
                <a:path w="36399" h="36399" extrusionOk="0">
                  <a:moveTo>
                    <a:pt x="18193" y="1"/>
                  </a:moveTo>
                  <a:cubicBezTo>
                    <a:pt x="8145" y="1"/>
                    <a:pt x="1" y="8145"/>
                    <a:pt x="1" y="18194"/>
                  </a:cubicBezTo>
                  <a:cubicBezTo>
                    <a:pt x="1" y="28242"/>
                    <a:pt x="8145" y="36398"/>
                    <a:pt x="18193" y="36398"/>
                  </a:cubicBezTo>
                  <a:cubicBezTo>
                    <a:pt x="28242" y="36398"/>
                    <a:pt x="36398" y="28242"/>
                    <a:pt x="36398" y="18194"/>
                  </a:cubicBezTo>
                  <a:cubicBezTo>
                    <a:pt x="36398" y="8145"/>
                    <a:pt x="28242" y="1"/>
                    <a:pt x="18193"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92;p18"/>
          <p:cNvGrpSpPr/>
          <p:nvPr/>
        </p:nvGrpSpPr>
        <p:grpSpPr>
          <a:xfrm>
            <a:off x="3758200" y="1447800"/>
            <a:ext cx="5385800" cy="1676400"/>
            <a:chOff x="3758200" y="1211238"/>
            <a:chExt cx="3006050" cy="909950"/>
          </a:xfrm>
        </p:grpSpPr>
        <p:sp>
          <p:nvSpPr>
            <p:cNvPr id="193" name="Google Shape;193;p18"/>
            <p:cNvSpPr/>
            <p:nvPr/>
          </p:nvSpPr>
          <p:spPr>
            <a:xfrm>
              <a:off x="4209450" y="1211238"/>
              <a:ext cx="2554800" cy="909950"/>
            </a:xfrm>
            <a:custGeom>
              <a:avLst/>
              <a:gdLst/>
              <a:ahLst/>
              <a:cxnLst/>
              <a:rect l="l" t="t" r="r" b="b"/>
              <a:pathLst>
                <a:path w="102192" h="36398" extrusionOk="0">
                  <a:moveTo>
                    <a:pt x="1" y="1"/>
                  </a:moveTo>
                  <a:cubicBezTo>
                    <a:pt x="10049" y="1"/>
                    <a:pt x="18193" y="8145"/>
                    <a:pt x="18193" y="18193"/>
                  </a:cubicBezTo>
                  <a:cubicBezTo>
                    <a:pt x="18193" y="28242"/>
                    <a:pt x="10049" y="36398"/>
                    <a:pt x="1" y="36398"/>
                  </a:cubicBezTo>
                  <a:lnTo>
                    <a:pt x="83999" y="36398"/>
                  </a:lnTo>
                  <a:cubicBezTo>
                    <a:pt x="94048" y="36398"/>
                    <a:pt x="102192" y="28242"/>
                    <a:pt x="102192" y="18193"/>
                  </a:cubicBezTo>
                  <a:cubicBezTo>
                    <a:pt x="102192" y="8145"/>
                    <a:pt x="94048" y="1"/>
                    <a:pt x="83999" y="1"/>
                  </a:cubicBezTo>
                  <a:close/>
                </a:path>
              </a:pathLst>
            </a:custGeom>
            <a:solidFill>
              <a:srgbClr val="5EB2FC"/>
            </a:solidFill>
            <a:ln>
              <a:noFill/>
            </a:ln>
          </p:spPr>
          <p:txBody>
            <a:bodyPr spcFirstLastPara="1" wrap="square" lIns="731500" tIns="91425" rIns="457200" bIns="91425" anchor="ctr" anchorCtr="0">
              <a:noAutofit/>
            </a:bodyPr>
            <a:lstStyle/>
            <a:p>
              <a:pPr lvl="0" algn="ctr">
                <a:buClr>
                  <a:schemeClr val="dk1"/>
                </a:buClr>
                <a:buSzPts val="1100"/>
              </a:pPr>
              <a:endParaRPr sz="3200" b="1">
                <a:solidFill>
                  <a:srgbClr val="FFFFFF"/>
                </a:solidFill>
                <a:latin typeface="Times New Roman" pitchFamily="18" charset="0"/>
                <a:ea typeface="Roboto"/>
                <a:cs typeface="Times New Roman" pitchFamily="18" charset="0"/>
                <a:sym typeface="Roboto"/>
              </a:endParaRPr>
            </a:p>
          </p:txBody>
        </p:sp>
        <p:sp>
          <p:nvSpPr>
            <p:cNvPr id="194" name="Google Shape;194;p18"/>
            <p:cNvSpPr/>
            <p:nvPr/>
          </p:nvSpPr>
          <p:spPr>
            <a:xfrm>
              <a:off x="3758200" y="1211238"/>
              <a:ext cx="909975" cy="909950"/>
            </a:xfrm>
            <a:custGeom>
              <a:avLst/>
              <a:gdLst/>
              <a:ahLst/>
              <a:cxnLst/>
              <a:rect l="l" t="t" r="r" b="b"/>
              <a:pathLst>
                <a:path w="36399" h="36398" extrusionOk="0">
                  <a:moveTo>
                    <a:pt x="18193" y="1"/>
                  </a:moveTo>
                  <a:cubicBezTo>
                    <a:pt x="8145" y="1"/>
                    <a:pt x="1" y="8145"/>
                    <a:pt x="1" y="18193"/>
                  </a:cubicBezTo>
                  <a:cubicBezTo>
                    <a:pt x="1" y="28242"/>
                    <a:pt x="8145" y="36398"/>
                    <a:pt x="18193" y="36398"/>
                  </a:cubicBezTo>
                  <a:cubicBezTo>
                    <a:pt x="28242" y="36398"/>
                    <a:pt x="36398" y="28242"/>
                    <a:pt x="36398" y="18193"/>
                  </a:cubicBezTo>
                  <a:cubicBezTo>
                    <a:pt x="36398" y="8145"/>
                    <a:pt x="28242" y="1"/>
                    <a:pt x="18193"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95;p18"/>
          <p:cNvGrpSpPr/>
          <p:nvPr/>
        </p:nvGrpSpPr>
        <p:grpSpPr>
          <a:xfrm>
            <a:off x="0" y="2590800"/>
            <a:ext cx="5385525" cy="1676400"/>
            <a:chOff x="2379750" y="1927688"/>
            <a:chExt cx="3005775" cy="909975"/>
          </a:xfrm>
        </p:grpSpPr>
        <p:sp>
          <p:nvSpPr>
            <p:cNvPr id="196" name="Google Shape;196;p18"/>
            <p:cNvSpPr/>
            <p:nvPr/>
          </p:nvSpPr>
          <p:spPr>
            <a:xfrm>
              <a:off x="2379750" y="1927688"/>
              <a:ext cx="2554825" cy="909975"/>
            </a:xfrm>
            <a:custGeom>
              <a:avLst/>
              <a:gdLst/>
              <a:ahLst/>
              <a:cxnLst/>
              <a:rect l="l" t="t" r="r" b="b"/>
              <a:pathLst>
                <a:path w="102193" h="36399" extrusionOk="0">
                  <a:moveTo>
                    <a:pt x="18194" y="1"/>
                  </a:moveTo>
                  <a:cubicBezTo>
                    <a:pt x="8145" y="1"/>
                    <a:pt x="1" y="8145"/>
                    <a:pt x="1" y="18194"/>
                  </a:cubicBezTo>
                  <a:cubicBezTo>
                    <a:pt x="1" y="28243"/>
                    <a:pt x="8145" y="36398"/>
                    <a:pt x="18194" y="36398"/>
                  </a:cubicBezTo>
                  <a:lnTo>
                    <a:pt x="102192" y="36398"/>
                  </a:lnTo>
                  <a:cubicBezTo>
                    <a:pt x="92143" y="36398"/>
                    <a:pt x="83999" y="28243"/>
                    <a:pt x="83999" y="18194"/>
                  </a:cubicBezTo>
                  <a:cubicBezTo>
                    <a:pt x="83999" y="8145"/>
                    <a:pt x="92143" y="1"/>
                    <a:pt x="102192" y="1"/>
                  </a:cubicBezTo>
                  <a:close/>
                </a:path>
              </a:pathLst>
            </a:custGeom>
            <a:solidFill>
              <a:schemeClr val="accent4"/>
            </a:solidFill>
            <a:ln>
              <a:noFill/>
            </a:ln>
          </p:spPr>
          <p:txBody>
            <a:bodyPr spcFirstLastPara="1" wrap="square" lIns="457200" tIns="91425" rIns="731500" bIns="91425" anchor="ctr" anchorCtr="0">
              <a:noAutofit/>
            </a:bodyPr>
            <a:lstStyle/>
            <a:p>
              <a:pPr lvl="0" algn="ctr">
                <a:buClr>
                  <a:schemeClr val="dk1"/>
                </a:buClr>
                <a:buSzPts val="1100"/>
              </a:pPr>
              <a:endParaRPr sz="3200" b="1">
                <a:solidFill>
                  <a:srgbClr val="FFFFFF"/>
                </a:solidFill>
                <a:latin typeface="Times New Roman" pitchFamily="18" charset="0"/>
                <a:ea typeface="Roboto"/>
                <a:cs typeface="Times New Roman" pitchFamily="18" charset="0"/>
                <a:sym typeface="Roboto"/>
              </a:endParaRPr>
            </a:p>
          </p:txBody>
        </p:sp>
        <p:sp>
          <p:nvSpPr>
            <p:cNvPr id="197" name="Google Shape;197;p18"/>
            <p:cNvSpPr/>
            <p:nvPr/>
          </p:nvSpPr>
          <p:spPr>
            <a:xfrm>
              <a:off x="4475550" y="1927688"/>
              <a:ext cx="909975" cy="909975"/>
            </a:xfrm>
            <a:custGeom>
              <a:avLst/>
              <a:gdLst/>
              <a:ahLst/>
              <a:cxnLst/>
              <a:rect l="l" t="t" r="r" b="b"/>
              <a:pathLst>
                <a:path w="36399" h="36399" extrusionOk="0">
                  <a:moveTo>
                    <a:pt x="18194" y="1"/>
                  </a:moveTo>
                  <a:cubicBezTo>
                    <a:pt x="8145" y="1"/>
                    <a:pt x="1" y="8145"/>
                    <a:pt x="1" y="18194"/>
                  </a:cubicBezTo>
                  <a:cubicBezTo>
                    <a:pt x="1" y="28243"/>
                    <a:pt x="8145" y="36398"/>
                    <a:pt x="18194" y="36398"/>
                  </a:cubicBezTo>
                  <a:cubicBezTo>
                    <a:pt x="28254" y="36398"/>
                    <a:pt x="36398" y="28243"/>
                    <a:pt x="36398" y="18194"/>
                  </a:cubicBezTo>
                  <a:cubicBezTo>
                    <a:pt x="36398" y="8145"/>
                    <a:pt x="28254" y="1"/>
                    <a:pt x="18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8"/>
          <p:cNvSpPr/>
          <p:nvPr/>
        </p:nvSpPr>
        <p:spPr>
          <a:xfrm>
            <a:off x="3907325" y="1823351"/>
            <a:ext cx="1342300" cy="4577449"/>
          </a:xfrm>
          <a:custGeom>
            <a:avLst/>
            <a:gdLst/>
            <a:ahLst/>
            <a:cxnLst/>
            <a:rect l="l" t="t" r="r" b="b"/>
            <a:pathLst>
              <a:path w="53692" h="110932" extrusionOk="0">
                <a:moveTo>
                  <a:pt x="12240" y="0"/>
                </a:moveTo>
                <a:cubicBezTo>
                  <a:pt x="5644" y="0"/>
                  <a:pt x="298" y="5346"/>
                  <a:pt x="286" y="11930"/>
                </a:cubicBezTo>
                <a:cubicBezTo>
                  <a:pt x="286" y="18312"/>
                  <a:pt x="5501" y="23694"/>
                  <a:pt x="11883" y="23884"/>
                </a:cubicBezTo>
                <a:lnTo>
                  <a:pt x="12038" y="23884"/>
                </a:lnTo>
                <a:cubicBezTo>
                  <a:pt x="16646" y="23956"/>
                  <a:pt x="21063" y="25670"/>
                  <a:pt x="24325" y="28933"/>
                </a:cubicBezTo>
                <a:lnTo>
                  <a:pt x="24480" y="29087"/>
                </a:lnTo>
                <a:cubicBezTo>
                  <a:pt x="27492" y="32100"/>
                  <a:pt x="29028" y="36219"/>
                  <a:pt x="28992" y="40482"/>
                </a:cubicBezTo>
                <a:cubicBezTo>
                  <a:pt x="28992" y="40517"/>
                  <a:pt x="28992" y="40565"/>
                  <a:pt x="28992" y="40601"/>
                </a:cubicBezTo>
                <a:cubicBezTo>
                  <a:pt x="28992" y="40624"/>
                  <a:pt x="28992" y="40648"/>
                  <a:pt x="28992" y="40660"/>
                </a:cubicBezTo>
                <a:cubicBezTo>
                  <a:pt x="29004" y="45077"/>
                  <a:pt x="27445" y="49340"/>
                  <a:pt x="24325" y="52447"/>
                </a:cubicBezTo>
                <a:lnTo>
                  <a:pt x="23932" y="52840"/>
                </a:lnTo>
                <a:cubicBezTo>
                  <a:pt x="21027" y="55757"/>
                  <a:pt x="17094" y="57513"/>
                  <a:pt x="12988" y="57513"/>
                </a:cubicBezTo>
                <a:cubicBezTo>
                  <a:pt x="12854" y="57513"/>
                  <a:pt x="12720" y="57511"/>
                  <a:pt x="12586" y="57508"/>
                </a:cubicBezTo>
                <a:cubicBezTo>
                  <a:pt x="12467" y="57502"/>
                  <a:pt x="12348" y="57499"/>
                  <a:pt x="12228" y="57499"/>
                </a:cubicBezTo>
                <a:cubicBezTo>
                  <a:pt x="12109" y="57499"/>
                  <a:pt x="11990" y="57502"/>
                  <a:pt x="11871" y="57508"/>
                </a:cubicBezTo>
                <a:cubicBezTo>
                  <a:pt x="5704" y="57686"/>
                  <a:pt x="572" y="62734"/>
                  <a:pt x="298" y="68902"/>
                </a:cubicBezTo>
                <a:cubicBezTo>
                  <a:pt x="1" y="75736"/>
                  <a:pt x="5454" y="81379"/>
                  <a:pt x="12228" y="81379"/>
                </a:cubicBezTo>
                <a:lnTo>
                  <a:pt x="12288" y="81379"/>
                </a:lnTo>
                <a:cubicBezTo>
                  <a:pt x="12321" y="81379"/>
                  <a:pt x="12353" y="81379"/>
                  <a:pt x="12386" y="81379"/>
                </a:cubicBezTo>
                <a:cubicBezTo>
                  <a:pt x="16114" y="81379"/>
                  <a:pt x="19729" y="82724"/>
                  <a:pt x="22373" y="85368"/>
                </a:cubicBezTo>
                <a:lnTo>
                  <a:pt x="23861" y="86856"/>
                </a:lnTo>
                <a:cubicBezTo>
                  <a:pt x="27159" y="90154"/>
                  <a:pt x="28861" y="94643"/>
                  <a:pt x="28992" y="99310"/>
                </a:cubicBezTo>
                <a:cubicBezTo>
                  <a:pt x="29004" y="99834"/>
                  <a:pt x="29052" y="100370"/>
                  <a:pt x="29135" y="100906"/>
                </a:cubicBezTo>
                <a:cubicBezTo>
                  <a:pt x="29945" y="106085"/>
                  <a:pt x="34184" y="110181"/>
                  <a:pt x="39387" y="110835"/>
                </a:cubicBezTo>
                <a:cubicBezTo>
                  <a:pt x="39906" y="110900"/>
                  <a:pt x="40420" y="110932"/>
                  <a:pt x="40927" y="110932"/>
                </a:cubicBezTo>
                <a:cubicBezTo>
                  <a:pt x="48036" y="110932"/>
                  <a:pt x="53692" y="104720"/>
                  <a:pt x="52769" y="97429"/>
                </a:cubicBezTo>
                <a:cubicBezTo>
                  <a:pt x="52102" y="92214"/>
                  <a:pt x="47959" y="87964"/>
                  <a:pt x="42768" y="87190"/>
                </a:cubicBezTo>
                <a:cubicBezTo>
                  <a:pt x="42232" y="87106"/>
                  <a:pt x="41708" y="87071"/>
                  <a:pt x="41184" y="87059"/>
                </a:cubicBezTo>
                <a:cubicBezTo>
                  <a:pt x="36470" y="86952"/>
                  <a:pt x="31921" y="85261"/>
                  <a:pt x="28588" y="81915"/>
                </a:cubicBezTo>
                <a:lnTo>
                  <a:pt x="28052" y="81391"/>
                </a:lnTo>
                <a:cubicBezTo>
                  <a:pt x="25182" y="78510"/>
                  <a:pt x="23789" y="74498"/>
                  <a:pt x="24135" y="70450"/>
                </a:cubicBezTo>
                <a:cubicBezTo>
                  <a:pt x="24159" y="70116"/>
                  <a:pt x="24170" y="69783"/>
                  <a:pt x="24170" y="69438"/>
                </a:cubicBezTo>
                <a:cubicBezTo>
                  <a:pt x="24170" y="69414"/>
                  <a:pt x="24170" y="69402"/>
                  <a:pt x="24170" y="69378"/>
                </a:cubicBezTo>
                <a:cubicBezTo>
                  <a:pt x="24147" y="64985"/>
                  <a:pt x="25718" y="60722"/>
                  <a:pt x="28826" y="57615"/>
                </a:cubicBezTo>
                <a:lnTo>
                  <a:pt x="29231" y="57210"/>
                </a:lnTo>
                <a:cubicBezTo>
                  <a:pt x="32148" y="54293"/>
                  <a:pt x="36081" y="52537"/>
                  <a:pt x="40186" y="52537"/>
                </a:cubicBezTo>
                <a:cubicBezTo>
                  <a:pt x="40320" y="52537"/>
                  <a:pt x="40455" y="52539"/>
                  <a:pt x="40589" y="52543"/>
                </a:cubicBezTo>
                <a:lnTo>
                  <a:pt x="41292" y="52543"/>
                </a:lnTo>
                <a:cubicBezTo>
                  <a:pt x="47459" y="52352"/>
                  <a:pt x="52591" y="47304"/>
                  <a:pt x="52853" y="41136"/>
                </a:cubicBezTo>
                <a:cubicBezTo>
                  <a:pt x="53150" y="34302"/>
                  <a:pt x="47697" y="28659"/>
                  <a:pt x="40923" y="28659"/>
                </a:cubicBezTo>
                <a:cubicBezTo>
                  <a:pt x="40827" y="28659"/>
                  <a:pt x="40720" y="28659"/>
                  <a:pt x="40625" y="28671"/>
                </a:cubicBezTo>
                <a:cubicBezTo>
                  <a:pt x="40491" y="28674"/>
                  <a:pt x="40358" y="28676"/>
                  <a:pt x="40225" y="28676"/>
                </a:cubicBezTo>
                <a:cubicBezTo>
                  <a:pt x="36105" y="28676"/>
                  <a:pt x="32137" y="27076"/>
                  <a:pt x="29219" y="24158"/>
                </a:cubicBezTo>
                <a:cubicBezTo>
                  <a:pt x="25933" y="20884"/>
                  <a:pt x="24230" y="16431"/>
                  <a:pt x="24170" y="11800"/>
                </a:cubicBezTo>
                <a:cubicBezTo>
                  <a:pt x="24170" y="11740"/>
                  <a:pt x="24170" y="11692"/>
                  <a:pt x="24170" y="11645"/>
                </a:cubicBezTo>
                <a:cubicBezTo>
                  <a:pt x="24016" y="5251"/>
                  <a:pt x="18634" y="12"/>
                  <a:pt x="12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99;p18"/>
          <p:cNvGrpSpPr/>
          <p:nvPr/>
        </p:nvGrpSpPr>
        <p:grpSpPr>
          <a:xfrm>
            <a:off x="4724400" y="5638800"/>
            <a:ext cx="337522" cy="494545"/>
            <a:chOff x="-39998250" y="3605325"/>
            <a:chExt cx="288875" cy="317450"/>
          </a:xfrm>
        </p:grpSpPr>
        <p:sp>
          <p:nvSpPr>
            <p:cNvPr id="200" name="Google Shape;200;p18"/>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201" name="Google Shape;201;p18"/>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02;p18"/>
          <p:cNvGrpSpPr/>
          <p:nvPr/>
        </p:nvGrpSpPr>
        <p:grpSpPr>
          <a:xfrm>
            <a:off x="3886200" y="2057400"/>
            <a:ext cx="685800" cy="492052"/>
            <a:chOff x="-38129425" y="3222550"/>
            <a:chExt cx="228450" cy="315850"/>
          </a:xfrm>
        </p:grpSpPr>
        <p:sp>
          <p:nvSpPr>
            <p:cNvPr id="203" name="Google Shape;203;p18"/>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A</a:t>
              </a:r>
              <a:endParaRPr sz="3600" b="1">
                <a:latin typeface="Times New Roman" pitchFamily="18" charset="0"/>
                <a:cs typeface="Times New Roman" pitchFamily="18" charset="0"/>
              </a:endParaRPr>
            </a:p>
          </p:txBody>
        </p:sp>
        <p:sp>
          <p:nvSpPr>
            <p:cNvPr id="204" name="Google Shape;204;p18"/>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5" name="Google Shape;205;p18"/>
          <p:cNvSpPr/>
          <p:nvPr/>
        </p:nvSpPr>
        <p:spPr>
          <a:xfrm>
            <a:off x="4648200" y="3124200"/>
            <a:ext cx="383790" cy="493688"/>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grpSp>
        <p:nvGrpSpPr>
          <p:cNvPr id="8" name="Google Shape;206;p18"/>
          <p:cNvGrpSpPr/>
          <p:nvPr/>
        </p:nvGrpSpPr>
        <p:grpSpPr>
          <a:xfrm>
            <a:off x="4038600" y="4495800"/>
            <a:ext cx="366293" cy="493921"/>
            <a:chOff x="-39647175" y="3972000"/>
            <a:chExt cx="313500" cy="317050"/>
          </a:xfrm>
        </p:grpSpPr>
        <p:sp>
          <p:nvSpPr>
            <p:cNvPr id="207" name="Google Shape;207;p18"/>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209" name="Google Shape;209;p18"/>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Flowchart: Alternate Process 26"/>
          <p:cNvSpPr/>
          <p:nvPr/>
        </p:nvSpPr>
        <p:spPr>
          <a:xfrm>
            <a:off x="0" y="0"/>
            <a:ext cx="9144000" cy="1371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smtClean="0">
                <a:solidFill>
                  <a:schemeClr val="tx1"/>
                </a:solidFill>
                <a:latin typeface="Times New Roman" pitchFamily="18" charset="0"/>
                <a:cs typeface="Times New Roman" pitchFamily="18" charset="0"/>
              </a:rPr>
              <a:t>Câu 1:</a:t>
            </a:r>
            <a:r>
              <a:rPr lang="en-US" sz="3600" dirty="0" err="1">
                <a:solidFill>
                  <a:schemeClr val="tx1"/>
                </a:solidFill>
                <a:latin typeface="Times New Roman" pitchFamily="18" charset="0"/>
                <a:cs typeface="Times New Roman" pitchFamily="18" charset="0"/>
              </a:rPr>
              <a:t>Các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bộ</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phận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chính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máy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thế</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gồm</a:t>
            </a:r>
            <a:r>
              <a:rPr lang="en-US" sz="3600" dirty="0">
                <a:solidFill>
                  <a:schemeClr val="tx1"/>
                </a:solidFill>
                <a:latin typeface="Times New Roman" pitchFamily="18" charset="0"/>
                <a:cs typeface="Times New Roman" pitchFamily="18" charset="0"/>
              </a:rPr>
              <a:t>:</a:t>
            </a:r>
          </a:p>
        </p:txBody>
      </p:sp>
      <p:sp>
        <p:nvSpPr>
          <p:cNvPr id="28" name="Rectangle 27"/>
          <p:cNvSpPr/>
          <p:nvPr/>
        </p:nvSpPr>
        <p:spPr>
          <a:xfrm>
            <a:off x="4495800" y="1524000"/>
            <a:ext cx="4495800" cy="1569660"/>
          </a:xfrm>
          <a:prstGeom prst="rect">
            <a:avLst/>
          </a:prstGeom>
        </p:spPr>
        <p:txBody>
          <a:bodyPr wrap="square">
            <a:spAutoFit/>
          </a:bodyPr>
          <a:lstStyle/>
          <a:p>
            <a:r>
              <a:rPr lang="vi-VN" sz="3200" dirty="0">
                <a:latin typeface="Times New Roman" pitchFamily="18" charset="0"/>
                <a:cs typeface="Times New Roman" pitchFamily="18" charset="0"/>
              </a:rPr>
              <a:t>Hai cuộn dây dẫn có số vòng dây khác nhau và nam châm điện.</a:t>
            </a:r>
            <a:endParaRPr lang="en-US" sz="3200" dirty="0">
              <a:latin typeface="Times New Roman" pitchFamily="18" charset="0"/>
              <a:cs typeface="Times New Roman" pitchFamily="18" charset="0"/>
            </a:endParaRPr>
          </a:p>
        </p:txBody>
      </p:sp>
      <p:sp>
        <p:nvSpPr>
          <p:cNvPr id="29" name="Rectangle 28"/>
          <p:cNvSpPr/>
          <p:nvPr/>
        </p:nvSpPr>
        <p:spPr>
          <a:xfrm>
            <a:off x="152400" y="2667000"/>
            <a:ext cx="4419601" cy="1569660"/>
          </a:xfrm>
          <a:prstGeom prst="rect">
            <a:avLst/>
          </a:prstGeom>
        </p:spPr>
        <p:txBody>
          <a:bodyPr wrap="square">
            <a:spAutoFit/>
          </a:bodyPr>
          <a:lstStyle/>
          <a:p>
            <a:r>
              <a:rPr lang="en-US" b="1" dirty="0" smtClean="0">
                <a:solidFill>
                  <a:srgbClr val="3F3F3F"/>
                </a:solidFill>
                <a:latin typeface="Roboto"/>
                <a:cs typeface="Arial" pitchFamily="34"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lõi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sắt</a:t>
            </a:r>
            <a:r>
              <a:rPr lang="en-US" sz="3200" dirty="0">
                <a:latin typeface="Times New Roman" pitchFamily="18" charset="0"/>
                <a:cs typeface="Times New Roman" pitchFamily="18" charset="0"/>
              </a:rPr>
              <a:t>.</a:t>
            </a:r>
          </a:p>
        </p:txBody>
      </p:sp>
      <p:sp>
        <p:nvSpPr>
          <p:cNvPr id="30" name="Rectangle 29"/>
          <p:cNvSpPr/>
          <p:nvPr/>
        </p:nvSpPr>
        <p:spPr>
          <a:xfrm>
            <a:off x="4724400" y="4038600"/>
            <a:ext cx="4191000" cy="1569660"/>
          </a:xfrm>
          <a:prstGeom prst="rect">
            <a:avLst/>
          </a:prstGeom>
        </p:spPr>
        <p:txBody>
          <a:bodyPr wrap="square">
            <a:spAutoFit/>
          </a:bodyPr>
          <a:lstStyle/>
          <a:p>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cửu</a:t>
            </a:r>
            <a:r>
              <a:rPr lang="en-US" sz="3200" dirty="0">
                <a:latin typeface="Times New Roman" pitchFamily="18" charset="0"/>
                <a:cs typeface="Times New Roman" pitchFamily="18" charset="0"/>
              </a:rPr>
              <a:t>.</a:t>
            </a:r>
          </a:p>
        </p:txBody>
      </p:sp>
      <p:sp>
        <p:nvSpPr>
          <p:cNvPr id="31" name="Rectangle 30"/>
          <p:cNvSpPr/>
          <p:nvPr/>
        </p:nvSpPr>
        <p:spPr>
          <a:xfrm>
            <a:off x="228600" y="5288340"/>
            <a:ext cx="4419600" cy="1569660"/>
          </a:xfrm>
          <a:prstGeom prst="rect">
            <a:avLst/>
          </a:prstGeom>
        </p:spPr>
        <p:txBody>
          <a:bodyPr wrap="square">
            <a:spAutoFit/>
          </a:bodyPr>
          <a:lstStyle/>
          <a:p>
            <a:pPr lvl="0" eaLnBrk="0" fontAlgn="base" hangingPunct="0">
              <a:spcBef>
                <a:spcPct val="0"/>
              </a:spcBef>
              <a:spcAft>
                <a:spcPct val="0"/>
              </a:spcAft>
            </a:pPr>
            <a:r>
              <a:rPr lang="vi-VN" sz="3200" dirty="0">
                <a:latin typeface="Times New Roman" pitchFamily="18" charset="0"/>
                <a:cs typeface="Times New Roman" pitchFamily="18" charset="0"/>
              </a:rPr>
              <a:t>Hai cuộn dây dẫn có số vòng dây giống nhau và nam châm điện.</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5"/>
                                        </p:tgtEl>
                                        <p:attrNameLst>
                                          <p:attrName>style.visibility</p:attrName>
                                        </p:attrNameLst>
                                      </p:cBhvr>
                                      <p:to>
                                        <p:strVal val="visible"/>
                                      </p:to>
                                    </p:set>
                                    <p:animEffect transition="in" filter="blinds(horizontal)">
                                      <p:cBhvr>
                                        <p:cTn id="28" dur="500"/>
                                        <p:tgtEl>
                                          <p:spTgt spid="20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Bottom)">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trips(down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1000" fill="hold"/>
                                        <p:tgtEl>
                                          <p:spTgt spid="2"/>
                                        </p:tgtEl>
                                        <p:attrNameLst>
                                          <p:attrName>ppt_w</p:attrName>
                                        </p:attrNameLst>
                                      </p:cBhvr>
                                      <p:tavLst>
                                        <p:tav tm="0">
                                          <p:val>
                                            <p:strVal val="#ppt_w*0.70"/>
                                          </p:val>
                                        </p:tav>
                                        <p:tav tm="100000">
                                          <p:val>
                                            <p:strVal val="#ppt_w"/>
                                          </p:val>
                                        </p:tav>
                                      </p:tavLst>
                                    </p:anim>
                                    <p:anim calcmode="lin" valueType="num">
                                      <p:cBhvr>
                                        <p:cTn id="64" dur="1000" fill="hold"/>
                                        <p:tgtEl>
                                          <p:spTgt spid="2"/>
                                        </p:tgtEl>
                                        <p:attrNameLst>
                                          <p:attrName>ppt_h</p:attrName>
                                        </p:attrNameLst>
                                      </p:cBhvr>
                                      <p:tavLst>
                                        <p:tav tm="0">
                                          <p:val>
                                            <p:strVal val="#ppt_h"/>
                                          </p:val>
                                        </p:tav>
                                        <p:tav tm="100000">
                                          <p:val>
                                            <p:strVal val="#ppt_h"/>
                                          </p:val>
                                        </p:tav>
                                      </p:tavLst>
                                    </p:anim>
                                    <p:animEffect transition="in" filter="fade">
                                      <p:cBhvr>
                                        <p:cTn id="65" dur="1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strips(down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grpId="1" nodeType="clickEffect">
                                  <p:stCondLst>
                                    <p:cond delay="0"/>
                                  </p:stCondLst>
                                  <p:childTnLst>
                                    <p:animScale>
                                      <p:cBhvr>
                                        <p:cTn id="74"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7" grpId="0" animBg="1"/>
      <p:bldP spid="28" grpId="0"/>
      <p:bldP spid="29" grpId="0"/>
      <p:bldP spid="29" grpId="1"/>
      <p:bldP spid="30"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2" name="Google Shape;1158;p39"/>
          <p:cNvGrpSpPr/>
          <p:nvPr/>
        </p:nvGrpSpPr>
        <p:grpSpPr>
          <a:xfrm>
            <a:off x="2667000" y="1447800"/>
            <a:ext cx="2602819" cy="1447799"/>
            <a:chOff x="3080996" y="1291486"/>
            <a:chExt cx="2188823" cy="1201587"/>
          </a:xfrm>
        </p:grpSpPr>
        <p:cxnSp>
          <p:nvCxnSpPr>
            <p:cNvPr id="1161" name="Google Shape;1161;p39"/>
            <p:cNvCxnSpPr/>
            <p:nvPr/>
          </p:nvCxnSpPr>
          <p:spPr>
            <a:xfrm flipV="1">
              <a:off x="3080996" y="1559952"/>
              <a:ext cx="1161854" cy="323748"/>
            </a:xfrm>
            <a:prstGeom prst="bentConnector3">
              <a:avLst>
                <a:gd name="adj1" fmla="val 50000"/>
              </a:avLst>
            </a:prstGeom>
            <a:noFill/>
            <a:ln w="19050" cap="flat" cmpd="sng">
              <a:solidFill>
                <a:schemeClr val="accent1"/>
              </a:solidFill>
              <a:prstDash val="solid"/>
              <a:round/>
              <a:headEnd type="none" w="med" len="med"/>
              <a:tailEnd type="none" w="med" len="med"/>
            </a:ln>
          </p:spPr>
        </p:cxnSp>
        <p:grpSp>
          <p:nvGrpSpPr>
            <p:cNvPr id="3" name="Google Shape;1163;p39"/>
            <p:cNvGrpSpPr/>
            <p:nvPr/>
          </p:nvGrpSpPr>
          <p:grpSpPr>
            <a:xfrm>
              <a:off x="4035193" y="1291486"/>
              <a:ext cx="1234626" cy="1201587"/>
              <a:chOff x="3750225" y="1774000"/>
              <a:chExt cx="149575" cy="145525"/>
            </a:xfrm>
          </p:grpSpPr>
          <p:sp>
            <p:nvSpPr>
              <p:cNvPr id="1164" name="Google Shape;1164;p39"/>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A</a:t>
                </a:r>
                <a:endParaRPr sz="3600" b="1">
                  <a:latin typeface="Times New Roman" pitchFamily="18" charset="0"/>
                  <a:cs typeface="Times New Roman" pitchFamily="18" charset="0"/>
                </a:endParaRPr>
              </a:p>
            </p:txBody>
          </p:sp>
        </p:grpSp>
      </p:grpSp>
      <p:grpSp>
        <p:nvGrpSpPr>
          <p:cNvPr id="4" name="Google Shape;1172;p39"/>
          <p:cNvGrpSpPr/>
          <p:nvPr/>
        </p:nvGrpSpPr>
        <p:grpSpPr>
          <a:xfrm>
            <a:off x="2133600" y="2438400"/>
            <a:ext cx="2059886" cy="1718285"/>
            <a:chOff x="2667251" y="2052360"/>
            <a:chExt cx="1621759" cy="1195601"/>
          </a:xfrm>
        </p:grpSpPr>
        <p:cxnSp>
          <p:nvCxnSpPr>
            <p:cNvPr id="1175" name="Google Shape;1175;p39"/>
            <p:cNvCxnSpPr/>
            <p:nvPr/>
          </p:nvCxnSpPr>
          <p:spPr>
            <a:xfrm flipV="1">
              <a:off x="2667251" y="2601549"/>
              <a:ext cx="546900" cy="586800"/>
            </a:xfrm>
            <a:prstGeom prst="bentConnector2">
              <a:avLst/>
            </a:prstGeom>
            <a:noFill/>
            <a:ln w="19050" cap="flat" cmpd="sng">
              <a:solidFill>
                <a:schemeClr val="accent5"/>
              </a:solidFill>
              <a:prstDash val="solid"/>
              <a:round/>
              <a:headEnd type="none" w="med" len="med"/>
              <a:tailEnd type="none" w="med" len="med"/>
            </a:ln>
          </p:spPr>
        </p:cxnSp>
        <p:grpSp>
          <p:nvGrpSpPr>
            <p:cNvPr id="5" name="Google Shape;1177;p39"/>
            <p:cNvGrpSpPr/>
            <p:nvPr/>
          </p:nvGrpSpPr>
          <p:grpSpPr>
            <a:xfrm>
              <a:off x="3051908" y="2052360"/>
              <a:ext cx="1237102" cy="1195601"/>
              <a:chOff x="3631100" y="1866150"/>
              <a:chExt cx="149875" cy="144800"/>
            </a:xfrm>
          </p:grpSpPr>
          <p:sp>
            <p:nvSpPr>
              <p:cNvPr id="1178" name="Google Shape;1178;p39"/>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grpSp>
      </p:grpSp>
      <p:grpSp>
        <p:nvGrpSpPr>
          <p:cNvPr id="6" name="Google Shape;1181;p39"/>
          <p:cNvGrpSpPr/>
          <p:nvPr/>
        </p:nvGrpSpPr>
        <p:grpSpPr>
          <a:xfrm>
            <a:off x="4724400" y="2057400"/>
            <a:ext cx="2034242" cy="2089499"/>
            <a:chOff x="4841012" y="1877352"/>
            <a:chExt cx="1635713" cy="1567124"/>
          </a:xfrm>
        </p:grpSpPr>
        <p:cxnSp>
          <p:nvCxnSpPr>
            <p:cNvPr id="1184" name="Google Shape;1184;p39"/>
            <p:cNvCxnSpPr/>
            <p:nvPr/>
          </p:nvCxnSpPr>
          <p:spPr>
            <a:xfrm flipH="1">
              <a:off x="5730025" y="1877352"/>
              <a:ext cx="746700" cy="525600"/>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7" name="Google Shape;1186;p39"/>
            <p:cNvGrpSpPr/>
            <p:nvPr/>
          </p:nvGrpSpPr>
          <p:grpSpPr>
            <a:xfrm>
              <a:off x="4841012" y="2242269"/>
              <a:ext cx="1354519" cy="1202207"/>
              <a:chOff x="3847850" y="1889150"/>
              <a:chExt cx="164100" cy="145600"/>
            </a:xfrm>
          </p:grpSpPr>
          <p:sp>
            <p:nvSpPr>
              <p:cNvPr id="1187" name="Google Shape;1187;p39"/>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grpSp>
      </p:grpSp>
      <p:grpSp>
        <p:nvGrpSpPr>
          <p:cNvPr id="8" name="Google Shape;1200;p39"/>
          <p:cNvGrpSpPr/>
          <p:nvPr/>
        </p:nvGrpSpPr>
        <p:grpSpPr>
          <a:xfrm>
            <a:off x="3657600" y="3657600"/>
            <a:ext cx="3260596" cy="1846729"/>
            <a:chOff x="3873514" y="3015503"/>
            <a:chExt cx="2603211" cy="1201585"/>
          </a:xfrm>
        </p:grpSpPr>
        <p:cxnSp>
          <p:nvCxnSpPr>
            <p:cNvPr id="1203" name="Google Shape;1203;p39"/>
            <p:cNvCxnSpPr/>
            <p:nvPr/>
          </p:nvCxnSpPr>
          <p:spPr>
            <a:xfrm flipH="1">
              <a:off x="4920325" y="3188349"/>
              <a:ext cx="1556400" cy="681300"/>
            </a:xfrm>
            <a:prstGeom prst="bentConnector3">
              <a:avLst>
                <a:gd name="adj1" fmla="val 24080"/>
              </a:avLst>
            </a:prstGeom>
            <a:noFill/>
            <a:ln w="19050" cap="flat" cmpd="sng">
              <a:solidFill>
                <a:schemeClr val="accent4"/>
              </a:solidFill>
              <a:prstDash val="solid"/>
              <a:round/>
              <a:headEnd type="none" w="med" len="med"/>
              <a:tailEnd type="none" w="med" len="med"/>
            </a:ln>
          </p:spPr>
        </p:cxnSp>
        <p:grpSp>
          <p:nvGrpSpPr>
            <p:cNvPr id="9" name="Google Shape;1205;p39"/>
            <p:cNvGrpSpPr/>
            <p:nvPr/>
          </p:nvGrpSpPr>
          <p:grpSpPr>
            <a:xfrm>
              <a:off x="3873514" y="3015503"/>
              <a:ext cx="1234416" cy="1201585"/>
              <a:chOff x="3873514" y="3015503"/>
              <a:chExt cx="1234416" cy="1201585"/>
            </a:xfrm>
          </p:grpSpPr>
          <p:sp>
            <p:nvSpPr>
              <p:cNvPr id="1206" name="Google Shape;1206;p39"/>
              <p:cNvSpPr/>
              <p:nvPr/>
            </p:nvSpPr>
            <p:spPr>
              <a:xfrm>
                <a:off x="3873514" y="3015503"/>
                <a:ext cx="1234416" cy="120158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4214206" y="3382367"/>
                <a:ext cx="714607" cy="650231"/>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grpSp>
      </p:grpSp>
      <p:sp>
        <p:nvSpPr>
          <p:cNvPr id="59" name="Wave 58"/>
          <p:cNvSpPr/>
          <p:nvPr/>
        </p:nvSpPr>
        <p:spPr>
          <a:xfrm>
            <a:off x="0" y="0"/>
            <a:ext cx="8991600" cy="1066800"/>
          </a:xfrm>
          <a:prstGeom prst="wave">
            <a:avLst>
              <a:gd name="adj1" fmla="val 12500"/>
              <a:gd name="adj2" fmla="val 1721"/>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3600" dirty="0" smtClean="0">
                <a:solidFill>
                  <a:srgbClr val="002060"/>
                </a:solidFill>
                <a:latin typeface="Times New Roman" pitchFamily="18" charset="0"/>
                <a:cs typeface="Times New Roman" pitchFamily="18" charset="0"/>
              </a:rPr>
              <a:t>Câu 2:</a:t>
            </a: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28" name="Rectangle 27"/>
          <p:cNvSpPr/>
          <p:nvPr/>
        </p:nvSpPr>
        <p:spPr>
          <a:xfrm>
            <a:off x="1" y="1752600"/>
            <a:ext cx="3200400" cy="1077218"/>
          </a:xfrm>
          <a:prstGeom prst="rect">
            <a:avLst/>
          </a:prstGeom>
        </p:spPr>
        <p:txBody>
          <a:bodyPr wrap="square">
            <a:spAutoFit/>
          </a:bodyPr>
          <a:lstStyle/>
          <a:p>
            <a:r>
              <a:rPr lang="vi-VN" sz="3200" dirty="0">
                <a:latin typeface="Times New Roman" pitchFamily="18" charset="0"/>
                <a:cs typeface="Times New Roman" pitchFamily="18" charset="0"/>
              </a:rPr>
              <a:t>Đưa điện vào là cuộn sơ cấp.</a:t>
            </a:r>
            <a:endParaRPr lang="en-US" sz="3200" dirty="0">
              <a:latin typeface="Times New Roman" pitchFamily="18" charset="0"/>
              <a:cs typeface="Times New Roman" pitchFamily="18" charset="0"/>
            </a:endParaRPr>
          </a:p>
        </p:txBody>
      </p:sp>
      <p:sp>
        <p:nvSpPr>
          <p:cNvPr id="29" name="Rectangle 28"/>
          <p:cNvSpPr/>
          <p:nvPr/>
        </p:nvSpPr>
        <p:spPr>
          <a:xfrm>
            <a:off x="1" y="4038600"/>
            <a:ext cx="2819400" cy="1138773"/>
          </a:xfrm>
          <a:prstGeom prst="rect">
            <a:avLst/>
          </a:prstGeom>
        </p:spPr>
        <p:txBody>
          <a:bodyPr wrap="square">
            <a:spAutoFit/>
          </a:bodyPr>
          <a:lstStyle/>
          <a:p>
            <a:r>
              <a:rPr lang="en-US" sz="3600" b="1"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Đưa điện vào là cuộn sơ cấp.</a:t>
            </a:r>
            <a:endParaRPr lang="en-US" sz="3200" dirty="0">
              <a:latin typeface="Times New Roman" pitchFamily="18" charset="0"/>
              <a:cs typeface="Times New Roman" pitchFamily="18" charset="0"/>
            </a:endParaRPr>
          </a:p>
        </p:txBody>
      </p:sp>
      <p:sp>
        <p:nvSpPr>
          <p:cNvPr id="30" name="Rectangle 29"/>
          <p:cNvSpPr/>
          <p:nvPr/>
        </p:nvSpPr>
        <p:spPr>
          <a:xfrm>
            <a:off x="6400800" y="1981200"/>
            <a:ext cx="2743200" cy="1569660"/>
          </a:xfrm>
          <a:prstGeom prst="rect">
            <a:avLst/>
          </a:prstGeom>
        </p:spPr>
        <p:txBody>
          <a:bodyPr wrap="square">
            <a:spAutoFit/>
          </a:bodyPr>
          <a:lstStyle/>
          <a:p>
            <a:r>
              <a:rPr lang="en-US" b="1" dirty="0" smtClean="0">
                <a:solidFill>
                  <a:srgbClr val="3F3F3F"/>
                </a:solidFill>
                <a:latin typeface="Roboto"/>
                <a:cs typeface="Arial" pitchFamily="34" charset="0"/>
              </a:rPr>
              <a:t> </a:t>
            </a:r>
            <a:r>
              <a:rPr lang="vi-VN" sz="3200" dirty="0">
                <a:latin typeface="Times New Roman" pitchFamily="18" charset="0"/>
                <a:cs typeface="Times New Roman" pitchFamily="18" charset="0"/>
              </a:rPr>
              <a:t>Đưa điện vào là cuộn thứ cấp.</a:t>
            </a:r>
            <a:endParaRPr lang="en-US" sz="3200" dirty="0">
              <a:latin typeface="Times New Roman" pitchFamily="18" charset="0"/>
              <a:cs typeface="Times New Roman" pitchFamily="18" charset="0"/>
            </a:endParaRPr>
          </a:p>
        </p:txBody>
      </p:sp>
      <p:sp>
        <p:nvSpPr>
          <p:cNvPr id="31" name="Rectangle 30"/>
          <p:cNvSpPr/>
          <p:nvPr/>
        </p:nvSpPr>
        <p:spPr>
          <a:xfrm>
            <a:off x="6400800" y="3886200"/>
            <a:ext cx="2743200" cy="1077218"/>
          </a:xfrm>
          <a:prstGeom prst="rect">
            <a:avLst/>
          </a:prstGeom>
        </p:spPr>
        <p:txBody>
          <a:bodyPr wrap="square">
            <a:spAutoFit/>
          </a:bodyPr>
          <a:lstStyle/>
          <a:p>
            <a:pPr lvl="0" eaLnBrk="0" fontAlgn="base" hangingPunct="0">
              <a:spcBef>
                <a:spcPct val="0"/>
              </a:spcBef>
              <a:spcAft>
                <a:spcPct val="0"/>
              </a:spcAft>
            </a:pPr>
            <a:r>
              <a:rPr lang="vi-VN" sz="3200" dirty="0">
                <a:latin typeface="Times New Roman" pitchFamily="18" charset="0"/>
                <a:cs typeface="Times New Roman" pitchFamily="18" charset="0"/>
              </a:rPr>
              <a:t>Lấy điện ra là cuộn sơ cấp.</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heel(4)">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4)">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grpId="1" nodeType="clickEffect">
                                  <p:stCondLst>
                                    <p:cond delay="0"/>
                                  </p:stCondLst>
                                  <p:childTnLst>
                                    <p:animScale>
                                      <p:cBhvr>
                                        <p:cTn id="53" dur="200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8" grpId="0"/>
      <p:bldP spid="28" grpId="1"/>
      <p:bldP spid="29" grpId="0"/>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2" name="Google Shape;1068;p37"/>
          <p:cNvGrpSpPr/>
          <p:nvPr/>
        </p:nvGrpSpPr>
        <p:grpSpPr>
          <a:xfrm>
            <a:off x="0" y="1524000"/>
            <a:ext cx="9144000" cy="1295400"/>
            <a:chOff x="2016463" y="1057291"/>
            <a:chExt cx="2838475" cy="1420509"/>
          </a:xfrm>
        </p:grpSpPr>
        <p:sp>
          <p:nvSpPr>
            <p:cNvPr id="1069" name="Google Shape;1069;p37"/>
            <p:cNvSpPr/>
            <p:nvPr/>
          </p:nvSpPr>
          <p:spPr>
            <a:xfrm>
              <a:off x="2016463" y="1688628"/>
              <a:ext cx="2838475" cy="789172"/>
            </a:xfrm>
            <a:custGeom>
              <a:avLst/>
              <a:gdLst/>
              <a:ahLst/>
              <a:cxnLst/>
              <a:rect l="l" t="t" r="r" b="b"/>
              <a:pathLst>
                <a:path w="113539" h="24504" extrusionOk="0">
                  <a:moveTo>
                    <a:pt x="113539" y="1"/>
                  </a:moveTo>
                  <a:lnTo>
                    <a:pt x="92429" y="20944"/>
                  </a:lnTo>
                  <a:cubicBezTo>
                    <a:pt x="90131" y="23230"/>
                    <a:pt x="87035" y="24504"/>
                    <a:pt x="83797" y="24504"/>
                  </a:cubicBezTo>
                  <a:lnTo>
                    <a:pt x="12252" y="24504"/>
                  </a:lnTo>
                  <a:cubicBezTo>
                    <a:pt x="5477" y="24504"/>
                    <a:pt x="1" y="19015"/>
                    <a:pt x="1" y="12252"/>
                  </a:cubicBezTo>
                  <a:lnTo>
                    <a:pt x="1" y="12252"/>
                  </a:lnTo>
                  <a:cubicBezTo>
                    <a:pt x="1" y="5478"/>
                    <a:pt x="5477" y="1"/>
                    <a:pt x="12252" y="1"/>
                  </a:cubicBezTo>
                  <a:lnTo>
                    <a:pt x="113539" y="1"/>
                  </a:lnTo>
                  <a:close/>
                </a:path>
              </a:pathLst>
            </a:custGeom>
            <a:solidFill>
              <a:schemeClr val="accent1"/>
            </a:solidFill>
            <a:ln>
              <a:noFill/>
            </a:ln>
          </p:spPr>
          <p:txBody>
            <a:bodyPr spcFirstLastPara="1" wrap="square" lIns="91425" tIns="91425" rIns="36575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1070" name="Google Shape;1070;p37"/>
            <p:cNvSpPr/>
            <p:nvPr/>
          </p:nvSpPr>
          <p:spPr>
            <a:xfrm>
              <a:off x="3741988" y="1057291"/>
              <a:ext cx="1112950" cy="770734"/>
            </a:xfrm>
            <a:custGeom>
              <a:avLst/>
              <a:gdLst/>
              <a:ahLst/>
              <a:cxnLst/>
              <a:rect l="l" t="t" r="r" b="b"/>
              <a:pathLst>
                <a:path w="44518" h="24516" extrusionOk="0">
                  <a:moveTo>
                    <a:pt x="0" y="12252"/>
                  </a:moveTo>
                  <a:lnTo>
                    <a:pt x="0" y="12252"/>
                  </a:lnTo>
                  <a:cubicBezTo>
                    <a:pt x="0" y="19027"/>
                    <a:pt x="5489" y="24516"/>
                    <a:pt x="12252" y="24516"/>
                  </a:cubicBezTo>
                  <a:lnTo>
                    <a:pt x="44518" y="24516"/>
                  </a:lnTo>
                  <a:lnTo>
                    <a:pt x="23408" y="3561"/>
                  </a:lnTo>
                  <a:cubicBezTo>
                    <a:pt x="21110" y="1275"/>
                    <a:pt x="18014" y="1"/>
                    <a:pt x="14776" y="1"/>
                  </a:cubicBezTo>
                  <a:lnTo>
                    <a:pt x="12252" y="1"/>
                  </a:lnTo>
                  <a:cubicBezTo>
                    <a:pt x="5489" y="1"/>
                    <a:pt x="0" y="5489"/>
                    <a:pt x="0" y="12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71" name="Google Shape;1071;p37"/>
            <p:cNvSpPr/>
            <p:nvPr/>
          </p:nvSpPr>
          <p:spPr>
            <a:xfrm>
              <a:off x="3814013" y="1136209"/>
              <a:ext cx="865900" cy="619492"/>
            </a:xfrm>
            <a:custGeom>
              <a:avLst/>
              <a:gdLst/>
              <a:ahLst/>
              <a:cxnLst/>
              <a:rect l="l" t="t" r="r" b="b"/>
              <a:pathLst>
                <a:path w="34636" h="18742" extrusionOk="0">
                  <a:moveTo>
                    <a:pt x="9371" y="1"/>
                  </a:moveTo>
                  <a:cubicBezTo>
                    <a:pt x="4203" y="1"/>
                    <a:pt x="0" y="4204"/>
                    <a:pt x="0" y="9371"/>
                  </a:cubicBezTo>
                  <a:cubicBezTo>
                    <a:pt x="0" y="14538"/>
                    <a:pt x="4203" y="18741"/>
                    <a:pt x="9371" y="18741"/>
                  </a:cubicBezTo>
                  <a:lnTo>
                    <a:pt x="34636" y="18741"/>
                  </a:lnTo>
                  <a:lnTo>
                    <a:pt x="18503" y="2727"/>
                  </a:lnTo>
                  <a:cubicBezTo>
                    <a:pt x="16729" y="965"/>
                    <a:pt x="14383" y="1"/>
                    <a:pt x="1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100" dirty="0" smtClean="0">
                  <a:solidFill>
                    <a:schemeClr val="accent1"/>
                  </a:solidFill>
                  <a:latin typeface="Fira Sans Extra Condensed Medium"/>
                  <a:ea typeface="Fira Sans Extra Condensed Medium"/>
                  <a:cs typeface="Fira Sans Extra Condensed Medium"/>
                  <a:sym typeface="Fira Sans Extra Condensed Medium"/>
                </a:rPr>
                <a:t>       </a:t>
              </a:r>
              <a:r>
                <a:rPr lang="vi-VN" sz="3600" b="1" dirty="0" smtClean="0">
                  <a:latin typeface="+mj-lt"/>
                  <a:ea typeface="Fira Sans Extra Condensed Medium"/>
                  <a:cs typeface="Fira Sans Extra Condensed Medium"/>
                  <a:sym typeface="Fira Sans Extra Condensed Medium"/>
                </a:rPr>
                <a:t>A</a:t>
              </a:r>
              <a:endParaRPr sz="3600" b="1">
                <a:latin typeface="+mj-lt"/>
                <a:ea typeface="Fira Sans Extra Condensed Medium"/>
                <a:cs typeface="Fira Sans Extra Condensed Medium"/>
                <a:sym typeface="Fira Sans Extra Condensed Medium"/>
              </a:endParaRPr>
            </a:p>
          </p:txBody>
        </p:sp>
      </p:grpSp>
      <p:grpSp>
        <p:nvGrpSpPr>
          <p:cNvPr id="3" name="Google Shape;1073;p37"/>
          <p:cNvGrpSpPr/>
          <p:nvPr/>
        </p:nvGrpSpPr>
        <p:grpSpPr>
          <a:xfrm>
            <a:off x="0" y="4114800"/>
            <a:ext cx="9144000" cy="1295400"/>
            <a:chOff x="2016463" y="2634050"/>
            <a:chExt cx="2838475" cy="1262675"/>
          </a:xfrm>
        </p:grpSpPr>
        <p:sp>
          <p:nvSpPr>
            <p:cNvPr id="1074" name="Google Shape;1074;p37"/>
            <p:cNvSpPr/>
            <p:nvPr/>
          </p:nvSpPr>
          <p:spPr>
            <a:xfrm>
              <a:off x="2016463" y="3283825"/>
              <a:ext cx="2838475" cy="612900"/>
            </a:xfrm>
            <a:custGeom>
              <a:avLst/>
              <a:gdLst/>
              <a:ahLst/>
              <a:cxnLst/>
              <a:rect l="l" t="t" r="r" b="b"/>
              <a:pathLst>
                <a:path w="113539" h="24516" extrusionOk="0">
                  <a:moveTo>
                    <a:pt x="113539" y="1"/>
                  </a:moveTo>
                  <a:lnTo>
                    <a:pt x="92429" y="20956"/>
                  </a:lnTo>
                  <a:cubicBezTo>
                    <a:pt x="90131" y="23242"/>
                    <a:pt x="87035" y="24516"/>
                    <a:pt x="83797" y="24516"/>
                  </a:cubicBezTo>
                  <a:lnTo>
                    <a:pt x="12252" y="24516"/>
                  </a:lnTo>
                  <a:cubicBezTo>
                    <a:pt x="5477" y="24516"/>
                    <a:pt x="1" y="19027"/>
                    <a:pt x="1" y="12264"/>
                  </a:cubicBezTo>
                  <a:lnTo>
                    <a:pt x="1" y="12264"/>
                  </a:lnTo>
                  <a:cubicBezTo>
                    <a:pt x="1" y="5490"/>
                    <a:pt x="5477" y="1"/>
                    <a:pt x="12252" y="1"/>
                  </a:cubicBezTo>
                  <a:lnTo>
                    <a:pt x="113539" y="1"/>
                  </a:lnTo>
                  <a:close/>
                </a:path>
              </a:pathLst>
            </a:custGeom>
            <a:solidFill>
              <a:schemeClr val="accent6"/>
            </a:solidFill>
            <a:ln>
              <a:noFill/>
            </a:ln>
          </p:spPr>
          <p:txBody>
            <a:bodyPr spcFirstLastPara="1" wrap="square" lIns="91425" tIns="91425" rIns="365750" bIns="91425" anchor="ctr" anchorCtr="0">
              <a:noAutofit/>
            </a:bodyPr>
            <a:lstStyle/>
            <a:p>
              <a:pPr lvl="0" algn="ctr">
                <a:buClr>
                  <a:schemeClr val="dk1"/>
                </a:buClr>
                <a:buSzPts val="1100"/>
              </a:pP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75" name="Google Shape;1075;p37"/>
            <p:cNvSpPr/>
            <p:nvPr/>
          </p:nvSpPr>
          <p:spPr>
            <a:xfrm>
              <a:off x="3741988" y="2634050"/>
              <a:ext cx="1112950" cy="612600"/>
            </a:xfrm>
            <a:custGeom>
              <a:avLst/>
              <a:gdLst/>
              <a:ahLst/>
              <a:cxnLst/>
              <a:rect l="l" t="t" r="r" b="b"/>
              <a:pathLst>
                <a:path w="44518" h="24504" extrusionOk="0">
                  <a:moveTo>
                    <a:pt x="0" y="12252"/>
                  </a:moveTo>
                  <a:lnTo>
                    <a:pt x="0" y="12252"/>
                  </a:lnTo>
                  <a:cubicBezTo>
                    <a:pt x="0" y="19015"/>
                    <a:pt x="5489" y="24504"/>
                    <a:pt x="12252" y="24504"/>
                  </a:cubicBezTo>
                  <a:lnTo>
                    <a:pt x="44518" y="24504"/>
                  </a:lnTo>
                  <a:lnTo>
                    <a:pt x="23408" y="3549"/>
                  </a:lnTo>
                  <a:cubicBezTo>
                    <a:pt x="21110" y="1275"/>
                    <a:pt x="18014" y="1"/>
                    <a:pt x="14776" y="1"/>
                  </a:cubicBezTo>
                  <a:lnTo>
                    <a:pt x="12252" y="1"/>
                  </a:lnTo>
                  <a:cubicBezTo>
                    <a:pt x="5489" y="1"/>
                    <a:pt x="0" y="5477"/>
                    <a:pt x="0" y="12252"/>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76" name="Google Shape;1076;p37"/>
            <p:cNvSpPr/>
            <p:nvPr/>
          </p:nvSpPr>
          <p:spPr>
            <a:xfrm>
              <a:off x="3814013" y="2706075"/>
              <a:ext cx="865900" cy="468550"/>
            </a:xfrm>
            <a:custGeom>
              <a:avLst/>
              <a:gdLst/>
              <a:ahLst/>
              <a:cxnLst/>
              <a:rect l="l" t="t" r="r" b="b"/>
              <a:pathLst>
                <a:path w="34636" h="18742" extrusionOk="0">
                  <a:moveTo>
                    <a:pt x="9371" y="1"/>
                  </a:moveTo>
                  <a:cubicBezTo>
                    <a:pt x="4203" y="1"/>
                    <a:pt x="0" y="4204"/>
                    <a:pt x="0" y="9371"/>
                  </a:cubicBezTo>
                  <a:cubicBezTo>
                    <a:pt x="0" y="14538"/>
                    <a:pt x="4203" y="18741"/>
                    <a:pt x="9371" y="18741"/>
                  </a:cubicBezTo>
                  <a:lnTo>
                    <a:pt x="34636" y="18741"/>
                  </a:lnTo>
                  <a:lnTo>
                    <a:pt x="18503" y="2716"/>
                  </a:lnTo>
                  <a:cubicBezTo>
                    <a:pt x="16729" y="965"/>
                    <a:pt x="14383" y="1"/>
                    <a:pt x="1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100" dirty="0" smtClean="0">
                  <a:solidFill>
                    <a:schemeClr val="accent6"/>
                  </a:solidFill>
                  <a:latin typeface="Fira Sans Extra Condensed Medium"/>
                  <a:ea typeface="Fira Sans Extra Condensed Medium"/>
                  <a:cs typeface="Fira Sans Extra Condensed Medium"/>
                  <a:sym typeface="Fira Sans Extra Condensed Medium"/>
                </a:rPr>
                <a:t>          </a:t>
              </a:r>
              <a:r>
                <a:rPr lang="vi-VN" sz="3600" b="1" dirty="0" smtClean="0">
                  <a:solidFill>
                    <a:schemeClr val="accent6"/>
                  </a:solidFill>
                  <a:latin typeface="+mj-lt"/>
                  <a:ea typeface="Fira Sans Extra Condensed Medium"/>
                  <a:cs typeface="Fira Sans Extra Condensed Medium"/>
                  <a:sym typeface="Fira Sans Extra Condensed Medium"/>
                </a:rPr>
                <a:t>C</a:t>
              </a:r>
              <a:endParaRPr sz="3600" b="1">
                <a:solidFill>
                  <a:schemeClr val="accent6"/>
                </a:solidFill>
                <a:latin typeface="+mj-lt"/>
                <a:ea typeface="Fira Sans Extra Condensed Medium"/>
                <a:cs typeface="Fira Sans Extra Condensed Medium"/>
                <a:sym typeface="Fira Sans Extra Condensed Medium"/>
              </a:endParaRPr>
            </a:p>
          </p:txBody>
        </p:sp>
      </p:grpSp>
      <p:grpSp>
        <p:nvGrpSpPr>
          <p:cNvPr id="4" name="Google Shape;1078;p37"/>
          <p:cNvGrpSpPr/>
          <p:nvPr/>
        </p:nvGrpSpPr>
        <p:grpSpPr>
          <a:xfrm>
            <a:off x="0" y="2819400"/>
            <a:ext cx="9144000" cy="1275566"/>
            <a:chOff x="4288763" y="1996476"/>
            <a:chExt cx="2838775" cy="1128125"/>
          </a:xfrm>
        </p:grpSpPr>
        <p:sp>
          <p:nvSpPr>
            <p:cNvPr id="1079" name="Google Shape;1079;p37"/>
            <p:cNvSpPr/>
            <p:nvPr/>
          </p:nvSpPr>
          <p:spPr>
            <a:xfrm>
              <a:off x="4288763" y="2574526"/>
              <a:ext cx="2838775" cy="550075"/>
            </a:xfrm>
            <a:custGeom>
              <a:avLst/>
              <a:gdLst/>
              <a:ahLst/>
              <a:cxnLst/>
              <a:rect l="l" t="t" r="r" b="b"/>
              <a:pathLst>
                <a:path w="113551" h="24516" extrusionOk="0">
                  <a:moveTo>
                    <a:pt x="1" y="0"/>
                  </a:moveTo>
                  <a:lnTo>
                    <a:pt x="21111" y="20955"/>
                  </a:lnTo>
                  <a:cubicBezTo>
                    <a:pt x="23409" y="23229"/>
                    <a:pt x="26504" y="24515"/>
                    <a:pt x="29743" y="24515"/>
                  </a:cubicBezTo>
                  <a:lnTo>
                    <a:pt x="101287" y="24515"/>
                  </a:lnTo>
                  <a:cubicBezTo>
                    <a:pt x="108062" y="24515"/>
                    <a:pt x="113551" y="19027"/>
                    <a:pt x="113551" y="12252"/>
                  </a:cubicBezTo>
                  <a:lnTo>
                    <a:pt x="113551" y="12252"/>
                  </a:lnTo>
                  <a:cubicBezTo>
                    <a:pt x="113551" y="5489"/>
                    <a:pt x="108062" y="0"/>
                    <a:pt x="101287" y="0"/>
                  </a:cubicBezTo>
                  <a:lnTo>
                    <a:pt x="1" y="0"/>
                  </a:lnTo>
                  <a:close/>
                </a:path>
              </a:pathLst>
            </a:custGeom>
            <a:solidFill>
              <a:schemeClr val="accent5"/>
            </a:solidFill>
            <a:ln>
              <a:noFill/>
            </a:ln>
          </p:spPr>
          <p:txBody>
            <a:bodyPr spcFirstLastPara="1" wrap="square" lIns="365750" tIns="91425" rIns="91425" bIns="91425" anchor="ctr" anchorCtr="0">
              <a:noAutofit/>
            </a:bodyPr>
            <a:lstStyle/>
            <a:p>
              <a:pPr lvl="0" algn="ct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80" name="Google Shape;1080;p37"/>
            <p:cNvSpPr/>
            <p:nvPr/>
          </p:nvSpPr>
          <p:spPr>
            <a:xfrm>
              <a:off x="4288763" y="2038752"/>
              <a:ext cx="1112975" cy="498600"/>
            </a:xfrm>
            <a:custGeom>
              <a:avLst/>
              <a:gdLst/>
              <a:ahLst/>
              <a:cxnLst/>
              <a:rect l="l" t="t" r="r" b="b"/>
              <a:pathLst>
                <a:path w="44519" h="24516" extrusionOk="0">
                  <a:moveTo>
                    <a:pt x="44518" y="12264"/>
                  </a:moveTo>
                  <a:lnTo>
                    <a:pt x="44518" y="12264"/>
                  </a:lnTo>
                  <a:cubicBezTo>
                    <a:pt x="44518" y="19026"/>
                    <a:pt x="39030" y="24515"/>
                    <a:pt x="32267" y="24515"/>
                  </a:cubicBezTo>
                  <a:lnTo>
                    <a:pt x="1" y="24515"/>
                  </a:lnTo>
                  <a:lnTo>
                    <a:pt x="21111" y="3560"/>
                  </a:lnTo>
                  <a:cubicBezTo>
                    <a:pt x="23409" y="1286"/>
                    <a:pt x="26504" y="0"/>
                    <a:pt x="29743" y="0"/>
                  </a:cubicBezTo>
                  <a:lnTo>
                    <a:pt x="32267" y="0"/>
                  </a:lnTo>
                  <a:cubicBezTo>
                    <a:pt x="39030" y="0"/>
                    <a:pt x="44518" y="5489"/>
                    <a:pt x="44518" y="12264"/>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81" name="Google Shape;1081;p37"/>
            <p:cNvSpPr/>
            <p:nvPr/>
          </p:nvSpPr>
          <p:spPr>
            <a:xfrm>
              <a:off x="4525328" y="1996476"/>
              <a:ext cx="865900" cy="468825"/>
            </a:xfrm>
            <a:custGeom>
              <a:avLst/>
              <a:gdLst/>
              <a:ahLst/>
              <a:cxnLst/>
              <a:rect l="l" t="t" r="r" b="b"/>
              <a:pathLst>
                <a:path w="34636" h="18753" extrusionOk="0">
                  <a:moveTo>
                    <a:pt x="22742" y="0"/>
                  </a:moveTo>
                  <a:cubicBezTo>
                    <a:pt x="20253" y="0"/>
                    <a:pt x="17908" y="977"/>
                    <a:pt x="16146" y="2727"/>
                  </a:cubicBezTo>
                  <a:lnTo>
                    <a:pt x="1" y="18753"/>
                  </a:lnTo>
                  <a:lnTo>
                    <a:pt x="25266" y="18753"/>
                  </a:lnTo>
                  <a:cubicBezTo>
                    <a:pt x="30433" y="18753"/>
                    <a:pt x="34636" y="14550"/>
                    <a:pt x="34636" y="9383"/>
                  </a:cubicBezTo>
                  <a:cubicBezTo>
                    <a:pt x="34636" y="4215"/>
                    <a:pt x="30433" y="0"/>
                    <a:pt x="25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sz="3600" b="1" dirty="0" smtClean="0">
                  <a:solidFill>
                    <a:srgbClr val="00B0F0"/>
                  </a:solidFill>
                  <a:latin typeface="+mj-lt"/>
                  <a:ea typeface="Fira Sans Extra Condensed Medium"/>
                  <a:cs typeface="Fira Sans Extra Condensed Medium"/>
                  <a:sym typeface="Fira Sans Extra Condensed Medium"/>
                </a:rPr>
                <a:t>B</a:t>
              </a:r>
              <a:endParaRPr sz="3600" b="1">
                <a:solidFill>
                  <a:srgbClr val="00B0F0"/>
                </a:solidFill>
                <a:latin typeface="+mj-lt"/>
                <a:ea typeface="Fira Sans Extra Condensed Medium"/>
                <a:cs typeface="Fira Sans Extra Condensed Medium"/>
                <a:sym typeface="Fira Sans Extra Condensed Medium"/>
              </a:endParaRPr>
            </a:p>
          </p:txBody>
        </p:sp>
      </p:grpSp>
      <p:grpSp>
        <p:nvGrpSpPr>
          <p:cNvPr id="5" name="Google Shape;1083;p37"/>
          <p:cNvGrpSpPr/>
          <p:nvPr/>
        </p:nvGrpSpPr>
        <p:grpSpPr>
          <a:xfrm>
            <a:off x="0" y="5410200"/>
            <a:ext cx="9144000" cy="1143000"/>
            <a:chOff x="4267200" y="3343375"/>
            <a:chExt cx="2838775" cy="1288774"/>
          </a:xfrm>
        </p:grpSpPr>
        <p:sp>
          <p:nvSpPr>
            <p:cNvPr id="1084" name="Google Shape;1084;p37"/>
            <p:cNvSpPr/>
            <p:nvPr/>
          </p:nvSpPr>
          <p:spPr>
            <a:xfrm>
              <a:off x="4267200" y="4019549"/>
              <a:ext cx="2838775" cy="612600"/>
            </a:xfrm>
            <a:custGeom>
              <a:avLst/>
              <a:gdLst/>
              <a:ahLst/>
              <a:cxnLst/>
              <a:rect l="l" t="t" r="r" b="b"/>
              <a:pathLst>
                <a:path w="113551" h="24504" extrusionOk="0">
                  <a:moveTo>
                    <a:pt x="1" y="0"/>
                  </a:moveTo>
                  <a:lnTo>
                    <a:pt x="21111" y="20955"/>
                  </a:lnTo>
                  <a:cubicBezTo>
                    <a:pt x="23409" y="23229"/>
                    <a:pt x="26504" y="24503"/>
                    <a:pt x="29743" y="24503"/>
                  </a:cubicBezTo>
                  <a:lnTo>
                    <a:pt x="101287" y="24503"/>
                  </a:lnTo>
                  <a:cubicBezTo>
                    <a:pt x="108062" y="24503"/>
                    <a:pt x="113551" y="19026"/>
                    <a:pt x="113551" y="12252"/>
                  </a:cubicBezTo>
                  <a:lnTo>
                    <a:pt x="113551" y="12252"/>
                  </a:lnTo>
                  <a:cubicBezTo>
                    <a:pt x="113551" y="5489"/>
                    <a:pt x="108062" y="0"/>
                    <a:pt x="101287" y="0"/>
                  </a:cubicBezTo>
                  <a:lnTo>
                    <a:pt x="1" y="0"/>
                  </a:lnTo>
                  <a:close/>
                </a:path>
              </a:pathLst>
            </a:custGeom>
            <a:solidFill>
              <a:schemeClr val="accent4"/>
            </a:solidFill>
            <a:ln>
              <a:noFill/>
            </a:ln>
          </p:spPr>
          <p:txBody>
            <a:bodyPr spcFirstLastPara="1" wrap="square" lIns="365750" tIns="91425" rIns="91425" bIns="91425" anchor="ctr" anchorCtr="0">
              <a:noAutofit/>
            </a:bodyPr>
            <a:lstStyle/>
            <a:p>
              <a:pPr lvl="0" algn="ctr"/>
              <a:r>
                <a:rPr lang="vi-VN" sz="3600" dirty="0" smtClean="0"/>
                <a:t> </a:t>
              </a: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85" name="Google Shape;1085;p37"/>
            <p:cNvSpPr/>
            <p:nvPr/>
          </p:nvSpPr>
          <p:spPr>
            <a:xfrm>
              <a:off x="4288763" y="3343375"/>
              <a:ext cx="1112975" cy="612900"/>
            </a:xfrm>
            <a:custGeom>
              <a:avLst/>
              <a:gdLst/>
              <a:ahLst/>
              <a:cxnLst/>
              <a:rect l="l" t="t" r="r" b="b"/>
              <a:pathLst>
                <a:path w="44519" h="24516" extrusionOk="0">
                  <a:moveTo>
                    <a:pt x="44518" y="12252"/>
                  </a:moveTo>
                  <a:lnTo>
                    <a:pt x="44518" y="12252"/>
                  </a:lnTo>
                  <a:cubicBezTo>
                    <a:pt x="44518" y="19026"/>
                    <a:pt x="39030" y="24515"/>
                    <a:pt x="32267" y="24515"/>
                  </a:cubicBezTo>
                  <a:lnTo>
                    <a:pt x="1" y="24515"/>
                  </a:lnTo>
                  <a:lnTo>
                    <a:pt x="21111" y="3560"/>
                  </a:lnTo>
                  <a:cubicBezTo>
                    <a:pt x="23409" y="1274"/>
                    <a:pt x="26504" y="0"/>
                    <a:pt x="29743" y="0"/>
                  </a:cubicBezTo>
                  <a:lnTo>
                    <a:pt x="32267" y="0"/>
                  </a:lnTo>
                  <a:cubicBezTo>
                    <a:pt x="39030" y="0"/>
                    <a:pt x="44518" y="5489"/>
                    <a:pt x="44518" y="12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86" name="Google Shape;1086;p37"/>
            <p:cNvSpPr/>
            <p:nvPr/>
          </p:nvSpPr>
          <p:spPr>
            <a:xfrm>
              <a:off x="4463788" y="3415400"/>
              <a:ext cx="865900" cy="468825"/>
            </a:xfrm>
            <a:custGeom>
              <a:avLst/>
              <a:gdLst/>
              <a:ahLst/>
              <a:cxnLst/>
              <a:rect l="l" t="t" r="r" b="b"/>
              <a:pathLst>
                <a:path w="34636" h="18753" extrusionOk="0">
                  <a:moveTo>
                    <a:pt x="22742" y="0"/>
                  </a:moveTo>
                  <a:cubicBezTo>
                    <a:pt x="20253" y="0"/>
                    <a:pt x="17908" y="965"/>
                    <a:pt x="16146" y="2727"/>
                  </a:cubicBezTo>
                  <a:lnTo>
                    <a:pt x="1" y="18753"/>
                  </a:lnTo>
                  <a:lnTo>
                    <a:pt x="25266" y="18753"/>
                  </a:lnTo>
                  <a:cubicBezTo>
                    <a:pt x="30433" y="18753"/>
                    <a:pt x="34636" y="14538"/>
                    <a:pt x="34636" y="9371"/>
                  </a:cubicBezTo>
                  <a:cubicBezTo>
                    <a:pt x="34636" y="4203"/>
                    <a:pt x="30433" y="0"/>
                    <a:pt x="25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sz="3600" b="1" dirty="0" smtClean="0">
                  <a:solidFill>
                    <a:schemeClr val="accent4"/>
                  </a:solidFill>
                  <a:latin typeface="+mj-lt"/>
                  <a:ea typeface="Fira Sans Extra Condensed Medium"/>
                  <a:cs typeface="Fira Sans Extra Condensed Medium"/>
                  <a:sym typeface="Fira Sans Extra Condensed Medium"/>
                </a:rPr>
                <a:t>D</a:t>
              </a:r>
              <a:endParaRPr sz="3600" b="1">
                <a:solidFill>
                  <a:schemeClr val="accent4"/>
                </a:solidFill>
                <a:latin typeface="+mj-lt"/>
                <a:ea typeface="Fira Sans Extra Condensed Medium"/>
                <a:cs typeface="Fira Sans Extra Condensed Medium"/>
                <a:sym typeface="Fira Sans Extra Condensed Medium"/>
              </a:endParaRPr>
            </a:p>
          </p:txBody>
        </p:sp>
      </p:grpSp>
      <p:sp>
        <p:nvSpPr>
          <p:cNvPr id="24" name="Flowchart: Alternate Process 23"/>
          <p:cNvSpPr/>
          <p:nvPr/>
        </p:nvSpPr>
        <p:spPr>
          <a:xfrm>
            <a:off x="0" y="152400"/>
            <a:ext cx="9144000" cy="9144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smtClean="0">
                <a:solidFill>
                  <a:srgbClr val="C00000"/>
                </a:solidFill>
                <a:latin typeface="Times New Roman" pitchFamily="18" charset="0"/>
                <a:cs typeface="Times New Roman" pitchFamily="18" charset="0"/>
              </a:rPr>
              <a:t>Câu 3:</a:t>
            </a:r>
            <a:r>
              <a:rPr lang="en-US" sz="3600" dirty="0" err="1">
                <a:solidFill>
                  <a:srgbClr val="C00000"/>
                </a:solidFill>
                <a:latin typeface="Times New Roman" pitchFamily="18" charset="0"/>
                <a:cs typeface="Times New Roman" pitchFamily="18" charset="0"/>
              </a:rPr>
              <a:t>Máy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biến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thiết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bị</a:t>
            </a:r>
            <a:r>
              <a:rPr lang="en-US" sz="3600" dirty="0">
                <a:solidFill>
                  <a:srgbClr val="C00000"/>
                </a:solidFill>
                <a:latin typeface="Times New Roman" pitchFamily="18" charset="0"/>
                <a:cs typeface="Times New Roman" pitchFamily="18" charset="0"/>
              </a:rPr>
              <a:t>:</a:t>
            </a:r>
          </a:p>
        </p:txBody>
      </p:sp>
      <p:sp>
        <p:nvSpPr>
          <p:cNvPr id="25" name="Rectangle 24"/>
          <p:cNvSpPr/>
          <p:nvPr/>
        </p:nvSpPr>
        <p:spPr>
          <a:xfrm>
            <a:off x="1828800" y="3429000"/>
            <a:ext cx="6801862" cy="646331"/>
          </a:xfrm>
          <a:prstGeom prst="rect">
            <a:avLst/>
          </a:prstGeom>
        </p:spPr>
        <p:txBody>
          <a:bodyPr wrap="none">
            <a:spAutoFit/>
          </a:bodyPr>
          <a:lstStyle/>
          <a:p>
            <a:r>
              <a:rPr lang="vi-VN" sz="3600" dirty="0">
                <a:latin typeface="Times New Roman" pitchFamily="18" charset="0"/>
                <a:cs typeface="Times New Roman" pitchFamily="18" charset="0"/>
              </a:rPr>
              <a:t>Giữ cường độ dòng điện không đổi</a:t>
            </a:r>
            <a:r>
              <a:rPr lang="vi-VN" sz="3600" dirty="0"/>
              <a:t>.</a:t>
            </a:r>
            <a:endParaRPr lang="en-US" sz="3600" dirty="0">
              <a:latin typeface="Times New Roman" pitchFamily="18" charset="0"/>
              <a:cs typeface="Times New Roman" pitchFamily="18" charset="0"/>
            </a:endParaRPr>
          </a:p>
        </p:txBody>
      </p:sp>
      <p:sp>
        <p:nvSpPr>
          <p:cNvPr id="26" name="Rectangle 25"/>
          <p:cNvSpPr/>
          <p:nvPr/>
        </p:nvSpPr>
        <p:spPr>
          <a:xfrm>
            <a:off x="457201" y="4724400"/>
            <a:ext cx="7391400" cy="646331"/>
          </a:xfrm>
          <a:prstGeom prst="rect">
            <a:avLst/>
          </a:prstGeom>
        </p:spPr>
        <p:txBody>
          <a:bodyPr wrap="square">
            <a:spAutoFit/>
          </a:bodyPr>
          <a:lstStyle/>
          <a:p>
            <a:r>
              <a:rPr lang="vi-VN" sz="3600" dirty="0">
                <a:latin typeface="Times New Roman" pitchFamily="18" charset="0"/>
                <a:cs typeface="Times New Roman" pitchFamily="18" charset="0"/>
              </a:rPr>
              <a:t>Biến đổi hiệu điện thế xoay chiều.</a:t>
            </a:r>
            <a:endParaRPr lang="en-US" sz="3600" dirty="0">
              <a:latin typeface="Times New Roman" pitchFamily="18" charset="0"/>
              <a:cs typeface="Times New Roman" pitchFamily="18" charset="0"/>
            </a:endParaRPr>
          </a:p>
        </p:txBody>
      </p:sp>
      <p:sp>
        <p:nvSpPr>
          <p:cNvPr id="27" name="Rectangle 26"/>
          <p:cNvSpPr/>
          <p:nvPr/>
        </p:nvSpPr>
        <p:spPr>
          <a:xfrm>
            <a:off x="1476516" y="5943600"/>
            <a:ext cx="7667484" cy="646331"/>
          </a:xfrm>
          <a:prstGeom prst="rect">
            <a:avLst/>
          </a:prstGeom>
        </p:spPr>
        <p:txBody>
          <a:bodyPr wrap="none">
            <a:spAutoFit/>
          </a:bodyPr>
          <a:lstStyle/>
          <a:p>
            <a:pPr lvl="0" eaLnBrk="0" fontAlgn="base" hangingPunct="0">
              <a:spcBef>
                <a:spcPct val="0"/>
              </a:spcBef>
              <a:spcAft>
                <a:spcPct val="0"/>
              </a:spcAft>
            </a:pPr>
            <a:r>
              <a:rPr lang="vi-VN" sz="3600" dirty="0">
                <a:latin typeface="Times New Roman" pitchFamily="18" charset="0"/>
                <a:cs typeface="Times New Roman" pitchFamily="18" charset="0"/>
              </a:rPr>
              <a:t>Biến đổi cường độ dòng điện không đổi</a:t>
            </a:r>
            <a:r>
              <a:rPr lang="vi-VN" sz="3600" dirty="0"/>
              <a:t>.</a:t>
            </a:r>
            <a:endParaRPr lang="en-US" sz="3600" dirty="0" smtClean="0">
              <a:latin typeface="Times New Roman" pitchFamily="18" charset="0"/>
              <a:cs typeface="Times New Roman" pitchFamily="18" charset="0"/>
            </a:endParaRPr>
          </a:p>
        </p:txBody>
      </p:sp>
      <p:sp>
        <p:nvSpPr>
          <p:cNvPr id="28" name="Rectangle 27"/>
          <p:cNvSpPr/>
          <p:nvPr/>
        </p:nvSpPr>
        <p:spPr>
          <a:xfrm>
            <a:off x="914400" y="2133600"/>
            <a:ext cx="6020800" cy="646331"/>
          </a:xfrm>
          <a:prstGeom prst="rect">
            <a:avLst/>
          </a:prstGeom>
        </p:spPr>
        <p:txBody>
          <a:bodyPr wrap="square">
            <a:spAutoFit/>
          </a:bodyPr>
          <a:lstStyle/>
          <a:p>
            <a:pPr lvl="0" eaLnBrk="0" fontAlgn="base" hangingPunct="0">
              <a:spcBef>
                <a:spcPct val="0"/>
              </a:spcBef>
              <a:spcAft>
                <a:spcPct val="0"/>
              </a:spcAft>
            </a:pPr>
            <a:r>
              <a:rPr lang="vi-VN" sz="3600" dirty="0">
                <a:latin typeface="Times New Roman" pitchFamily="18" charset="0"/>
                <a:cs typeface="Times New Roman" pitchFamily="18" charset="0"/>
              </a:rPr>
              <a:t>Giữ hiệu điện thế không đổi.</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0" fill="hold"/>
                                        <p:tgtEl>
                                          <p:spTgt spid="28"/>
                                        </p:tgtEl>
                                        <p:attrNameLst>
                                          <p:attrName>ppt_x</p:attrName>
                                        </p:attrNameLst>
                                      </p:cBhvr>
                                      <p:tavLst>
                                        <p:tav tm="0">
                                          <p:val>
                                            <p:strVal val="#ppt_x"/>
                                          </p:val>
                                        </p:tav>
                                        <p:tav tm="100000">
                                          <p:val>
                                            <p:strVal val="#ppt_x"/>
                                          </p:val>
                                        </p:tav>
                                      </p:tavLst>
                                    </p:anim>
                                    <p:anim calcmode="lin" valueType="num">
                                      <p:cBhvr additive="base">
                                        <p:cTn id="19" dur="5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plus(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plus(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4)">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4)">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4)">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21600000">
                                      <p:cBhvr>
                                        <p:cTn id="5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228600"/>
            <a:ext cx="9144000" cy="1676400"/>
            <a:chOff x="1342678" y="1267153"/>
            <a:chExt cx="6618070" cy="744279"/>
          </a:xfrm>
        </p:grpSpPr>
        <p:sp>
          <p:nvSpPr>
            <p:cNvPr id="6" name="Rounded Rectangle 5"/>
            <p:cNvSpPr/>
            <p:nvPr/>
          </p:nvSpPr>
          <p:spPr>
            <a:xfrm>
              <a:off x="1342678" y="1267153"/>
              <a:ext cx="6618070" cy="74427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18"/>
          <p:cNvGrpSpPr/>
          <p:nvPr/>
        </p:nvGrpSpPr>
        <p:grpSpPr>
          <a:xfrm>
            <a:off x="-1066800" y="3886201"/>
            <a:ext cx="5000114" cy="2376661"/>
            <a:chOff x="385569" y="1524229"/>
            <a:chExt cx="3471760" cy="1782497"/>
          </a:xfrm>
          <a:solidFill>
            <a:srgbClr val="DAEF88"/>
          </a:solidFill>
        </p:grpSpPr>
        <p:sp>
          <p:nvSpPr>
            <p:cNvPr id="10" name="Rounded Rectangle 9"/>
            <p:cNvSpPr/>
            <p:nvPr/>
          </p:nvSpPr>
          <p:spPr>
            <a:xfrm>
              <a:off x="1443738" y="2232837"/>
              <a:ext cx="2413591" cy="10738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385569" y="1524229"/>
              <a:ext cx="128265" cy="484749"/>
            </a:xfrm>
            <a:prstGeom prst="rect">
              <a:avLst/>
            </a:prstGeom>
            <a:grpFill/>
          </p:spPr>
          <p:txBody>
            <a:bodyPr wrap="none">
              <a:spAutoFit/>
            </a:bodyPr>
            <a:lstStyle/>
            <a:p>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4" name="Group 19"/>
          <p:cNvGrpSpPr/>
          <p:nvPr/>
        </p:nvGrpSpPr>
        <p:grpSpPr>
          <a:xfrm>
            <a:off x="5105400" y="2438399"/>
            <a:ext cx="3886200" cy="1512626"/>
            <a:chOff x="1325381" y="3670794"/>
            <a:chExt cx="2461863" cy="1090522"/>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1432177" y="3940322"/>
              <a:ext cx="2355067" cy="820994"/>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chemeClr val="bg1"/>
                  </a:solidFill>
                  <a:latin typeface="Times New Roman" pitchFamily="18" charset="0"/>
                  <a:cs typeface="Times New Roman" pitchFamily="18" charset="0"/>
                </a:rPr>
                <a:t>Biến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thiên</a:t>
              </a:r>
              <a:r>
                <a:rPr lang="en-US" sz="3600" dirty="0" smtClean="0">
                  <a:solidFill>
                    <a:schemeClr val="bg1"/>
                  </a:solidFill>
                  <a:effectLst/>
                  <a:latin typeface="Times New Roman" pitchFamily="18" charset="0"/>
                  <a:ea typeface="Calibri" panose="020F0502020204030204" pitchFamily="34" charset="0"/>
                  <a:cs typeface="Times New Roman" pitchFamily="18" charset="0"/>
                </a:rPr>
                <a: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0" dirty="0">
                <a:solidFill>
                  <a:schemeClr val="bg1"/>
                </a:solidFill>
                <a:latin typeface="Arial"/>
                <a:cs typeface="Arial"/>
                <a:sym typeface="Arial"/>
              </a:endParaRPr>
            </a:p>
          </p:txBody>
        </p:sp>
      </p:grpSp>
      <p:grpSp>
        <p:nvGrpSpPr>
          <p:cNvPr id="5" name="Group 20"/>
          <p:cNvGrpSpPr/>
          <p:nvPr/>
        </p:nvGrpSpPr>
        <p:grpSpPr>
          <a:xfrm>
            <a:off x="304800" y="2438400"/>
            <a:ext cx="3962400"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bg1"/>
                  </a:solidFill>
                  <a:effectLst/>
                  <a:latin typeface="Times New Roman" pitchFamily="18" charset="0"/>
                  <a:ea typeface="Calibri" panose="020F0502020204030204" pitchFamily="34" charset="0"/>
                  <a:cs typeface="Times New Roman" pitchFamily="18" charset="0"/>
                </a:rPr>
                <a:t>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Luôn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giảm</a:t>
              </a:r>
              <a:endParaRPr lang="en-US" sz="3600" b="1" dirty="0">
                <a:solidFill>
                  <a:schemeClr val="bg1"/>
                </a:solidFill>
                <a:latin typeface="Times New Roman" pitchFamily="18" charset="0"/>
                <a:cs typeface="Times New Roman" pitchFamily="18" charset="0"/>
              </a:endParaRPr>
            </a:p>
          </p:txBody>
        </p:sp>
        <p:sp>
          <p:nvSpPr>
            <p:cNvPr id="16" name="Rectangle 15"/>
            <p:cNvSpPr/>
            <p:nvPr/>
          </p:nvSpPr>
          <p:spPr>
            <a:xfrm>
              <a:off x="5333753" y="2436123"/>
              <a:ext cx="235453" cy="425452"/>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7" name="Group 21"/>
          <p:cNvGrpSpPr/>
          <p:nvPr/>
        </p:nvGrpSpPr>
        <p:grpSpPr>
          <a:xfrm>
            <a:off x="5095935" y="4773307"/>
            <a:ext cx="361079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8" name="Rectangle 17"/>
            <p:cNvSpPr/>
            <p:nvPr/>
          </p:nvSpPr>
          <p:spPr>
            <a:xfrm>
              <a:off x="5001109" y="3729134"/>
              <a:ext cx="2221572" cy="865373"/>
            </a:xfrm>
            <a:prstGeom prst="rect">
              <a:avLst/>
            </a:prstGeom>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rPr>
                <a:t>D. </a:t>
              </a:r>
              <a:r>
                <a:rPr lang="en-US" sz="3600" dirty="0" err="1">
                  <a:solidFill>
                    <a:schemeClr val="bg1"/>
                  </a:solidFill>
                  <a:latin typeface="Times New Roman" pitchFamily="18" charset="0"/>
                  <a:cs typeface="Times New Roman" pitchFamily="18" charset="0"/>
                </a:rPr>
                <a:t>Không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biến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thiên</a:t>
              </a:r>
              <a:r>
                <a:rPr lang="en-US" sz="3600" dirty="0" smtClean="0">
                  <a:solidFill>
                    <a:schemeClr val="bg1"/>
                  </a:solidFill>
                  <a:effectLst/>
                  <a:latin typeface="Times New Roman" pitchFamily="18" charset="0"/>
                  <a:ea typeface="Calibri" panose="020F0502020204030204" pitchFamily="34" charset="0"/>
                  <a:cs typeface="Times New Roman" pitchFamily="18" charset="0"/>
                </a:rPr>
                <a:t>.</a:t>
              </a:r>
              <a:endParaRPr lang="en-US" sz="3600" kern="0" dirty="0">
                <a:solidFill>
                  <a:schemeClr val="bg1"/>
                </a:solidFill>
                <a:latin typeface="Times New Roman" pitchFamily="18" charset="0"/>
                <a:cs typeface="Times New Roman" pitchFamily="18" charset="0"/>
                <a:sym typeface="Arial"/>
              </a:endParaRPr>
            </a:p>
          </p:txBody>
        </p:sp>
      </p:grpSp>
      <p:sp>
        <p:nvSpPr>
          <p:cNvPr id="17" name="Rectangle 2">
            <a:extLst>
              <a:ext uri="{FF2B5EF4-FFF2-40B4-BE49-F238E27FC236}">
                <a16:creationId xmlns="" xmlns:a16="http://schemas.microsoft.com/office/drawing/2014/main" id="{33557E65-8595-406C-9E1A-98B3EC7A8584}"/>
              </a:ext>
            </a:extLst>
          </p:cNvPr>
          <p:cNvSpPr>
            <a:spLocks noChangeArrowheads="1"/>
          </p:cNvSpPr>
          <p:nvPr/>
        </p:nvSpPr>
        <p:spPr bwMode="auto">
          <a:xfrm>
            <a:off x="0" y="15240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a:spcAft>
                <a:spcPts val="800"/>
              </a:spcAft>
            </a:pP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vi-VN" sz="3600" b="1" dirty="0" smtClean="0">
                <a:latin typeface="Times New Roman" panose="02020603050405020304" pitchFamily="18" charset="0"/>
                <a:ea typeface="Calibri" panose="020F0502020204030204" pitchFamily="34" charset="0"/>
                <a:cs typeface="Times New Roman" panose="02020603050405020304" pitchFamily="18" charset="0"/>
              </a:rPr>
              <a:t> 4:</a:t>
            </a:r>
            <a:r>
              <a:rPr lang="vi-VN" sz="3600" b="1" dirty="0" smtClean="0">
                <a:latin typeface="Times New Roman" pitchFamily="18" charset="0"/>
                <a:cs typeface="Times New Roman" pitchFamily="18" charset="0"/>
              </a:rPr>
              <a:t>Nếu đặt vào hai đầu cuộn dây sơ cấp của máy biến thế một hiệu điện thế xoay chiều thì từ trường trong lõi sắt từ sẽ:</a:t>
            </a:r>
            <a:r>
              <a:rPr lang="vi-VN" sz="3600" b="1" dirty="0" smtClean="0">
                <a:latin typeface="Times New Roman" pitchFamily="18" charset="0"/>
                <a:ea typeface="Calibri" panose="020F0502020204030204" pitchFamily="34" charset="0"/>
                <a:cs typeface="Times New Roman" pitchFamily="18" charset="0"/>
              </a:rPr>
              <a:t> </a:t>
            </a:r>
            <a:endParaRPr lang="en-US" sz="3600" b="1" dirty="0">
              <a:effectLst/>
              <a:latin typeface="Times New Roman" pitchFamily="18" charset="0"/>
              <a:ea typeface="Calibri" panose="020F0502020204030204" pitchFamily="34" charset="0"/>
              <a:cs typeface="Times New Roman" pitchFamily="18" charset="0"/>
            </a:endParaRPr>
          </a:p>
        </p:txBody>
      </p:sp>
      <p:sp>
        <p:nvSpPr>
          <p:cNvPr id="19" name="Rectangle 18"/>
          <p:cNvSpPr/>
          <p:nvPr/>
        </p:nvSpPr>
        <p:spPr>
          <a:xfrm>
            <a:off x="914400" y="5181600"/>
            <a:ext cx="2762295" cy="646331"/>
          </a:xfrm>
          <a:prstGeom prst="rect">
            <a:avLst/>
          </a:prstGeom>
        </p:spPr>
        <p:txBody>
          <a:bodyPr wrap="none">
            <a:spAutoFit/>
          </a:bodyPr>
          <a:lstStyle/>
          <a:p>
            <a:r>
              <a:rPr lang="en-US" sz="3600" b="1" dirty="0" smtClean="0">
                <a:solidFill>
                  <a:schemeClr val="bg1"/>
                </a:solidFill>
                <a:effectLst/>
                <a:latin typeface="Times New Roman" pitchFamily="18" charset="0"/>
                <a:ea typeface="Calibri" panose="020F0502020204030204" pitchFamily="34" charset="0"/>
                <a:cs typeface="Times New Roman" pitchFamily="18" charset="0"/>
              </a:rPr>
              <a:t>B. </a:t>
            </a:r>
            <a:r>
              <a:rPr lang="vi-VN" sz="3600" b="1" dirty="0" smtClean="0">
                <a:solidFill>
                  <a:schemeClr val="bg1"/>
                </a:solidFill>
                <a:latin typeface="Times New Roman" pitchFamily="18" charset="0"/>
                <a:cs typeface="Times New Roman" pitchFamily="18" charset="0"/>
              </a:rPr>
              <a:t>Luôn tăng</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91942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4"/>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144000" cy="2862323"/>
            <a:chOff x="1154226" y="1066899"/>
            <a:chExt cx="6075612" cy="1810672"/>
          </a:xfrm>
        </p:grpSpPr>
        <p:sp>
          <p:nvSpPr>
            <p:cNvPr id="6" name="Rounded Rectangle 5"/>
            <p:cNvSpPr/>
            <p:nvPr/>
          </p:nvSpPr>
          <p:spPr>
            <a:xfrm>
              <a:off x="1154226" y="1181199"/>
              <a:ext cx="5975498" cy="11430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154226" y="1066899"/>
              <a:ext cx="6075612" cy="18106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spcAft>
                  <a:spcPts val="800"/>
                </a:spcAft>
              </a:pPr>
              <a:r>
                <a:rPr lang="en-US" sz="3600" dirty="0" err="1">
                  <a:solidFill>
                    <a:schemeClr val="bg1"/>
                  </a:solidFill>
                  <a:effectLst/>
                  <a:latin typeface="Times New Roman" pitchFamily="18" charset="0"/>
                  <a:ea typeface="Times New Roman" panose="02020603050405020304" pitchFamily="18" charset="0"/>
                  <a:cs typeface="Times New Roman" pitchFamily="18" charset="0"/>
                </a:rPr>
                <a:t>Câu</a:t>
              </a:r>
              <a:r>
                <a:rPr lang="en-US" sz="3600" dirty="0">
                  <a:solidFill>
                    <a:schemeClr val="bg1"/>
                  </a:solidFill>
                  <a:effectLst/>
                  <a:latin typeface="Times New Roman" pitchFamily="18" charset="0"/>
                  <a:ea typeface="Times New Roman" panose="02020603050405020304" pitchFamily="18" charset="0"/>
                  <a:cs typeface="Times New Roman" pitchFamily="18" charset="0"/>
                </a:rPr>
                <a:t> </a:t>
              </a:r>
              <a:r>
                <a:rPr lang="vi-VN" sz="3600" dirty="0" smtClean="0">
                  <a:solidFill>
                    <a:schemeClr val="bg1"/>
                  </a:solidFill>
                  <a:latin typeface="Times New Roman" pitchFamily="18" charset="0"/>
                  <a:ea typeface="Times New Roman" panose="02020603050405020304" pitchFamily="18" charset="0"/>
                  <a:cs typeface="Times New Roman" pitchFamily="18" charset="0"/>
                </a:rPr>
                <a:t>5:</a:t>
              </a:r>
              <a:r>
                <a:rPr lang="vi-VN" sz="3600" dirty="0">
                  <a:latin typeface="Times New Roman" pitchFamily="18" charset="0"/>
                  <a:cs typeface="Times New Roman" pitchFamily="18" charset="0"/>
                </a:rPr>
                <a:t>Cuộn sơ cấp của máy biến thế có 4400 vòng, cuộn thứ cấp có 240 vòng. Khi đặt vào hai đầu cuộn sơ cấp một hiệu điện thế xoay chiều 220V thì ở hai đầu dây cuộn thứ cấp có hiệu điện thế là bao nhiêu ?</a:t>
              </a:r>
              <a:endParaRPr lang="en-US" sz="3600"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3" name="Group 18"/>
          <p:cNvGrpSpPr/>
          <p:nvPr/>
        </p:nvGrpSpPr>
        <p:grpSpPr>
          <a:xfrm>
            <a:off x="457200" y="3276600"/>
            <a:ext cx="2514601" cy="992373"/>
            <a:chOff x="703603" y="2357450"/>
            <a:chExt cx="3880750" cy="579356"/>
          </a:xfrm>
        </p:grpSpPr>
        <p:sp>
          <p:nvSpPr>
            <p:cNvPr id="10" name="Rounded Rectangle 9"/>
            <p:cNvSpPr/>
            <p:nvPr/>
          </p:nvSpPr>
          <p:spPr>
            <a:xfrm>
              <a:off x="703603" y="2357450"/>
              <a:ext cx="3880750"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131141" y="2401936"/>
              <a:ext cx="2982816" cy="396013"/>
            </a:xfrm>
            <a:prstGeom prst="rect">
              <a:avLst/>
            </a:prstGeom>
          </p:spPr>
          <p:txBody>
            <a:bodyPr wrap="square">
              <a:spAutoFit/>
            </a:bodyPr>
            <a:lstStyle/>
            <a:p>
              <a:pPr algn="ctr">
                <a:lnSpc>
                  <a:spcPct val="115000"/>
                </a:lnSpc>
                <a:spcAft>
                  <a:spcPts val="800"/>
                </a:spcAft>
              </a:pP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a:solidFill>
                    <a:schemeClr val="bg1"/>
                  </a:solidFill>
                  <a:latin typeface="Times New Roman" pitchFamily="18" charset="0"/>
                  <a:cs typeface="Times New Roman" pitchFamily="18" charset="0"/>
                </a:rPr>
                <a:t>12</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4" name="Group 19"/>
          <p:cNvGrpSpPr/>
          <p:nvPr/>
        </p:nvGrpSpPr>
        <p:grpSpPr>
          <a:xfrm>
            <a:off x="5334000" y="3352800"/>
            <a:ext cx="2438400" cy="992373"/>
            <a:chOff x="1403497" y="3629246"/>
            <a:chExt cx="2413591" cy="1073889"/>
          </a:xfrm>
        </p:grpSpPr>
        <p:sp>
          <p:nvSpPr>
            <p:cNvPr id="11" name="Rounded Rectangle 10"/>
            <p:cNvSpPr/>
            <p:nvPr/>
          </p:nvSpPr>
          <p:spPr>
            <a:xfrm>
              <a:off x="1403497" y="3629246"/>
              <a:ext cx="2413591" cy="107388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403497" y="3801987"/>
              <a:ext cx="2256702" cy="734046"/>
            </a:xfrm>
            <a:prstGeom prst="rect">
              <a:avLst/>
            </a:prstGeom>
          </p:spPr>
          <p:txBody>
            <a:bodyPr wrap="square">
              <a:spAutoFit/>
            </a:bodyPr>
            <a:lstStyle/>
            <a:p>
              <a:pPr algn="ctr">
                <a:lnSpc>
                  <a:spcPct val="115000"/>
                </a:lnSpc>
                <a:spcAft>
                  <a:spcPts val="800"/>
                </a:spcAft>
              </a:pPr>
              <a:r>
                <a:rPr lang="en-US" sz="3600" b="1" dirty="0">
                  <a:solidFill>
                    <a:schemeClr val="bg1"/>
                  </a:solidFill>
                  <a:effectLst/>
                  <a:latin typeface="Times New Roman" pitchFamily="18" charset="0"/>
                  <a:ea typeface="Times New Roman" panose="02020603050405020304" pitchFamily="18" charset="0"/>
                  <a:cs typeface="Times New Roman" pitchFamily="18" charset="0"/>
                </a:rPr>
                <a:t>B. </a:t>
              </a:r>
              <a:r>
                <a:rPr lang="en-US" sz="3600" b="1" dirty="0">
                  <a:solidFill>
                    <a:schemeClr val="bg1"/>
                  </a:solidFill>
                  <a:latin typeface="Times New Roman" pitchFamily="18" charset="0"/>
                  <a:cs typeface="Times New Roman" pitchFamily="18" charset="0"/>
                </a:rPr>
                <a:t>16</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grpSp>
      <p:grpSp>
        <p:nvGrpSpPr>
          <p:cNvPr id="5" name="Group 20"/>
          <p:cNvGrpSpPr/>
          <p:nvPr/>
        </p:nvGrpSpPr>
        <p:grpSpPr>
          <a:xfrm>
            <a:off x="457200" y="4724400"/>
            <a:ext cx="2209800"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4612005" algn="l"/>
                </a:tabLst>
              </a:pPr>
              <a:r>
                <a:rPr lang="en-US" sz="3600" b="1" dirty="0">
                  <a:solidFill>
                    <a:schemeClr val="bg1"/>
                  </a:solidFill>
                  <a:effectLst/>
                  <a:latin typeface="Times New Roman" pitchFamily="18" charset="0"/>
                  <a:ea typeface="Times New Roman" panose="02020603050405020304" pitchFamily="18" charset="0"/>
                  <a:cs typeface="Times New Roman" pitchFamily="18" charset="0"/>
                </a:rPr>
                <a:t>C. </a:t>
              </a:r>
              <a:r>
                <a:rPr lang="en-US" sz="3600" b="1" dirty="0">
                  <a:solidFill>
                    <a:schemeClr val="bg1"/>
                  </a:solidFill>
                  <a:latin typeface="Times New Roman" pitchFamily="18" charset="0"/>
                  <a:cs typeface="Times New Roman" pitchFamily="18" charset="0"/>
                </a:rPr>
                <a:t>18</a:t>
              </a:r>
              <a:endParaRPr lang="en-US" sz="3600" b="1" dirty="0">
                <a:solidFill>
                  <a:schemeClr val="bg1"/>
                </a:solidFill>
                <a:effectLst/>
                <a:latin typeface="Times New Roman" pitchFamily="18" charset="0"/>
                <a:ea typeface="Calibri" panose="020F0502020204030204" pitchFamily="34" charset="0"/>
                <a:cs typeface="Times New Roman"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defTabSz="1219170">
                <a:buClr>
                  <a:srgbClr val="000000"/>
                </a:buClr>
              </a:pPr>
              <a:endParaRPr lang="en-US" sz="3200" kern="0" dirty="0">
                <a:solidFill>
                  <a:schemeClr val="bg1"/>
                </a:solidFill>
                <a:latin typeface="Arial"/>
                <a:cs typeface="Arial"/>
                <a:sym typeface="Arial"/>
              </a:endParaRPr>
            </a:p>
          </p:txBody>
        </p:sp>
      </p:grpSp>
      <p:grpSp>
        <p:nvGrpSpPr>
          <p:cNvPr id="7" name="Group 21"/>
          <p:cNvGrpSpPr/>
          <p:nvPr/>
        </p:nvGrpSpPr>
        <p:grpSpPr>
          <a:xfrm>
            <a:off x="5334000" y="4876800"/>
            <a:ext cx="2514600" cy="1143000"/>
            <a:chOff x="4936883" y="3729991"/>
            <a:chExt cx="2413591" cy="1391688"/>
          </a:xfrm>
        </p:grpSpPr>
        <p:sp>
          <p:nvSpPr>
            <p:cNvPr id="13" name="Rounded Rectangle 12"/>
            <p:cNvSpPr/>
            <p:nvPr/>
          </p:nvSpPr>
          <p:spPr>
            <a:xfrm>
              <a:off x="4936883" y="3729991"/>
              <a:ext cx="2413591" cy="1391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68655" y="3878790"/>
              <a:ext cx="2292427" cy="1126245"/>
            </a:xfrm>
            <a:prstGeom prst="rect">
              <a:avLst/>
            </a:prstGeom>
          </p:spPr>
          <p:txBody>
            <a:bodyPr wrap="square">
              <a:spAutoFit/>
            </a:bodyPr>
            <a:lstStyle/>
            <a:p>
              <a:pPr algn="ctr">
                <a:lnSpc>
                  <a:spcPct val="115000"/>
                </a:lnSpc>
                <a:spcAft>
                  <a:spcPts val="800"/>
                </a:spcAft>
              </a:pPr>
              <a:r>
                <a:rPr lang="en-US" sz="3600" b="1" dirty="0">
                  <a:solidFill>
                    <a:schemeClr val="bg1"/>
                  </a:solidFill>
                  <a:effectLst/>
                  <a:latin typeface="Times New Roman" pitchFamily="18" charset="0"/>
                  <a:ea typeface="Times New Roman" panose="02020603050405020304" pitchFamily="18" charset="0"/>
                  <a:cs typeface="Times New Roman" pitchFamily="18" charset="0"/>
                </a:rPr>
                <a:t>D. </a:t>
              </a:r>
              <a:r>
                <a:rPr lang="en-US" sz="3600" b="1" dirty="0">
                  <a:solidFill>
                    <a:schemeClr val="bg1"/>
                  </a:solidFill>
                  <a:latin typeface="Times New Roman" pitchFamily="18" charset="0"/>
                  <a:cs typeface="Times New Roman" pitchFamily="18" charset="0"/>
                </a:rPr>
                <a:t>24</a:t>
              </a:r>
              <a:endParaRPr lang="en-US" sz="3200" b="1" dirty="0">
                <a:solidFill>
                  <a:schemeClr val="bg1"/>
                </a:solidFill>
                <a:effectLst/>
                <a:latin typeface="Times New Roman" pitchFamily="18" charset="0"/>
                <a:ea typeface="Calibri" panose="020F0502020204030204" pitchFamily="34" charset="0"/>
                <a:cs typeface="Times New Roman" pitchFamily="18" charset="0"/>
              </a:endParaRPr>
            </a:p>
          </p:txBody>
        </p:sp>
      </p:grpSp>
    </p:spTree>
    <p:extLst>
      <p:ext uri="{BB962C8B-B14F-4D97-AF65-F5344CB8AC3E}">
        <p14:creationId xmlns:p14="http://schemas.microsoft.com/office/powerpoint/2010/main" val="3316058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838200" y="228600"/>
            <a:ext cx="7391400" cy="1676400"/>
          </a:xfrm>
          <a:prstGeom prst="rect">
            <a:avLst/>
          </a:prstGeom>
          <a:extLst/>
        </p:spPr>
        <p:txBody>
          <a:bodyPr wrap="none" lIns="91374" tIns="45687" rIns="91374" bIns="45687"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defRPr/>
            </a:pPr>
            <a:r>
              <a:rPr lang="vi-VN" sz="3600" kern="10" dirty="0" smtClean="0">
                <a:ln w="9525">
                  <a:round/>
                  <a:headEnd/>
                  <a:tailEnd/>
                </a:ln>
                <a:gradFill rotWithShape="0">
                  <a:gsLst>
                    <a:gs pos="0">
                      <a:srgbClr val="FFE701"/>
                    </a:gs>
                    <a:gs pos="100000">
                      <a:srgbClr val="FE3E02"/>
                    </a:gs>
                  </a:gsLst>
                  <a:lin ang="5400000" scaled="1"/>
                </a:gradFill>
                <a:latin typeface="Times New Roman"/>
                <a:cs typeface="Times New Roman"/>
              </a:rPr>
              <a:t>Hướng dẫn về nhà</a:t>
            </a:r>
            <a:r>
              <a:rPr lang="en-US" sz="3600" kern="10" dirty="0" smtClean="0">
                <a:ln w="9525">
                  <a:round/>
                  <a:headEnd/>
                  <a:tailEnd/>
                </a:ln>
                <a:gradFill rotWithShape="0">
                  <a:gsLst>
                    <a:gs pos="0">
                      <a:srgbClr val="FFE701"/>
                    </a:gs>
                    <a:gs pos="100000">
                      <a:srgbClr val="FE3E02"/>
                    </a:gs>
                  </a:gsLst>
                  <a:lin ang="5400000" scaled="1"/>
                </a:gradFill>
                <a:latin typeface="Times New Roman"/>
                <a:cs typeface="Times New Roman"/>
              </a:rPr>
              <a:t> </a:t>
            </a:r>
            <a:endParaRPr lang="en-US" sz="3600"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
        <p:nvSpPr>
          <p:cNvPr id="4" name="Text Box 4"/>
          <p:cNvSpPr txBox="1">
            <a:spLocks noChangeArrowheads="1"/>
          </p:cNvSpPr>
          <p:nvPr/>
        </p:nvSpPr>
        <p:spPr>
          <a:xfrm>
            <a:off x="152400" y="2286000"/>
            <a:ext cx="8610600" cy="3581400"/>
          </a:xfrm>
          <a:prstGeom prst="rect">
            <a:avLst/>
          </a:prstGeom>
          <a:noFill/>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Học</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thuộc</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bài</a:t>
            </a:r>
            <a:r>
              <a:rPr lang="vi-VN" sz="4000" b="1" dirty="0">
                <a:solidFill>
                  <a:srgbClr val="002060"/>
                </a:solidFill>
                <a:latin typeface="Times New Roman" pitchFamily="18" charset="0"/>
                <a:cs typeface="Times New Roman" pitchFamily="18" charset="0"/>
              </a:rPr>
              <a:t> </a:t>
            </a:r>
            <a:r>
              <a:rPr lang="vi-VN" sz="4000" b="1" dirty="0" smtClean="0">
                <a:solidFill>
                  <a:srgbClr val="002060"/>
                </a:solidFill>
                <a:latin typeface="Times New Roman" pitchFamily="18" charset="0"/>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Đọc</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có</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thể</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em</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chưa</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biết</a:t>
            </a:r>
            <a:r>
              <a:rPr lang="vi-VN" sz="4000" b="1" dirty="0">
                <a:solidFill>
                  <a:srgbClr val="002060"/>
                </a:solidFill>
                <a:latin typeface="Times New Roman" pitchFamily="18" charset="0"/>
                <a:cs typeface="Times New Roman" pitchFamily="18" charset="0"/>
              </a:rPr>
              <a:t> </a:t>
            </a:r>
            <a:r>
              <a:rPr lang="vi-VN" sz="4000" b="1" dirty="0" smtClean="0">
                <a:solidFill>
                  <a:srgbClr val="002060"/>
                </a:solidFill>
                <a:latin typeface="Times New Roman" pitchFamily="18" charset="0"/>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Làm</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các</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bài</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tập</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từ</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36.1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đến</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36.7; 37.1 </a:t>
            </a:r>
            <a:r>
              <a:rPr kumimoji="0" lang="en-US" sz="40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đến</a:t>
            </a: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37.7- SBT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s (1)"/>
          <p:cNvPicPr>
            <a:picLocks noChangeAspect="1" noChangeArrowheads="1"/>
          </p:cNvPicPr>
          <p:nvPr/>
        </p:nvPicPr>
        <p:blipFill>
          <a:blip r:embed="rId2">
            <a:lum contrast="16000"/>
          </a:blip>
          <a:srcRect/>
          <a:stretch>
            <a:fillRect/>
          </a:stretch>
        </p:blipFill>
        <p:spPr bwMode="auto">
          <a:xfrm>
            <a:off x="307975" y="1066800"/>
            <a:ext cx="4343400" cy="3252788"/>
          </a:xfrm>
          <a:prstGeom prst="rect">
            <a:avLst/>
          </a:prstGeom>
          <a:noFill/>
          <a:ln w="9525">
            <a:noFill/>
            <a:miter lim="800000"/>
            <a:headEnd/>
            <a:tailEnd/>
          </a:ln>
        </p:spPr>
      </p:pic>
      <p:sp>
        <p:nvSpPr>
          <p:cNvPr id="12294" name="Text Box 6"/>
          <p:cNvSpPr txBox="1">
            <a:spLocks noChangeArrowheads="1"/>
          </p:cNvSpPr>
          <p:nvPr/>
        </p:nvSpPr>
        <p:spPr bwMode="auto">
          <a:xfrm>
            <a:off x="2576513" y="228600"/>
            <a:ext cx="3462807" cy="584775"/>
          </a:xfrm>
          <a:prstGeom prst="rect">
            <a:avLst/>
          </a:prstGeom>
          <a:noFill/>
          <a:ln w="9525">
            <a:noFill/>
            <a:miter lim="800000"/>
            <a:headEnd/>
            <a:tailEnd/>
          </a:ln>
          <a:effectLst/>
        </p:spPr>
        <p:txBody>
          <a:bodyPr wrap="none">
            <a:spAutoFit/>
          </a:bodyPr>
          <a:lstStyle/>
          <a:p>
            <a:pPr eaLnBrk="1" hangingPunct="1"/>
            <a:r>
              <a:rPr lang="en-US" sz="3200" b="1" dirty="0" err="1">
                <a:solidFill>
                  <a:srgbClr val="660066"/>
                </a:solidFill>
                <a:latin typeface="Times New Roman" pitchFamily="18" charset="0"/>
                <a:cs typeface="Times New Roman" pitchFamily="18" charset="0"/>
              </a:rPr>
              <a:t>Đường</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dây</a:t>
            </a:r>
            <a:r>
              <a:rPr lang="en-US" sz="3200" b="1" dirty="0">
                <a:solidFill>
                  <a:srgbClr val="660066"/>
                </a:solidFill>
                <a:latin typeface="Times New Roman" pitchFamily="18" charset="0"/>
                <a:cs typeface="Times New Roman" pitchFamily="18" charset="0"/>
              </a:rPr>
              <a:t> 500KV</a:t>
            </a:r>
            <a:endParaRPr lang="vi-VN" sz="3200" b="1" dirty="0">
              <a:solidFill>
                <a:srgbClr val="660066"/>
              </a:solidFill>
              <a:latin typeface="Times New Roman" pitchFamily="18" charset="0"/>
              <a:cs typeface="Times New Roman" pitchFamily="18" charset="0"/>
            </a:endParaRPr>
          </a:p>
        </p:txBody>
      </p:sp>
      <p:sp>
        <p:nvSpPr>
          <p:cNvPr id="12295" name="Text Box 7"/>
          <p:cNvSpPr txBox="1">
            <a:spLocks noChangeArrowheads="1"/>
          </p:cNvSpPr>
          <p:nvPr/>
        </p:nvSpPr>
        <p:spPr bwMode="auto">
          <a:xfrm>
            <a:off x="228600" y="4572000"/>
            <a:ext cx="8915400" cy="1754326"/>
          </a:xfrm>
          <a:prstGeom prst="rect">
            <a:avLst/>
          </a:prstGeom>
          <a:noFill/>
          <a:ln w="9525">
            <a:noFill/>
            <a:miter lim="800000"/>
            <a:headEnd/>
            <a:tailEnd/>
          </a:ln>
          <a:effectLst/>
        </p:spPr>
        <p:txBody>
          <a:bodyPr wrap="square">
            <a:spAutoFit/>
          </a:bodyPr>
          <a:lstStyle/>
          <a:p>
            <a:pPr eaLnBrk="1" hangingPunct="1"/>
            <a:r>
              <a:rPr lang="en-US" sz="3600" dirty="0" err="1">
                <a:solidFill>
                  <a:srgbClr val="CC0000"/>
                </a:solidFill>
                <a:latin typeface="Times New Roman" pitchFamily="18" charset="0"/>
                <a:cs typeface="Times New Roman" pitchFamily="18" charset="0"/>
              </a:rPr>
              <a:t>Các</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dụng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cụ</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điện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trong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nhà</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chỉ</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cần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hiệu</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điện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thế</a:t>
            </a:r>
            <a:r>
              <a:rPr lang="en-US" sz="3600" dirty="0">
                <a:solidFill>
                  <a:srgbClr val="CC0000"/>
                </a:solidFill>
                <a:latin typeface="Times New Roman" pitchFamily="18" charset="0"/>
                <a:cs typeface="Times New Roman" pitchFamily="18" charset="0"/>
              </a:rPr>
              <a:t> 220V. </a:t>
            </a:r>
            <a:r>
              <a:rPr lang="en-US" sz="3600" dirty="0" err="1">
                <a:solidFill>
                  <a:srgbClr val="CC0000"/>
                </a:solidFill>
                <a:latin typeface="Times New Roman" pitchFamily="18" charset="0"/>
                <a:cs typeface="Times New Roman" pitchFamily="18" charset="0"/>
              </a:rPr>
              <a:t>Vậy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tại</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sao</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lại</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phải</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xây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dựng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đường</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dây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cao</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thế</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vừa</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tốn</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kém</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vừa</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nguy</a:t>
            </a:r>
            <a:r>
              <a:rPr lang="en-US" sz="3600" dirty="0">
                <a:solidFill>
                  <a:srgbClr val="CC0000"/>
                </a:solidFill>
                <a:latin typeface="Times New Roman" pitchFamily="18" charset="0"/>
                <a:cs typeface="Times New Roman" pitchFamily="18" charset="0"/>
              </a:rPr>
              <a:t> </a:t>
            </a:r>
            <a:r>
              <a:rPr lang="en-US" sz="3600" dirty="0" err="1">
                <a:solidFill>
                  <a:srgbClr val="CC0000"/>
                </a:solidFill>
                <a:latin typeface="Times New Roman" pitchFamily="18" charset="0"/>
                <a:cs typeface="Times New Roman" pitchFamily="18" charset="0"/>
              </a:rPr>
              <a:t>hiểm</a:t>
            </a:r>
            <a:r>
              <a:rPr lang="en-US" sz="3600" dirty="0">
                <a:solidFill>
                  <a:srgbClr val="CC0000"/>
                </a:solidFill>
                <a:latin typeface="Times New Roman" pitchFamily="18" charset="0"/>
                <a:cs typeface="Times New Roman" pitchFamily="18" charset="0"/>
              </a:rPr>
              <a:t>? </a:t>
            </a:r>
            <a:endParaRPr lang="vi-VN" sz="3600" dirty="0">
              <a:solidFill>
                <a:srgbClr val="CC0000"/>
              </a:solidFill>
              <a:latin typeface="Times New Roman" pitchFamily="18" charset="0"/>
              <a:cs typeface="Times New Roman" pitchFamily="18" charset="0"/>
            </a:endParaRPr>
          </a:p>
        </p:txBody>
      </p:sp>
      <p:pic>
        <p:nvPicPr>
          <p:cNvPr id="12296" name="Picture 8" descr="tải xuống"/>
          <p:cNvPicPr>
            <a:picLocks noChangeAspect="1" noChangeArrowheads="1"/>
          </p:cNvPicPr>
          <p:nvPr/>
        </p:nvPicPr>
        <p:blipFill>
          <a:blip r:embed="rId3">
            <a:lum contrast="26000"/>
          </a:blip>
          <a:srcRect/>
          <a:stretch>
            <a:fillRect/>
          </a:stretch>
        </p:blipFill>
        <p:spPr bwMode="auto">
          <a:xfrm>
            <a:off x="4676775" y="1066800"/>
            <a:ext cx="4343400" cy="32527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ải bộ hình nền powerpoint Tết 2023 cực đẹp để sử dụ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5"/>
          <p:cNvSpPr>
            <a:spLocks noChangeArrowheads="1" noChangeShapeType="1" noTextEdit="1"/>
          </p:cNvSpPr>
          <p:nvPr/>
        </p:nvSpPr>
        <p:spPr bwMode="auto">
          <a:xfrm>
            <a:off x="1066800" y="685800"/>
            <a:ext cx="7391400" cy="2438400"/>
          </a:xfrm>
          <a:prstGeom prst="rect">
            <a:avLst/>
          </a:prstGeom>
          <a:extLst/>
        </p:spPr>
        <p:txBody>
          <a:bodyPr wrap="none" lIns="91374" tIns="45687" rIns="91374" bIns="45687"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defRPr/>
            </a:pPr>
            <a:r>
              <a:rPr lang="en-US" sz="3600" kern="10" dirty="0" err="1">
                <a:ln w="9525">
                  <a:round/>
                  <a:headEnd/>
                  <a:tailEnd/>
                </a:ln>
                <a:latin typeface="Times New Roman"/>
                <a:cs typeface="Times New Roman"/>
              </a:rPr>
              <a:t>Chúc</a:t>
            </a:r>
            <a:r>
              <a:rPr lang="en-US" sz="3600" kern="10" dirty="0">
                <a:ln w="9525">
                  <a:round/>
                  <a:headEnd/>
                  <a:tailEnd/>
                </a:ln>
                <a:latin typeface="Times New Roman"/>
                <a:cs typeface="Times New Roman"/>
              </a:rPr>
              <a:t> </a:t>
            </a:r>
            <a:r>
              <a:rPr lang="en-US" sz="3600" kern="10" dirty="0" err="1">
                <a:ln w="9525">
                  <a:round/>
                  <a:headEnd/>
                  <a:tailEnd/>
                </a:ln>
                <a:latin typeface="Times New Roman"/>
                <a:cs typeface="Times New Roman"/>
              </a:rPr>
              <a:t>thầy</a:t>
            </a:r>
            <a:r>
              <a:rPr lang="en-US" sz="3600" kern="10" dirty="0">
                <a:ln w="9525">
                  <a:round/>
                  <a:headEnd/>
                  <a:tailEnd/>
                </a:ln>
                <a:latin typeface="Times New Roman"/>
                <a:cs typeface="Times New Roman"/>
              </a:rPr>
              <a:t> </a:t>
            </a:r>
            <a:r>
              <a:rPr lang="en-US" sz="3600" kern="10" dirty="0" err="1">
                <a:ln w="9525">
                  <a:round/>
                  <a:headEnd/>
                  <a:tailEnd/>
                </a:ln>
                <a:latin typeface="Times New Roman"/>
                <a:cs typeface="Times New Roman"/>
              </a:rPr>
              <a:t>cô</a:t>
            </a:r>
            <a:r>
              <a:rPr lang="en-US" sz="3600" kern="10" dirty="0">
                <a:ln w="9525">
                  <a:round/>
                  <a:headEnd/>
                  <a:tailEnd/>
                </a:ln>
                <a:latin typeface="Times New Roman"/>
                <a:cs typeface="Times New Roman"/>
              </a:rPr>
              <a:t> </a:t>
            </a:r>
            <a:r>
              <a:rPr lang="en-US" sz="3600" kern="10" dirty="0" err="1">
                <a:ln w="9525">
                  <a:round/>
                  <a:headEnd/>
                  <a:tailEnd/>
                </a:ln>
                <a:latin typeface="Times New Roman"/>
                <a:cs typeface="Times New Roman"/>
              </a:rPr>
              <a:t>mạnhkhoẻ</a:t>
            </a:r>
            <a:r>
              <a:rPr lang="en-US" sz="3600" kern="10" dirty="0">
                <a:ln w="9525">
                  <a:round/>
                  <a:headEnd/>
                  <a:tailEnd/>
                </a:ln>
                <a:latin typeface="Times New Roman"/>
                <a:cs typeface="Times New Roman"/>
              </a:rPr>
              <a:t> </a:t>
            </a:r>
          </a:p>
        </p:txBody>
      </p:sp>
      <p:sp>
        <p:nvSpPr>
          <p:cNvPr id="4" name="WordArt 6"/>
          <p:cNvSpPr>
            <a:spLocks noChangeArrowheads="1" noChangeShapeType="1" noTextEdit="1"/>
          </p:cNvSpPr>
          <p:nvPr/>
        </p:nvSpPr>
        <p:spPr bwMode="auto">
          <a:xfrm>
            <a:off x="1143000" y="4587081"/>
            <a:ext cx="7543800" cy="1143000"/>
          </a:xfrm>
          <a:prstGeom prst="rect">
            <a:avLst/>
          </a:prstGeom>
          <a:extLst/>
        </p:spPr>
        <p:txBody>
          <a:bodyPr wrap="none" lIns="91374" tIns="45687" rIns="91374" bIns="45687" fromWordArt="1">
            <a:prstTxWarp prst="textPlain">
              <a:avLst>
                <a:gd name="adj" fmla="val 50000"/>
              </a:avLst>
            </a:prstTxWarp>
          </a:bodyPr>
          <a:lstStyle/>
          <a:p>
            <a:pPr>
              <a:defRPr/>
            </a:pPr>
            <a:r>
              <a:rPr lang="pt-BR" sz="3600" kern="10" dirty="0">
                <a:solidFill>
                  <a:srgbClr val="002060"/>
                </a:solidFill>
                <a:effectLst>
                  <a:outerShdw dist="35921" dir="2700000" algn="ctr" rotWithShape="0">
                    <a:srgbClr val="C0C0C0">
                      <a:alpha val="80000"/>
                    </a:srgbClr>
                  </a:outerShdw>
                </a:effectLst>
                <a:latin typeface="Times New Roman"/>
                <a:cs typeface="Times New Roman"/>
              </a:rPr>
              <a:t>Các em ngoan, học tốt</a:t>
            </a:r>
            <a:endParaRPr lang="en-US" sz="3600" kern="10" dirty="0">
              <a:solidFill>
                <a:srgbClr val="002060"/>
              </a:solidFill>
              <a:effectLst>
                <a:outerShdw dist="35921" dir="2700000" algn="ctr"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457200" y="1447800"/>
            <a:ext cx="8229600" cy="4648200"/>
          </a:xfrm>
          <a:prstGeom prst="rect">
            <a:avLst/>
          </a:prstGeom>
        </p:spPr>
        <p:txBody>
          <a:bodyPr wrap="none" fromWordArt="1">
            <a:prstTxWarp prst="textPlain">
              <a:avLst>
                <a:gd name="adj" fmla="val 50000"/>
              </a:avLst>
            </a:prstTxWarp>
          </a:bodyPr>
          <a:lstStyle/>
          <a:p>
            <a:pPr algn="ct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TIẾT 44-46: CHỦ ĐỀ:TRUYỀN </a:t>
            </a:r>
            <a:r>
              <a:rPr lang="en-US" sz="4000" b="1" kern="10" dirty="0">
                <a:ln w="9525">
                  <a:solidFill>
                    <a:srgbClr val="FF0000"/>
                  </a:solidFill>
                  <a:round/>
                  <a:headEnd/>
                  <a:tailEnd/>
                </a:ln>
                <a:effectLst>
                  <a:outerShdw dist="35921" dir="2700000" algn="ctr" rotWithShape="0">
                    <a:srgbClr val="C0C0C0">
                      <a:alpha val="79999"/>
                    </a:srgbClr>
                  </a:outerShdw>
                </a:effectLst>
                <a:latin typeface="Times New Roman"/>
                <a:cs typeface="Times New Roman"/>
              </a:rPr>
              <a:t>TẢI ĐIỆN </a:t>
            </a: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NĂNG</a:t>
            </a:r>
            <a:r>
              <a:rPr lang="vi-VN"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 </a:t>
            </a:r>
          </a:p>
          <a:p>
            <a:pPr algn="ct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 </a:t>
            </a:r>
            <a:r>
              <a:rPr lang="en-US" sz="4000" b="1" kern="10" dirty="0">
                <a:ln w="9525">
                  <a:solidFill>
                    <a:srgbClr val="FF0000"/>
                  </a:solidFill>
                  <a:round/>
                  <a:headEnd/>
                  <a:tailEnd/>
                </a:ln>
                <a:effectLst>
                  <a:outerShdw dist="35921" dir="2700000" algn="ctr" rotWithShape="0">
                    <a:srgbClr val="C0C0C0">
                      <a:alpha val="79999"/>
                    </a:srgbClr>
                  </a:outerShdw>
                </a:effectLst>
                <a:latin typeface="Times New Roman"/>
                <a:cs typeface="Times New Roman"/>
              </a:rPr>
              <a:t>ĐI </a:t>
            </a: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XA</a:t>
            </a:r>
            <a:r>
              <a:rPr lang="vi-VN"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 </a:t>
            </a:r>
            <a:r>
              <a:rPr lang="en-US" sz="4000" b="1" dirty="0" smtClean="0">
                <a:latin typeface="Times New Roman" pitchFamily="18" charset="0"/>
                <a:cs typeface="Times New Roman" pitchFamily="18" charset="0"/>
              </a:rPr>
              <a:t>- </a:t>
            </a: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MÁY BIẾN THẾ</a:t>
            </a:r>
          </a:p>
          <a:p>
            <a:pPr algn="ctr"/>
            <a:r>
              <a:rPr lang="en-US" sz="4000" b="1" kern="10" dirty="0" err="1"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Thời</a:t>
            </a: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 </a:t>
            </a:r>
            <a:r>
              <a:rPr lang="en-US" sz="4000" b="1" kern="10" dirty="0" err="1"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lượng</a:t>
            </a: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 3 </a:t>
            </a:r>
            <a:r>
              <a:rPr lang="en-US" sz="4000" b="1" kern="10" dirty="0" err="1"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tiết</a:t>
            </a:r>
            <a:r>
              <a:rPr lang="en-US" sz="4000" b="1" kern="10" dirty="0" smtClean="0">
                <a:ln w="9525">
                  <a:solidFill>
                    <a:srgbClr val="FF0000"/>
                  </a:solidFill>
                  <a:round/>
                  <a:headEnd/>
                  <a:tailEnd/>
                </a:ln>
                <a:effectLst>
                  <a:outerShdw dist="35921" dir="2700000" algn="ctr" rotWithShape="0">
                    <a:srgbClr val="C0C0C0">
                      <a:alpha val="79999"/>
                    </a:srgbClr>
                  </a:outerShdw>
                </a:effectLst>
                <a:latin typeface="Times New Roman"/>
                <a:cs typeface="Times New Roman"/>
              </a:rPr>
              <a:t> </a:t>
            </a:r>
            <a:endParaRPr lang="en-US" sz="4000" b="1" kern="10" dirty="0">
              <a:ln w="9525">
                <a:solidFill>
                  <a:srgbClr val="FF0000"/>
                </a:solidFill>
                <a:round/>
                <a:headEnd/>
                <a:tailEnd/>
              </a:ln>
              <a:effectLst>
                <a:outerShdw dist="35921" dir="2700000" algn="ctr"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0" y="152400"/>
            <a:ext cx="8991600" cy="1015663"/>
          </a:xfrm>
          <a:prstGeom prst="rect">
            <a:avLst/>
          </a:prstGeom>
          <a:noFill/>
          <a:ln w="9525">
            <a:noFill/>
            <a:miter lim="800000"/>
            <a:headEnd/>
            <a:tailEnd/>
          </a:ln>
          <a:effectLst/>
        </p:spPr>
        <p:txBody>
          <a:bodyPr wrap="square">
            <a:spAutoFit/>
          </a:bodyPr>
          <a:lstStyle/>
          <a:p>
            <a:pPr marL="514350" indent="-514350" eaLnBrk="1" hangingPunct="1">
              <a:spcBef>
                <a:spcPct val="50000"/>
              </a:spcBef>
            </a:pPr>
            <a:r>
              <a:rPr lang="en-US" sz="2400" b="1" dirty="0" smtClean="0">
                <a:solidFill>
                  <a:srgbClr val="C00000"/>
                </a:solidFill>
                <a:latin typeface="Times New Roman" pitchFamily="18" charset="0"/>
                <a:cs typeface="Times New Roman" pitchFamily="18" charset="0"/>
              </a:rPr>
              <a:t>I.SỰ HAO PHÍ ĐIỆN NĂNG TRÊN ĐƯỜNG DÂY TRUYỀN</a:t>
            </a:r>
          </a:p>
          <a:p>
            <a:pPr marL="514350" indent="-514350" eaLnBrk="1" hangingPunct="1">
              <a:spcBef>
                <a:spcPct val="50000"/>
              </a:spcBef>
            </a:pPr>
            <a:r>
              <a:rPr lang="en-US" sz="2400" b="1" dirty="0" smtClean="0">
                <a:solidFill>
                  <a:srgbClr val="C00000"/>
                </a:solidFill>
                <a:latin typeface="Times New Roman" pitchFamily="18" charset="0"/>
                <a:cs typeface="Times New Roman" pitchFamily="18" charset="0"/>
              </a:rPr>
              <a:t>TẢI Đ</a:t>
            </a:r>
            <a:r>
              <a:rPr lang="vi-VN" sz="2400" b="1" dirty="0" smtClean="0">
                <a:solidFill>
                  <a:srgbClr val="C00000"/>
                </a:solidFill>
                <a:latin typeface="Times New Roman" pitchFamily="18" charset="0"/>
                <a:cs typeface="Times New Roman" pitchFamily="18" charset="0"/>
              </a:rPr>
              <a:t>I</a:t>
            </a:r>
            <a:r>
              <a:rPr lang="en-US" sz="2400" b="1" dirty="0" smtClean="0">
                <a:solidFill>
                  <a:srgbClr val="C00000"/>
                </a:solidFill>
                <a:latin typeface="Times New Roman" pitchFamily="18" charset="0"/>
                <a:cs typeface="Times New Roman" pitchFamily="18" charset="0"/>
              </a:rPr>
              <a:t>ỆN   </a:t>
            </a:r>
            <a:endParaRPr lang="en-US" sz="2400" b="1" dirty="0">
              <a:solidFill>
                <a:srgbClr val="C00000"/>
              </a:solidFill>
              <a:latin typeface="Times New Roman" pitchFamily="18" charset="0"/>
              <a:cs typeface="Times New Roman" pitchFamily="18" charset="0"/>
            </a:endParaRPr>
          </a:p>
        </p:txBody>
      </p:sp>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69644" name="Picture 12" descr="So do truyen tai dien"/>
          <p:cNvPicPr>
            <a:picLocks noChangeAspect="1" noChangeArrowheads="1"/>
          </p:cNvPicPr>
          <p:nvPr/>
        </p:nvPicPr>
        <p:blipFill>
          <a:blip r:embed="rId3"/>
          <a:srcRect/>
          <a:stretch>
            <a:fillRect/>
          </a:stretch>
        </p:blipFill>
        <p:spPr bwMode="auto">
          <a:xfrm>
            <a:off x="0" y="1143000"/>
            <a:ext cx="9144000" cy="4654550"/>
          </a:xfrm>
          <a:prstGeom prst="rect">
            <a:avLst/>
          </a:prstGeom>
          <a:noFill/>
        </p:spPr>
      </p:pic>
      <p:sp>
        <p:nvSpPr>
          <p:cNvPr id="69645" name="Freeform 13"/>
          <p:cNvSpPr>
            <a:spLocks/>
          </p:cNvSpPr>
          <p:nvPr/>
        </p:nvSpPr>
        <p:spPr bwMode="auto">
          <a:xfrm rot="518164">
            <a:off x="1704975" y="2057400"/>
            <a:ext cx="3324225" cy="2438400"/>
          </a:xfrm>
          <a:custGeom>
            <a:avLst/>
            <a:gdLst/>
            <a:ahLst/>
            <a:cxnLst>
              <a:cxn ang="0">
                <a:pos x="0" y="858"/>
              </a:cxn>
              <a:cxn ang="0">
                <a:pos x="204" y="858"/>
              </a:cxn>
              <a:cxn ang="0">
                <a:pos x="294" y="822"/>
              </a:cxn>
              <a:cxn ang="0">
                <a:pos x="312" y="804"/>
              </a:cxn>
              <a:cxn ang="0">
                <a:pos x="336" y="798"/>
              </a:cxn>
              <a:cxn ang="0">
                <a:pos x="342" y="780"/>
              </a:cxn>
              <a:cxn ang="0">
                <a:pos x="366" y="768"/>
              </a:cxn>
              <a:cxn ang="0">
                <a:pos x="726" y="576"/>
              </a:cxn>
              <a:cxn ang="0">
                <a:pos x="1014" y="240"/>
              </a:cxn>
              <a:cxn ang="0">
                <a:pos x="1206" y="192"/>
              </a:cxn>
              <a:cxn ang="0">
                <a:pos x="1398" y="0"/>
              </a:cxn>
              <a:cxn ang="0">
                <a:pos x="1638" y="0"/>
              </a:cxn>
            </a:cxnLst>
            <a:rect l="0" t="0" r="r" b="b"/>
            <a:pathLst>
              <a:path w="1638" h="870">
                <a:moveTo>
                  <a:pt x="0" y="858"/>
                </a:moveTo>
                <a:cubicBezTo>
                  <a:pt x="88" y="867"/>
                  <a:pt x="88" y="870"/>
                  <a:pt x="204" y="858"/>
                </a:cubicBezTo>
                <a:cubicBezTo>
                  <a:pt x="238" y="855"/>
                  <a:pt x="263" y="832"/>
                  <a:pt x="294" y="822"/>
                </a:cubicBezTo>
                <a:cubicBezTo>
                  <a:pt x="300" y="816"/>
                  <a:pt x="305" y="808"/>
                  <a:pt x="312" y="804"/>
                </a:cubicBezTo>
                <a:cubicBezTo>
                  <a:pt x="319" y="800"/>
                  <a:pt x="330" y="803"/>
                  <a:pt x="336" y="798"/>
                </a:cubicBezTo>
                <a:cubicBezTo>
                  <a:pt x="341" y="794"/>
                  <a:pt x="338" y="784"/>
                  <a:pt x="342" y="780"/>
                </a:cubicBezTo>
                <a:cubicBezTo>
                  <a:pt x="348" y="774"/>
                  <a:pt x="360" y="774"/>
                  <a:pt x="366" y="768"/>
                </a:cubicBezTo>
                <a:lnTo>
                  <a:pt x="726" y="576"/>
                </a:lnTo>
                <a:lnTo>
                  <a:pt x="1014" y="240"/>
                </a:lnTo>
                <a:lnTo>
                  <a:pt x="1206" y="192"/>
                </a:lnTo>
                <a:lnTo>
                  <a:pt x="1398" y="0"/>
                </a:lnTo>
                <a:lnTo>
                  <a:pt x="1638" y="0"/>
                </a:lnTo>
              </a:path>
            </a:pathLst>
          </a:custGeom>
          <a:noFill/>
          <a:ln w="66675">
            <a:solidFill>
              <a:srgbClr val="FF0000"/>
            </a:solidFill>
            <a:round/>
            <a:headEnd/>
            <a:tailEnd type="triangle" w="med" len="med"/>
          </a:ln>
          <a:effectLst/>
        </p:spPr>
        <p:txBody>
          <a:bodyPr/>
          <a:lstStyle/>
          <a:p>
            <a:endParaRPr lang="en-US"/>
          </a:p>
        </p:txBody>
      </p:sp>
      <p:sp>
        <p:nvSpPr>
          <p:cNvPr id="69646" name="Freeform 14"/>
          <p:cNvSpPr>
            <a:spLocks/>
          </p:cNvSpPr>
          <p:nvPr/>
        </p:nvSpPr>
        <p:spPr bwMode="auto">
          <a:xfrm>
            <a:off x="5410200" y="1143000"/>
            <a:ext cx="1524000" cy="990600"/>
          </a:xfrm>
          <a:custGeom>
            <a:avLst/>
            <a:gdLst/>
            <a:ahLst/>
            <a:cxnLst>
              <a:cxn ang="0">
                <a:pos x="0" y="462"/>
              </a:cxn>
              <a:cxn ang="0">
                <a:pos x="30" y="456"/>
              </a:cxn>
              <a:cxn ang="0">
                <a:pos x="36" y="438"/>
              </a:cxn>
              <a:cxn ang="0">
                <a:pos x="54" y="420"/>
              </a:cxn>
              <a:cxn ang="0">
                <a:pos x="144" y="378"/>
              </a:cxn>
              <a:cxn ang="0">
                <a:pos x="300" y="192"/>
              </a:cxn>
              <a:cxn ang="0">
                <a:pos x="300" y="144"/>
              </a:cxn>
              <a:cxn ang="0">
                <a:pos x="636" y="0"/>
              </a:cxn>
            </a:cxnLst>
            <a:rect l="0" t="0" r="r" b="b"/>
            <a:pathLst>
              <a:path w="636" h="462">
                <a:moveTo>
                  <a:pt x="0" y="462"/>
                </a:moveTo>
                <a:cubicBezTo>
                  <a:pt x="10" y="460"/>
                  <a:pt x="22" y="462"/>
                  <a:pt x="30" y="456"/>
                </a:cubicBezTo>
                <a:cubicBezTo>
                  <a:pt x="35" y="452"/>
                  <a:pt x="32" y="443"/>
                  <a:pt x="36" y="438"/>
                </a:cubicBezTo>
                <a:cubicBezTo>
                  <a:pt x="41" y="431"/>
                  <a:pt x="47" y="425"/>
                  <a:pt x="54" y="420"/>
                </a:cubicBezTo>
                <a:cubicBezTo>
                  <a:pt x="81" y="402"/>
                  <a:pt x="121" y="401"/>
                  <a:pt x="144" y="378"/>
                </a:cubicBezTo>
                <a:lnTo>
                  <a:pt x="300" y="192"/>
                </a:lnTo>
                <a:lnTo>
                  <a:pt x="300" y="144"/>
                </a:lnTo>
                <a:lnTo>
                  <a:pt x="636" y="0"/>
                </a:lnTo>
              </a:path>
            </a:pathLst>
          </a:custGeom>
          <a:noFill/>
          <a:ln w="76200">
            <a:solidFill>
              <a:srgbClr val="FF0000"/>
            </a:solidFill>
            <a:round/>
            <a:headEnd/>
            <a:tailEnd type="triangle" w="med" len="med"/>
          </a:ln>
          <a:effectLst/>
        </p:spPr>
        <p:txBody>
          <a:bodyPr/>
          <a:lstStyle/>
          <a:p>
            <a:endParaRPr lang="en-US"/>
          </a:p>
        </p:txBody>
      </p:sp>
      <p:sp>
        <p:nvSpPr>
          <p:cNvPr id="69647" name="Freeform 15"/>
          <p:cNvSpPr>
            <a:spLocks/>
          </p:cNvSpPr>
          <p:nvPr/>
        </p:nvSpPr>
        <p:spPr bwMode="auto">
          <a:xfrm>
            <a:off x="5410200" y="2286000"/>
            <a:ext cx="2133600" cy="1371600"/>
          </a:xfrm>
          <a:custGeom>
            <a:avLst/>
            <a:gdLst/>
            <a:ahLst/>
            <a:cxnLst>
              <a:cxn ang="0">
                <a:pos x="0" y="0"/>
              </a:cxn>
              <a:cxn ang="0">
                <a:pos x="30" y="330"/>
              </a:cxn>
              <a:cxn ang="0">
                <a:pos x="54" y="324"/>
              </a:cxn>
              <a:cxn ang="0">
                <a:pos x="48" y="354"/>
              </a:cxn>
              <a:cxn ang="0">
                <a:pos x="72" y="390"/>
              </a:cxn>
              <a:cxn ang="0">
                <a:pos x="96" y="480"/>
              </a:cxn>
              <a:cxn ang="0">
                <a:pos x="132" y="510"/>
              </a:cxn>
              <a:cxn ang="0">
                <a:pos x="168" y="546"/>
              </a:cxn>
              <a:cxn ang="0">
                <a:pos x="276" y="612"/>
              </a:cxn>
              <a:cxn ang="0">
                <a:pos x="330" y="642"/>
              </a:cxn>
              <a:cxn ang="0">
                <a:pos x="396" y="642"/>
              </a:cxn>
              <a:cxn ang="0">
                <a:pos x="438" y="660"/>
              </a:cxn>
              <a:cxn ang="0">
                <a:pos x="450" y="642"/>
              </a:cxn>
              <a:cxn ang="0">
                <a:pos x="552" y="630"/>
              </a:cxn>
              <a:cxn ang="0">
                <a:pos x="642" y="618"/>
              </a:cxn>
              <a:cxn ang="0">
                <a:pos x="750" y="588"/>
              </a:cxn>
              <a:cxn ang="0">
                <a:pos x="888" y="546"/>
              </a:cxn>
            </a:cxnLst>
            <a:rect l="0" t="0" r="r" b="b"/>
            <a:pathLst>
              <a:path w="888" h="660">
                <a:moveTo>
                  <a:pt x="0" y="0"/>
                </a:moveTo>
                <a:cubicBezTo>
                  <a:pt x="2" y="38"/>
                  <a:pt x="12" y="312"/>
                  <a:pt x="30" y="330"/>
                </a:cubicBezTo>
                <a:cubicBezTo>
                  <a:pt x="38" y="328"/>
                  <a:pt x="49" y="317"/>
                  <a:pt x="54" y="324"/>
                </a:cubicBezTo>
                <a:cubicBezTo>
                  <a:pt x="60" y="332"/>
                  <a:pt x="48" y="344"/>
                  <a:pt x="48" y="354"/>
                </a:cubicBezTo>
                <a:cubicBezTo>
                  <a:pt x="48" y="371"/>
                  <a:pt x="61" y="379"/>
                  <a:pt x="72" y="390"/>
                </a:cubicBezTo>
                <a:cubicBezTo>
                  <a:pt x="75" y="404"/>
                  <a:pt x="88" y="475"/>
                  <a:pt x="96" y="480"/>
                </a:cubicBezTo>
                <a:cubicBezTo>
                  <a:pt x="121" y="497"/>
                  <a:pt x="109" y="487"/>
                  <a:pt x="132" y="510"/>
                </a:cubicBezTo>
                <a:cubicBezTo>
                  <a:pt x="142" y="540"/>
                  <a:pt x="132" y="523"/>
                  <a:pt x="168" y="546"/>
                </a:cubicBezTo>
                <a:cubicBezTo>
                  <a:pt x="186" y="557"/>
                  <a:pt x="263" y="599"/>
                  <a:pt x="276" y="612"/>
                </a:cubicBezTo>
                <a:cubicBezTo>
                  <a:pt x="293" y="629"/>
                  <a:pt x="301" y="642"/>
                  <a:pt x="330" y="642"/>
                </a:cubicBezTo>
                <a:cubicBezTo>
                  <a:pt x="352" y="642"/>
                  <a:pt x="374" y="642"/>
                  <a:pt x="396" y="642"/>
                </a:cubicBezTo>
                <a:cubicBezTo>
                  <a:pt x="410" y="648"/>
                  <a:pt x="423" y="660"/>
                  <a:pt x="438" y="660"/>
                </a:cubicBezTo>
                <a:cubicBezTo>
                  <a:pt x="445" y="660"/>
                  <a:pt x="444" y="646"/>
                  <a:pt x="450" y="642"/>
                </a:cubicBezTo>
                <a:cubicBezTo>
                  <a:pt x="478" y="623"/>
                  <a:pt x="518" y="633"/>
                  <a:pt x="552" y="630"/>
                </a:cubicBezTo>
                <a:cubicBezTo>
                  <a:pt x="582" y="625"/>
                  <a:pt x="612" y="624"/>
                  <a:pt x="642" y="618"/>
                </a:cubicBezTo>
                <a:cubicBezTo>
                  <a:pt x="677" y="611"/>
                  <a:pt x="715" y="597"/>
                  <a:pt x="750" y="588"/>
                </a:cubicBezTo>
                <a:cubicBezTo>
                  <a:pt x="798" y="576"/>
                  <a:pt x="838" y="546"/>
                  <a:pt x="888" y="546"/>
                </a:cubicBezTo>
              </a:path>
            </a:pathLst>
          </a:custGeom>
          <a:noFill/>
          <a:ln w="76200">
            <a:solidFill>
              <a:srgbClr val="FF0000"/>
            </a:solidFill>
            <a:round/>
            <a:headEnd/>
            <a:tailEnd type="triangle" w="med" len="med"/>
          </a:ln>
          <a:effectLst/>
        </p:spPr>
        <p:txBody>
          <a:bodyPr/>
          <a:lstStyle/>
          <a:p>
            <a:endParaRPr lang="en-US"/>
          </a:p>
        </p:txBody>
      </p:sp>
      <p:sp>
        <p:nvSpPr>
          <p:cNvPr id="69648" name="Oval 16"/>
          <p:cNvSpPr>
            <a:spLocks noChangeArrowheads="1"/>
          </p:cNvSpPr>
          <p:nvPr/>
        </p:nvSpPr>
        <p:spPr bwMode="auto">
          <a:xfrm>
            <a:off x="2743200" y="3657600"/>
            <a:ext cx="174625" cy="2063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9649" name="Oval 17"/>
          <p:cNvSpPr>
            <a:spLocks noChangeArrowheads="1"/>
          </p:cNvSpPr>
          <p:nvPr/>
        </p:nvSpPr>
        <p:spPr bwMode="auto">
          <a:xfrm>
            <a:off x="5257800" y="2209800"/>
            <a:ext cx="174625" cy="2063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9650" name="Oval 18"/>
          <p:cNvSpPr>
            <a:spLocks noChangeArrowheads="1"/>
          </p:cNvSpPr>
          <p:nvPr/>
        </p:nvSpPr>
        <p:spPr bwMode="auto">
          <a:xfrm>
            <a:off x="5235575" y="2209800"/>
            <a:ext cx="174625" cy="2063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9651" name="AutoShape 19"/>
          <p:cNvSpPr>
            <a:spLocks noChangeArrowheads="1"/>
          </p:cNvSpPr>
          <p:nvPr/>
        </p:nvSpPr>
        <p:spPr bwMode="auto">
          <a:xfrm>
            <a:off x="3962400" y="762000"/>
            <a:ext cx="2386013" cy="620713"/>
          </a:xfrm>
          <a:prstGeom prst="cloudCallout">
            <a:avLst>
              <a:gd name="adj1" fmla="val -22056"/>
              <a:gd name="adj2" fmla="val 12662"/>
            </a:avLst>
          </a:prstGeom>
          <a:gradFill rotWithShape="1">
            <a:gsLst>
              <a:gs pos="0">
                <a:schemeClr val="bg2"/>
              </a:gs>
              <a:gs pos="100000">
                <a:schemeClr val="bg1"/>
              </a:gs>
            </a:gsLst>
            <a:lin ang="0" scaled="1"/>
          </a:gradFill>
          <a:ln w="9525">
            <a:noFill/>
            <a:round/>
            <a:headEnd/>
            <a:tailEnd/>
          </a:ln>
          <a:effectLst/>
        </p:spPr>
        <p:txBody>
          <a:bodyPr/>
          <a:lstStyle/>
          <a:p>
            <a:pPr algn="ctr" eaLnBrk="1" hangingPunct="1"/>
            <a:endParaRPr lang="en-US"/>
          </a:p>
        </p:txBody>
      </p:sp>
      <p:sp>
        <p:nvSpPr>
          <p:cNvPr id="69652" name="Text Box 20"/>
          <p:cNvSpPr txBox="1">
            <a:spLocks noChangeArrowheads="1"/>
          </p:cNvSpPr>
          <p:nvPr/>
        </p:nvSpPr>
        <p:spPr bwMode="auto">
          <a:xfrm>
            <a:off x="0" y="5715000"/>
            <a:ext cx="9144000" cy="946150"/>
          </a:xfrm>
          <a:prstGeom prst="rect">
            <a:avLst/>
          </a:prstGeom>
          <a:solidFill>
            <a:schemeClr val="bg1"/>
          </a:solidFill>
          <a:ln w="9525">
            <a:noFill/>
            <a:miter lim="800000"/>
            <a:headEnd/>
            <a:tailEnd/>
          </a:ln>
          <a:effectLst/>
        </p:spPr>
        <p:txBody>
          <a:bodyPr>
            <a:spAutoFit/>
          </a:bodyPr>
          <a:lstStyle/>
          <a:p>
            <a:pPr rtl="1" eaLnBrk="1" hangingPunct="1">
              <a:spcBef>
                <a:spcPct val="50000"/>
              </a:spcBef>
            </a:pPr>
            <a:r>
              <a:rPr lang="en-US" sz="2800" b="1" dirty="0" err="1">
                <a:solidFill>
                  <a:srgbClr val="FF3300"/>
                </a:solidFill>
                <a:latin typeface="Times New Roman" pitchFamily="18" charset="0"/>
                <a:cs typeface="Times New Roman" pitchFamily="18" charset="0"/>
              </a:rPr>
              <a:t>Khi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truyền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tải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điện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năng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xa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bằng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dây</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dẫn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có</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một</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phần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điện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năng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bị</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hao</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phí</a:t>
            </a:r>
            <a:r>
              <a:rPr lang="en-US" sz="2800" b="1" dirty="0">
                <a:solidFill>
                  <a:srgbClr val="FF3300"/>
                </a:solidFill>
                <a:latin typeface="Times New Roman" pitchFamily="18" charset="0"/>
                <a:cs typeface="Times New Roman" pitchFamily="18" charset="0"/>
              </a:rPr>
              <a:t> do </a:t>
            </a:r>
            <a:r>
              <a:rPr lang="en-US" sz="2800" b="1" dirty="0" err="1">
                <a:solidFill>
                  <a:srgbClr val="FF3300"/>
                </a:solidFill>
                <a:latin typeface="Times New Roman" pitchFamily="18" charset="0"/>
                <a:cs typeface="Times New Roman" pitchFamily="18" charset="0"/>
              </a:rPr>
              <a:t>tỏa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nhiệt</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trên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dây</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dẫn</a:t>
            </a:r>
            <a:r>
              <a:rPr lang="en-US" sz="2800" b="1" dirty="0">
                <a:solidFill>
                  <a:srgbClr val="FF33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wipe(down)">
                                      <p:cBhvr>
                                        <p:cTn id="7" dur="2000"/>
                                        <p:tgtEl>
                                          <p:spTgt spid="6964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69646"/>
                                        </p:tgtEl>
                                        <p:attrNameLst>
                                          <p:attrName>style.visibility</p:attrName>
                                        </p:attrNameLst>
                                      </p:cBhvr>
                                      <p:to>
                                        <p:strVal val="visible"/>
                                      </p:to>
                                    </p:set>
                                    <p:animEffect transition="in" filter="wipe(down)">
                                      <p:cBhvr>
                                        <p:cTn id="11" dur="2000"/>
                                        <p:tgtEl>
                                          <p:spTgt spid="6964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9647"/>
                                        </p:tgtEl>
                                        <p:attrNameLst>
                                          <p:attrName>style.visibility</p:attrName>
                                        </p:attrNameLst>
                                      </p:cBhvr>
                                      <p:to>
                                        <p:strVal val="visible"/>
                                      </p:to>
                                    </p:set>
                                    <p:animEffect transition="in" filter="wipe(left)">
                                      <p:cBhvr>
                                        <p:cTn id="14" dur="2000"/>
                                        <p:tgtEl>
                                          <p:spTgt spid="69647"/>
                                        </p:tgtEl>
                                      </p:cBhvr>
                                    </p:animEffect>
                                  </p:childTnLst>
                                </p:cTn>
                              </p:par>
                            </p:childTnLst>
                          </p:cTn>
                        </p:par>
                        <p:par>
                          <p:cTn id="15" fill="hold">
                            <p:stCondLst>
                              <p:cond delay="4000"/>
                            </p:stCondLst>
                            <p:childTnLst>
                              <p:par>
                                <p:cTn id="16" presetID="22" presetClass="entr" presetSubtype="2" fill="hold" grpId="1" nodeType="afterEffect">
                                  <p:stCondLst>
                                    <p:cond delay="0"/>
                                  </p:stCondLst>
                                  <p:iterate type="lt">
                                    <p:tmPct val="0"/>
                                  </p:iterate>
                                  <p:childTnLst>
                                    <p:set>
                                      <p:cBhvr>
                                        <p:cTn id="17" dur="1" fill="hold">
                                          <p:stCondLst>
                                            <p:cond delay="0"/>
                                          </p:stCondLst>
                                        </p:cTn>
                                        <p:tgtEl>
                                          <p:spTgt spid="69651"/>
                                        </p:tgtEl>
                                        <p:attrNameLst>
                                          <p:attrName>style.visibility</p:attrName>
                                        </p:attrNameLst>
                                      </p:cBhvr>
                                      <p:to>
                                        <p:strVal val="visible"/>
                                      </p:to>
                                    </p:set>
                                    <p:animEffect transition="in" filter="wipe(right)">
                                      <p:cBhvr>
                                        <p:cTn id="18" dur="500"/>
                                        <p:tgtEl>
                                          <p:spTgt spid="69651"/>
                                        </p:tgtEl>
                                      </p:cBhvr>
                                    </p:animEffect>
                                  </p:childTnLst>
                                </p:cTn>
                              </p:par>
                              <p:par>
                                <p:cTn id="19" presetID="6" presetClass="emph" presetSubtype="0" repeatCount="indefinite" fill="hold" grpId="0" nodeType="withEffect">
                                  <p:stCondLst>
                                    <p:cond delay="0"/>
                                  </p:stCondLst>
                                  <p:iterate type="lt">
                                    <p:tmPct val="0"/>
                                  </p:iterate>
                                  <p:childTnLst>
                                    <p:animScale>
                                      <p:cBhvr>
                                        <p:cTn id="20" dur="2000" fill="hold"/>
                                        <p:tgtEl>
                                          <p:spTgt spid="69651"/>
                                        </p:tgtEl>
                                      </p:cBhvr>
                                      <p:by x="150000" y="150000"/>
                                    </p:animScale>
                                  </p:childTnLst>
                                </p:cTn>
                              </p:par>
                              <p:par>
                                <p:cTn id="21" presetID="10" presetClass="entr" presetSubtype="0" fill="hold" grpId="0" nodeType="withEffect">
                                  <p:stCondLst>
                                    <p:cond delay="0"/>
                                  </p:stCondLst>
                                  <p:childTnLst>
                                    <p:set>
                                      <p:cBhvr>
                                        <p:cTn id="22" dur="1" fill="hold">
                                          <p:stCondLst>
                                            <p:cond delay="0"/>
                                          </p:stCondLst>
                                        </p:cTn>
                                        <p:tgtEl>
                                          <p:spTgt spid="69648"/>
                                        </p:tgtEl>
                                        <p:attrNameLst>
                                          <p:attrName>style.visibility</p:attrName>
                                        </p:attrNameLst>
                                      </p:cBhvr>
                                      <p:to>
                                        <p:strVal val="visible"/>
                                      </p:to>
                                    </p:set>
                                    <p:animEffect transition="in" filter="fade">
                                      <p:cBhvr>
                                        <p:cTn id="23" dur="100"/>
                                        <p:tgtEl>
                                          <p:spTgt spid="69648"/>
                                        </p:tgtEl>
                                      </p:cBhvr>
                                    </p:animEffect>
                                  </p:childTnLst>
                                </p:cTn>
                              </p:par>
                              <p:par>
                                <p:cTn id="24" presetID="0" presetClass="path" presetSubtype="0" repeatCount="indefinite" accel="50000" decel="50000" fill="hold" grpId="1" nodeType="withEffect">
                                  <p:stCondLst>
                                    <p:cond delay="0"/>
                                  </p:stCondLst>
                                  <p:childTnLst>
                                    <p:animMotion origin="layout" path="M 8.67362E-19 -4.44444E-6 C 0.01059 -0.00347 0.01805 -0.01134 0.02708 -0.01944 C 0.03281 -0.02454 0.04514 -0.02755 0.05208 -0.03055 C 0.07257 -0.03958 0.04913 -0.03148 0.06666 -0.04444 C 0.08281 -0.05648 0.07639 -0.04282 0.08125 -0.05555 C 0.08541 -0.06111 0.08958 -0.06667 0.09375 -0.07222 C 0.09531 -0.0743 0.09479 -0.07801 0.09583 -0.08055 C 0.09687 -0.08356 0.09896 -0.08588 0.1 -0.08889 C 0.10104 -0.09143 0.10034 -0.0956 0.10208 -0.09722 C 0.10573 -0.10069 0.11458 -0.10278 0.11458 -0.10278 C 0.11597 -0.10555 0.11684 -0.10903 0.11875 -0.11111 C 0.12257 -0.11551 0.13125 -0.12222 0.13125 -0.12222 C 0.13194 -0.12592 0.13333 -0.13333 0.13333 -0.13333 C 0.13593 -0.13426 0.14496 -0.1368 0.14791 -0.13889 C 0.15017 -0.14028 0.15173 -0.14398 0.15416 -0.14444 C 0.16111 -0.14583 0.16805 -0.14444 0.175 -0.14444 C 0.18264 -0.15972 0.18333 -0.16389 0.19583 -0.16944 C 0.1993 -0.1831 0.19739 -0.18889 0.20833 -0.18889 C 0.22604 -0.19676 0.22031 -0.19722 0.24375 -0.19722 " pathEditMode="relative" ptsTypes="ffffffffffffffffffA">
                                      <p:cBhvr>
                                        <p:cTn id="25" dur="350" fill="hold"/>
                                        <p:tgtEl>
                                          <p:spTgt spid="69648"/>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69649"/>
                                        </p:tgtEl>
                                        <p:attrNameLst>
                                          <p:attrName>style.visibility</p:attrName>
                                        </p:attrNameLst>
                                      </p:cBhvr>
                                      <p:to>
                                        <p:strVal val="visible"/>
                                      </p:to>
                                    </p:set>
                                    <p:animEffect transition="in" filter="fade">
                                      <p:cBhvr>
                                        <p:cTn id="28" dur="100"/>
                                        <p:tgtEl>
                                          <p:spTgt spid="69649"/>
                                        </p:tgtEl>
                                      </p:cBhvr>
                                    </p:animEffect>
                                  </p:childTnLst>
                                </p:cTn>
                              </p:par>
                              <p:par>
                                <p:cTn id="29" presetID="0" presetClass="path" presetSubtype="0" repeatCount="indefinite" accel="50000" decel="50000" fill="hold" grpId="1" nodeType="withEffect">
                                  <p:stCondLst>
                                    <p:cond delay="0"/>
                                  </p:stCondLst>
                                  <p:childTnLst>
                                    <p:animMotion origin="layout" path="M 3.33333E-6 -2.22222E-6 C 0.00139 -0.00278 0.00312 -0.00533 0.00416 -0.00833 C 0.00521 -0.01088 0.00468 -0.01458 0.00625 -0.01667 C 0.0092 -0.0206 0.0184 -0.025 0.02291 -0.025 C 0.0243 -0.03056 0.02569 -0.03611 0.02708 -0.04167 C 0.02986 -0.05278 0.02708 -0.04908 0.03541 -0.05278 C 0.03993 -0.06181 0.04531 -0.06945 0.05416 -0.06945 C 0.05416 -0.07593 0.05416 -0.08241 0.05416 -0.08889 C 0.06215 -0.08542 0.07795 -0.08889 0.08541 -0.09445 C 0.08975 -0.09769 0.09791 -0.10556 0.09791 -0.10556 C 0.10052 -0.11574 0.09809 -0.1125 0.10416 -0.11667 " pathEditMode="relative" ptsTypes="ffffffffffA">
                                      <p:cBhvr>
                                        <p:cTn id="30" dur="500" fill="hold"/>
                                        <p:tgtEl>
                                          <p:spTgt spid="69649"/>
                                        </p:tgtEl>
                                        <p:attrNameLst>
                                          <p:attrName>ppt_x</p:attrName>
                                          <p:attrName>ppt_y</p:attrName>
                                        </p:attrNameLst>
                                      </p:cBhvr>
                                    </p:animMotion>
                                  </p:childTnLst>
                                </p:cTn>
                              </p:par>
                              <p:par>
                                <p:cTn id="31" presetID="10" presetClass="entr" presetSubtype="0" fill="hold" grpId="0" nodeType="withEffect">
                                  <p:stCondLst>
                                    <p:cond delay="0"/>
                                  </p:stCondLst>
                                  <p:childTnLst>
                                    <p:set>
                                      <p:cBhvr>
                                        <p:cTn id="32" dur="1" fill="hold">
                                          <p:stCondLst>
                                            <p:cond delay="0"/>
                                          </p:stCondLst>
                                        </p:cTn>
                                        <p:tgtEl>
                                          <p:spTgt spid="69650"/>
                                        </p:tgtEl>
                                        <p:attrNameLst>
                                          <p:attrName>style.visibility</p:attrName>
                                        </p:attrNameLst>
                                      </p:cBhvr>
                                      <p:to>
                                        <p:strVal val="visible"/>
                                      </p:to>
                                    </p:set>
                                    <p:animEffect transition="in" filter="fade">
                                      <p:cBhvr>
                                        <p:cTn id="33" dur="500"/>
                                        <p:tgtEl>
                                          <p:spTgt spid="69650"/>
                                        </p:tgtEl>
                                      </p:cBhvr>
                                    </p:animEffect>
                                  </p:childTnLst>
                                </p:cTn>
                              </p:par>
                              <p:par>
                                <p:cTn id="34" presetID="0" presetClass="path" presetSubtype="0" repeatCount="indefinite" accel="50000" decel="50000" fill="hold" grpId="1" nodeType="withEffect">
                                  <p:stCondLst>
                                    <p:cond delay="0"/>
                                  </p:stCondLst>
                                  <p:childTnLst>
                                    <p:animMotion origin="layout" path="M 2.5E-6 -4.44444E-6 C 0.00104 0.02616 -0.00052 0.05278 0.00312 0.07871 C 0.00399 0.08311 0.01146 0.08195 0.01267 0.08658 C 0.01493 0.09375 0.01267 0.10232 0.01267 0.11019 C 0.01493 0.12061 0.0151 0.1301 0.02239 0.13774 C 0.04045 0.15741 0.08559 0.18496 0.10885 0.18496 C 0.15573 0.18218 0.16962 0.17987 0.20798 0.17315 C 0.21128 0.17037 0.21771 0.16528 0.21771 0.16551 " pathEditMode="relative" rAng="0" ptsTypes="fffffffA">
                                      <p:cBhvr>
                                        <p:cTn id="35" dur="500" fill="hold"/>
                                        <p:tgtEl>
                                          <p:spTgt spid="69650"/>
                                        </p:tgtEl>
                                        <p:attrNameLst>
                                          <p:attrName>ppt_x</p:attrName>
                                          <p:attrName>ppt_y</p:attrName>
                                        </p:attrNameLst>
                                      </p:cBhvr>
                                      <p:rCtr x="10900" y="9200"/>
                                    </p:animMotion>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9652"/>
                                        </p:tgtEl>
                                        <p:attrNameLst>
                                          <p:attrName>style.visibility</p:attrName>
                                        </p:attrNameLst>
                                      </p:cBhvr>
                                      <p:to>
                                        <p:strVal val="visible"/>
                                      </p:to>
                                    </p:set>
                                    <p:anim calcmode="lin" valueType="num">
                                      <p:cBhvr>
                                        <p:cTn id="40" dur="500" fill="hold"/>
                                        <p:tgtEl>
                                          <p:spTgt spid="69652"/>
                                        </p:tgtEl>
                                        <p:attrNameLst>
                                          <p:attrName>ppt_w</p:attrName>
                                        </p:attrNameLst>
                                      </p:cBhvr>
                                      <p:tavLst>
                                        <p:tav tm="0">
                                          <p:val>
                                            <p:fltVal val="0"/>
                                          </p:val>
                                        </p:tav>
                                        <p:tav tm="100000">
                                          <p:val>
                                            <p:strVal val="#ppt_w"/>
                                          </p:val>
                                        </p:tav>
                                      </p:tavLst>
                                    </p:anim>
                                    <p:anim calcmode="lin" valueType="num">
                                      <p:cBhvr>
                                        <p:cTn id="41" dur="500" fill="hold"/>
                                        <p:tgtEl>
                                          <p:spTgt spid="69652"/>
                                        </p:tgtEl>
                                        <p:attrNameLst>
                                          <p:attrName>ppt_h</p:attrName>
                                        </p:attrNameLst>
                                      </p:cBhvr>
                                      <p:tavLst>
                                        <p:tav tm="0">
                                          <p:val>
                                            <p:fltVal val="0"/>
                                          </p:val>
                                        </p:tav>
                                        <p:tav tm="100000">
                                          <p:val>
                                            <p:strVal val="#ppt_h"/>
                                          </p:val>
                                        </p:tav>
                                      </p:tavLst>
                                    </p:anim>
                                    <p:animEffect transition="in" filter="fade">
                                      <p:cBhvr>
                                        <p:cTn id="42" dur="500"/>
                                        <p:tgtEl>
                                          <p:spTgt spid="69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animBg="1"/>
      <p:bldP spid="69646" grpId="0" animBg="1"/>
      <p:bldP spid="69647" grpId="0" animBg="1"/>
      <p:bldP spid="69648" grpId="0" animBg="1"/>
      <p:bldP spid="69648" grpId="1" animBg="1"/>
      <p:bldP spid="69649" grpId="0" animBg="1"/>
      <p:bldP spid="69649" grpId="1" animBg="1"/>
      <p:bldP spid="69650" grpId="0" animBg="1"/>
      <p:bldP spid="69650" grpId="1" animBg="1"/>
      <p:bldP spid="69651" grpId="0" animBg="1"/>
      <p:bldP spid="69651" grpId="1" animBg="1"/>
      <p:bldP spid="696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0"/>
            <a:ext cx="9144000" cy="1200329"/>
          </a:xfrm>
          <a:prstGeom prst="rect">
            <a:avLst/>
          </a:prstGeom>
        </p:spPr>
        <p:txBody>
          <a:bodyPr wrap="square">
            <a:spAutoFit/>
          </a:bodyPr>
          <a:lstStyle/>
          <a:p>
            <a:pPr>
              <a:spcBef>
                <a:spcPct val="20000"/>
              </a:spcBef>
            </a:pPr>
            <a:r>
              <a:rPr lang="en-US" sz="3600" b="1" dirty="0" smtClean="0">
                <a:solidFill>
                  <a:srgbClr val="000099"/>
                </a:solidFill>
                <a:latin typeface="Times New Roman" pitchFamily="18" charset="0"/>
                <a:cs typeface="Times New Roman" pitchFamily="18" charset="0"/>
              </a:rPr>
              <a:t>1. </a:t>
            </a:r>
            <a:r>
              <a:rPr lang="en-US" sz="3600" b="1" dirty="0" err="1" smtClean="0">
                <a:solidFill>
                  <a:srgbClr val="000099"/>
                </a:solidFill>
                <a:latin typeface="Times New Roman" pitchFamily="18" charset="0"/>
                <a:cs typeface="Times New Roman" pitchFamily="18" charset="0"/>
              </a:rPr>
              <a:t>Tính</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điện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năng</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hao</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phí</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trên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đường</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dây</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tải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điện</a:t>
            </a:r>
            <a:r>
              <a:rPr lang="en-US" sz="3600" b="1" dirty="0" smtClean="0">
                <a:solidFill>
                  <a:srgbClr val="000099"/>
                </a:solidFill>
                <a:latin typeface="Times New Roman" pitchFamily="18" charset="0"/>
                <a:cs typeface="Times New Roman" pitchFamily="18" charset="0"/>
              </a:rPr>
              <a:t>:</a:t>
            </a:r>
            <a:endParaRPr lang="en-US" sz="3600" b="1" dirty="0">
              <a:solidFill>
                <a:srgbClr val="000099"/>
              </a:solidFill>
              <a:latin typeface="Times New Roman" pitchFamily="18" charset="0"/>
              <a:cs typeface="Times New Roman" pitchFamily="18" charset="0"/>
            </a:endParaRPr>
          </a:p>
        </p:txBody>
      </p:sp>
      <p:sp>
        <p:nvSpPr>
          <p:cNvPr id="6" name="Rectangle 5"/>
          <p:cNvSpPr/>
          <p:nvPr/>
        </p:nvSpPr>
        <p:spPr>
          <a:xfrm>
            <a:off x="0" y="1143000"/>
            <a:ext cx="9144000" cy="5078313"/>
          </a:xfrm>
          <a:prstGeom prst="rect">
            <a:avLst/>
          </a:prstGeom>
        </p:spPr>
        <p:txBody>
          <a:bodyPr wrap="square">
            <a:spAutoFit/>
          </a:bodyPr>
          <a:lstStyle/>
          <a:p>
            <a:pPr algn="ctr"/>
            <a:r>
              <a:rPr lang="en-US" sz="3200" b="1" dirty="0" smtClean="0">
                <a:latin typeface="Times New Roman" pitchFamily="18" charset="0"/>
                <a:cs typeface="Times New Roman" pitchFamily="18" charset="0"/>
              </a:rPr>
              <a:t>HOẠT ĐỘNG NHÓM</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- 3 PHÚT</a:t>
            </a:r>
            <a:r>
              <a:rPr lang="en-US" sz="3200" dirty="0" smtClean="0">
                <a:latin typeface="Times New Roman" pitchFamily="18" charset="0"/>
                <a:cs typeface="Times New Roman" pitchFamily="18" charset="0"/>
              </a:rPr>
              <a:t>         </a:t>
            </a:r>
          </a:p>
          <a:p>
            <a:r>
              <a:rPr lang="en-US" sz="3600" dirty="0" err="1" smtClean="0">
                <a:solidFill>
                  <a:srgbClr val="FF3300"/>
                </a:solidFill>
                <a:latin typeface="Times New Roman" pitchFamily="18" charset="0"/>
                <a:cs typeface="Times New Roman" pitchFamily="18" charset="0"/>
              </a:rPr>
              <a:t>Thiết</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lập</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công</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thức</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tính</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công</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suất</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hao</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phí</a:t>
            </a:r>
            <a:r>
              <a:rPr lang="en-US" sz="3600" dirty="0" smtClean="0">
                <a:solidFill>
                  <a:srgbClr val="FF3300"/>
                </a:solidFill>
                <a:latin typeface="Times New Roman" pitchFamily="18" charset="0"/>
                <a:cs typeface="Times New Roman" pitchFamily="18" charset="0"/>
              </a:rPr>
              <a:t> </a:t>
            </a:r>
            <a:r>
              <a:rPr lang="en-US" sz="3600" b="1" dirty="0" smtClean="0">
                <a:solidFill>
                  <a:srgbClr val="FF3300"/>
                </a:solidFill>
                <a:latin typeface="Times New Roman" pitchFamily="18" charset="0"/>
                <a:cs typeface="Times New Roman" pitchFamily="18" charset="0"/>
              </a:rPr>
              <a:t>P hp</a:t>
            </a:r>
            <a:r>
              <a:rPr lang="en-US" sz="3600" dirty="0" smtClean="0">
                <a:solidFill>
                  <a:srgbClr val="FF3300"/>
                </a:solidFill>
                <a:latin typeface="Times New Roman" pitchFamily="18" charset="0"/>
                <a:cs typeface="Times New Roman" pitchFamily="18" charset="0"/>
              </a:rPr>
              <a:t> do </a:t>
            </a:r>
            <a:r>
              <a:rPr lang="en-US" sz="3600" dirty="0" err="1" smtClean="0">
                <a:solidFill>
                  <a:srgbClr val="FF3300"/>
                </a:solidFill>
                <a:latin typeface="Times New Roman" pitchFamily="18" charset="0"/>
                <a:cs typeface="Times New Roman" pitchFamily="18" charset="0"/>
              </a:rPr>
              <a:t>tỏa</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nhiệt</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phụ</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thuộc</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vào</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các</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yếu</a:t>
            </a:r>
            <a:r>
              <a:rPr lang="en-US" sz="3600" dirty="0" smtClean="0">
                <a:solidFill>
                  <a:srgbClr val="FF3300"/>
                </a:solidFill>
                <a:latin typeface="Times New Roman" pitchFamily="18" charset="0"/>
                <a:cs typeface="Times New Roman" pitchFamily="18" charset="0"/>
              </a:rPr>
              <a:t> </a:t>
            </a:r>
            <a:r>
              <a:rPr lang="en-US" sz="3600" dirty="0" err="1" smtClean="0">
                <a:solidFill>
                  <a:srgbClr val="FF3300"/>
                </a:solidFill>
                <a:latin typeface="Times New Roman" pitchFamily="18" charset="0"/>
                <a:cs typeface="Times New Roman" pitchFamily="18" charset="0"/>
              </a:rPr>
              <a:t>tố</a:t>
            </a:r>
            <a:r>
              <a:rPr lang="en-US" sz="3600" dirty="0" smtClean="0">
                <a:solidFill>
                  <a:srgbClr val="FF3300"/>
                </a:solidFill>
                <a:latin typeface="Times New Roman" pitchFamily="18" charset="0"/>
                <a:cs typeface="Times New Roman" pitchFamily="18" charset="0"/>
              </a:rPr>
              <a:t> </a:t>
            </a:r>
            <a:r>
              <a:rPr lang="en-US" sz="3600" b="1" dirty="0" smtClean="0">
                <a:solidFill>
                  <a:srgbClr val="FF3300"/>
                </a:solidFill>
                <a:latin typeface="Times New Roman" pitchFamily="18" charset="0"/>
                <a:cs typeface="Times New Roman" pitchFamily="18" charset="0"/>
              </a:rPr>
              <a:t>P</a:t>
            </a:r>
            <a:r>
              <a:rPr lang="en-US" sz="3600" dirty="0" smtClean="0">
                <a:latin typeface="Times New Roman" pitchFamily="18" charset="0"/>
                <a:cs typeface="Times New Roman" pitchFamily="18" charset="0"/>
              </a:rPr>
              <a:t> </a:t>
            </a:r>
            <a:r>
              <a:rPr lang="en-US" sz="3600" b="1" dirty="0" smtClean="0">
                <a:solidFill>
                  <a:srgbClr val="FF3300"/>
                </a:solidFill>
                <a:latin typeface="Times New Roman" pitchFamily="18" charset="0"/>
                <a:cs typeface="Times New Roman" pitchFamily="18" charset="0"/>
              </a:rPr>
              <a:t>, </a:t>
            </a:r>
            <a:r>
              <a:rPr lang="en-US" sz="3600" dirty="0" smtClean="0">
                <a:solidFill>
                  <a:srgbClr val="FF3300"/>
                </a:solidFill>
                <a:latin typeface="Times New Roman" pitchFamily="18" charset="0"/>
                <a:cs typeface="Times New Roman" pitchFamily="18" charset="0"/>
              </a:rPr>
              <a:t>U, R:</a:t>
            </a:r>
            <a:endParaRPr lang="en-US"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điện</a:t>
            </a:r>
            <a:r>
              <a:rPr lang="en-US" sz="3600" dirty="0" smtClean="0">
                <a:latin typeface="Times New Roman" pitchFamily="18" charset="0"/>
                <a:cs typeface="Times New Roman" pitchFamily="18" charset="0"/>
              </a:rPr>
              <a:t>:..............       (1)</a:t>
            </a:r>
          </a:p>
          <a:p>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t>
            </a:r>
            <a:r>
              <a:rPr lang="en-US" sz="3600" dirty="0" smtClean="0">
                <a:latin typeface="Times New Roman" pitchFamily="18" charset="0"/>
                <a:cs typeface="Times New Roman" pitchFamily="18" charset="0"/>
              </a:rPr>
              <a:t>:.........................           (2)</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  </a:t>
            </a:r>
            <a:r>
              <a:rPr lang="en-US" sz="3600" dirty="0" smtClean="0">
                <a:latin typeface="Times New Roman" pitchFamily="18" charset="0"/>
                <a:cs typeface="Times New Roman" pitchFamily="18" charset="0"/>
                <a:sym typeface="Symbol" pitchFamily="18" charset="2"/>
              </a:rPr>
              <a:t>  .............................   (*)</a:t>
            </a:r>
          </a:p>
          <a:p>
            <a:r>
              <a:rPr lang="en-US" sz="3600" dirty="0" err="1" smtClean="0">
                <a:latin typeface="Times New Roman" pitchFamily="18" charset="0"/>
                <a:cs typeface="Times New Roman" pitchFamily="18" charset="0"/>
                <a:sym typeface="Symbol" pitchFamily="18" charset="2"/>
              </a:rPr>
              <a:t>Thay</a:t>
            </a:r>
            <a:r>
              <a:rPr lang="en-US" sz="3600" dirty="0" smtClean="0">
                <a:latin typeface="Times New Roman" pitchFamily="18" charset="0"/>
                <a:cs typeface="Times New Roman" pitchFamily="18" charset="0"/>
                <a:sym typeface="Symbol" pitchFamily="18" charset="2"/>
              </a:rPr>
              <a:t> (*) </a:t>
            </a:r>
            <a:r>
              <a:rPr lang="en-US" sz="3600" dirty="0" err="1" smtClean="0">
                <a:latin typeface="Times New Roman" pitchFamily="18" charset="0"/>
                <a:cs typeface="Times New Roman" pitchFamily="18" charset="0"/>
                <a:sym typeface="Symbol" pitchFamily="18" charset="2"/>
              </a:rPr>
              <a:t>vào</a:t>
            </a:r>
            <a:r>
              <a:rPr lang="en-US" sz="3600" dirty="0" smtClean="0">
                <a:latin typeface="Times New Roman" pitchFamily="18" charset="0"/>
                <a:cs typeface="Times New Roman" pitchFamily="18" charset="0"/>
                <a:sym typeface="Symbol" pitchFamily="18" charset="2"/>
              </a:rPr>
              <a:t> ........, </a:t>
            </a:r>
            <a:r>
              <a:rPr lang="en-US" sz="3600" dirty="0" err="1" smtClean="0">
                <a:latin typeface="Times New Roman" pitchFamily="18" charset="0"/>
                <a:cs typeface="Times New Roman" pitchFamily="18" charset="0"/>
                <a:sym typeface="Symbol" pitchFamily="18" charset="2"/>
              </a:rPr>
              <a:t>ta</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được</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công</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thức</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tính</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công</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suất</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hao</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phí</a:t>
            </a:r>
            <a:r>
              <a:rPr lang="en-US" sz="3600" dirty="0" smtClean="0">
                <a:latin typeface="Times New Roman" pitchFamily="18" charset="0"/>
                <a:cs typeface="Times New Roman" pitchFamily="18" charset="0"/>
                <a:sym typeface="Symbol" pitchFamily="18" charset="2"/>
              </a:rPr>
              <a:t> do </a:t>
            </a:r>
            <a:r>
              <a:rPr lang="en-US" sz="3600" dirty="0" err="1" smtClean="0">
                <a:latin typeface="Times New Roman" pitchFamily="18" charset="0"/>
                <a:cs typeface="Times New Roman" pitchFamily="18" charset="0"/>
                <a:sym typeface="Symbol" pitchFamily="18" charset="2"/>
              </a:rPr>
              <a:t>tỏa</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nhiệt</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phụ</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thuộc</a:t>
            </a:r>
            <a:r>
              <a:rPr lang="en-US" sz="3600" dirty="0" smtClean="0">
                <a:latin typeface="Times New Roman" pitchFamily="18" charset="0"/>
                <a:cs typeface="Times New Roman" pitchFamily="18" charset="0"/>
                <a:sym typeface="Symbol" pitchFamily="18" charset="2"/>
              </a:rPr>
              <a:t> </a:t>
            </a:r>
            <a:r>
              <a:rPr lang="en-US" sz="3600" dirty="0" err="1" smtClean="0">
                <a:latin typeface="Times New Roman" pitchFamily="18" charset="0"/>
                <a:cs typeface="Times New Roman" pitchFamily="18" charset="0"/>
                <a:sym typeface="Symbol" pitchFamily="18" charset="2"/>
              </a:rPr>
              <a:t>vào</a:t>
            </a:r>
            <a:r>
              <a:rPr lang="en-US" sz="3600" dirty="0" smtClean="0">
                <a:latin typeface="Times New Roman" pitchFamily="18" charset="0"/>
                <a:cs typeface="Times New Roman" pitchFamily="18" charset="0"/>
                <a:sym typeface="Symbol" pitchFamily="18" charset="2"/>
              </a:rPr>
              <a:t> </a:t>
            </a:r>
            <a:r>
              <a:rPr lang="en-US" sz="3600" b="1" dirty="0" smtClean="0">
                <a:latin typeface="Times New Roman" pitchFamily="18" charset="0"/>
                <a:cs typeface="Times New Roman" pitchFamily="18" charset="0"/>
              </a:rPr>
              <a:t>P, </a:t>
            </a:r>
            <a:r>
              <a:rPr lang="en-US" sz="3600" dirty="0" smtClean="0">
                <a:latin typeface="Times New Roman" pitchFamily="18" charset="0"/>
                <a:cs typeface="Times New Roman" pitchFamily="18" charset="0"/>
              </a:rPr>
              <a:t>U, R:</a:t>
            </a:r>
          </a:p>
          <a:p>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54172345"/>
              </p:ext>
            </p:extLst>
          </p:nvPr>
        </p:nvGraphicFramePr>
        <p:xfrm>
          <a:off x="5105400" y="2819400"/>
          <a:ext cx="1244600" cy="419100"/>
        </p:xfrm>
        <a:graphic>
          <a:graphicData uri="http://schemas.openxmlformats.org/presentationml/2006/ole">
            <mc:AlternateContent xmlns:mc="http://schemas.openxmlformats.org/markup-compatibility/2006">
              <mc:Choice xmlns:v="urn:schemas-microsoft-com:vml" Requires="v">
                <p:oleObj spid="_x0000_s70664" name="Equation" r:id="rId3" imgW="520248" imgH="177646" progId="">
                  <p:embed/>
                </p:oleObj>
              </mc:Choice>
              <mc:Fallback>
                <p:oleObj name="Equation" r:id="rId3" imgW="520248" imgH="17764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19400"/>
                        <a:ext cx="1244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13"/>
          <p:cNvSpPr txBox="1">
            <a:spLocks noChangeArrowheads="1"/>
          </p:cNvSpPr>
          <p:nvPr/>
        </p:nvSpPr>
        <p:spPr bwMode="auto">
          <a:xfrm>
            <a:off x="4114800" y="3276600"/>
            <a:ext cx="1828800" cy="579438"/>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0000"/>
                </a:solidFill>
                <a:latin typeface="Times New Roman" pitchFamily="18" charset="0"/>
                <a:cs typeface="Times New Roman" pitchFamily="18" charset="0"/>
              </a:rPr>
              <a:t>P </a:t>
            </a:r>
            <a:r>
              <a:rPr lang="en-US" sz="1600" dirty="0">
                <a:solidFill>
                  <a:srgbClr val="FF0000"/>
                </a:solidFill>
                <a:latin typeface="Times New Roman" pitchFamily="18" charset="0"/>
                <a:cs typeface="Times New Roman" pitchFamily="18" charset="0"/>
              </a:rPr>
              <a:t>hp</a:t>
            </a:r>
            <a:r>
              <a:rPr lang="en-US" sz="3200" dirty="0">
                <a:solidFill>
                  <a:srgbClr val="FF0000"/>
                </a:solidFill>
                <a:latin typeface="Times New Roman" pitchFamily="18" charset="0"/>
                <a:cs typeface="Times New Roman" pitchFamily="18" charset="0"/>
              </a:rPr>
              <a:t> = R.I</a:t>
            </a:r>
            <a:r>
              <a:rPr lang="en-US" sz="3200" baseline="30000" dirty="0">
                <a:solidFill>
                  <a:srgbClr val="FF0000"/>
                </a:solidFill>
                <a:latin typeface="Times New Roman" pitchFamily="18" charset="0"/>
                <a:cs typeface="Times New Roman" pitchFamily="18" charset="0"/>
              </a:rPr>
              <a:t>2</a:t>
            </a:r>
            <a:r>
              <a:rPr lang="en-US" sz="3200" dirty="0">
                <a:latin typeface="Times New Roman" pitchFamily="18" charset="0"/>
                <a:cs typeface="Times New Roman" pitchFamily="18" charset="0"/>
              </a:rPr>
              <a:t>                </a:t>
            </a:r>
          </a:p>
        </p:txBody>
      </p:sp>
      <p:sp>
        <p:nvSpPr>
          <p:cNvPr id="8" name="Text Box 14"/>
          <p:cNvSpPr txBox="1">
            <a:spLocks noChangeArrowheads="1"/>
          </p:cNvSpPr>
          <p:nvPr/>
        </p:nvSpPr>
        <p:spPr bwMode="auto">
          <a:xfrm>
            <a:off x="1066800" y="3856038"/>
            <a:ext cx="990600" cy="579438"/>
          </a:xfrm>
          <a:prstGeom prst="rect">
            <a:avLst/>
          </a:prstGeom>
          <a:noFill/>
          <a:ln w="9525">
            <a:noFill/>
            <a:miter lim="800000"/>
            <a:headEnd/>
            <a:tailEnd/>
          </a:ln>
          <a:effectLst/>
        </p:spPr>
        <p:txBody>
          <a:bodyPr>
            <a:spAutoFit/>
          </a:bodyPr>
          <a:lstStyle/>
          <a:p>
            <a:pPr>
              <a:spcBef>
                <a:spcPct val="50000"/>
              </a:spcBef>
            </a:pPr>
            <a:r>
              <a:rPr lang="en-US" sz="3200" dirty="0">
                <a:solidFill>
                  <a:srgbClr val="FF0000"/>
                </a:solidFill>
                <a:latin typeface="Times New Roman" pitchFamily="18" charset="0"/>
                <a:cs typeface="Times New Roman" pitchFamily="18" charset="0"/>
              </a:rPr>
              <a:t>(1)</a:t>
            </a:r>
            <a:r>
              <a:rPr lang="en-US" sz="3200" dirty="0">
                <a:latin typeface="Times New Roman" pitchFamily="18" charset="0"/>
                <a:cs typeface="Times New Roman" pitchFamily="18" charset="0"/>
              </a:rPr>
              <a:t>  </a:t>
            </a:r>
          </a:p>
        </p:txBody>
      </p:sp>
      <p:sp>
        <p:nvSpPr>
          <p:cNvPr id="9" name="Text Box 16"/>
          <p:cNvSpPr txBox="1">
            <a:spLocks noChangeArrowheads="1"/>
          </p:cNvSpPr>
          <p:nvPr/>
        </p:nvSpPr>
        <p:spPr bwMode="auto">
          <a:xfrm>
            <a:off x="3352800" y="3856038"/>
            <a:ext cx="2133600" cy="579438"/>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0000"/>
                </a:solidFill>
                <a:latin typeface="Times New Roman" pitchFamily="18" charset="0"/>
                <a:cs typeface="Times New Roman" pitchFamily="18" charset="0"/>
                <a:sym typeface="Symbol" pitchFamily="18" charset="2"/>
              </a:rPr>
              <a:t>I =   </a:t>
            </a:r>
            <a:r>
              <a:rPr lang="en-US" sz="3200" dirty="0">
                <a:solidFill>
                  <a:srgbClr val="FF0000"/>
                </a:solidFill>
                <a:latin typeface="Times New Roman" pitchFamily="18" charset="0"/>
                <a:cs typeface="Times New Roman" pitchFamily="18" charset="0"/>
              </a:rPr>
              <a:t>P</a:t>
            </a:r>
            <a:r>
              <a:rPr lang="en-US" sz="3200" dirty="0">
                <a:solidFill>
                  <a:srgbClr val="FF0000"/>
                </a:solidFill>
                <a:latin typeface="Times New Roman" pitchFamily="18" charset="0"/>
                <a:cs typeface="Times New Roman" pitchFamily="18" charset="0"/>
                <a:sym typeface="Symbol" pitchFamily="18" charset="2"/>
              </a:rPr>
              <a:t> / U</a:t>
            </a:r>
            <a:r>
              <a:rPr lang="en-US" sz="3200" dirty="0">
                <a:latin typeface="Times New Roman" pitchFamily="18" charset="0"/>
                <a:cs typeface="Times New Roman" pitchFamily="18" charset="0"/>
                <a:sym typeface="Symbol" pitchFamily="18" charset="2"/>
              </a:rPr>
              <a:t>       </a:t>
            </a:r>
          </a:p>
        </p:txBody>
      </p:sp>
      <p:sp>
        <p:nvSpPr>
          <p:cNvPr id="10" name="Text Box 17"/>
          <p:cNvSpPr txBox="1">
            <a:spLocks noChangeArrowheads="1"/>
          </p:cNvSpPr>
          <p:nvPr/>
        </p:nvSpPr>
        <p:spPr bwMode="auto">
          <a:xfrm>
            <a:off x="2781300" y="4343400"/>
            <a:ext cx="685800" cy="579438"/>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0000"/>
                </a:solidFill>
                <a:latin typeface="Times New Roman" pitchFamily="18" charset="0"/>
                <a:cs typeface="Times New Roman" pitchFamily="18" charset="0"/>
              </a:rPr>
              <a:t>(2)</a:t>
            </a:r>
          </a:p>
        </p:txBody>
      </p:sp>
      <p:graphicFrame>
        <p:nvGraphicFramePr>
          <p:cNvPr id="3" name="Object 2"/>
          <p:cNvGraphicFramePr>
            <a:graphicFrameLocks noChangeAspect="1"/>
          </p:cNvGraphicFramePr>
          <p:nvPr>
            <p:extLst>
              <p:ext uri="{D42A27DB-BD31-4B8C-83A1-F6EECF244321}">
                <p14:modId xmlns:p14="http://schemas.microsoft.com/office/powerpoint/2010/main" val="3018130230"/>
              </p:ext>
            </p:extLst>
          </p:nvPr>
        </p:nvGraphicFramePr>
        <p:xfrm>
          <a:off x="2667000" y="5486400"/>
          <a:ext cx="1600200" cy="1000125"/>
        </p:xfrm>
        <a:graphic>
          <a:graphicData uri="http://schemas.openxmlformats.org/presentationml/2006/ole">
            <mc:AlternateContent xmlns:mc="http://schemas.openxmlformats.org/markup-compatibility/2006">
              <mc:Choice xmlns:v="urn:schemas-microsoft-com:vml" Requires="v">
                <p:oleObj spid="_x0000_s70665" name="Equation" r:id="rId5" imgW="698500" imgH="419100" progId="">
                  <p:embed/>
                </p:oleObj>
              </mc:Choice>
              <mc:Fallback>
                <p:oleObj name="Equation" r:id="rId5" imgW="698500" imgH="4191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486400"/>
                        <a:ext cx="1600200" cy="1000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533400" y="457200"/>
            <a:ext cx="4786888" cy="584775"/>
          </a:xfrm>
          <a:prstGeom prst="rect">
            <a:avLst/>
          </a:prstGeom>
          <a:noFill/>
          <a:ln w="9525">
            <a:noFill/>
            <a:miter lim="800000"/>
            <a:headEnd/>
            <a:tailEnd/>
          </a:ln>
          <a:effectLst/>
        </p:spPr>
        <p:txBody>
          <a:bodyPr wrap="none">
            <a:spAutoFit/>
          </a:bodyPr>
          <a:lstStyle/>
          <a:p>
            <a:pPr eaLnBrk="1" hangingPunct="1"/>
            <a:r>
              <a:rPr lang="en-US" sz="3200" b="1" dirty="0">
                <a:solidFill>
                  <a:srgbClr val="000099"/>
                </a:solidFill>
                <a:latin typeface="Times New Roman" pitchFamily="18" charset="0"/>
                <a:cs typeface="Times New Roman" pitchFamily="18" charset="0"/>
              </a:rPr>
              <a:t>2. </a:t>
            </a:r>
            <a:r>
              <a:rPr lang="en-US" sz="3200" b="1" dirty="0" err="1">
                <a:solidFill>
                  <a:srgbClr val="000099"/>
                </a:solidFill>
                <a:latin typeface="Times New Roman" pitchFamily="18" charset="0"/>
                <a:cs typeface="Times New Roman" pitchFamily="18" charset="0"/>
              </a:rPr>
              <a:t>Cách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làm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giảm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phí</a:t>
            </a:r>
            <a:r>
              <a:rPr lang="en-US" sz="3200" b="1" dirty="0">
                <a:solidFill>
                  <a:srgbClr val="000099"/>
                </a:solidFill>
                <a:latin typeface="Times New Roman" pitchFamily="18" charset="0"/>
                <a:cs typeface="Times New Roman" pitchFamily="18" charset="0"/>
              </a:rPr>
              <a:t>:</a:t>
            </a:r>
            <a:endParaRPr lang="vi-VN" sz="3200" b="1" dirty="0">
              <a:solidFill>
                <a:srgbClr val="000099"/>
              </a:solidFill>
              <a:latin typeface="Times New Roman" pitchFamily="18" charset="0"/>
              <a:cs typeface="Times New Roman" pitchFamily="18" charset="0"/>
            </a:endParaRPr>
          </a:p>
        </p:txBody>
      </p:sp>
      <p:sp>
        <p:nvSpPr>
          <p:cNvPr id="15" name="Rectangle 9"/>
          <p:cNvSpPr>
            <a:spLocks noChangeArrowheads="1"/>
          </p:cNvSpPr>
          <p:nvPr/>
        </p:nvSpPr>
        <p:spPr bwMode="auto">
          <a:xfrm>
            <a:off x="228601" y="1072455"/>
            <a:ext cx="8382000" cy="1077218"/>
          </a:xfrm>
          <a:prstGeom prst="rect">
            <a:avLst/>
          </a:prstGeom>
          <a:noFill/>
          <a:ln w="9525">
            <a:noFill/>
            <a:miter lim="800000"/>
            <a:headEnd/>
            <a:tailEnd/>
          </a:ln>
          <a:effectLst/>
        </p:spPr>
        <p:txBody>
          <a:bodyPr wrap="square">
            <a:spAutoFit/>
          </a:bodyPr>
          <a:lstStyle/>
          <a:p>
            <a:pPr eaLnBrk="1" hangingPunct="1">
              <a:spcBef>
                <a:spcPct val="20000"/>
              </a:spcBef>
            </a:pPr>
            <a:r>
              <a:rPr lang="en-US" sz="3200" b="1" u="sng" dirty="0">
                <a:solidFill>
                  <a:srgbClr val="CC0000"/>
                </a:solidFill>
                <a:latin typeface="Times New Roman" pitchFamily="18" charset="0"/>
                <a:cs typeface="Times New Roman" pitchFamily="18" charset="0"/>
              </a:rPr>
              <a:t>C1:</a:t>
            </a:r>
            <a:r>
              <a:rPr lang="en-US" sz="3200" b="1" dirty="0">
                <a:solidFill>
                  <a:srgbClr val="FF3300"/>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Từ</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thức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tính</a:t>
            </a:r>
            <a:r>
              <a:rPr lang="en-US" sz="3200"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suất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phí</a:t>
            </a:r>
            <a:r>
              <a:rPr lang="en-US" sz="3200" b="1" dirty="0">
                <a:solidFill>
                  <a:srgbClr val="000099"/>
                </a:solidFill>
                <a:latin typeface="Times New Roman" pitchFamily="18" charset="0"/>
                <a:cs typeface="Times New Roman" pitchFamily="18" charset="0"/>
              </a:rPr>
              <a:t> do </a:t>
            </a:r>
            <a:r>
              <a:rPr lang="en-US" sz="3200" b="1" dirty="0" err="1">
                <a:solidFill>
                  <a:srgbClr val="000099"/>
                </a:solidFill>
                <a:latin typeface="Times New Roman" pitchFamily="18" charset="0"/>
                <a:cs typeface="Times New Roman" pitchFamily="18" charset="0"/>
              </a:rPr>
              <a:t>tỏa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nhiệt</a:t>
            </a:r>
            <a:r>
              <a:rPr lang="en-US" sz="3200" b="1" dirty="0">
                <a:solidFill>
                  <a:srgbClr val="000099"/>
                </a:solidFill>
                <a:latin typeface="Times New Roman" pitchFamily="18" charset="0"/>
                <a:cs typeface="Times New Roman" pitchFamily="18" charset="0"/>
              </a:rPr>
              <a:t>:</a:t>
            </a:r>
          </a:p>
        </p:txBody>
      </p:sp>
      <p:graphicFrame>
        <p:nvGraphicFramePr>
          <p:cNvPr id="3077" name="Object 5"/>
          <p:cNvGraphicFramePr>
            <a:graphicFrameLocks noChangeAspect="1"/>
          </p:cNvGraphicFramePr>
          <p:nvPr>
            <p:extLst>
              <p:ext uri="{D42A27DB-BD31-4B8C-83A1-F6EECF244321}">
                <p14:modId xmlns:p14="http://schemas.microsoft.com/office/powerpoint/2010/main" val="3150451455"/>
              </p:ext>
            </p:extLst>
          </p:nvPr>
        </p:nvGraphicFramePr>
        <p:xfrm>
          <a:off x="2682242" y="2119193"/>
          <a:ext cx="1828800" cy="1096963"/>
        </p:xfrm>
        <a:graphic>
          <a:graphicData uri="http://schemas.openxmlformats.org/presentationml/2006/ole">
            <mc:AlternateContent xmlns:mc="http://schemas.openxmlformats.org/markup-compatibility/2006">
              <mc:Choice xmlns:v="urn:schemas-microsoft-com:vml" Requires="v">
                <p:oleObj spid="_x0000_s3115" name="Equation" r:id="rId3" imgW="698500" imgH="419100" progId="">
                  <p:embed/>
                </p:oleObj>
              </mc:Choice>
              <mc:Fallback>
                <p:oleObj name="Equation" r:id="rId3" imgW="698500" imgH="4191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242" y="2119193"/>
                        <a:ext cx="1828800"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4"/>
          <p:cNvSpPr txBox="1">
            <a:spLocks noChangeArrowheads="1"/>
          </p:cNvSpPr>
          <p:nvPr/>
        </p:nvSpPr>
        <p:spPr>
          <a:xfrm>
            <a:off x="563880" y="3581400"/>
            <a:ext cx="8610600" cy="14478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Để</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truyền</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tải</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một</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công</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suất</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P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xác</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định</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muốn</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giảm</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hao</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phí</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do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tỏa</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nhiệt</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thì</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có</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thể</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có</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những</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cách</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làm</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000099"/>
                </a:solidFill>
                <a:effectLst/>
                <a:uLnTx/>
                <a:uFillTx/>
                <a:latin typeface="Times New Roman" pitchFamily="18" charset="0"/>
                <a:ea typeface="+mj-ea"/>
                <a:cs typeface="Times New Roman" pitchFamily="18" charset="0"/>
              </a:rPr>
              <a:t>nào</a:t>
            </a:r>
            <a:r>
              <a:rPr kumimoji="0" lang="en-US" sz="3200" b="1" i="0" u="none" strike="noStrike" kern="1200" cap="none" spc="0" normalizeH="0" baseline="0" noProof="0" dirty="0" smtClean="0">
                <a:ln>
                  <a:noFill/>
                </a:ln>
                <a:solidFill>
                  <a:srgbClr val="000099"/>
                </a:solidFill>
                <a:effectLst/>
                <a:uLnTx/>
                <a:uFillTx/>
                <a:latin typeface="Times New Roman" pitchFamily="18" charset="0"/>
                <a:ea typeface="+mj-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arn(inHorizontal)">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p:cNvSpPr>
            <a:spLocks noChangeArrowheads="1"/>
          </p:cNvSpPr>
          <p:nvPr/>
        </p:nvSpPr>
        <p:spPr bwMode="auto">
          <a:xfrm>
            <a:off x="0" y="0"/>
            <a:ext cx="8229600" cy="609600"/>
          </a:xfrm>
          <a:prstGeom prst="rect">
            <a:avLst/>
          </a:prstGeom>
          <a:noFill/>
          <a:ln w="9525">
            <a:noFill/>
            <a:miter lim="800000"/>
            <a:headEnd/>
            <a:tailEnd/>
          </a:ln>
          <a:effectLst/>
        </p:spPr>
        <p:txBody>
          <a:bodyPr anchor="ctr"/>
          <a:lstStyle/>
          <a:p>
            <a:pPr eaLnBrk="1" hangingPunct="1"/>
            <a:r>
              <a:rPr lang="en-US" sz="3200" b="1" dirty="0" err="1">
                <a:solidFill>
                  <a:srgbClr val="CC0000"/>
                </a:solidFill>
                <a:latin typeface="Times New Roman" pitchFamily="18" charset="0"/>
                <a:cs typeface="Times New Roman" pitchFamily="18" charset="0"/>
              </a:rPr>
              <a:t>Cách</a:t>
            </a:r>
            <a:r>
              <a:rPr lang="en-US" sz="3200" b="1" dirty="0">
                <a:solidFill>
                  <a:srgbClr val="CC0000"/>
                </a:solidFill>
                <a:latin typeface="Times New Roman" pitchFamily="18" charset="0"/>
                <a:cs typeface="Times New Roman" pitchFamily="18" charset="0"/>
              </a:rPr>
              <a:t> 1:</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Giảm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trở</a:t>
            </a:r>
            <a:r>
              <a:rPr lang="en-US" sz="3200" b="1" dirty="0">
                <a:solidFill>
                  <a:srgbClr val="000099"/>
                </a:solidFill>
                <a:latin typeface="Times New Roman" pitchFamily="18" charset="0"/>
                <a:cs typeface="Times New Roman" pitchFamily="18" charset="0"/>
              </a:rPr>
              <a:t> R</a:t>
            </a:r>
          </a:p>
        </p:txBody>
      </p:sp>
      <p:sp>
        <p:nvSpPr>
          <p:cNvPr id="4" name="Rectangle 16"/>
          <p:cNvSpPr>
            <a:spLocks noChangeArrowheads="1"/>
          </p:cNvSpPr>
          <p:nvPr/>
        </p:nvSpPr>
        <p:spPr bwMode="auto">
          <a:xfrm>
            <a:off x="0" y="457200"/>
            <a:ext cx="8839200" cy="762000"/>
          </a:xfrm>
          <a:prstGeom prst="rect">
            <a:avLst/>
          </a:prstGeom>
          <a:noFill/>
          <a:ln w="9525">
            <a:noFill/>
            <a:miter lim="800000"/>
            <a:headEnd/>
            <a:tailEnd/>
          </a:ln>
          <a:effectLst/>
        </p:spPr>
        <p:txBody>
          <a:bodyPr anchor="ctr"/>
          <a:lstStyle/>
          <a:p>
            <a:pPr eaLnBrk="1" hangingPunct="1"/>
            <a:r>
              <a:rPr lang="en-US" sz="3200" b="1" dirty="0" err="1">
                <a:solidFill>
                  <a:srgbClr val="CC0000"/>
                </a:solidFill>
                <a:latin typeface="Times New Roman" pitchFamily="18" charset="0"/>
                <a:cs typeface="Times New Roman" pitchFamily="18" charset="0"/>
              </a:rPr>
              <a:t>Cách</a:t>
            </a:r>
            <a:r>
              <a:rPr lang="en-US" sz="3200" b="1" dirty="0">
                <a:solidFill>
                  <a:srgbClr val="CC0000"/>
                </a:solidFill>
                <a:latin typeface="Times New Roman" pitchFamily="18" charset="0"/>
                <a:cs typeface="Times New Roman" pitchFamily="18" charset="0"/>
              </a:rPr>
              <a:t> 2:</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Tăng</a:t>
            </a:r>
            <a:r>
              <a:rPr lang="en-US" sz="3200" b="1" dirty="0">
                <a:solidFill>
                  <a:srgbClr val="000099"/>
                </a:solidFill>
                <a:latin typeface="Times New Roman" pitchFamily="18" charset="0"/>
                <a:cs typeface="Times New Roman" pitchFamily="18" charset="0"/>
              </a:rPr>
              <a:t> U</a:t>
            </a:r>
            <a:r>
              <a:rPr lang="en-US" sz="3200" b="1" baseline="30000" dirty="0">
                <a:solidFill>
                  <a:srgbClr val="000099"/>
                </a:solidFill>
                <a:latin typeface="Times New Roman" pitchFamily="18" charset="0"/>
                <a:cs typeface="Times New Roman" pitchFamily="18" charset="0"/>
              </a:rPr>
              <a:t>2</a:t>
            </a:r>
            <a:r>
              <a:rPr lang="en-US" sz="3200" b="1" dirty="0">
                <a:solidFill>
                  <a:srgbClr val="000099"/>
                </a:solidFill>
                <a:latin typeface="Times New Roman" pitchFamily="18" charset="0"/>
                <a:cs typeface="Times New Roman" pitchFamily="18" charset="0"/>
              </a:rPr>
              <a:t> =&gt; </a:t>
            </a:r>
            <a:r>
              <a:rPr lang="en-US" sz="3200" b="1" dirty="0" err="1">
                <a:solidFill>
                  <a:srgbClr val="000099"/>
                </a:solidFill>
                <a:latin typeface="Times New Roman" pitchFamily="18" charset="0"/>
                <a:cs typeface="Times New Roman" pitchFamily="18" charset="0"/>
              </a:rPr>
              <a:t>Tăng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hiệu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U</a:t>
            </a:r>
          </a:p>
        </p:txBody>
      </p:sp>
      <p:graphicFrame>
        <p:nvGraphicFramePr>
          <p:cNvPr id="2051" name="Object 3"/>
          <p:cNvGraphicFramePr>
            <a:graphicFrameLocks noChangeAspect="1"/>
          </p:cNvGraphicFramePr>
          <p:nvPr/>
        </p:nvGraphicFramePr>
        <p:xfrm>
          <a:off x="3124200" y="990600"/>
          <a:ext cx="1828800" cy="1096963"/>
        </p:xfrm>
        <a:graphic>
          <a:graphicData uri="http://schemas.openxmlformats.org/presentationml/2006/ole">
            <mc:AlternateContent xmlns:mc="http://schemas.openxmlformats.org/markup-compatibility/2006">
              <mc:Choice xmlns:v="urn:schemas-microsoft-com:vml" Requires="v">
                <p:oleObj spid="_x0000_s2079" name="Equation" r:id="rId3" imgW="698500" imgH="419100" progId="">
                  <p:embed/>
                </p:oleObj>
              </mc:Choice>
              <mc:Fallback>
                <p:oleObj name="Equation" r:id="rId3" imgW="698500" imgH="4191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990600"/>
                        <a:ext cx="1828800"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1"/>
          <p:cNvSpPr>
            <a:spLocks noChangeArrowheads="1"/>
          </p:cNvSpPr>
          <p:nvPr/>
        </p:nvSpPr>
        <p:spPr bwMode="auto">
          <a:xfrm>
            <a:off x="0" y="1981200"/>
            <a:ext cx="9144000" cy="762000"/>
          </a:xfrm>
          <a:prstGeom prst="rect">
            <a:avLst/>
          </a:prstGeom>
          <a:noFill/>
          <a:ln w="9525">
            <a:noFill/>
            <a:miter lim="800000"/>
            <a:headEnd/>
            <a:tailEnd/>
          </a:ln>
          <a:effectLst/>
        </p:spPr>
        <p:txBody>
          <a:bodyPr anchor="ctr"/>
          <a:lstStyle/>
          <a:p>
            <a:pPr eaLnBrk="1" hangingPunct="1"/>
            <a:r>
              <a:rPr lang="en-US" sz="3200" b="1" dirty="0" err="1">
                <a:solidFill>
                  <a:srgbClr val="CC0000"/>
                </a:solidFill>
                <a:latin typeface="Times New Roman" pitchFamily="18" charset="0"/>
                <a:cs typeface="Times New Roman" pitchFamily="18" charset="0"/>
              </a:rPr>
              <a:t>Cách</a:t>
            </a:r>
            <a:r>
              <a:rPr lang="en-US" sz="3200" b="1" dirty="0">
                <a:solidFill>
                  <a:srgbClr val="CC0000"/>
                </a:solidFill>
                <a:latin typeface="Times New Roman" pitchFamily="18" charset="0"/>
                <a:cs typeface="Times New Roman" pitchFamily="18" charset="0"/>
              </a:rPr>
              <a:t> 1:</a:t>
            </a:r>
            <a:r>
              <a:rPr lang="en-US" sz="3200" b="1" dirty="0">
                <a:solidFill>
                  <a:srgbClr val="000099"/>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Giảm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trở</a:t>
            </a:r>
            <a:r>
              <a:rPr lang="en-US" sz="3200" b="1" dirty="0">
                <a:solidFill>
                  <a:srgbClr val="FF0000"/>
                </a:solidFill>
                <a:latin typeface="Times New Roman" pitchFamily="18" charset="0"/>
                <a:cs typeface="Times New Roman" pitchFamily="18" charset="0"/>
              </a:rPr>
              <a:t> R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dây</a:t>
            </a:r>
            <a:r>
              <a:rPr lang="en-US" sz="3200" b="1" dirty="0">
                <a:solidFill>
                  <a:srgbClr val="FF0000"/>
                </a:solidFill>
                <a:latin typeface="Times New Roman" pitchFamily="18" charset="0"/>
                <a:cs typeface="Times New Roman" pitchFamily="18" charset="0"/>
              </a:rPr>
              <a:t>:</a:t>
            </a:r>
          </a:p>
        </p:txBody>
      </p:sp>
      <p:sp>
        <p:nvSpPr>
          <p:cNvPr id="7" name="Rectangle 14"/>
          <p:cNvSpPr>
            <a:spLocks noChangeArrowheads="1"/>
          </p:cNvSpPr>
          <p:nvPr/>
        </p:nvSpPr>
        <p:spPr bwMode="auto">
          <a:xfrm>
            <a:off x="0" y="2590800"/>
            <a:ext cx="9144000" cy="914400"/>
          </a:xfrm>
          <a:prstGeom prst="rect">
            <a:avLst/>
          </a:prstGeom>
          <a:noFill/>
          <a:ln w="9525">
            <a:noFill/>
            <a:miter lim="800000"/>
            <a:headEnd/>
            <a:tailEnd/>
          </a:ln>
          <a:effectLst/>
        </p:spPr>
        <p:txBody>
          <a:bodyPr anchor="ctr"/>
          <a:lstStyle/>
          <a:p>
            <a:pPr eaLnBrk="1" hangingPunct="1"/>
            <a:r>
              <a:rPr lang="en-US" sz="3200" b="1" dirty="0" err="1">
                <a:solidFill>
                  <a:srgbClr val="000099"/>
                </a:solidFill>
                <a:latin typeface="Times New Roman" pitchFamily="18" charset="0"/>
                <a:cs typeface="Times New Roman" pitchFamily="18" charset="0"/>
              </a:rPr>
              <a:t>Để</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tìm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giảm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trở</a:t>
            </a:r>
            <a:r>
              <a:rPr lang="en-US" sz="3200" b="1" dirty="0">
                <a:solidFill>
                  <a:srgbClr val="000099"/>
                </a:solidFill>
                <a:latin typeface="Times New Roman" pitchFamily="18" charset="0"/>
                <a:cs typeface="Times New Roman" pitchFamily="18" charset="0"/>
              </a:rPr>
              <a:t> R ta </a:t>
            </a:r>
            <a:r>
              <a:rPr lang="en-US" sz="3200" b="1" dirty="0" err="1">
                <a:solidFill>
                  <a:srgbClr val="000099"/>
                </a:solidFill>
                <a:latin typeface="Times New Roman" pitchFamily="18" charset="0"/>
                <a:cs typeface="Times New Roman" pitchFamily="18" charset="0"/>
              </a:rPr>
              <a:t>dựa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vào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thức</a:t>
            </a:r>
            <a:r>
              <a:rPr lang="en-US" sz="3200" b="1" dirty="0">
                <a:solidFill>
                  <a:srgbClr val="000099"/>
                </a:solidFill>
                <a:latin typeface="Times New Roman" pitchFamily="18" charset="0"/>
                <a:cs typeface="Times New Roman" pitchFamily="18" charset="0"/>
              </a:rPr>
              <a:t>: </a:t>
            </a:r>
            <a:br>
              <a:rPr lang="en-US" sz="3200" b="1" dirty="0">
                <a:solidFill>
                  <a:srgbClr val="000099"/>
                </a:solidFill>
                <a:latin typeface="Times New Roman" pitchFamily="18" charset="0"/>
                <a:cs typeface="Times New Roman" pitchFamily="18" charset="0"/>
              </a:rPr>
            </a:br>
            <a:endParaRPr lang="en-US" sz="3200" b="1" dirty="0">
              <a:solidFill>
                <a:srgbClr val="000099"/>
              </a:solidFill>
              <a:latin typeface="Times New Roman" pitchFamily="18" charset="0"/>
              <a:cs typeface="Times New Roman" pitchFamily="18" charset="0"/>
            </a:endParaRPr>
          </a:p>
        </p:txBody>
      </p:sp>
      <p:graphicFrame>
        <p:nvGraphicFramePr>
          <p:cNvPr id="8" name="Object 15"/>
          <p:cNvGraphicFramePr>
            <a:graphicFrameLocks noChangeAspect="1"/>
          </p:cNvGraphicFramePr>
          <p:nvPr>
            <p:extLst>
              <p:ext uri="{D42A27DB-BD31-4B8C-83A1-F6EECF244321}">
                <p14:modId xmlns:p14="http://schemas.microsoft.com/office/powerpoint/2010/main" val="3118802019"/>
              </p:ext>
            </p:extLst>
          </p:nvPr>
        </p:nvGraphicFramePr>
        <p:xfrm>
          <a:off x="2743200" y="3048000"/>
          <a:ext cx="2292531" cy="946310"/>
        </p:xfrm>
        <a:graphic>
          <a:graphicData uri="http://schemas.openxmlformats.org/presentationml/2006/ole">
            <mc:AlternateContent xmlns:mc="http://schemas.openxmlformats.org/markup-compatibility/2006">
              <mc:Choice xmlns:v="urn:schemas-microsoft-com:vml" Requires="v">
                <p:oleObj spid="_x0000_s2080" name="Equation" r:id="rId5" imgW="545863" imgH="393529" progId="">
                  <p:embed/>
                </p:oleObj>
              </mc:Choice>
              <mc:Fallback>
                <p:oleObj name="Equation" r:id="rId5" imgW="545863" imgH="393529"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048000"/>
                        <a:ext cx="2292531" cy="94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6"/>
          <p:cNvSpPr>
            <a:spLocks noChangeArrowheads="1"/>
          </p:cNvSpPr>
          <p:nvPr/>
        </p:nvSpPr>
        <p:spPr bwMode="auto">
          <a:xfrm>
            <a:off x="0" y="3811012"/>
            <a:ext cx="9144000" cy="3046988"/>
          </a:xfrm>
          <a:prstGeom prst="rect">
            <a:avLst/>
          </a:prstGeom>
          <a:noFill/>
          <a:ln w="9525">
            <a:noFill/>
            <a:miter lim="800000"/>
            <a:headEnd/>
            <a:tailEnd/>
          </a:ln>
          <a:effectLst/>
        </p:spPr>
        <p:txBody>
          <a:bodyPr anchor="ctr">
            <a:spAutoFit/>
          </a:bodyPr>
          <a:lstStyle/>
          <a:p>
            <a:pPr eaLnBrk="1" hangingPunct="1"/>
            <a:r>
              <a:rPr lang="pt-BR" sz="3200" b="1" dirty="0">
                <a:solidFill>
                  <a:srgbClr val="000099"/>
                </a:solidFill>
                <a:latin typeface="Times New Roman" pitchFamily="18" charset="0"/>
                <a:cs typeface="Times New Roman" pitchFamily="18" charset="0"/>
              </a:rPr>
              <a:t>Chất làm dây dẫn chọn trước và chiều dài đường dây không đổi, vậy tăng S tức là dùng dây dẫn có tiết diện lớn, có khối lượng, trọng lượng lớn</a:t>
            </a:r>
            <a:r>
              <a:rPr lang="pt-BR" sz="3200" b="1" dirty="0">
                <a:solidFill>
                  <a:srgbClr val="000099"/>
                </a:solidFill>
                <a:latin typeface="Times New Roman" pitchFamily="18" charset="0"/>
                <a:cs typeface="Times New Roman" pitchFamily="18" charset="0"/>
                <a:sym typeface="Wingdings" pitchFamily="2" charset="2"/>
              </a:rPr>
              <a:t></a:t>
            </a:r>
            <a:r>
              <a:rPr lang="pt-BR" sz="3200" b="1" dirty="0">
                <a:solidFill>
                  <a:srgbClr val="000099"/>
                </a:solidFill>
                <a:latin typeface="Times New Roman" pitchFamily="18" charset="0"/>
                <a:cs typeface="Times New Roman" pitchFamily="18" charset="0"/>
              </a:rPr>
              <a:t>đắt tiền, nặng, dễ gẫy, phải có hệ thống cột điện lớn. </a:t>
            </a:r>
            <a:r>
              <a:rPr lang="pt-BR" sz="3200" b="1" dirty="0">
                <a:solidFill>
                  <a:srgbClr val="003300"/>
                </a:solidFill>
                <a:latin typeface="Times New Roman" pitchFamily="18" charset="0"/>
                <a:cs typeface="Times New Roman" pitchFamily="18" charset="0"/>
              </a:rPr>
              <a:t>Số tiền để tăng tiết diện S còn lớn hơn giá trị điện năng hao phí</a:t>
            </a:r>
            <a:r>
              <a:rPr lang="pt-BR" sz="3200" b="1" dirty="0">
                <a:solidFill>
                  <a:srgbClr val="A50021"/>
                </a:solidFill>
                <a:latin typeface="Times New Roman" pitchFamily="18" charset="0"/>
                <a:cs typeface="Times New Roman" pitchFamily="18" charset="0"/>
              </a:rPr>
              <a:t> - không thể thực hiện được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plus(in)">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1959</Words>
  <Application>Microsoft Office PowerPoint</Application>
  <PresentationFormat>On-screen Show (4:3)</PresentationFormat>
  <Paragraphs>281</Paragraphs>
  <Slides>40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73</cp:revision>
  <dcterms:created xsi:type="dcterms:W3CDTF">2023-01-28T11:13:53Z</dcterms:created>
  <dcterms:modified xsi:type="dcterms:W3CDTF">2023-02-24T02:51:10Z</dcterms:modified>
</cp:coreProperties>
</file>