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37" r:id="rId3"/>
    <p:sldId id="341" r:id="rId4"/>
    <p:sldId id="328" r:id="rId5"/>
    <p:sldId id="329" r:id="rId6"/>
    <p:sldId id="330" r:id="rId7"/>
    <p:sldId id="331" r:id="rId8"/>
    <p:sldId id="332" r:id="rId9"/>
    <p:sldId id="333" r:id="rId10"/>
    <p:sldId id="335" r:id="rId11"/>
    <p:sldId id="334" r:id="rId12"/>
    <p:sldId id="339" r:id="rId13"/>
    <p:sldId id="346" r:id="rId14"/>
    <p:sldId id="354" r:id="rId15"/>
    <p:sldId id="347" r:id="rId16"/>
    <p:sldId id="351" r:id="rId17"/>
    <p:sldId id="355" r:id="rId18"/>
    <p:sldId id="357" r:id="rId19"/>
    <p:sldId id="361" r:id="rId20"/>
    <p:sldId id="363" r:id="rId21"/>
    <p:sldId id="364" r:id="rId22"/>
    <p:sldId id="365" r:id="rId23"/>
    <p:sldId id="358" r:id="rId24"/>
    <p:sldId id="359" r:id="rId25"/>
    <p:sldId id="366" r:id="rId26"/>
    <p:sldId id="352" r:id="rId27"/>
    <p:sldId id="353" r:id="rId28"/>
    <p:sldId id="350" r:id="rId29"/>
    <p:sldId id="302" r:id="rId30"/>
    <p:sldId id="367" r:id="rId31"/>
    <p:sldId id="368" r:id="rId32"/>
    <p:sldId id="370" r:id="rId33"/>
    <p:sldId id="369" r:id="rId34"/>
    <p:sldId id="371" r:id="rId35"/>
    <p:sldId id="372" r:id="rId36"/>
    <p:sldId id="373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17" r:id="rId47"/>
    <p:sldId id="385" r:id="rId48"/>
    <p:sldId id="321" r:id="rId49"/>
    <p:sldId id="323" r:id="rId50"/>
    <p:sldId id="326" r:id="rId51"/>
    <p:sldId id="387" r:id="rId52"/>
    <p:sldId id="388" r:id="rId53"/>
    <p:sldId id="266" r:id="rId54"/>
    <p:sldId id="38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-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B785C-F3D9-4D94-BCA0-D3B15FFFDAF8}" type="doc">
      <dgm:prSet loTypeId="urn:microsoft.com/office/officeart/2005/8/layout/hierarchy2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025E4F-AE8C-402C-A9A7-9B26455F2B1B}">
      <dgm:prSet phldrT="[Text]" custT="1"/>
      <dgm:spPr>
        <a:solidFill>
          <a:srgbClr val="FFFF00"/>
        </a:solidFill>
      </dgm:spPr>
      <dgm:t>
        <a:bodyPr/>
        <a:lstStyle/>
        <a:p>
          <a:r>
            <a:rPr lang="nl-NL" sz="2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vi-VN" sz="2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Luyện tập</a:t>
          </a:r>
          <a:endParaRPr lang="en-US" sz="2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0549B9-404A-48EB-B0CC-A5EB8DF3D116}" type="parTrans" cxnId="{3D484EA1-F122-4C73-B4EB-BF28AB02FB92}">
      <dgm:prSet custT="1"/>
      <dgm:spPr/>
      <dgm:t>
        <a:bodyPr/>
        <a:lstStyle/>
        <a:p>
          <a:endParaRPr lang="en-US" sz="2200" b="1">
            <a:latin typeface="Times New Roman" pitchFamily="18" charset="0"/>
            <a:cs typeface="Times New Roman" pitchFamily="18" charset="0"/>
          </a:endParaRPr>
        </a:p>
      </dgm:t>
    </dgm:pt>
    <dgm:pt modelId="{DC795E2D-CD84-4A9A-B70E-CE2959EBF74A}" type="sibTrans" cxnId="{3D484EA1-F122-4C73-B4EB-BF28AB02FB92}">
      <dgm:prSet/>
      <dgm:spPr/>
      <dgm:t>
        <a:bodyPr/>
        <a:lstStyle/>
        <a:p>
          <a:endParaRPr lang="en-US"/>
        </a:p>
      </dgm:t>
    </dgm:pt>
    <dgm:pt modelId="{BCBBB757-C5E4-4773-93F0-AD4E8A82DAF2}">
      <dgm:prSet phldrT="[Text]" cust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vi-VN" sz="2600" b="1" dirty="0">
              <a:latin typeface="Times New Roman" pitchFamily="18" charset="0"/>
              <a:cs typeface="Times New Roman" pitchFamily="18" charset="0"/>
            </a:rPr>
            <a:t>Tiết 11:</a:t>
          </a:r>
        </a:p>
        <a:p>
          <a:r>
            <a:rPr lang="vi-VN" sz="2600" b="1" dirty="0">
              <a:latin typeface="Times New Roman" pitchFamily="18" charset="0"/>
              <a:cs typeface="Times New Roman" pitchFamily="18" charset="0"/>
            </a:rPr>
            <a:t>Thực hành tiếng Việt </a:t>
          </a:r>
        </a:p>
        <a:p>
          <a:r>
            <a:rPr lang="vi-VN" sz="2600" b="1" dirty="0">
              <a:latin typeface="Times New Roman" pitchFamily="18" charset="0"/>
              <a:cs typeface="Times New Roman" pitchFamily="18" charset="0"/>
            </a:rPr>
            <a:t>Từ đơn và từ phức</a:t>
          </a:r>
          <a:endParaRPr lang="en-US" sz="2600" b="1" dirty="0">
            <a:latin typeface="Times New Roman" pitchFamily="18" charset="0"/>
            <a:cs typeface="Times New Roman" pitchFamily="18" charset="0"/>
          </a:endParaRPr>
        </a:p>
      </dgm:t>
    </dgm:pt>
    <dgm:pt modelId="{5BDB9E8C-02A7-4F72-8D83-093318D44B00}" type="sibTrans" cxnId="{9B2BABE8-AF01-4FED-BA37-0AAB5564F8A6}">
      <dgm:prSet/>
      <dgm:spPr/>
      <dgm:t>
        <a:bodyPr/>
        <a:lstStyle/>
        <a:p>
          <a:endParaRPr lang="en-US"/>
        </a:p>
      </dgm:t>
    </dgm:pt>
    <dgm:pt modelId="{EBC9EBCF-54CD-498B-B7A8-28BA03A466AC}" type="parTrans" cxnId="{9B2BABE8-AF01-4FED-BA37-0AAB5564F8A6}">
      <dgm:prSet/>
      <dgm:spPr/>
      <dgm:t>
        <a:bodyPr/>
        <a:lstStyle/>
        <a:p>
          <a:endParaRPr lang="en-US"/>
        </a:p>
      </dgm:t>
    </dgm:pt>
    <dgm:pt modelId="{3C2AFE2D-E0A4-4026-9071-C9946B059EFC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nl-NL" sz="2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vi-VN" sz="2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 thức cơ bản</a:t>
          </a:r>
          <a:endParaRPr lang="en-US" sz="2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DFA8ED-EFE7-4CC1-8115-BA87039D0B25}" type="parTrans" cxnId="{C9D730A3-1CC9-4679-8E25-CFCA6AD311E8}">
      <dgm:prSet custT="1"/>
      <dgm:spPr/>
      <dgm:t>
        <a:bodyPr/>
        <a:lstStyle/>
        <a:p>
          <a:endParaRPr lang="en-US" sz="2200" b="1">
            <a:latin typeface="Times New Roman" pitchFamily="18" charset="0"/>
            <a:cs typeface="Times New Roman" pitchFamily="18" charset="0"/>
          </a:endParaRPr>
        </a:p>
      </dgm:t>
    </dgm:pt>
    <dgm:pt modelId="{34D006AA-8219-47D6-8071-B1BCC65632A4}" type="sibTrans" cxnId="{C9D730A3-1CC9-4679-8E25-CFCA6AD311E8}">
      <dgm:prSet/>
      <dgm:spPr/>
      <dgm:t>
        <a:bodyPr/>
        <a:lstStyle/>
        <a:p>
          <a:endParaRPr lang="en-US"/>
        </a:p>
      </dgm:t>
    </dgm:pt>
    <dgm:pt modelId="{E4E88515-B247-4F29-A169-4DFBE2E9864B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vi-VN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</a:t>
          </a:r>
          <a:r>
            <a:rPr lang="vi-VN" sz="2600" b="1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Từ đơn</a:t>
          </a:r>
          <a:endParaRPr lang="en-US" sz="2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E187D3-FF1D-47C1-AD1C-B2C688368D0A}" type="parTrans" cxnId="{0D24E2C7-05A9-471A-BB5C-CB5DDA114609}">
      <dgm:prSet custT="1"/>
      <dgm:spPr/>
      <dgm:t>
        <a:bodyPr/>
        <a:lstStyle/>
        <a:p>
          <a:endParaRPr lang="en-US" sz="2200" b="1">
            <a:latin typeface="Times New Roman" pitchFamily="18" charset="0"/>
            <a:cs typeface="Times New Roman" pitchFamily="18" charset="0"/>
          </a:endParaRPr>
        </a:p>
      </dgm:t>
    </dgm:pt>
    <dgm:pt modelId="{7209C067-BAD0-49CD-A681-E536A29C67B2}" type="sibTrans" cxnId="{0D24E2C7-05A9-471A-BB5C-CB5DDA114609}">
      <dgm:prSet/>
      <dgm:spPr/>
      <dgm:t>
        <a:bodyPr/>
        <a:lstStyle/>
        <a:p>
          <a:endParaRPr lang="en-US"/>
        </a:p>
      </dgm:t>
    </dgm:pt>
    <dgm:pt modelId="{FEF6B0B7-4294-41ED-9066-9635B5F067F8}">
      <dgm:prSet custT="1"/>
      <dgm:spPr>
        <a:solidFill>
          <a:srgbClr val="7AC142"/>
        </a:solidFill>
      </dgm:spPr>
      <dgm:t>
        <a:bodyPr/>
        <a:lstStyle/>
        <a:p>
          <a:pPr algn="ctr"/>
          <a:r>
            <a:rPr lang="vi-VN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</a:t>
          </a:r>
          <a:r>
            <a:rPr lang="vi-VN" sz="2600" b="1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Từ phức</a:t>
          </a:r>
        </a:p>
        <a:p>
          <a:pPr algn="ctr"/>
          <a:r>
            <a:rPr lang="vi-VN" sz="2600" b="1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(từ ghép và từ láy)</a:t>
          </a:r>
          <a:endParaRPr lang="en-US" sz="2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D91A7D-539A-4295-9156-0A49C4F533D7}" type="parTrans" cxnId="{91045890-DF52-43EA-A7A5-E151E5334F70}">
      <dgm:prSet custT="1"/>
      <dgm:spPr/>
      <dgm:t>
        <a:bodyPr/>
        <a:lstStyle/>
        <a:p>
          <a:endParaRPr lang="en-US" sz="2200" b="1">
            <a:latin typeface="Times New Roman" pitchFamily="18" charset="0"/>
            <a:cs typeface="Times New Roman" pitchFamily="18" charset="0"/>
          </a:endParaRPr>
        </a:p>
      </dgm:t>
    </dgm:pt>
    <dgm:pt modelId="{F172F1A9-5C40-43E1-BCD4-64931BF1FBFF}" type="sibTrans" cxnId="{91045890-DF52-43EA-A7A5-E151E5334F70}">
      <dgm:prSet/>
      <dgm:spPr/>
      <dgm:t>
        <a:bodyPr/>
        <a:lstStyle/>
        <a:p>
          <a:endParaRPr lang="en-US"/>
        </a:p>
      </dgm:t>
    </dgm:pt>
    <dgm:pt modelId="{2F724C5F-59F4-4C90-B6B8-C24206AF6A9E}" type="pres">
      <dgm:prSet presAssocID="{32FB785C-F3D9-4D94-BCA0-D3B15FFFDAF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E7DA9D-A603-4E35-BF9F-769511F14F90}" type="pres">
      <dgm:prSet presAssocID="{BCBBB757-C5E4-4773-93F0-AD4E8A82DAF2}" presName="root1" presStyleCnt="0"/>
      <dgm:spPr/>
    </dgm:pt>
    <dgm:pt modelId="{AB94DCE3-A3FA-4E0D-A4B8-F60B5B1E6B11}" type="pres">
      <dgm:prSet presAssocID="{BCBBB757-C5E4-4773-93F0-AD4E8A82DAF2}" presName="LevelOneTextNode" presStyleLbl="node0" presStyleIdx="0" presStyleCnt="1" custScaleX="160399" custScaleY="164411" custLinFactNeighborX="13112">
        <dgm:presLayoutVars>
          <dgm:chPref val="3"/>
        </dgm:presLayoutVars>
      </dgm:prSet>
      <dgm:spPr/>
    </dgm:pt>
    <dgm:pt modelId="{2898C15E-693C-476E-962D-52A7B00E8EBB}" type="pres">
      <dgm:prSet presAssocID="{BCBBB757-C5E4-4773-93F0-AD4E8A82DAF2}" presName="level2hierChild" presStyleCnt="0"/>
      <dgm:spPr/>
    </dgm:pt>
    <dgm:pt modelId="{FABDB8B2-4FF5-4451-97B3-A4D77B3DDC7F}" type="pres">
      <dgm:prSet presAssocID="{8CDFA8ED-EFE7-4CC1-8115-BA87039D0B25}" presName="conn2-1" presStyleLbl="parChTrans1D2" presStyleIdx="0" presStyleCnt="2"/>
      <dgm:spPr/>
    </dgm:pt>
    <dgm:pt modelId="{95C68612-13BA-4B29-A064-413530221083}" type="pres">
      <dgm:prSet presAssocID="{8CDFA8ED-EFE7-4CC1-8115-BA87039D0B25}" presName="connTx" presStyleLbl="parChTrans1D2" presStyleIdx="0" presStyleCnt="2"/>
      <dgm:spPr/>
    </dgm:pt>
    <dgm:pt modelId="{79F07D6B-D032-49E5-9921-D0D3D122E1C1}" type="pres">
      <dgm:prSet presAssocID="{3C2AFE2D-E0A4-4026-9071-C9946B059EFC}" presName="root2" presStyleCnt="0"/>
      <dgm:spPr/>
    </dgm:pt>
    <dgm:pt modelId="{AB0E7F76-5DBB-4418-81FB-6CAEA4B1C6E8}" type="pres">
      <dgm:prSet presAssocID="{3C2AFE2D-E0A4-4026-9071-C9946B059EFC}" presName="LevelTwoTextNode" presStyleLbl="node2" presStyleIdx="0" presStyleCnt="2" custScaleX="141865" custScaleY="86469" custLinFactNeighborX="-13535" custLinFactNeighborY="-44883">
        <dgm:presLayoutVars>
          <dgm:chPref val="3"/>
        </dgm:presLayoutVars>
      </dgm:prSet>
      <dgm:spPr/>
    </dgm:pt>
    <dgm:pt modelId="{039806BE-2781-4D9E-A76E-141F96243890}" type="pres">
      <dgm:prSet presAssocID="{3C2AFE2D-E0A4-4026-9071-C9946B059EFC}" presName="level3hierChild" presStyleCnt="0"/>
      <dgm:spPr/>
    </dgm:pt>
    <dgm:pt modelId="{70A49C10-BDC4-42AD-8799-BBEAACCEEC28}" type="pres">
      <dgm:prSet presAssocID="{1EE187D3-FF1D-47C1-AD1C-B2C688368D0A}" presName="conn2-1" presStyleLbl="parChTrans1D3" presStyleIdx="0" presStyleCnt="2"/>
      <dgm:spPr/>
    </dgm:pt>
    <dgm:pt modelId="{83B69E28-3F5D-435A-AEBB-5A59C9ACC4B8}" type="pres">
      <dgm:prSet presAssocID="{1EE187D3-FF1D-47C1-AD1C-B2C688368D0A}" presName="connTx" presStyleLbl="parChTrans1D3" presStyleIdx="0" presStyleCnt="2"/>
      <dgm:spPr/>
    </dgm:pt>
    <dgm:pt modelId="{B4FB2C1F-8BB1-4F5B-AFD4-3636B3C02ECF}" type="pres">
      <dgm:prSet presAssocID="{E4E88515-B247-4F29-A169-4DFBE2E9864B}" presName="root2" presStyleCnt="0"/>
      <dgm:spPr/>
    </dgm:pt>
    <dgm:pt modelId="{67097232-2312-481D-BF24-01D6EF079548}" type="pres">
      <dgm:prSet presAssocID="{E4E88515-B247-4F29-A169-4DFBE2E9864B}" presName="LevelTwoTextNode" presStyleLbl="node3" presStyleIdx="0" presStyleCnt="2" custScaleX="130773" custScaleY="102014" custLinFactNeighborX="-27672" custLinFactNeighborY="-31111">
        <dgm:presLayoutVars>
          <dgm:chPref val="3"/>
        </dgm:presLayoutVars>
      </dgm:prSet>
      <dgm:spPr/>
    </dgm:pt>
    <dgm:pt modelId="{9388482B-519B-42DC-A3C9-5AB3EA9D4AFC}" type="pres">
      <dgm:prSet presAssocID="{E4E88515-B247-4F29-A169-4DFBE2E9864B}" presName="level3hierChild" presStyleCnt="0"/>
      <dgm:spPr/>
    </dgm:pt>
    <dgm:pt modelId="{39A08E74-9B15-4B61-906D-C8A59CD15E85}" type="pres">
      <dgm:prSet presAssocID="{67D91A7D-539A-4295-9156-0A49C4F533D7}" presName="conn2-1" presStyleLbl="parChTrans1D3" presStyleIdx="1" presStyleCnt="2"/>
      <dgm:spPr/>
    </dgm:pt>
    <dgm:pt modelId="{E92AF5B3-2A84-442E-8EDA-F37125F91C12}" type="pres">
      <dgm:prSet presAssocID="{67D91A7D-539A-4295-9156-0A49C4F533D7}" presName="connTx" presStyleLbl="parChTrans1D3" presStyleIdx="1" presStyleCnt="2"/>
      <dgm:spPr/>
    </dgm:pt>
    <dgm:pt modelId="{86A5CB3F-A202-41D0-979B-72C943622776}" type="pres">
      <dgm:prSet presAssocID="{FEF6B0B7-4294-41ED-9066-9635B5F067F8}" presName="root2" presStyleCnt="0"/>
      <dgm:spPr/>
    </dgm:pt>
    <dgm:pt modelId="{08750B7F-EBD1-4E7F-93C5-390B0A2F4B45}" type="pres">
      <dgm:prSet presAssocID="{FEF6B0B7-4294-41ED-9066-9635B5F067F8}" presName="LevelTwoTextNode" presStyleLbl="node3" presStyleIdx="1" presStyleCnt="2" custScaleX="134248" custScaleY="87540" custLinFactNeighborX="-27984" custLinFactNeighborY="-17530">
        <dgm:presLayoutVars>
          <dgm:chPref val="3"/>
        </dgm:presLayoutVars>
      </dgm:prSet>
      <dgm:spPr/>
    </dgm:pt>
    <dgm:pt modelId="{C740D343-FA94-4AF5-A3AF-61EBB9AA33BB}" type="pres">
      <dgm:prSet presAssocID="{FEF6B0B7-4294-41ED-9066-9635B5F067F8}" presName="level3hierChild" presStyleCnt="0"/>
      <dgm:spPr/>
    </dgm:pt>
    <dgm:pt modelId="{B1339E4D-F957-4B61-B24E-C1A72E17CBA8}" type="pres">
      <dgm:prSet presAssocID="{1F0549B9-404A-48EB-B0CC-A5EB8DF3D116}" presName="conn2-1" presStyleLbl="parChTrans1D2" presStyleIdx="1" presStyleCnt="2"/>
      <dgm:spPr/>
    </dgm:pt>
    <dgm:pt modelId="{F52D228A-5CF3-465D-A9C4-9DF2163DD26C}" type="pres">
      <dgm:prSet presAssocID="{1F0549B9-404A-48EB-B0CC-A5EB8DF3D116}" presName="connTx" presStyleLbl="parChTrans1D2" presStyleIdx="1" presStyleCnt="2"/>
      <dgm:spPr/>
    </dgm:pt>
    <dgm:pt modelId="{66BC1470-A4D2-41E1-AD39-6C07EA9F2E08}" type="pres">
      <dgm:prSet presAssocID="{FF025E4F-AE8C-402C-A9A7-9B26455F2B1B}" presName="root2" presStyleCnt="0"/>
      <dgm:spPr/>
    </dgm:pt>
    <dgm:pt modelId="{2BF2F087-F9F6-47AC-9EBC-87C2B65D99A2}" type="pres">
      <dgm:prSet presAssocID="{FF025E4F-AE8C-402C-A9A7-9B26455F2B1B}" presName="LevelTwoTextNode" presStyleLbl="node2" presStyleIdx="1" presStyleCnt="2" custScaleX="142074" custScaleY="83147" custLinFactNeighborX="-13211" custLinFactNeighborY="-3643">
        <dgm:presLayoutVars>
          <dgm:chPref val="3"/>
        </dgm:presLayoutVars>
      </dgm:prSet>
      <dgm:spPr/>
    </dgm:pt>
    <dgm:pt modelId="{79E72080-1C02-4397-971E-C81F9BD54A6E}" type="pres">
      <dgm:prSet presAssocID="{FF025E4F-AE8C-402C-A9A7-9B26455F2B1B}" presName="level3hierChild" presStyleCnt="0"/>
      <dgm:spPr/>
    </dgm:pt>
  </dgm:ptLst>
  <dgm:cxnLst>
    <dgm:cxn modelId="{9AB16F1B-495F-40B1-8A1A-D46D10E8F1F1}" type="presOf" srcId="{1F0549B9-404A-48EB-B0CC-A5EB8DF3D116}" destId="{B1339E4D-F957-4B61-B24E-C1A72E17CBA8}" srcOrd="0" destOrd="0" presId="urn:microsoft.com/office/officeart/2005/8/layout/hierarchy2"/>
    <dgm:cxn modelId="{3044E761-9F40-4CD7-9B7F-5F47197E1AA3}" type="presOf" srcId="{8CDFA8ED-EFE7-4CC1-8115-BA87039D0B25}" destId="{FABDB8B2-4FF5-4451-97B3-A4D77B3DDC7F}" srcOrd="0" destOrd="0" presId="urn:microsoft.com/office/officeart/2005/8/layout/hierarchy2"/>
    <dgm:cxn modelId="{AB20B671-9367-41AD-AB1E-7D62678C4EB3}" type="presOf" srcId="{FF025E4F-AE8C-402C-A9A7-9B26455F2B1B}" destId="{2BF2F087-F9F6-47AC-9EBC-87C2B65D99A2}" srcOrd="0" destOrd="0" presId="urn:microsoft.com/office/officeart/2005/8/layout/hierarchy2"/>
    <dgm:cxn modelId="{1A335276-D347-4D71-971B-BF6BBFA5011E}" type="presOf" srcId="{E4E88515-B247-4F29-A169-4DFBE2E9864B}" destId="{67097232-2312-481D-BF24-01D6EF079548}" srcOrd="0" destOrd="0" presId="urn:microsoft.com/office/officeart/2005/8/layout/hierarchy2"/>
    <dgm:cxn modelId="{26064378-FB02-4866-8897-217A4B225A40}" type="presOf" srcId="{BCBBB757-C5E4-4773-93F0-AD4E8A82DAF2}" destId="{AB94DCE3-A3FA-4E0D-A4B8-F60B5B1E6B11}" srcOrd="0" destOrd="0" presId="urn:microsoft.com/office/officeart/2005/8/layout/hierarchy2"/>
    <dgm:cxn modelId="{913AFA7C-53E2-400B-87C0-1D259472E475}" type="presOf" srcId="{3C2AFE2D-E0A4-4026-9071-C9946B059EFC}" destId="{AB0E7F76-5DBB-4418-81FB-6CAEA4B1C6E8}" srcOrd="0" destOrd="0" presId="urn:microsoft.com/office/officeart/2005/8/layout/hierarchy2"/>
    <dgm:cxn modelId="{F0765381-1480-4279-A583-70551D0E020D}" type="presOf" srcId="{67D91A7D-539A-4295-9156-0A49C4F533D7}" destId="{39A08E74-9B15-4B61-906D-C8A59CD15E85}" srcOrd="0" destOrd="0" presId="urn:microsoft.com/office/officeart/2005/8/layout/hierarchy2"/>
    <dgm:cxn modelId="{1C75A987-D106-4020-80A8-00946A7DC06C}" type="presOf" srcId="{67D91A7D-539A-4295-9156-0A49C4F533D7}" destId="{E92AF5B3-2A84-442E-8EDA-F37125F91C12}" srcOrd="1" destOrd="0" presId="urn:microsoft.com/office/officeart/2005/8/layout/hierarchy2"/>
    <dgm:cxn modelId="{91045890-DF52-43EA-A7A5-E151E5334F70}" srcId="{3C2AFE2D-E0A4-4026-9071-C9946B059EFC}" destId="{FEF6B0B7-4294-41ED-9066-9635B5F067F8}" srcOrd="1" destOrd="0" parTransId="{67D91A7D-539A-4295-9156-0A49C4F533D7}" sibTransId="{F172F1A9-5C40-43E1-BCD4-64931BF1FBFF}"/>
    <dgm:cxn modelId="{3D484EA1-F122-4C73-B4EB-BF28AB02FB92}" srcId="{BCBBB757-C5E4-4773-93F0-AD4E8A82DAF2}" destId="{FF025E4F-AE8C-402C-A9A7-9B26455F2B1B}" srcOrd="1" destOrd="0" parTransId="{1F0549B9-404A-48EB-B0CC-A5EB8DF3D116}" sibTransId="{DC795E2D-CD84-4A9A-B70E-CE2959EBF74A}"/>
    <dgm:cxn modelId="{C9D730A3-1CC9-4679-8E25-CFCA6AD311E8}" srcId="{BCBBB757-C5E4-4773-93F0-AD4E8A82DAF2}" destId="{3C2AFE2D-E0A4-4026-9071-C9946B059EFC}" srcOrd="0" destOrd="0" parTransId="{8CDFA8ED-EFE7-4CC1-8115-BA87039D0B25}" sibTransId="{34D006AA-8219-47D6-8071-B1BCC65632A4}"/>
    <dgm:cxn modelId="{816221AF-FE37-4558-8AFC-7A987E3537D7}" type="presOf" srcId="{1F0549B9-404A-48EB-B0CC-A5EB8DF3D116}" destId="{F52D228A-5CF3-465D-A9C4-9DF2163DD26C}" srcOrd="1" destOrd="0" presId="urn:microsoft.com/office/officeart/2005/8/layout/hierarchy2"/>
    <dgm:cxn modelId="{1A1E2EBE-C51B-4319-93C0-4A165951870E}" type="presOf" srcId="{1EE187D3-FF1D-47C1-AD1C-B2C688368D0A}" destId="{83B69E28-3F5D-435A-AEBB-5A59C9ACC4B8}" srcOrd="1" destOrd="0" presId="urn:microsoft.com/office/officeart/2005/8/layout/hierarchy2"/>
    <dgm:cxn modelId="{596D05C3-0629-4989-B2B8-9A390C9FECBF}" type="presOf" srcId="{32FB785C-F3D9-4D94-BCA0-D3B15FFFDAF8}" destId="{2F724C5F-59F4-4C90-B6B8-C24206AF6A9E}" srcOrd="0" destOrd="0" presId="urn:microsoft.com/office/officeart/2005/8/layout/hierarchy2"/>
    <dgm:cxn modelId="{0D24E2C7-05A9-471A-BB5C-CB5DDA114609}" srcId="{3C2AFE2D-E0A4-4026-9071-C9946B059EFC}" destId="{E4E88515-B247-4F29-A169-4DFBE2E9864B}" srcOrd="0" destOrd="0" parTransId="{1EE187D3-FF1D-47C1-AD1C-B2C688368D0A}" sibTransId="{7209C067-BAD0-49CD-A681-E536A29C67B2}"/>
    <dgm:cxn modelId="{7A1481E0-6B54-4DA9-AB5C-6C17E3C0099A}" type="presOf" srcId="{8CDFA8ED-EFE7-4CC1-8115-BA87039D0B25}" destId="{95C68612-13BA-4B29-A064-413530221083}" srcOrd="1" destOrd="0" presId="urn:microsoft.com/office/officeart/2005/8/layout/hierarchy2"/>
    <dgm:cxn modelId="{9B2BABE8-AF01-4FED-BA37-0AAB5564F8A6}" srcId="{32FB785C-F3D9-4D94-BCA0-D3B15FFFDAF8}" destId="{BCBBB757-C5E4-4773-93F0-AD4E8A82DAF2}" srcOrd="0" destOrd="0" parTransId="{EBC9EBCF-54CD-498B-B7A8-28BA03A466AC}" sibTransId="{5BDB9E8C-02A7-4F72-8D83-093318D44B00}"/>
    <dgm:cxn modelId="{74D303EC-D203-4402-9688-E6E74473A1FF}" type="presOf" srcId="{FEF6B0B7-4294-41ED-9066-9635B5F067F8}" destId="{08750B7F-EBD1-4E7F-93C5-390B0A2F4B45}" srcOrd="0" destOrd="0" presId="urn:microsoft.com/office/officeart/2005/8/layout/hierarchy2"/>
    <dgm:cxn modelId="{CFD022EC-8354-4E2A-AB60-7462AC38496B}" type="presOf" srcId="{1EE187D3-FF1D-47C1-AD1C-B2C688368D0A}" destId="{70A49C10-BDC4-42AD-8799-BBEAACCEEC28}" srcOrd="0" destOrd="0" presId="urn:microsoft.com/office/officeart/2005/8/layout/hierarchy2"/>
    <dgm:cxn modelId="{2F26A2DD-6720-4B49-8932-9F9B5D00F4FC}" type="presParOf" srcId="{2F724C5F-59F4-4C90-B6B8-C24206AF6A9E}" destId="{92E7DA9D-A603-4E35-BF9F-769511F14F90}" srcOrd="0" destOrd="0" presId="urn:microsoft.com/office/officeart/2005/8/layout/hierarchy2"/>
    <dgm:cxn modelId="{DB3B93CD-0141-44F0-AB98-83110F6DA4D4}" type="presParOf" srcId="{92E7DA9D-A603-4E35-BF9F-769511F14F90}" destId="{AB94DCE3-A3FA-4E0D-A4B8-F60B5B1E6B11}" srcOrd="0" destOrd="0" presId="urn:microsoft.com/office/officeart/2005/8/layout/hierarchy2"/>
    <dgm:cxn modelId="{79F52F60-C281-4250-9007-E98009C45842}" type="presParOf" srcId="{92E7DA9D-A603-4E35-BF9F-769511F14F90}" destId="{2898C15E-693C-476E-962D-52A7B00E8EBB}" srcOrd="1" destOrd="0" presId="urn:microsoft.com/office/officeart/2005/8/layout/hierarchy2"/>
    <dgm:cxn modelId="{C50EF849-527A-4787-99BC-D1834DF3D49F}" type="presParOf" srcId="{2898C15E-693C-476E-962D-52A7B00E8EBB}" destId="{FABDB8B2-4FF5-4451-97B3-A4D77B3DDC7F}" srcOrd="0" destOrd="0" presId="urn:microsoft.com/office/officeart/2005/8/layout/hierarchy2"/>
    <dgm:cxn modelId="{BB3358EB-15EB-43F8-A002-BB99F3F158AC}" type="presParOf" srcId="{FABDB8B2-4FF5-4451-97B3-A4D77B3DDC7F}" destId="{95C68612-13BA-4B29-A064-413530221083}" srcOrd="0" destOrd="0" presId="urn:microsoft.com/office/officeart/2005/8/layout/hierarchy2"/>
    <dgm:cxn modelId="{D126B98E-A50F-423E-B16E-4F62757CEA45}" type="presParOf" srcId="{2898C15E-693C-476E-962D-52A7B00E8EBB}" destId="{79F07D6B-D032-49E5-9921-D0D3D122E1C1}" srcOrd="1" destOrd="0" presId="urn:microsoft.com/office/officeart/2005/8/layout/hierarchy2"/>
    <dgm:cxn modelId="{E2981D77-EC92-4BF3-B236-851A25D7D02A}" type="presParOf" srcId="{79F07D6B-D032-49E5-9921-D0D3D122E1C1}" destId="{AB0E7F76-5DBB-4418-81FB-6CAEA4B1C6E8}" srcOrd="0" destOrd="0" presId="urn:microsoft.com/office/officeart/2005/8/layout/hierarchy2"/>
    <dgm:cxn modelId="{7E05AD31-5B42-4DE2-A6A9-BAA04CAB2241}" type="presParOf" srcId="{79F07D6B-D032-49E5-9921-D0D3D122E1C1}" destId="{039806BE-2781-4D9E-A76E-141F96243890}" srcOrd="1" destOrd="0" presId="urn:microsoft.com/office/officeart/2005/8/layout/hierarchy2"/>
    <dgm:cxn modelId="{80496B0D-7044-4E8F-96E2-2CBCD1DB4790}" type="presParOf" srcId="{039806BE-2781-4D9E-A76E-141F96243890}" destId="{70A49C10-BDC4-42AD-8799-BBEAACCEEC28}" srcOrd="0" destOrd="0" presId="urn:microsoft.com/office/officeart/2005/8/layout/hierarchy2"/>
    <dgm:cxn modelId="{55453C0D-3997-4628-94AD-6E388571DB58}" type="presParOf" srcId="{70A49C10-BDC4-42AD-8799-BBEAACCEEC28}" destId="{83B69E28-3F5D-435A-AEBB-5A59C9ACC4B8}" srcOrd="0" destOrd="0" presId="urn:microsoft.com/office/officeart/2005/8/layout/hierarchy2"/>
    <dgm:cxn modelId="{D3BE1688-DF6F-4C71-AB98-D4D396ABB899}" type="presParOf" srcId="{039806BE-2781-4D9E-A76E-141F96243890}" destId="{B4FB2C1F-8BB1-4F5B-AFD4-3636B3C02ECF}" srcOrd="1" destOrd="0" presId="urn:microsoft.com/office/officeart/2005/8/layout/hierarchy2"/>
    <dgm:cxn modelId="{FC402F9F-8606-4D71-BEBA-63322321CB93}" type="presParOf" srcId="{B4FB2C1F-8BB1-4F5B-AFD4-3636B3C02ECF}" destId="{67097232-2312-481D-BF24-01D6EF079548}" srcOrd="0" destOrd="0" presId="urn:microsoft.com/office/officeart/2005/8/layout/hierarchy2"/>
    <dgm:cxn modelId="{18C9FC76-287A-44F1-8BDD-C3BFB0E9582E}" type="presParOf" srcId="{B4FB2C1F-8BB1-4F5B-AFD4-3636B3C02ECF}" destId="{9388482B-519B-42DC-A3C9-5AB3EA9D4AFC}" srcOrd="1" destOrd="0" presId="urn:microsoft.com/office/officeart/2005/8/layout/hierarchy2"/>
    <dgm:cxn modelId="{8C3A24B1-71A1-44C9-B896-06E8815F6E25}" type="presParOf" srcId="{039806BE-2781-4D9E-A76E-141F96243890}" destId="{39A08E74-9B15-4B61-906D-C8A59CD15E85}" srcOrd="2" destOrd="0" presId="urn:microsoft.com/office/officeart/2005/8/layout/hierarchy2"/>
    <dgm:cxn modelId="{18722350-4C07-42B3-8B16-5AB0C3D02676}" type="presParOf" srcId="{39A08E74-9B15-4B61-906D-C8A59CD15E85}" destId="{E92AF5B3-2A84-442E-8EDA-F37125F91C12}" srcOrd="0" destOrd="0" presId="urn:microsoft.com/office/officeart/2005/8/layout/hierarchy2"/>
    <dgm:cxn modelId="{67E57AA6-7DBE-4D96-A584-8F19676D9366}" type="presParOf" srcId="{039806BE-2781-4D9E-A76E-141F96243890}" destId="{86A5CB3F-A202-41D0-979B-72C943622776}" srcOrd="3" destOrd="0" presId="urn:microsoft.com/office/officeart/2005/8/layout/hierarchy2"/>
    <dgm:cxn modelId="{FA42AB22-DEA7-48EC-A439-1939AAF378EE}" type="presParOf" srcId="{86A5CB3F-A202-41D0-979B-72C943622776}" destId="{08750B7F-EBD1-4E7F-93C5-390B0A2F4B45}" srcOrd="0" destOrd="0" presId="urn:microsoft.com/office/officeart/2005/8/layout/hierarchy2"/>
    <dgm:cxn modelId="{0C012A12-F306-450A-BDDC-77AE1EEC9442}" type="presParOf" srcId="{86A5CB3F-A202-41D0-979B-72C943622776}" destId="{C740D343-FA94-4AF5-A3AF-61EBB9AA33BB}" srcOrd="1" destOrd="0" presId="urn:microsoft.com/office/officeart/2005/8/layout/hierarchy2"/>
    <dgm:cxn modelId="{2E317ADD-489B-43AF-B0F3-996178E03E8E}" type="presParOf" srcId="{2898C15E-693C-476E-962D-52A7B00E8EBB}" destId="{B1339E4D-F957-4B61-B24E-C1A72E17CBA8}" srcOrd="2" destOrd="0" presId="urn:microsoft.com/office/officeart/2005/8/layout/hierarchy2"/>
    <dgm:cxn modelId="{31B05D2C-B48C-418B-BD60-A63FABB0A466}" type="presParOf" srcId="{B1339E4D-F957-4B61-B24E-C1A72E17CBA8}" destId="{F52D228A-5CF3-465D-A9C4-9DF2163DD26C}" srcOrd="0" destOrd="0" presId="urn:microsoft.com/office/officeart/2005/8/layout/hierarchy2"/>
    <dgm:cxn modelId="{0CEF83F3-EA0B-4655-AAE5-C4E6CE77B2D6}" type="presParOf" srcId="{2898C15E-693C-476E-962D-52A7B00E8EBB}" destId="{66BC1470-A4D2-41E1-AD39-6C07EA9F2E08}" srcOrd="3" destOrd="0" presId="urn:microsoft.com/office/officeart/2005/8/layout/hierarchy2"/>
    <dgm:cxn modelId="{CFA261F8-FC1C-486F-86F0-75B18079E7EA}" type="presParOf" srcId="{66BC1470-A4D2-41E1-AD39-6C07EA9F2E08}" destId="{2BF2F087-F9F6-47AC-9EBC-87C2B65D99A2}" srcOrd="0" destOrd="0" presId="urn:microsoft.com/office/officeart/2005/8/layout/hierarchy2"/>
    <dgm:cxn modelId="{4E5D386C-EDB7-489B-A7EF-6661A0AC1610}" type="presParOf" srcId="{66BC1470-A4D2-41E1-AD39-6C07EA9F2E08}" destId="{79E72080-1C02-4397-971E-C81F9BD54A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4DCE3-A3FA-4E0D-A4B8-F60B5B1E6B11}">
      <dsp:nvSpPr>
        <dsp:cNvPr id="0" name=""/>
        <dsp:cNvSpPr/>
      </dsp:nvSpPr>
      <dsp:spPr>
        <a:xfrm>
          <a:off x="310995" y="2137089"/>
          <a:ext cx="3725207" cy="19091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latin typeface="Times New Roman" pitchFamily="18" charset="0"/>
              <a:cs typeface="Times New Roman" pitchFamily="18" charset="0"/>
            </a:rPr>
            <a:t>Tiết 11: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latin typeface="Times New Roman" pitchFamily="18" charset="0"/>
              <a:cs typeface="Times New Roman" pitchFamily="18" charset="0"/>
            </a:rPr>
            <a:t>Thực hành tiếng Việt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latin typeface="Times New Roman" pitchFamily="18" charset="0"/>
              <a:cs typeface="Times New Roman" pitchFamily="18" charset="0"/>
            </a:rPr>
            <a:t>Từ đơn và từ phức</a:t>
          </a:r>
          <a:endParaRPr lang="en-US" sz="2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6913" y="2193007"/>
        <a:ext cx="3613371" cy="1797356"/>
      </dsp:txXfrm>
    </dsp:sp>
    <dsp:sp modelId="{FABDB8B2-4FF5-4451-97B3-A4D77B3DDC7F}">
      <dsp:nvSpPr>
        <dsp:cNvPr id="0" name=""/>
        <dsp:cNvSpPr/>
      </dsp:nvSpPr>
      <dsp:spPr>
        <a:xfrm rot="17152030">
          <a:off x="3624127" y="2527150"/>
          <a:ext cx="1134270" cy="38019"/>
        </a:xfrm>
        <a:custGeom>
          <a:avLst/>
          <a:gdLst/>
          <a:ahLst/>
          <a:cxnLst/>
          <a:rect l="0" t="0" r="0" b="0"/>
          <a:pathLst>
            <a:path>
              <a:moveTo>
                <a:pt x="0" y="19009"/>
              </a:moveTo>
              <a:lnTo>
                <a:pt x="1134270" y="1900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Times New Roman" pitchFamily="18" charset="0"/>
            <a:cs typeface="Times New Roman" pitchFamily="18" charset="0"/>
          </a:endParaRPr>
        </a:p>
      </dsp:txBody>
      <dsp:txXfrm>
        <a:off x="4162905" y="2517803"/>
        <a:ext cx="56713" cy="56713"/>
      </dsp:txXfrm>
    </dsp:sp>
    <dsp:sp modelId="{AB0E7F76-5DBB-4418-81FB-6CAEA4B1C6E8}">
      <dsp:nvSpPr>
        <dsp:cNvPr id="0" name=""/>
        <dsp:cNvSpPr/>
      </dsp:nvSpPr>
      <dsp:spPr>
        <a:xfrm>
          <a:off x="4346321" y="1498581"/>
          <a:ext cx="3294761" cy="1004105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I. </a:t>
          </a:r>
          <a:r>
            <a:rPr lang="vi-VN" sz="2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 thức cơ bản</a:t>
          </a:r>
          <a:endParaRPr lang="en-US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75730" y="1527990"/>
        <a:ext cx="3235943" cy="945287"/>
      </dsp:txXfrm>
    </dsp:sp>
    <dsp:sp modelId="{70A49C10-BDC4-42AD-8799-BBEAACCEEC28}">
      <dsp:nvSpPr>
        <dsp:cNvPr id="0" name=""/>
        <dsp:cNvSpPr/>
      </dsp:nvSpPr>
      <dsp:spPr>
        <a:xfrm rot="19443619">
          <a:off x="7570468" y="1763904"/>
          <a:ext cx="741887" cy="38019"/>
        </a:xfrm>
        <a:custGeom>
          <a:avLst/>
          <a:gdLst/>
          <a:ahLst/>
          <a:cxnLst/>
          <a:rect l="0" t="0" r="0" b="0"/>
          <a:pathLst>
            <a:path>
              <a:moveTo>
                <a:pt x="0" y="19009"/>
              </a:moveTo>
              <a:lnTo>
                <a:pt x="741887" y="190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Times New Roman" pitchFamily="18" charset="0"/>
            <a:cs typeface="Times New Roman" pitchFamily="18" charset="0"/>
          </a:endParaRPr>
        </a:p>
      </dsp:txBody>
      <dsp:txXfrm>
        <a:off x="7922865" y="1764367"/>
        <a:ext cx="37094" cy="37094"/>
      </dsp:txXfrm>
    </dsp:sp>
    <dsp:sp modelId="{67097232-2312-481D-BF24-01D6EF079548}">
      <dsp:nvSpPr>
        <dsp:cNvPr id="0" name=""/>
        <dsp:cNvSpPr/>
      </dsp:nvSpPr>
      <dsp:spPr>
        <a:xfrm>
          <a:off x="8241741" y="972885"/>
          <a:ext cx="3037154" cy="118461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1.</a:t>
          </a:r>
          <a:r>
            <a:rPr lang="vi-VN" sz="2600" b="1" kern="1200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Từ đơn</a:t>
          </a:r>
          <a:endParaRPr lang="en-US" sz="2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76437" y="1007581"/>
        <a:ext cx="2967762" cy="1115226"/>
      </dsp:txXfrm>
    </dsp:sp>
    <dsp:sp modelId="{39A08E74-9B15-4B61-906D-C8A59CD15E85}">
      <dsp:nvSpPr>
        <dsp:cNvPr id="0" name=""/>
        <dsp:cNvSpPr/>
      </dsp:nvSpPr>
      <dsp:spPr>
        <a:xfrm rot="3554389">
          <a:off x="7357657" y="2480140"/>
          <a:ext cx="1160264" cy="38019"/>
        </a:xfrm>
        <a:custGeom>
          <a:avLst/>
          <a:gdLst/>
          <a:ahLst/>
          <a:cxnLst/>
          <a:rect l="0" t="0" r="0" b="0"/>
          <a:pathLst>
            <a:path>
              <a:moveTo>
                <a:pt x="0" y="19009"/>
              </a:moveTo>
              <a:lnTo>
                <a:pt x="1160264" y="190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Times New Roman" pitchFamily="18" charset="0"/>
            <a:cs typeface="Times New Roman" pitchFamily="18" charset="0"/>
          </a:endParaRPr>
        </a:p>
      </dsp:txBody>
      <dsp:txXfrm>
        <a:off x="7908782" y="2470143"/>
        <a:ext cx="58013" cy="58013"/>
      </dsp:txXfrm>
    </dsp:sp>
    <dsp:sp modelId="{08750B7F-EBD1-4E7F-93C5-390B0A2F4B45}">
      <dsp:nvSpPr>
        <dsp:cNvPr id="0" name=""/>
        <dsp:cNvSpPr/>
      </dsp:nvSpPr>
      <dsp:spPr>
        <a:xfrm>
          <a:off x="8234495" y="2489395"/>
          <a:ext cx="3117859" cy="1016541"/>
        </a:xfrm>
        <a:prstGeom prst="roundRect">
          <a:avLst>
            <a:gd name="adj" fmla="val 10000"/>
          </a:avLst>
        </a:prstGeom>
        <a:solidFill>
          <a:srgbClr val="7AC14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2.</a:t>
          </a:r>
          <a:r>
            <a:rPr lang="vi-VN" sz="2600" b="1" kern="1200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Từ phức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b="1" kern="1200" baseline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(từ ghép và từ láy)</a:t>
          </a:r>
          <a:endParaRPr lang="en-US" sz="2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64268" y="2519168"/>
        <a:ext cx="3058313" cy="956995"/>
      </dsp:txXfrm>
    </dsp:sp>
    <dsp:sp modelId="{B1339E4D-F957-4B61-B24E-C1A72E17CBA8}">
      <dsp:nvSpPr>
        <dsp:cNvPr id="0" name=""/>
        <dsp:cNvSpPr/>
      </dsp:nvSpPr>
      <dsp:spPr>
        <a:xfrm rot="3590941">
          <a:off x="3878823" y="3346096"/>
          <a:ext cx="632402" cy="38019"/>
        </a:xfrm>
        <a:custGeom>
          <a:avLst/>
          <a:gdLst/>
          <a:ahLst/>
          <a:cxnLst/>
          <a:rect l="0" t="0" r="0" b="0"/>
          <a:pathLst>
            <a:path>
              <a:moveTo>
                <a:pt x="0" y="19009"/>
              </a:moveTo>
              <a:lnTo>
                <a:pt x="632402" y="1900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Times New Roman" pitchFamily="18" charset="0"/>
            <a:cs typeface="Times New Roman" pitchFamily="18" charset="0"/>
          </a:endParaRPr>
        </a:p>
      </dsp:txBody>
      <dsp:txXfrm>
        <a:off x="4179214" y="3349296"/>
        <a:ext cx="31620" cy="31620"/>
      </dsp:txXfrm>
    </dsp:sp>
    <dsp:sp modelId="{2BF2F087-F9F6-47AC-9EBC-87C2B65D99A2}">
      <dsp:nvSpPr>
        <dsp:cNvPr id="0" name=""/>
        <dsp:cNvSpPr/>
      </dsp:nvSpPr>
      <dsp:spPr>
        <a:xfrm>
          <a:off x="4353846" y="3155762"/>
          <a:ext cx="3299615" cy="96552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II. </a:t>
          </a:r>
          <a:r>
            <a:rPr lang="vi-VN" sz="26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Luyện tập</a:t>
          </a:r>
          <a:endParaRPr lang="en-US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82125" y="3184041"/>
        <a:ext cx="3243057" cy="908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0C6FF-27CC-401B-A96F-A487D170EC6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2770-D86B-4C21-877A-D8BBAE075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8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Slide Image Placeholder 1">
            <a:extLst>
              <a:ext uri="{FF2B5EF4-FFF2-40B4-BE49-F238E27FC236}">
                <a16:creationId xmlns:a16="http://schemas.microsoft.com/office/drawing/2014/main" id="{3155F2EF-5E29-48C6-B8C6-28B27C950C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2691" name="Notes Placeholder 2">
            <a:extLst>
              <a:ext uri="{FF2B5EF4-FFF2-40B4-BE49-F238E27FC236}">
                <a16:creationId xmlns:a16="http://schemas.microsoft.com/office/drawing/2014/main" id="{0FC05242-58BF-457E-A214-42CCF200E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幻灯片图像占位符 1">
            <a:extLst>
              <a:ext uri="{FF2B5EF4-FFF2-40B4-BE49-F238E27FC236}">
                <a16:creationId xmlns:a16="http://schemas.microsoft.com/office/drawing/2014/main" id="{67AE7ABF-4CBC-4B24-A9CF-D20B37A9B3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1907" name="备注占位符 2">
            <a:extLst>
              <a:ext uri="{FF2B5EF4-FFF2-40B4-BE49-F238E27FC236}">
                <a16:creationId xmlns:a16="http://schemas.microsoft.com/office/drawing/2014/main" id="{CDD9B3BD-98AE-4F06-876A-7C77E7D12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1908" name="灯片编号占位符 3">
            <a:extLst>
              <a:ext uri="{FF2B5EF4-FFF2-40B4-BE49-F238E27FC236}">
                <a16:creationId xmlns:a16="http://schemas.microsoft.com/office/drawing/2014/main" id="{66A7244F-B2B0-4AAE-B591-04EB153AF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4CE8DFE-6BEE-40D2-8DFC-037428B3445A}" type="slidenum">
              <a:rPr lang="zh-CN" altLang="en-US">
                <a:ea typeface="SimSun" panose="02010600030101010101" pitchFamily="2" charset="-122"/>
              </a:rPr>
              <a:pPr/>
              <a:t>14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幻灯片图像占位符 1">
            <a:extLst>
              <a:ext uri="{FF2B5EF4-FFF2-40B4-BE49-F238E27FC236}">
                <a16:creationId xmlns:a16="http://schemas.microsoft.com/office/drawing/2014/main" id="{0E9D252F-113E-480A-9B49-64AB24A16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2931" name="备注占位符 2">
            <a:extLst>
              <a:ext uri="{FF2B5EF4-FFF2-40B4-BE49-F238E27FC236}">
                <a16:creationId xmlns:a16="http://schemas.microsoft.com/office/drawing/2014/main" id="{C8748AAC-D376-40A7-AED7-21C6B7A94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2932" name="灯片编号占位符 3">
            <a:extLst>
              <a:ext uri="{FF2B5EF4-FFF2-40B4-BE49-F238E27FC236}">
                <a16:creationId xmlns:a16="http://schemas.microsoft.com/office/drawing/2014/main" id="{5203992D-382C-4E02-AA7F-098F1AF47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605151EB-8AE7-44A6-894B-F670803815DE}" type="slidenum">
              <a:rPr lang="zh-CN" altLang="en-US">
                <a:ea typeface="SimSun" panose="02010600030101010101" pitchFamily="2" charset="-122"/>
              </a:rPr>
              <a:pPr/>
              <a:t>16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幻灯片图像占位符 1">
            <a:extLst>
              <a:ext uri="{FF2B5EF4-FFF2-40B4-BE49-F238E27FC236}">
                <a16:creationId xmlns:a16="http://schemas.microsoft.com/office/drawing/2014/main" id="{27E945B5-E51A-4FC0-BF36-0843B43D0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3955" name="备注占位符 2">
            <a:extLst>
              <a:ext uri="{FF2B5EF4-FFF2-40B4-BE49-F238E27FC236}">
                <a16:creationId xmlns:a16="http://schemas.microsoft.com/office/drawing/2014/main" id="{4A82AAFB-63A5-48E8-AC18-E00982C2C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3956" name="灯片编号占位符 3">
            <a:extLst>
              <a:ext uri="{FF2B5EF4-FFF2-40B4-BE49-F238E27FC236}">
                <a16:creationId xmlns:a16="http://schemas.microsoft.com/office/drawing/2014/main" id="{F7C2E21B-4650-4B34-81CF-0F06538BF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9DBE5E4F-6DAB-4E8A-9EF2-67549A0288CD}" type="slidenum">
              <a:rPr lang="zh-CN" altLang="en-US">
                <a:ea typeface="SimSun" panose="02010600030101010101" pitchFamily="2" charset="-122"/>
              </a:rPr>
              <a:pPr/>
              <a:t>17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幻灯片图像占位符 1">
            <a:extLst>
              <a:ext uri="{FF2B5EF4-FFF2-40B4-BE49-F238E27FC236}">
                <a16:creationId xmlns:a16="http://schemas.microsoft.com/office/drawing/2014/main" id="{E091591F-E978-4548-ABE2-26170CF00D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4979" name="备注占位符 2">
            <a:extLst>
              <a:ext uri="{FF2B5EF4-FFF2-40B4-BE49-F238E27FC236}">
                <a16:creationId xmlns:a16="http://schemas.microsoft.com/office/drawing/2014/main" id="{6F3DB81A-403F-45D5-AD1A-F7C29C8C7C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4980" name="灯片编号占位符 3">
            <a:extLst>
              <a:ext uri="{FF2B5EF4-FFF2-40B4-BE49-F238E27FC236}">
                <a16:creationId xmlns:a16="http://schemas.microsoft.com/office/drawing/2014/main" id="{1134612A-F7CB-4C8A-A422-6D726C6E9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2AE1CCDF-5840-44BD-AED1-9660F8B0C66F}" type="slidenum">
              <a:rPr lang="zh-CN" altLang="en-US">
                <a:ea typeface="SimSun" panose="02010600030101010101" pitchFamily="2" charset="-122"/>
              </a:rPr>
              <a:pPr/>
              <a:t>20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幻灯片图像占位符 1">
            <a:extLst>
              <a:ext uri="{FF2B5EF4-FFF2-40B4-BE49-F238E27FC236}">
                <a16:creationId xmlns:a16="http://schemas.microsoft.com/office/drawing/2014/main" id="{0A9D2414-495E-495D-8132-F28F2241A3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6003" name="备注占位符 2">
            <a:extLst>
              <a:ext uri="{FF2B5EF4-FFF2-40B4-BE49-F238E27FC236}">
                <a16:creationId xmlns:a16="http://schemas.microsoft.com/office/drawing/2014/main" id="{61C7731D-A791-4B1A-8033-2DB1F6E655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6004" name="灯片编号占位符 3">
            <a:extLst>
              <a:ext uri="{FF2B5EF4-FFF2-40B4-BE49-F238E27FC236}">
                <a16:creationId xmlns:a16="http://schemas.microsoft.com/office/drawing/2014/main" id="{6795833D-38A6-45D6-8FAD-BCF1FA1D3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CA642DAC-461E-4F01-BE91-111FF3FF387B}" type="slidenum">
              <a:rPr lang="zh-CN" altLang="en-US">
                <a:ea typeface="SimSun" panose="02010600030101010101" pitchFamily="2" charset="-122"/>
              </a:rPr>
              <a:pPr/>
              <a:t>21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幻灯片图像占位符 1">
            <a:extLst>
              <a:ext uri="{FF2B5EF4-FFF2-40B4-BE49-F238E27FC236}">
                <a16:creationId xmlns:a16="http://schemas.microsoft.com/office/drawing/2014/main" id="{56A6F3BC-407F-4AC8-9FD2-0713C6118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8051" name="备注占位符 2">
            <a:extLst>
              <a:ext uri="{FF2B5EF4-FFF2-40B4-BE49-F238E27FC236}">
                <a16:creationId xmlns:a16="http://schemas.microsoft.com/office/drawing/2014/main" id="{42E352DA-3F35-46CE-A5D5-F9C402300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8052" name="灯片编号占位符 3">
            <a:extLst>
              <a:ext uri="{FF2B5EF4-FFF2-40B4-BE49-F238E27FC236}">
                <a16:creationId xmlns:a16="http://schemas.microsoft.com/office/drawing/2014/main" id="{2B1DB600-48DB-4FAC-92EB-E00AD08EE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9CEB536-D627-4FD3-B8B9-2AF7B66763A9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25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幻灯片图像占位符 1">
            <a:extLst>
              <a:ext uri="{FF2B5EF4-FFF2-40B4-BE49-F238E27FC236}">
                <a16:creationId xmlns:a16="http://schemas.microsoft.com/office/drawing/2014/main" id="{10652393-7748-4A5F-8590-5A81AB5DC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9075" name="备注占位符 2">
            <a:extLst>
              <a:ext uri="{FF2B5EF4-FFF2-40B4-BE49-F238E27FC236}">
                <a16:creationId xmlns:a16="http://schemas.microsoft.com/office/drawing/2014/main" id="{6B2EBE0F-EF6D-4253-8A46-46345669D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9076" name="灯片编号占位符 3">
            <a:extLst>
              <a:ext uri="{FF2B5EF4-FFF2-40B4-BE49-F238E27FC236}">
                <a16:creationId xmlns:a16="http://schemas.microsoft.com/office/drawing/2014/main" id="{1C097548-632F-491D-97CD-67C90CADA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81CBAF0A-43DE-4D0F-A1C3-7C6B5F191E0C}" type="slidenum">
              <a:rPr lang="zh-CN" altLang="en-US">
                <a:ea typeface="SimSun" panose="02010600030101010101" pitchFamily="2" charset="-122"/>
              </a:rPr>
              <a:pPr/>
              <a:t>28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幻灯片图像占位符 1">
            <a:extLst>
              <a:ext uri="{FF2B5EF4-FFF2-40B4-BE49-F238E27FC236}">
                <a16:creationId xmlns:a16="http://schemas.microsoft.com/office/drawing/2014/main" id="{5D223896-F388-4884-9A8A-94B767FB65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0099" name="备注占位符 2">
            <a:extLst>
              <a:ext uri="{FF2B5EF4-FFF2-40B4-BE49-F238E27FC236}">
                <a16:creationId xmlns:a16="http://schemas.microsoft.com/office/drawing/2014/main" id="{FD4E0C75-258F-4DE3-AEB3-8051EF2366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0100" name="灯片编号占位符 3">
            <a:extLst>
              <a:ext uri="{FF2B5EF4-FFF2-40B4-BE49-F238E27FC236}">
                <a16:creationId xmlns:a16="http://schemas.microsoft.com/office/drawing/2014/main" id="{F416B1FA-3A33-453E-A85A-37ED21355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3922369-4EE8-4B6F-A5F5-329220DC2162}" type="slidenum">
              <a:rPr lang="zh-CN" altLang="en-US">
                <a:ea typeface="SimSun" panose="02010600030101010101" pitchFamily="2" charset="-122"/>
              </a:rPr>
              <a:pPr/>
              <a:t>31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Slide Image Placeholder 1">
            <a:extLst>
              <a:ext uri="{FF2B5EF4-FFF2-40B4-BE49-F238E27FC236}">
                <a16:creationId xmlns:a16="http://schemas.microsoft.com/office/drawing/2014/main" id="{AFF72D08-5450-4ED6-A750-2B5151E13F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23" name="Notes Placeholder 2">
            <a:extLst>
              <a:ext uri="{FF2B5EF4-FFF2-40B4-BE49-F238E27FC236}">
                <a16:creationId xmlns:a16="http://schemas.microsoft.com/office/drawing/2014/main" id="{559B62D0-4AD3-4D36-8AD8-B4B950F7DA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24" name="Slide Number Placeholder 3">
            <a:extLst>
              <a:ext uri="{FF2B5EF4-FFF2-40B4-BE49-F238E27FC236}">
                <a16:creationId xmlns:a16="http://schemas.microsoft.com/office/drawing/2014/main" id="{B73E7910-01A3-41AC-94D8-23AA5BB38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F5F1D10D-4C29-4413-8FC5-4504F0B4BE08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32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Slide Image Placeholder 1">
            <a:extLst>
              <a:ext uri="{FF2B5EF4-FFF2-40B4-BE49-F238E27FC236}">
                <a16:creationId xmlns:a16="http://schemas.microsoft.com/office/drawing/2014/main" id="{C8D91BF5-A2CA-458A-AE0E-7E155DFF17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2147" name="Notes Placeholder 2">
            <a:extLst>
              <a:ext uri="{FF2B5EF4-FFF2-40B4-BE49-F238E27FC236}">
                <a16:creationId xmlns:a16="http://schemas.microsoft.com/office/drawing/2014/main" id="{7B4771FF-A1C6-4E44-B115-00CD6F379A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2148" name="Slide Number Placeholder 3">
            <a:extLst>
              <a:ext uri="{FF2B5EF4-FFF2-40B4-BE49-F238E27FC236}">
                <a16:creationId xmlns:a16="http://schemas.microsoft.com/office/drawing/2014/main" id="{812B5335-45C9-47FB-A3CF-6C6913D42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4E372539-D9A7-497D-8691-D1446F8DA041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33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Slide Image Placeholder 1">
            <a:extLst>
              <a:ext uri="{FF2B5EF4-FFF2-40B4-BE49-F238E27FC236}">
                <a16:creationId xmlns:a16="http://schemas.microsoft.com/office/drawing/2014/main" id="{1F4A376D-E4D9-4727-ACA8-5907367275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3715" name="Notes Placeholder 2">
            <a:extLst>
              <a:ext uri="{FF2B5EF4-FFF2-40B4-BE49-F238E27FC236}">
                <a16:creationId xmlns:a16="http://schemas.microsoft.com/office/drawing/2014/main" id="{C3C11711-D338-49E5-AF11-276352D5ED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幻灯片图像占位符 1">
            <a:extLst>
              <a:ext uri="{FF2B5EF4-FFF2-40B4-BE49-F238E27FC236}">
                <a16:creationId xmlns:a16="http://schemas.microsoft.com/office/drawing/2014/main" id="{E3B00113-CA58-44E7-8E79-1AE24E4599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3171" name="备注占位符 2">
            <a:extLst>
              <a:ext uri="{FF2B5EF4-FFF2-40B4-BE49-F238E27FC236}">
                <a16:creationId xmlns:a16="http://schemas.microsoft.com/office/drawing/2014/main" id="{2E8B7576-1570-4A31-B7DC-563434312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3172" name="灯片编号占位符 3">
            <a:extLst>
              <a:ext uri="{FF2B5EF4-FFF2-40B4-BE49-F238E27FC236}">
                <a16:creationId xmlns:a16="http://schemas.microsoft.com/office/drawing/2014/main" id="{99238789-1895-44CE-A8BA-A56C88793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C322CAAA-AC8F-4D6A-BC3F-9ABB67BD0645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34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幻灯片图像占位符 1">
            <a:extLst>
              <a:ext uri="{FF2B5EF4-FFF2-40B4-BE49-F238E27FC236}">
                <a16:creationId xmlns:a16="http://schemas.microsoft.com/office/drawing/2014/main" id="{DA771453-CF9F-4DC2-88CC-4BEEAC16F1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4195" name="备注占位符 2">
            <a:extLst>
              <a:ext uri="{FF2B5EF4-FFF2-40B4-BE49-F238E27FC236}">
                <a16:creationId xmlns:a16="http://schemas.microsoft.com/office/drawing/2014/main" id="{F9DFC2DD-5A91-4556-8D5D-3001F6857B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4196" name="灯片编号占位符 3">
            <a:extLst>
              <a:ext uri="{FF2B5EF4-FFF2-40B4-BE49-F238E27FC236}">
                <a16:creationId xmlns:a16="http://schemas.microsoft.com/office/drawing/2014/main" id="{654FD279-C203-4121-911E-A6FDB1E0A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1D8E98A2-1274-444D-9DA2-DFF16E33F512}" type="slidenum">
              <a:rPr lang="zh-CN" altLang="en-US">
                <a:ea typeface="SimSun" panose="02010600030101010101" pitchFamily="2" charset="-122"/>
              </a:rPr>
              <a:pPr/>
              <a:t>38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Slide Image Placeholder 1">
            <a:extLst>
              <a:ext uri="{FF2B5EF4-FFF2-40B4-BE49-F238E27FC236}">
                <a16:creationId xmlns:a16="http://schemas.microsoft.com/office/drawing/2014/main" id="{874B71D9-3EA4-478E-AAE9-C673EC833D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5219" name="Notes Placeholder 2">
            <a:extLst>
              <a:ext uri="{FF2B5EF4-FFF2-40B4-BE49-F238E27FC236}">
                <a16:creationId xmlns:a16="http://schemas.microsoft.com/office/drawing/2014/main" id="{82483377-D880-47BE-87F6-69A64B687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5220" name="Slide Number Placeholder 3">
            <a:extLst>
              <a:ext uri="{FF2B5EF4-FFF2-40B4-BE49-F238E27FC236}">
                <a16:creationId xmlns:a16="http://schemas.microsoft.com/office/drawing/2014/main" id="{3EF72043-2122-4052-BD87-7C6488033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FC38B2EC-A618-427B-A12E-87DF8F4FD823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39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Slide Image Placeholder 1">
            <a:extLst>
              <a:ext uri="{FF2B5EF4-FFF2-40B4-BE49-F238E27FC236}">
                <a16:creationId xmlns:a16="http://schemas.microsoft.com/office/drawing/2014/main" id="{08621B82-E06C-4450-8570-CDB9F2295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6243" name="Notes Placeholder 2">
            <a:extLst>
              <a:ext uri="{FF2B5EF4-FFF2-40B4-BE49-F238E27FC236}">
                <a16:creationId xmlns:a16="http://schemas.microsoft.com/office/drawing/2014/main" id="{07875C9E-3F7C-42FF-94CD-F61E82127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6244" name="Slide Number Placeholder 3">
            <a:extLst>
              <a:ext uri="{FF2B5EF4-FFF2-40B4-BE49-F238E27FC236}">
                <a16:creationId xmlns:a16="http://schemas.microsoft.com/office/drawing/2014/main" id="{CE80063F-3EC6-4880-BA89-AF6EDABF4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CBCA4FE7-28D8-4569-BF68-EFAB99AD3E36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40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幻灯片图像占位符 1">
            <a:extLst>
              <a:ext uri="{FF2B5EF4-FFF2-40B4-BE49-F238E27FC236}">
                <a16:creationId xmlns:a16="http://schemas.microsoft.com/office/drawing/2014/main" id="{81854F7B-A3CC-446B-A892-1E48EE73DF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7267" name="备注占位符 2">
            <a:extLst>
              <a:ext uri="{FF2B5EF4-FFF2-40B4-BE49-F238E27FC236}">
                <a16:creationId xmlns:a16="http://schemas.microsoft.com/office/drawing/2014/main" id="{B3E98838-1FBD-489E-8E4A-0E2AE04F33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7268" name="灯片编号占位符 3">
            <a:extLst>
              <a:ext uri="{FF2B5EF4-FFF2-40B4-BE49-F238E27FC236}">
                <a16:creationId xmlns:a16="http://schemas.microsoft.com/office/drawing/2014/main" id="{32182A77-26DE-4543-B496-2A79A8F84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15D3328B-449D-4D8C-9107-4BDDD3958364}" type="slidenum">
              <a:rPr lang="zh-CN" altLang="en-US">
                <a:ea typeface="SimSun" panose="02010600030101010101" pitchFamily="2" charset="-122"/>
              </a:rPr>
              <a:pPr/>
              <a:t>41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Slide Image Placeholder 1">
            <a:extLst>
              <a:ext uri="{FF2B5EF4-FFF2-40B4-BE49-F238E27FC236}">
                <a16:creationId xmlns:a16="http://schemas.microsoft.com/office/drawing/2014/main" id="{15E8D09B-4598-40B0-969B-6F385F0291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8291" name="Notes Placeholder 2">
            <a:extLst>
              <a:ext uri="{FF2B5EF4-FFF2-40B4-BE49-F238E27FC236}">
                <a16:creationId xmlns:a16="http://schemas.microsoft.com/office/drawing/2014/main" id="{BBD3C6D6-41F1-405C-A390-3B21DA1F0F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8292" name="Slide Number Placeholder 3">
            <a:extLst>
              <a:ext uri="{FF2B5EF4-FFF2-40B4-BE49-F238E27FC236}">
                <a16:creationId xmlns:a16="http://schemas.microsoft.com/office/drawing/2014/main" id="{9443B9D7-9984-4390-A9A8-94C346531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624D5761-3551-4BC5-9AD4-992F794B321A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42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Slide Image Placeholder 1">
            <a:extLst>
              <a:ext uri="{FF2B5EF4-FFF2-40B4-BE49-F238E27FC236}">
                <a16:creationId xmlns:a16="http://schemas.microsoft.com/office/drawing/2014/main" id="{022A25C0-65D0-4CFD-B653-07A00A30B1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9315" name="Notes Placeholder 2">
            <a:extLst>
              <a:ext uri="{FF2B5EF4-FFF2-40B4-BE49-F238E27FC236}">
                <a16:creationId xmlns:a16="http://schemas.microsoft.com/office/drawing/2014/main" id="{042BC7E5-5AF4-454A-A9F7-6D5DE05A46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9316" name="Slide Number Placeholder 3">
            <a:extLst>
              <a:ext uri="{FF2B5EF4-FFF2-40B4-BE49-F238E27FC236}">
                <a16:creationId xmlns:a16="http://schemas.microsoft.com/office/drawing/2014/main" id="{94778E76-D690-400D-91E5-0DF5C890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E99C19CA-E6A1-46EC-9281-3917B98FC6C3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43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幻灯片图像占位符 1">
            <a:extLst>
              <a:ext uri="{FF2B5EF4-FFF2-40B4-BE49-F238E27FC236}">
                <a16:creationId xmlns:a16="http://schemas.microsoft.com/office/drawing/2014/main" id="{B3BCCD50-758E-48D4-B7D5-6F5B6CE311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0339" name="备注占位符 2">
            <a:extLst>
              <a:ext uri="{FF2B5EF4-FFF2-40B4-BE49-F238E27FC236}">
                <a16:creationId xmlns:a16="http://schemas.microsoft.com/office/drawing/2014/main" id="{1AD8E2CD-25DB-4985-B626-06EFD54356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0340" name="灯片编号占位符 3">
            <a:extLst>
              <a:ext uri="{FF2B5EF4-FFF2-40B4-BE49-F238E27FC236}">
                <a16:creationId xmlns:a16="http://schemas.microsoft.com/office/drawing/2014/main" id="{710A71AD-D6FB-4511-83DF-00BA3ABF7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0B429547-A0AB-4516-BE7A-994C1414D567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44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幻灯片图像占位符 1">
            <a:extLst>
              <a:ext uri="{FF2B5EF4-FFF2-40B4-BE49-F238E27FC236}">
                <a16:creationId xmlns:a16="http://schemas.microsoft.com/office/drawing/2014/main" id="{A1F52260-2C89-44F6-ABD2-6FF425118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63" name="备注占位符 2">
            <a:extLst>
              <a:ext uri="{FF2B5EF4-FFF2-40B4-BE49-F238E27FC236}">
                <a16:creationId xmlns:a16="http://schemas.microsoft.com/office/drawing/2014/main" id="{87F5C77E-8399-4144-B091-2E28F4015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11364" name="灯片编号占位符 3">
            <a:extLst>
              <a:ext uri="{FF2B5EF4-FFF2-40B4-BE49-F238E27FC236}">
                <a16:creationId xmlns:a16="http://schemas.microsoft.com/office/drawing/2014/main" id="{200DEF3C-2AC5-4B7F-80ED-C6D0CD8A44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63AD6F3E-E019-47B5-B0B8-1742B447B09F}" type="slidenum">
              <a:rPr lang="zh-CN" altLang="en-US">
                <a:ea typeface="SimSun" panose="02010600030101010101" pitchFamily="2" charset="-122"/>
              </a:rPr>
              <a:pPr/>
              <a:t>46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幻灯片图像占位符 1">
            <a:extLst>
              <a:ext uri="{FF2B5EF4-FFF2-40B4-BE49-F238E27FC236}">
                <a16:creationId xmlns:a16="http://schemas.microsoft.com/office/drawing/2014/main" id="{B965FF6B-063C-4873-BC91-9B99876F19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2387" name="备注占位符 2">
            <a:extLst>
              <a:ext uri="{FF2B5EF4-FFF2-40B4-BE49-F238E27FC236}">
                <a16:creationId xmlns:a16="http://schemas.microsoft.com/office/drawing/2014/main" id="{DC67CB6F-4A3F-43F6-8F1F-C8B4C9838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12388" name="灯片编号占位符 3">
            <a:extLst>
              <a:ext uri="{FF2B5EF4-FFF2-40B4-BE49-F238E27FC236}">
                <a16:creationId xmlns:a16="http://schemas.microsoft.com/office/drawing/2014/main" id="{DFC8FDA2-D13D-4307-8F75-D8DF42CEE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8408168C-6B4C-4CD5-9579-AB133B5999E1}" type="slidenum">
              <a:rPr lang="zh-CN" altLang="en-US">
                <a:ea typeface="SimSun" panose="02010600030101010101" pitchFamily="2" charset="-122"/>
              </a:rPr>
              <a:pPr/>
              <a:t>47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Slide Image Placeholder 1">
            <a:extLst>
              <a:ext uri="{FF2B5EF4-FFF2-40B4-BE49-F238E27FC236}">
                <a16:creationId xmlns:a16="http://schemas.microsoft.com/office/drawing/2014/main" id="{E368ABF9-DE72-416B-8EA9-163FB7B25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4739" name="Notes Placeholder 2">
            <a:extLst>
              <a:ext uri="{FF2B5EF4-FFF2-40B4-BE49-F238E27FC236}">
                <a16:creationId xmlns:a16="http://schemas.microsoft.com/office/drawing/2014/main" id="{739C3479-C823-48B2-94F9-8226BAAEC4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幻灯片图像占位符 1">
            <a:extLst>
              <a:ext uri="{FF2B5EF4-FFF2-40B4-BE49-F238E27FC236}">
                <a16:creationId xmlns:a16="http://schemas.microsoft.com/office/drawing/2014/main" id="{FA4D0A07-A080-4BE9-B7A6-12AF360C7A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3411" name="备注占位符 2">
            <a:extLst>
              <a:ext uri="{FF2B5EF4-FFF2-40B4-BE49-F238E27FC236}">
                <a16:creationId xmlns:a16="http://schemas.microsoft.com/office/drawing/2014/main" id="{E7A59893-3956-45FE-8EB7-1B82AA9AF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13412" name="灯片编号占位符 3">
            <a:extLst>
              <a:ext uri="{FF2B5EF4-FFF2-40B4-BE49-F238E27FC236}">
                <a16:creationId xmlns:a16="http://schemas.microsoft.com/office/drawing/2014/main" id="{709054BC-1669-414A-B365-5B8FB2A10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F1A139C6-AEDD-4545-89D5-4E163932A6A4}" type="slidenum">
              <a:rPr lang="zh-CN" altLang="en-US">
                <a:ea typeface="SimSun" panose="02010600030101010101" pitchFamily="2" charset="-122"/>
              </a:rPr>
              <a:pPr/>
              <a:t>48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幻灯片图像占位符 1">
            <a:extLst>
              <a:ext uri="{FF2B5EF4-FFF2-40B4-BE49-F238E27FC236}">
                <a16:creationId xmlns:a16="http://schemas.microsoft.com/office/drawing/2014/main" id="{88510E70-CC86-4562-AC30-5B2173484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4435" name="备注占位符 2">
            <a:extLst>
              <a:ext uri="{FF2B5EF4-FFF2-40B4-BE49-F238E27FC236}">
                <a16:creationId xmlns:a16="http://schemas.microsoft.com/office/drawing/2014/main" id="{B292AB49-E6A2-416E-AFC5-A48078452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14436" name="灯片编号占位符 3">
            <a:extLst>
              <a:ext uri="{FF2B5EF4-FFF2-40B4-BE49-F238E27FC236}">
                <a16:creationId xmlns:a16="http://schemas.microsoft.com/office/drawing/2014/main" id="{4D54E322-8BDC-4E65-A522-A64E60594A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DCFC578-425A-4ED6-A5A2-FBD59D351088}" type="slidenum">
              <a:rPr lang="zh-CN" altLang="en-US">
                <a:ea typeface="SimSun" panose="02010600030101010101" pitchFamily="2" charset="-122"/>
              </a:rPr>
              <a:pPr/>
              <a:t>49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幻灯片图像占位符 1">
            <a:extLst>
              <a:ext uri="{FF2B5EF4-FFF2-40B4-BE49-F238E27FC236}">
                <a16:creationId xmlns:a16="http://schemas.microsoft.com/office/drawing/2014/main" id="{A90713B2-AD2C-4CD3-BDBE-D450FF53D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5459" name="备注占位符 2">
            <a:extLst>
              <a:ext uri="{FF2B5EF4-FFF2-40B4-BE49-F238E27FC236}">
                <a16:creationId xmlns:a16="http://schemas.microsoft.com/office/drawing/2014/main" id="{669AD205-4D96-42E4-B9F0-6DC17AEB3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15460" name="灯片编号占位符 3">
            <a:extLst>
              <a:ext uri="{FF2B5EF4-FFF2-40B4-BE49-F238E27FC236}">
                <a16:creationId xmlns:a16="http://schemas.microsoft.com/office/drawing/2014/main" id="{AEC34C1A-7291-41FE-A16F-1F18599DF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B781ADF-FE5D-4534-A522-D06BA6BD8DBD}" type="slidenum">
              <a:rPr lang="zh-CN" altLang="en-US">
                <a:ea typeface="SimSun" panose="02010600030101010101" pitchFamily="2" charset="-122"/>
              </a:rPr>
              <a:pPr/>
              <a:t>50</a:t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Slide Image Placeholder 1">
            <a:extLst>
              <a:ext uri="{FF2B5EF4-FFF2-40B4-BE49-F238E27FC236}">
                <a16:creationId xmlns:a16="http://schemas.microsoft.com/office/drawing/2014/main" id="{E8561CB3-B067-4260-B191-6551DD26D7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6483" name="Notes Placeholder 2">
            <a:extLst>
              <a:ext uri="{FF2B5EF4-FFF2-40B4-BE49-F238E27FC236}">
                <a16:creationId xmlns:a16="http://schemas.microsoft.com/office/drawing/2014/main" id="{DD582534-8661-4CC6-B1C0-C7886E7699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6484" name="Slide Number Placeholder 3">
            <a:extLst>
              <a:ext uri="{FF2B5EF4-FFF2-40B4-BE49-F238E27FC236}">
                <a16:creationId xmlns:a16="http://schemas.microsoft.com/office/drawing/2014/main" id="{9F2EDAB2-F60E-41F0-AE86-F63689C0C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B00F1415-1022-438F-A2D9-8FC61653961A}" type="slidenum">
              <a:rPr lang="en-US" altLang="en-US" sz="1300">
                <a:solidFill>
                  <a:srgbClr val="000000"/>
                </a:solidFill>
                <a:ea typeface="SimSun" panose="02010600030101010101" pitchFamily="2" charset="-122"/>
              </a:rPr>
              <a:pPr/>
              <a:t>51</a:t>
            </a:fld>
            <a:endParaRPr lang="en-US" altLang="en-US" sz="13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幻灯片图像占位符 1">
            <a:extLst>
              <a:ext uri="{FF2B5EF4-FFF2-40B4-BE49-F238E27FC236}">
                <a16:creationId xmlns:a16="http://schemas.microsoft.com/office/drawing/2014/main" id="{9E6D102E-271E-4C34-A65B-BC08276EC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7507" name="备注占位符 2">
            <a:extLst>
              <a:ext uri="{FF2B5EF4-FFF2-40B4-BE49-F238E27FC236}">
                <a16:creationId xmlns:a16="http://schemas.microsoft.com/office/drawing/2014/main" id="{73766AEB-943F-44FD-B6AD-40172A9C1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7508" name="灯片编号占位符 3">
            <a:extLst>
              <a:ext uri="{FF2B5EF4-FFF2-40B4-BE49-F238E27FC236}">
                <a16:creationId xmlns:a16="http://schemas.microsoft.com/office/drawing/2014/main" id="{931EE2D6-A76C-40D4-B672-0A24CA47F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AC7CB38B-5842-442E-B45C-72E5D7D2940D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52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幻灯片图像占位符 1">
            <a:extLst>
              <a:ext uri="{FF2B5EF4-FFF2-40B4-BE49-F238E27FC236}">
                <a16:creationId xmlns:a16="http://schemas.microsoft.com/office/drawing/2014/main" id="{EF3B0703-B654-4DA3-B79E-E3D887DA06D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8531" name="文本占位符 2">
            <a:extLst>
              <a:ext uri="{FF2B5EF4-FFF2-40B4-BE49-F238E27FC236}">
                <a16:creationId xmlns:a16="http://schemas.microsoft.com/office/drawing/2014/main" id="{2BCE1B19-51F0-473F-A217-FC7B773C357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幻灯片图像占位符 1">
            <a:extLst>
              <a:ext uri="{FF2B5EF4-FFF2-40B4-BE49-F238E27FC236}">
                <a16:creationId xmlns:a16="http://schemas.microsoft.com/office/drawing/2014/main" id="{C784D0F1-2D0A-4AD1-848D-09FF4A752D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9555" name="备注占位符 2">
            <a:extLst>
              <a:ext uri="{FF2B5EF4-FFF2-40B4-BE49-F238E27FC236}">
                <a16:creationId xmlns:a16="http://schemas.microsoft.com/office/drawing/2014/main" id="{B332461C-0848-4269-BFA2-F0CCF1C2AC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9556" name="灯片编号占位符 3">
            <a:extLst>
              <a:ext uri="{FF2B5EF4-FFF2-40B4-BE49-F238E27FC236}">
                <a16:creationId xmlns:a16="http://schemas.microsoft.com/office/drawing/2014/main" id="{B2218DCF-FEF1-4551-AED4-4EFF93CE6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CCE8BCAF-8478-4FA3-BE67-D25B1FE641AE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54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Slide Image Placeholder 1">
            <a:extLst>
              <a:ext uri="{FF2B5EF4-FFF2-40B4-BE49-F238E27FC236}">
                <a16:creationId xmlns:a16="http://schemas.microsoft.com/office/drawing/2014/main" id="{DCDC1E72-2B53-48A3-B9D0-36087065CA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5763" name="Notes Placeholder 2">
            <a:extLst>
              <a:ext uri="{FF2B5EF4-FFF2-40B4-BE49-F238E27FC236}">
                <a16:creationId xmlns:a16="http://schemas.microsoft.com/office/drawing/2014/main" id="{AB5826BA-3C9B-434B-B1A4-F7FE63AA44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Slide Image Placeholder 1">
            <a:extLst>
              <a:ext uri="{FF2B5EF4-FFF2-40B4-BE49-F238E27FC236}">
                <a16:creationId xmlns:a16="http://schemas.microsoft.com/office/drawing/2014/main" id="{6694EAA4-3733-4E5A-BC73-ED3BE828A7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6787" name="Notes Placeholder 2">
            <a:extLst>
              <a:ext uri="{FF2B5EF4-FFF2-40B4-BE49-F238E27FC236}">
                <a16:creationId xmlns:a16="http://schemas.microsoft.com/office/drawing/2014/main" id="{F6367977-BB66-460C-B61E-2AF251EB17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Slide Image Placeholder 1">
            <a:extLst>
              <a:ext uri="{FF2B5EF4-FFF2-40B4-BE49-F238E27FC236}">
                <a16:creationId xmlns:a16="http://schemas.microsoft.com/office/drawing/2014/main" id="{BD68D45A-9FD0-44F0-8EA0-874DE8F93C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7811" name="Notes Placeholder 2">
            <a:extLst>
              <a:ext uri="{FF2B5EF4-FFF2-40B4-BE49-F238E27FC236}">
                <a16:creationId xmlns:a16="http://schemas.microsoft.com/office/drawing/2014/main" id="{97EA11C0-C55B-4C02-8A50-CA71DB827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Slide Image Placeholder 1">
            <a:extLst>
              <a:ext uri="{FF2B5EF4-FFF2-40B4-BE49-F238E27FC236}">
                <a16:creationId xmlns:a16="http://schemas.microsoft.com/office/drawing/2014/main" id="{7C6E619C-8F4B-41A9-AAA0-B4D4BC732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8835" name="Notes Placeholder 2">
            <a:extLst>
              <a:ext uri="{FF2B5EF4-FFF2-40B4-BE49-F238E27FC236}">
                <a16:creationId xmlns:a16="http://schemas.microsoft.com/office/drawing/2014/main" id="{BC7A1717-F2A9-4049-B48B-790BD537B6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Slide Image Placeholder 1">
            <a:extLst>
              <a:ext uri="{FF2B5EF4-FFF2-40B4-BE49-F238E27FC236}">
                <a16:creationId xmlns:a16="http://schemas.microsoft.com/office/drawing/2014/main" id="{407C5D2B-FAE9-45B2-BB31-AA25E604BD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9859" name="Notes Placeholder 2">
            <a:extLst>
              <a:ext uri="{FF2B5EF4-FFF2-40B4-BE49-F238E27FC236}">
                <a16:creationId xmlns:a16="http://schemas.microsoft.com/office/drawing/2014/main" id="{17471EA6-D1A8-4A13-BAD5-13C4D8FFC6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幻灯片图像占位符 1">
            <a:extLst>
              <a:ext uri="{FF2B5EF4-FFF2-40B4-BE49-F238E27FC236}">
                <a16:creationId xmlns:a16="http://schemas.microsoft.com/office/drawing/2014/main" id="{84D36A65-0EB5-47D9-9F49-BFEF3F47CF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883" name="备注占位符 2">
            <a:extLst>
              <a:ext uri="{FF2B5EF4-FFF2-40B4-BE49-F238E27FC236}">
                <a16:creationId xmlns:a16="http://schemas.microsoft.com/office/drawing/2014/main" id="{A9897E12-F5C5-46F2-A415-B4533AA17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0884" name="灯片编号占位符 3">
            <a:extLst>
              <a:ext uri="{FF2B5EF4-FFF2-40B4-BE49-F238E27FC236}">
                <a16:creationId xmlns:a16="http://schemas.microsoft.com/office/drawing/2014/main" id="{C0D31A41-4253-45FF-875B-5E32CB9EB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40750C4-FEA0-4BF3-B05B-CB8AF8ABF6B3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12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9D37-1913-4A44-A439-ACEF81479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6AEE1-A2CD-49DE-8B66-0AD80A4F5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D76DB-D98F-4384-90E5-317FE0FD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82BC3-254A-454A-AA62-4956900C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764A0-2C4A-423C-879E-C12D4CA4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3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43A1-569D-4F81-816A-99AC33BE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DD409-842C-4BD1-9910-E31534FDF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36935-29A7-499C-8EF9-EDAF85D8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2F9A-D5DE-4128-899E-4C51AFB3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B683-6CA6-4C31-A9FE-259584C7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2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9869-9B93-4202-9D03-B976863E0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0D0CE-F39B-4D27-B507-078F4F6FD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4B734-1583-43A4-B5A9-789FADA1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059FF-E4E0-4494-83C2-0472802C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7F23-64B1-4AF3-9677-AEDEB963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86A0D5-9BD8-4438-9BC6-735ABBF1D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2049822-84B0-418E-910A-3FFB34B63500}"/>
              </a:ext>
            </a:extLst>
          </p:cNvPr>
          <p:cNvCxnSpPr/>
          <p:nvPr userDrawn="1"/>
        </p:nvCxnSpPr>
        <p:spPr>
          <a:xfrm>
            <a:off x="457200" y="1109663"/>
            <a:ext cx="112077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D75F1DAC-205E-4965-BB98-2CDD88793F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296" flipH="1">
            <a:off x="10328275" y="149225"/>
            <a:ext cx="1223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633923"/>
      </p:ext>
    </p:extLst>
  </p:cSld>
  <p:clrMapOvr>
    <a:masterClrMapping/>
  </p:clrMapOvr>
  <p:transition spd="slow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352" tIns="45718" rIns="91352" bIns="45718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EE2C752-90C5-46FA-84DC-479B7C9EE679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wrap="square" lIns="91354" tIns="45718" rIns="91354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5764FB-9045-4088-9D9F-4361E8AF59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2661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34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841764"/>
      </p:ext>
    </p:extLst>
  </p:cSld>
  <p:clrMapOvr>
    <a:masterClrMapping/>
  </p:clrMapOvr>
  <p:transition spd="slow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354" tIns="45718" rIns="91354" bIns="45718"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76" y="1946681"/>
            <a:ext cx="9810751" cy="4036219"/>
          </a:xfrm>
          <a:prstGeom prst="rect">
            <a:avLst/>
          </a:prstGeom>
        </p:spPr>
        <p:txBody>
          <a:bodyPr lIns="91354" tIns="45718" rIns="91354" bIns="45718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84A9428-6163-4C14-9F49-D66E16E82FB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wrap="square" lIns="91354" tIns="45718" rIns="91354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5E83498-EBE5-420F-AFAC-3AF43C7C2C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93650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B60E46E9-6C9A-49CF-B47B-BE4E61AD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06" tIns="45718" rIns="91406" bIns="45718"/>
          <a:lstStyle>
            <a:lvl1pPr defTabSz="913992" eaLnBrk="1" fontAlgn="auto" hangingPunct="1">
              <a:spcBef>
                <a:spcPts val="0"/>
              </a:spcBef>
              <a:spcAft>
                <a:spcPts val="0"/>
              </a:spcAft>
              <a:defRPr sz="1900" smtClean="0">
                <a:solidFill>
                  <a:prstClr val="black">
                    <a:tint val="75000"/>
                  </a:prstClr>
                </a:solidFill>
                <a:latin typeface="Lato Light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8EEF21-4E86-4897-826A-A63C18155008}" type="datetimeFigureOut">
              <a:rPr lang="zh-CN" altLang="en-US"/>
              <a:pPr>
                <a:defRPr/>
              </a:pPr>
              <a:t>2023/6/5</a:t>
            </a:fld>
            <a:endParaRPr lang="zh-CN" altLang="en-US"/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0B7C63DC-7F27-46CD-BAD2-C686AE5C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06" tIns="45718" rIns="91406" bIns="45718"/>
          <a:lstStyle>
            <a:lvl1pPr defTabSz="913992" eaLnBrk="1" fontAlgn="auto" hangingPunct="1">
              <a:spcBef>
                <a:spcPts val="0"/>
              </a:spcBef>
              <a:spcAft>
                <a:spcPts val="0"/>
              </a:spcAft>
              <a:defRPr sz="1900">
                <a:solidFill>
                  <a:prstClr val="black">
                    <a:tint val="75000"/>
                  </a:prstClr>
                </a:solidFill>
                <a:latin typeface="Lato Light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184D8DD0-B17D-45C8-B6E1-A6EF2C23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06" tIns="45718" rIns="91406" bIns="45718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900">
                <a:solidFill>
                  <a:srgbClr val="898989"/>
                </a:solidFill>
                <a:latin typeface="Lato Light" panose="020F0502020204030203" pitchFamily="34" charset="0"/>
                <a:cs typeface="Arial" panose="020B0604020202020204" pitchFamily="34" charset="0"/>
              </a:defRPr>
            </a:lvl1pPr>
          </a:lstStyle>
          <a:p>
            <a:fld id="{96137A42-A2D1-4493-8ED6-38C9CB65262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6761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82031-0A2F-4C88-B847-6AAA3197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6737A-C889-45AA-AA98-A6D738F31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DB0EC-F82B-4213-AB7F-C969482E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6241-57AB-4890-8E03-3FBB8B20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9BDB-F3D6-4F83-896B-9F4887BFD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EFAA-7085-4EAD-8CF3-775C2EA9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50BE8-0802-4DAB-9628-7D3D1414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E5698-F587-4E9B-B323-8E076AB6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974C7-A0A2-4295-A904-E836DE26D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15A6-1226-4776-8FC5-6C88FDB7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5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5F35-4664-477F-B98B-0BF5A492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EE38-2D96-4657-A3C1-651913520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7F2D7-E329-4A56-AF20-142699A3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F934E-E23A-4BC9-8822-5008D38C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F2AED-8D99-44E6-B9F9-493B8EDB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4608B-86C2-4FA2-B7FE-C5680C22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C52D-EE25-4C59-ACD9-20A6A3A2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FDD71-8E58-41C8-BF10-1DC39B4F6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B8584-29D7-4907-B1F6-A1F031247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931A1-89C7-4483-A5FF-29150FB84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F554A7-4D70-409B-960E-57238576B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4999A-1B70-4B62-9528-F749E22D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ED0F8B-09C4-434F-85E1-B1B78415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CFB32-9C83-4A16-BA2B-857C45C1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5CD7-EB51-409C-96E0-403207D19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B94189-A050-4B62-A3B2-423C42D7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DC5A5-C182-4462-B950-7DADC3CC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74153-75B8-4AA6-8319-A295ACBD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9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3E7CE-5738-4042-B2E8-8DA00400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377AB-D93A-42EC-834D-A0993DB6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0BD4-7BAB-4A79-A50D-37BD02A0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7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CFBB-1FB3-4111-83B3-EEEF13C7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FEB5E-8D15-477D-BF1F-FA223835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1FAE2-9E65-416F-9DAD-D133A7098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9C060-9C78-4722-AB49-FA819D6F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5F1DC-D884-4618-A6C0-DD736B2F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2F9EC-A7E4-4A18-B1BA-5AA3AB4E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425D-0F5B-43D2-B62D-A9BE6D45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1B5936-2D62-4790-A35A-8CF4F5518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F7F23-89EA-4544-A5CF-5FD40A63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EE8E5-D910-4B68-87E3-B10BCB50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4A57-7035-430D-B546-1CEC563D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01EA6-97CF-413F-97D9-ACA22D9E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7564E-528A-4AAF-BA78-0E40C8FA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82192-0318-4D53-9C7F-C1EBD2E4C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484D9-7059-4CF9-ACE9-A224E156A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B0ED-6B60-4D4D-896A-80B36499443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90237-D39A-453D-8707-3503388AF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A956-9190-427D-9C45-C7DC5A89B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BC691-E92A-4779-98DA-82F4FBEE8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video" Target="file:///D:\TAI%20LIEU%20NGUYET\GIAO%20AN\PPT%20MAU\10s-timdo.avi" TargetMode="External"/><Relationship Id="rId1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TAI%20LIEU%20NGUYET\GIAO%20AN\PPT%20MAU\10s-timdo.avi" TargetMode="External"/><Relationship Id="rId1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D:\TAI%20LIEU%20NGUYET\GIAO%20AN\PPT%20MAU\10s-timdo.avi" TargetMode="External"/><Relationship Id="rId1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7" Type="http://schemas.openxmlformats.org/officeDocument/2006/relationships/image" Target="../media/image36.png"/><Relationship Id="rId2" Type="http://schemas.openxmlformats.org/officeDocument/2006/relationships/video" Target="file:///D:\TAI%20LIEU%20NGUYET\GIAO%20AN\PPT%20MAU\10s-timdo.avi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7" Type="http://schemas.openxmlformats.org/officeDocument/2006/relationships/image" Target="../media/image38.png"/><Relationship Id="rId2" Type="http://schemas.openxmlformats.org/officeDocument/2006/relationships/video" Target="file:///D:\TAI%20LIEU%20NGUYET\GIAO%20AN\PPT%20MAU\10s-timdo.avi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1" Type="http://schemas.openxmlformats.org/officeDocument/2006/relationships/video" Target="file:///D:\TAI%20LIEU%20NGUYET\GIAO%20AN\PPT%20MAU\10s-timdo.avi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D:\TAI%20LIEU%20NGUYET\GIAO%20AN\VAN%206%20MOI\GIAO%20AN%20NGUYET\Bai%201-Anh%20ppt\Am-thanh-tra-loi-dung-chinh-xac-www_tiengdong_com.mp3" TargetMode="External"/><Relationship Id="rId1" Type="http://schemas.openxmlformats.org/officeDocument/2006/relationships/video" Target="file:///D:\TAI%20LIEU%20NGUYET\GIAO%20AN\PPT%20MAU\10s-timdo.avi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TAI%20LIEU%20NGUYET\GIAO%20AN\PPT%20MAU\Nh&#7841;c%20Baroque%20gi&#250;p%20b&#7841;n%20t&#7853;p%20trung%20khi%20h&#7885;c%20t&#7853;p.mp4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TAI%20LIEU%20NGUYET\GIAO%20AN\PPT%20MAU\Giai%20&#272;i&#7879;u%20Vui%20T&#432;&#417;i%20gi&#250;p%20c&#7843;i%20thi&#7879;n%20t&#226;m%20tr&#7841;ng%20Nh&#7841;c%20kh&#244;ng%20l&#7901;i%20th&#432;%20gi&#227;n.mp4" TargetMode="Externa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TAI%20LIEU%20NGUYET\GIAO%20AN\PPT%20MAU\Nh&#7841;c%20Baroque%20gi&#250;p%20b&#7841;n%20t&#7853;p%20trung%20khi%20h&#7885;c%20t&#7853;p.mp4" TargetMode="External"/><Relationship Id="rId1" Type="http://schemas.openxmlformats.org/officeDocument/2006/relationships/tags" Target="../tags/tag7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TAI%20LIEU%20NGUYET\GIAO%20AN\PPT%20MAU\Nh&#7841;c%20Baroque%20gi&#250;p%20b&#7841;n%20t&#7853;p%20trung%20khi%20h&#7885;c%20t&#7853;p.mp4" TargetMode="External"/><Relationship Id="rId1" Type="http://schemas.openxmlformats.org/officeDocument/2006/relationships/tags" Target="../tags/tag10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file:///D:\TAI%20LIEU%20NGUYET\GIAO%20AN\PPT%20MAU\Nh&#7865;%20nh&#224;ng%20v&#224;%20vui%20t&#432;&#417;i%20-%20Top%2020%20b&#7843;n%20nh&#7841;c%20kh&#244;ng%20l&#7901;i%20qua%20c&#225;c%20b&#7897;%20phim%20ho&#7841;t%20h&#236;nh%20n&#7893;i%20ti&#7871;ng%20c&#7911;a%20GHIBLI.mp4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4D03E-1F75-45E3-8494-47366801F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78874-95F8-470F-A0DF-EE78042774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319C7E4A-0FEC-4A57-B387-A15741AD2D93}"/>
              </a:ext>
            </a:extLst>
          </p:cNvPr>
          <p:cNvGrpSpPr>
            <a:grpSpLocks/>
          </p:cNvGrpSpPr>
          <p:nvPr/>
        </p:nvGrpSpPr>
        <p:grpSpPr bwMode="auto">
          <a:xfrm>
            <a:off x="3459161" y="5672187"/>
            <a:ext cx="4376739" cy="1020775"/>
            <a:chOff x="7604198" y="-3953"/>
            <a:chExt cx="7757112" cy="135890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2479088-3F61-4009-99DA-F3B23DD5C48E}"/>
                </a:ext>
              </a:extLst>
            </p:cNvPr>
            <p:cNvSpPr/>
            <p:nvPr/>
          </p:nvSpPr>
          <p:spPr>
            <a:xfrm>
              <a:off x="7862911" y="135544"/>
              <a:ext cx="7498399" cy="1084157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MƯA</a:t>
              </a: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E4870550-1F55-4FE9-B5AA-8C62F756D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98" y="-3953"/>
              <a:ext cx="1354665" cy="1358909"/>
            </a:xfrm>
            <a:prstGeom prst="ellipse">
              <a:avLst/>
            </a:prstGeom>
            <a:solidFill>
              <a:srgbClr val="0070C0"/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33539" name="Picture 1">
            <a:extLst>
              <a:ext uri="{FF2B5EF4-FFF2-40B4-BE49-F238E27FC236}">
                <a16:creationId xmlns:a16="http://schemas.microsoft.com/office/drawing/2014/main" id="{528F0AC5-19B1-4BFD-B226-52D3C0185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84163"/>
            <a:ext cx="10814050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1402A735-30CA-4F5A-A0BF-A5F0086B63AD}"/>
              </a:ext>
            </a:extLst>
          </p:cNvPr>
          <p:cNvGrpSpPr>
            <a:grpSpLocks/>
          </p:cNvGrpSpPr>
          <p:nvPr/>
        </p:nvGrpSpPr>
        <p:grpSpPr bwMode="auto">
          <a:xfrm>
            <a:off x="3357561" y="5559427"/>
            <a:ext cx="5164139" cy="1017588"/>
            <a:chOff x="2337092" y="152453"/>
            <a:chExt cx="7757113" cy="1354666"/>
          </a:xfrm>
          <a:solidFill>
            <a:srgbClr val="92D050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9A5F11-16DC-41CF-9B66-55B9D9E0319A}"/>
                </a:ext>
              </a:extLst>
            </p:cNvPr>
            <p:cNvSpPr/>
            <p:nvPr/>
          </p:nvSpPr>
          <p:spPr>
            <a:xfrm>
              <a:off x="2595805" y="287708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solidFill>
                    <a:srgbClr val="FFFF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QUẦN ĐẢO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D5697D41-5D67-4792-BC72-9A6147E25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092" y="152453"/>
              <a:ext cx="1354666" cy="1354666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34563" name="Picture 1">
            <a:extLst>
              <a:ext uri="{FF2B5EF4-FFF2-40B4-BE49-F238E27FC236}">
                <a16:creationId xmlns:a16="http://schemas.microsoft.com/office/drawing/2014/main" id="{5FB35209-2131-4D03-BFB9-869BCF1A3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939800"/>
            <a:ext cx="42926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4564" name="Picture 2">
            <a:extLst>
              <a:ext uri="{FF2B5EF4-FFF2-40B4-BE49-F238E27FC236}">
                <a16:creationId xmlns:a16="http://schemas.microsoft.com/office/drawing/2014/main" id="{506F58FF-E99B-4474-BFD6-0A206713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381000"/>
            <a:ext cx="62103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829A080-175B-4D69-80A8-4830F2C8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 bwMode="auto">
          <a:xfrm>
            <a:off x="-614363" y="792163"/>
            <a:ext cx="11231563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5587" name="图片 8">
            <a:extLst>
              <a:ext uri="{FF2B5EF4-FFF2-40B4-BE49-F238E27FC236}">
                <a16:creationId xmlns:a16="http://schemas.microsoft.com/office/drawing/2014/main" id="{88F8303C-7242-4054-BE82-6A67E91FC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949325"/>
            <a:ext cx="1066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74EF20F-6AFD-40CD-9DE5-8BDC156EBD49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279400"/>
            <a:ext cx="8736012" cy="5424488"/>
            <a:chOff x="-558688" y="0"/>
            <a:chExt cx="9217266" cy="6858000"/>
          </a:xfrm>
        </p:grpSpPr>
        <p:pic>
          <p:nvPicPr>
            <p:cNvPr id="835592" name="图片 10">
              <a:extLst>
                <a:ext uri="{FF2B5EF4-FFF2-40B4-BE49-F238E27FC236}">
                  <a16:creationId xmlns:a16="http://schemas.microsoft.com/office/drawing/2014/main" id="{9D6AFD6B-3841-4559-8485-197DBF47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A720B66-3182-42E3-8A6F-D454C1E3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7" y="279400"/>
              <a:ext cx="8842295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7B37ADD-B468-429F-99F6-D06ECA23C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3" y="1687513"/>
            <a:ext cx="68548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00"/>
              </a:spcBef>
              <a:spcAft>
                <a:spcPts val="400"/>
              </a:spcAft>
            </a:pPr>
            <a:r>
              <a:rPr lang="en-US" altLang="zh-CN" sz="4000" b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TIẾT 11 - BÀI 1:</a:t>
            </a:r>
          </a:p>
          <a:p>
            <a:pPr algn="ctr" eaLnBrk="1" hangingPunct="1">
              <a:spcBef>
                <a:spcPts val="400"/>
              </a:spcBef>
              <a:spcAft>
                <a:spcPts val="400"/>
              </a:spcAft>
            </a:pPr>
            <a:r>
              <a:rPr lang="en-US" altLang="zh-CN" sz="4000" b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THỰC HÀNH TIẾNG VIỆT</a:t>
            </a:r>
          </a:p>
          <a:p>
            <a:pPr algn="ctr" eaLnBrk="1" hangingPunct="1">
              <a:spcBef>
                <a:spcPts val="400"/>
              </a:spcBef>
              <a:spcAft>
                <a:spcPts val="400"/>
              </a:spcAft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TỪ ĐƠN VÀ TỪ PHỨC</a:t>
            </a:r>
            <a:endParaRPr lang="zh-CN" altLang="en-US" sz="4800" b="1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20C254-F0A5-45E7-ABB6-10C9FE681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8781">
            <a:off x="9958388" y="590550"/>
            <a:ext cx="10636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5591" name="Picture 1">
            <a:extLst>
              <a:ext uri="{FF2B5EF4-FFF2-40B4-BE49-F238E27FC236}">
                <a16:creationId xmlns:a16="http://schemas.microsoft.com/office/drawing/2014/main" id="{B7837FCC-A717-42C4-A850-D083D1A8B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8" y="2216150"/>
            <a:ext cx="385286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Diagram 83">
            <a:extLst>
              <a:ext uri="{FF2B5EF4-FFF2-40B4-BE49-F238E27FC236}">
                <a16:creationId xmlns:a16="http://schemas.microsoft.com/office/drawing/2014/main" id="{DBA8AD4A-44AC-452A-A836-FF7F35640FB6}"/>
              </a:ext>
            </a:extLst>
          </p:cNvPr>
          <p:cNvGraphicFramePr/>
          <p:nvPr/>
        </p:nvGraphicFramePr>
        <p:xfrm>
          <a:off x="57155" y="514357"/>
          <a:ext cx="12008748" cy="549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9EC7F2E-6B3B-459C-8728-2812B18B5AD5}"/>
              </a:ext>
            </a:extLst>
          </p:cNvPr>
          <p:cNvSpPr txBox="1"/>
          <p:nvPr/>
        </p:nvSpPr>
        <p:spPr>
          <a:xfrm>
            <a:off x="2671763" y="514350"/>
            <a:ext cx="5707062" cy="769938"/>
          </a:xfrm>
          <a:prstGeom prst="rect">
            <a:avLst/>
          </a:prstGeom>
          <a:noFill/>
          <a:ln>
            <a:noFill/>
          </a:ln>
        </p:spPr>
        <p:txBody>
          <a:bodyPr wrap="none" lIns="91366" tIns="45718" rIns="91366" bIns="45718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CẤU TRÚC BÀI HỌC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C0D319F8-DC5B-4F4B-867B-6A2F1F8D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8188"/>
            <a:ext cx="29003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>
            <a:extLst>
              <a:ext uri="{FF2B5EF4-FFF2-40B4-BE49-F238E27FC236}">
                <a16:creationId xmlns:a16="http://schemas.microsoft.com/office/drawing/2014/main" id="{14ACE6B3-3717-4970-A3C0-CC686F0A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41288"/>
            <a:ext cx="41290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2A06D15-F0D2-4539-A43E-BABF5EF09F44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2390775"/>
            <a:ext cx="6615112" cy="1512888"/>
            <a:chOff x="4888" y="2893"/>
            <a:chExt cx="9838" cy="2382"/>
          </a:xfrm>
        </p:grpSpPr>
        <p:sp>
          <p:nvSpPr>
            <p:cNvPr id="14" name="剪去单角的矩形 13">
              <a:extLst>
                <a:ext uri="{FF2B5EF4-FFF2-40B4-BE49-F238E27FC236}">
                  <a16:creationId xmlns:a16="http://schemas.microsoft.com/office/drawing/2014/main" id="{6FFF5A18-D5B2-4C18-AE46-CCBC4B2CE495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剪去单角的矩形 14">
              <a:extLst>
                <a:ext uri="{FF2B5EF4-FFF2-40B4-BE49-F238E27FC236}">
                  <a16:creationId xmlns:a16="http://schemas.microsoft.com/office/drawing/2014/main" id="{F3DAE667-FF28-46AE-98A3-26A72B12DA83}"/>
                </a:ext>
              </a:extLst>
            </p:cNvPr>
            <p:cNvSpPr/>
            <p:nvPr/>
          </p:nvSpPr>
          <p:spPr>
            <a:xfrm flipV="1">
              <a:off x="5072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6AEDC18-9C2C-4E3D-BFC0-B7A39A53C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2579688"/>
            <a:ext cx="4308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en-US" altLang="zh-CN" sz="40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thức Ngữ văn</a:t>
            </a:r>
            <a:endParaRPr lang="zh-CN" altLang="en-US" sz="40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2EDFD21-3871-40C5-BF01-1BC74F37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2603500"/>
            <a:ext cx="10826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50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F0B539C-7BC9-4C4C-84D2-DF7346CA2D02}"/>
              </a:ext>
            </a:extLst>
          </p:cNvPr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>
            <a:extLst>
              <a:ext uri="{FF2B5EF4-FFF2-40B4-BE49-F238E27FC236}">
                <a16:creationId xmlns:a16="http://schemas.microsoft.com/office/drawing/2014/main" id="{D19825CA-3AB0-4532-BEB2-41808640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58" name="Picture 2">
            <a:extLst>
              <a:ext uri="{FF2B5EF4-FFF2-40B4-BE49-F238E27FC236}">
                <a16:creationId xmlns:a16="http://schemas.microsoft.com/office/drawing/2014/main" id="{BCB4E0E2-52AC-4884-B778-2A3731074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0"/>
            <a:ext cx="12192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1A9A9-F21F-45C7-B94F-13FCB9996CDC}"/>
              </a:ext>
            </a:extLst>
          </p:cNvPr>
          <p:cNvSpPr txBox="1"/>
          <p:nvPr/>
        </p:nvSpPr>
        <p:spPr>
          <a:xfrm>
            <a:off x="3671888" y="204788"/>
            <a:ext cx="4095750" cy="1016000"/>
          </a:xfrm>
          <a:prstGeom prst="rect">
            <a:avLst/>
          </a:prstGeom>
          <a:noFill/>
        </p:spPr>
        <p:txBody>
          <a:bodyPr wrap="none" lIns="91360" tIns="45718" rIns="91360" bIns="45718">
            <a:spAutoFit/>
          </a:bodyPr>
          <a:lstStyle/>
          <a:p>
            <a:pPr>
              <a:defRPr/>
            </a:pPr>
            <a:r>
              <a:rPr lang="vi-VN" sz="60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TRÒ CHƠI</a:t>
            </a:r>
            <a:endParaRPr lang="en-US" sz="6000" b="1" dirty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5D0B6-06C4-4E5E-A615-FF64ED8A3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760413"/>
            <a:ext cx="3876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được phát </a:t>
            </a:r>
            <a:endParaRPr lang="vi-V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01 tờ phiếu với các ô vuông</a:t>
            </a:r>
          </a:p>
          <a:p>
            <a:pPr algn="ctr"/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3 x 3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(VD hình 1)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BE970B-223B-43FD-B6C0-4BE6255470FB}"/>
              </a:ext>
            </a:extLst>
          </p:cNvPr>
          <p:cNvGraphicFramePr>
            <a:graphicFrameLocks noGrp="1"/>
          </p:cNvGraphicFramePr>
          <p:nvPr/>
        </p:nvGraphicFramePr>
        <p:xfrm>
          <a:off x="4281488" y="538163"/>
          <a:ext cx="2227261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 gridSpan="3">
                  <a:txBody>
                    <a:bodyPr/>
                    <a:lstStyle/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BINGO</a:t>
                      </a:r>
                    </a:p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THỰC</a:t>
                      </a:r>
                      <a:r>
                        <a:rPr lang="vi-VN" sz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HÀNH TIẾNG VIỆT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05" marR="914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3C93BEC-ED4E-42EB-8A87-EBFC68CF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2130425"/>
            <a:ext cx="61547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ọc sinh ghi ngẫu nhiên vào các ô vuông 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từ 1 đến 9 </a:t>
            </a:r>
            <a:r>
              <a:rPr lang="vi-VN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(VD hình 2)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99E495-9A65-47D2-B631-B16F55D0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3049588"/>
            <a:ext cx="85772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trắc nghiệm lần lượt từ 1 đến 9 bằng cách chọn 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 và điền vào ô tương ứng với câu số đó </a:t>
            </a:r>
            <a:r>
              <a:rPr lang="vi-VN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(VD hình 3).</a:t>
            </a:r>
          </a:p>
          <a:p>
            <a:pPr algn="just"/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   - Câu trả lời đúng thì 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X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14F9EFB-E24D-46B2-93A2-B27C86BA76F0}"/>
              </a:ext>
            </a:extLst>
          </p:cNvPr>
          <p:cNvGraphicFramePr>
            <a:graphicFrameLocks noGrp="1"/>
          </p:cNvGraphicFramePr>
          <p:nvPr/>
        </p:nvGraphicFramePr>
        <p:xfrm>
          <a:off x="7383463" y="4098925"/>
          <a:ext cx="2238374" cy="1605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936">
                <a:tc gridSpan="3">
                  <a:txBody>
                    <a:bodyPr/>
                    <a:lstStyle/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BINGO</a:t>
                      </a:r>
                    </a:p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THỰC</a:t>
                      </a:r>
                      <a:r>
                        <a:rPr lang="vi-VN" sz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HÀNH TIẾNG VIỆT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488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1 -A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4-B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2-C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6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3-D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5-C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9-D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76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6-C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8-A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7-B</a:t>
                      </a:r>
                      <a:endParaRPr lang="en-US" sz="1900" dirty="0"/>
                    </a:p>
                  </a:txBody>
                  <a:tcPr marL="91449" marR="91449" marT="45667" marB="45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B7DCDE03-B363-4CDB-903E-0C3D231C8215}"/>
              </a:ext>
            </a:extLst>
          </p:cNvPr>
          <p:cNvSpPr/>
          <p:nvPr/>
        </p:nvSpPr>
        <p:spPr>
          <a:xfrm>
            <a:off x="10021888" y="1878013"/>
            <a:ext cx="715962" cy="457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6" tIns="45718" rIns="91366" bIns="45718" anchor="ctr"/>
          <a:lstStyle/>
          <a:p>
            <a:pPr algn="ctr">
              <a:defRPr/>
            </a:pPr>
            <a:r>
              <a:rPr lang="vi-VN" b="1" dirty="0">
                <a:latin typeface="Times New Roman" pitchFamily="18" charset="0"/>
                <a:cs typeface="Times New Roman" pitchFamily="18" charset="0"/>
              </a:rPr>
              <a:t>H3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C63C70-185E-4629-A0BE-C0E7CEE76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942013"/>
            <a:ext cx="7639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Ai có số lần Bingo nhiều nhất thì được bốc thăm </a:t>
            </a:r>
            <a:endParaRPr lang="en-US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nhận thưởng. </a:t>
            </a:r>
            <a:r>
              <a:rPr lang="vi-VN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(VD hình 5 được 4 lần BINGO)</a:t>
            </a:r>
            <a:endParaRPr lang="en-US" altLang="en-US" sz="2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62DB2E-7441-410B-9F10-44232A403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4514850"/>
            <a:ext cx="68024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ược 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 dấu X liền nhau 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 1 lần BINGO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(3 dấu X liền nhau có thể 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theo chiều 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vi-V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hoặc chiều 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hoặc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vi-VN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(VD hình 4)</a:t>
            </a:r>
            <a:endParaRPr lang="en-US" altLang="en-US" sz="2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7F31FFE-A960-45F7-BA04-9EBE3DDEC497}"/>
              </a:ext>
            </a:extLst>
          </p:cNvPr>
          <p:cNvGraphicFramePr>
            <a:graphicFrameLocks noGrp="1"/>
          </p:cNvGraphicFramePr>
          <p:nvPr/>
        </p:nvGraphicFramePr>
        <p:xfrm>
          <a:off x="9266238" y="2341563"/>
          <a:ext cx="2228849" cy="160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317">
                <a:tc gridSpan="3">
                  <a:txBody>
                    <a:bodyPr/>
                    <a:lstStyle/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BINGO</a:t>
                      </a:r>
                    </a:p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THỰC</a:t>
                      </a:r>
                      <a:r>
                        <a:rPr lang="vi-VN" sz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HÀNH TIẾNG VIỆT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3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1 -A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4-B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2-C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3-D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5-C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9-D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6-C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8-A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7-B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id="{40F67BEB-FB55-4A9E-804B-6CF4280DD20D}"/>
              </a:ext>
            </a:extLst>
          </p:cNvPr>
          <p:cNvSpPr/>
          <p:nvPr/>
        </p:nvSpPr>
        <p:spPr>
          <a:xfrm>
            <a:off x="8142288" y="3636963"/>
            <a:ext cx="715962" cy="457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6" tIns="45718" rIns="91366" bIns="45718" anchor="ctr"/>
          <a:lstStyle/>
          <a:p>
            <a:pPr algn="ctr">
              <a:defRPr/>
            </a:pPr>
            <a:r>
              <a:rPr lang="vi-VN" b="1" dirty="0">
                <a:latin typeface="Times New Roman" pitchFamily="18" charset="0"/>
                <a:cs typeface="Times New Roman" pitchFamily="18" charset="0"/>
              </a:rPr>
              <a:t>H4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14140B3-0673-4E80-ABC1-46FB80C5AF77}"/>
              </a:ext>
            </a:extLst>
          </p:cNvPr>
          <p:cNvGraphicFramePr>
            <a:graphicFrameLocks noGrp="1"/>
          </p:cNvGraphicFramePr>
          <p:nvPr/>
        </p:nvGraphicFramePr>
        <p:xfrm>
          <a:off x="6751638" y="1408113"/>
          <a:ext cx="2228849" cy="160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317">
                <a:tc gridSpan="3">
                  <a:txBody>
                    <a:bodyPr/>
                    <a:lstStyle/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BINGO</a:t>
                      </a:r>
                    </a:p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THỰC</a:t>
                      </a:r>
                      <a:r>
                        <a:rPr lang="vi-VN" sz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HÀNH TIẾNG VIỆT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3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1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4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2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3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5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9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6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8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7</a:t>
                      </a:r>
                      <a:endParaRPr lang="en-US" sz="1900" dirty="0"/>
                    </a:p>
                  </a:txBody>
                  <a:tcPr marL="91471" marR="91471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A35FF364-E5CE-499C-88E4-68E1D324D9EF}"/>
              </a:ext>
            </a:extLst>
          </p:cNvPr>
          <p:cNvSpPr/>
          <p:nvPr/>
        </p:nvSpPr>
        <p:spPr>
          <a:xfrm>
            <a:off x="7564438" y="917575"/>
            <a:ext cx="650875" cy="457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6" tIns="45718" rIns="91366" bIns="45718" anchor="ctr"/>
          <a:lstStyle/>
          <a:p>
            <a:pPr algn="ctr">
              <a:defRPr/>
            </a:pPr>
            <a:r>
              <a:rPr lang="vi-VN" sz="1700" b="1" dirty="0">
                <a:latin typeface="Times New Roman" pitchFamily="18" charset="0"/>
                <a:cs typeface="Times New Roman" pitchFamily="18" charset="0"/>
              </a:rPr>
              <a:t>H2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B1A034-F05E-412B-BBAD-A0815DD152A6}"/>
              </a:ext>
            </a:extLst>
          </p:cNvPr>
          <p:cNvSpPr/>
          <p:nvPr/>
        </p:nvSpPr>
        <p:spPr>
          <a:xfrm>
            <a:off x="5053013" y="49213"/>
            <a:ext cx="665162" cy="457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6" tIns="45718" rIns="91366" bIns="45718" anchor="ctr"/>
          <a:lstStyle/>
          <a:p>
            <a:pPr algn="ctr">
              <a:defRPr/>
            </a:pPr>
            <a:r>
              <a:rPr lang="vi-VN" sz="1700" b="1" dirty="0">
                <a:latin typeface="Times New Roman" pitchFamily="18" charset="0"/>
                <a:cs typeface="Times New Roman" pitchFamily="18" charset="0"/>
              </a:rPr>
              <a:t>H1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C1B5E2-E81F-4A6F-8AD8-EA5CBFB0ABA4}"/>
              </a:ext>
            </a:extLst>
          </p:cNvPr>
          <p:cNvCxnSpPr/>
          <p:nvPr/>
        </p:nvCxnSpPr>
        <p:spPr>
          <a:xfrm>
            <a:off x="7405688" y="4641850"/>
            <a:ext cx="728662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995A36-384F-41B0-8648-05921451403D}"/>
              </a:ext>
            </a:extLst>
          </p:cNvPr>
          <p:cNvCxnSpPr>
            <a:endCxn id="24" idx="1"/>
          </p:cNvCxnSpPr>
          <p:nvPr/>
        </p:nvCxnSpPr>
        <p:spPr>
          <a:xfrm flipH="1">
            <a:off x="7383463" y="4641850"/>
            <a:ext cx="758826" cy="259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086EF7-BBA1-41F6-852D-5F023DBAB72E}"/>
              </a:ext>
            </a:extLst>
          </p:cNvPr>
          <p:cNvCxnSpPr/>
          <p:nvPr/>
        </p:nvCxnSpPr>
        <p:spPr>
          <a:xfrm>
            <a:off x="8105775" y="4967288"/>
            <a:ext cx="728663" cy="268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F43051-F7C3-4524-8757-0CCB97F03D67}"/>
              </a:ext>
            </a:extLst>
          </p:cNvPr>
          <p:cNvCxnSpPr/>
          <p:nvPr/>
        </p:nvCxnSpPr>
        <p:spPr>
          <a:xfrm flipH="1">
            <a:off x="8075613" y="4967288"/>
            <a:ext cx="758825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087E0E-8B99-4B4D-9D33-150E40222561}"/>
              </a:ext>
            </a:extLst>
          </p:cNvPr>
          <p:cNvCxnSpPr/>
          <p:nvPr/>
        </p:nvCxnSpPr>
        <p:spPr>
          <a:xfrm>
            <a:off x="8893175" y="5389563"/>
            <a:ext cx="728663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A1FF1B-177A-43D3-9295-F5022AE7BDFA}"/>
              </a:ext>
            </a:extLst>
          </p:cNvPr>
          <p:cNvCxnSpPr/>
          <p:nvPr/>
        </p:nvCxnSpPr>
        <p:spPr>
          <a:xfrm flipH="1">
            <a:off x="8861425" y="5389563"/>
            <a:ext cx="760413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BC81B7C-D54B-491A-8CD1-B38B08E6F9B8}"/>
              </a:ext>
            </a:extLst>
          </p:cNvPr>
          <p:cNvGraphicFramePr>
            <a:graphicFrameLocks noGrp="1"/>
          </p:cNvGraphicFramePr>
          <p:nvPr/>
        </p:nvGraphicFramePr>
        <p:xfrm>
          <a:off x="9855200" y="5251450"/>
          <a:ext cx="2238374" cy="160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317">
                <a:tc gridSpan="3">
                  <a:txBody>
                    <a:bodyPr/>
                    <a:lstStyle/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BINGO</a:t>
                      </a:r>
                    </a:p>
                    <a:p>
                      <a:pPr algn="ctr"/>
                      <a:r>
                        <a:rPr lang="vi-VN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THỰC</a:t>
                      </a:r>
                      <a:r>
                        <a:rPr lang="vi-VN" sz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HÀNH TIẾNG VIỆT</a:t>
                      </a:r>
                      <a:endParaRPr lang="en-US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39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1 -A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4-B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2-C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3-D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5-C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9-D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6-C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8-A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dirty="0"/>
                        <a:t>7-B</a:t>
                      </a:r>
                      <a:endParaRPr lang="en-US" sz="1900" dirty="0"/>
                    </a:p>
                  </a:txBody>
                  <a:tcPr marL="91449" marR="91449" marT="45732" marB="457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Oval 42">
            <a:extLst>
              <a:ext uri="{FF2B5EF4-FFF2-40B4-BE49-F238E27FC236}">
                <a16:creationId xmlns:a16="http://schemas.microsoft.com/office/drawing/2014/main" id="{26C5FA0C-4102-4BD4-83B0-427FF032AED9}"/>
              </a:ext>
            </a:extLst>
          </p:cNvPr>
          <p:cNvSpPr/>
          <p:nvPr/>
        </p:nvSpPr>
        <p:spPr>
          <a:xfrm>
            <a:off x="10615613" y="4791075"/>
            <a:ext cx="715962" cy="457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66" tIns="45718" rIns="91366" bIns="45718" anchor="ctr"/>
          <a:lstStyle/>
          <a:p>
            <a:pPr algn="ctr">
              <a:defRPr/>
            </a:pPr>
            <a:r>
              <a:rPr lang="vi-VN" b="1" dirty="0">
                <a:latin typeface="Times New Roman" pitchFamily="18" charset="0"/>
                <a:cs typeface="Times New Roman" pitchFamily="18" charset="0"/>
              </a:rPr>
              <a:t>H5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60019CF-6111-43CE-AC0F-446CDC4641EA}"/>
              </a:ext>
            </a:extLst>
          </p:cNvPr>
          <p:cNvCxnSpPr/>
          <p:nvPr/>
        </p:nvCxnSpPr>
        <p:spPr>
          <a:xfrm>
            <a:off x="9879013" y="5795963"/>
            <a:ext cx="728662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99FC27-9050-43EF-B20C-12C0B73AF7D6}"/>
              </a:ext>
            </a:extLst>
          </p:cNvPr>
          <p:cNvCxnSpPr>
            <a:endCxn id="42" idx="1"/>
          </p:cNvCxnSpPr>
          <p:nvPr/>
        </p:nvCxnSpPr>
        <p:spPr>
          <a:xfrm flipH="1">
            <a:off x="9855200" y="5795963"/>
            <a:ext cx="760414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CB336E-E74A-43AB-9B25-796A558D789F}"/>
              </a:ext>
            </a:extLst>
          </p:cNvPr>
          <p:cNvCxnSpPr/>
          <p:nvPr/>
        </p:nvCxnSpPr>
        <p:spPr>
          <a:xfrm>
            <a:off x="10577513" y="6119813"/>
            <a:ext cx="728662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6F0C02-5F89-475C-A4BC-B98F25EB6C23}"/>
              </a:ext>
            </a:extLst>
          </p:cNvPr>
          <p:cNvCxnSpPr/>
          <p:nvPr/>
        </p:nvCxnSpPr>
        <p:spPr>
          <a:xfrm flipH="1">
            <a:off x="10547350" y="6119813"/>
            <a:ext cx="758825" cy="260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A943CD0-1FF1-4FD7-AAF4-D3684ADFCF1C}"/>
              </a:ext>
            </a:extLst>
          </p:cNvPr>
          <p:cNvCxnSpPr/>
          <p:nvPr/>
        </p:nvCxnSpPr>
        <p:spPr>
          <a:xfrm>
            <a:off x="11364913" y="6543675"/>
            <a:ext cx="728662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305469-0CDF-4170-902B-1698DF6A014B}"/>
              </a:ext>
            </a:extLst>
          </p:cNvPr>
          <p:cNvCxnSpPr/>
          <p:nvPr/>
        </p:nvCxnSpPr>
        <p:spPr>
          <a:xfrm flipH="1">
            <a:off x="11334750" y="6543675"/>
            <a:ext cx="758825" cy="258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766CD6D-C784-4FE6-893B-48A870383CD4}"/>
              </a:ext>
            </a:extLst>
          </p:cNvPr>
          <p:cNvCxnSpPr/>
          <p:nvPr/>
        </p:nvCxnSpPr>
        <p:spPr>
          <a:xfrm>
            <a:off x="10628313" y="5795963"/>
            <a:ext cx="728662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9C5F584-BB06-4E59-8448-E48A2BE68EFE}"/>
              </a:ext>
            </a:extLst>
          </p:cNvPr>
          <p:cNvCxnSpPr/>
          <p:nvPr/>
        </p:nvCxnSpPr>
        <p:spPr>
          <a:xfrm flipH="1">
            <a:off x="10606088" y="5795963"/>
            <a:ext cx="758825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E17061A-DE2D-4BB5-8AEC-F10D6FEBA47A}"/>
              </a:ext>
            </a:extLst>
          </p:cNvPr>
          <p:cNvCxnSpPr/>
          <p:nvPr/>
        </p:nvCxnSpPr>
        <p:spPr>
          <a:xfrm>
            <a:off x="9886950" y="6205538"/>
            <a:ext cx="728663" cy="268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D5E6215-6014-4D3E-A387-6F696312CD2D}"/>
              </a:ext>
            </a:extLst>
          </p:cNvPr>
          <p:cNvCxnSpPr/>
          <p:nvPr/>
        </p:nvCxnSpPr>
        <p:spPr>
          <a:xfrm flipH="1">
            <a:off x="9863138" y="6205538"/>
            <a:ext cx="760412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FDDA839-45FC-4537-92C7-EB10C4E15F74}"/>
              </a:ext>
            </a:extLst>
          </p:cNvPr>
          <p:cNvCxnSpPr/>
          <p:nvPr/>
        </p:nvCxnSpPr>
        <p:spPr>
          <a:xfrm>
            <a:off x="9944100" y="6535738"/>
            <a:ext cx="728663" cy="269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844D663-98CE-4190-8675-5E79C0F5EE9D}"/>
              </a:ext>
            </a:extLst>
          </p:cNvPr>
          <p:cNvCxnSpPr/>
          <p:nvPr/>
        </p:nvCxnSpPr>
        <p:spPr>
          <a:xfrm flipH="1">
            <a:off x="9921875" y="6535738"/>
            <a:ext cx="758825" cy="258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34B7C5-EDBA-4EB3-BEC4-FC43268D13B4}"/>
              </a:ext>
            </a:extLst>
          </p:cNvPr>
          <p:cNvCxnSpPr/>
          <p:nvPr/>
        </p:nvCxnSpPr>
        <p:spPr>
          <a:xfrm>
            <a:off x="11415713" y="5807075"/>
            <a:ext cx="728662" cy="268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CC46001-E501-4E85-8729-6E6B914142C2}"/>
              </a:ext>
            </a:extLst>
          </p:cNvPr>
          <p:cNvCxnSpPr/>
          <p:nvPr/>
        </p:nvCxnSpPr>
        <p:spPr>
          <a:xfrm flipH="1">
            <a:off x="11391900" y="5807075"/>
            <a:ext cx="760413" cy="258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11">
            <a:extLst>
              <a:ext uri="{FF2B5EF4-FFF2-40B4-BE49-F238E27FC236}">
                <a16:creationId xmlns:a16="http://schemas.microsoft.com/office/drawing/2014/main" id="{2F530A22-958A-4548-AB42-14767B895F5E}"/>
              </a:ext>
            </a:extLst>
          </p:cNvPr>
          <p:cNvGrpSpPr>
            <a:grpSpLocks/>
          </p:cNvGrpSpPr>
          <p:nvPr/>
        </p:nvGrpSpPr>
        <p:grpSpPr bwMode="auto">
          <a:xfrm>
            <a:off x="9490075" y="-47625"/>
            <a:ext cx="2773363" cy="1620838"/>
            <a:chOff x="-558688" y="0"/>
            <a:chExt cx="9217266" cy="6858000"/>
          </a:xfrm>
        </p:grpSpPr>
        <p:pic>
          <p:nvPicPr>
            <p:cNvPr id="839814" name="图片 10">
              <a:extLst>
                <a:ext uri="{FF2B5EF4-FFF2-40B4-BE49-F238E27FC236}">
                  <a16:creationId xmlns:a16="http://schemas.microsoft.com/office/drawing/2014/main" id="{D1F47490-4D79-458C-A236-1C4560B6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图片 9">
              <a:extLst>
                <a:ext uri="{FF2B5EF4-FFF2-40B4-BE49-F238E27FC236}">
                  <a16:creationId xmlns:a16="http://schemas.microsoft.com/office/drawing/2014/main" id="{9524F8F5-5D53-47D0-9D8E-4607DC5C5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7" y="279400"/>
              <a:ext cx="8842295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EBAB83C-9C6C-4EC1-957D-90F0C65EC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8238" y="509588"/>
            <a:ext cx="170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6" tIns="45718" rIns="91366" bIns="45718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HGSSoeiKakupoptai" pitchFamily="50" charset="-128"/>
                <a:cs typeface="Times New Roman" panose="02020603050405020304" pitchFamily="18" charset="0"/>
              </a:rPr>
              <a:t>THỂ LỆ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HGSSoeiKakupoptai" pitchFamily="50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6" grpId="0" animBg="1"/>
      <p:bldP spid="9" grpId="0"/>
      <p:bldP spid="12" grpId="0"/>
      <p:bldP spid="28" grpId="0" animBg="1"/>
      <p:bldP spid="18" grpId="0" animBg="1"/>
      <p:bldP spid="19" grpId="0" animBg="1"/>
      <p:bldP spid="4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右上">
            <a:extLst>
              <a:ext uri="{FF2B5EF4-FFF2-40B4-BE49-F238E27FC236}">
                <a16:creationId xmlns:a16="http://schemas.microsoft.com/office/drawing/2014/main" id="{1DDAAE75-C4F9-4BAE-A609-EA665E8F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41288"/>
            <a:ext cx="41290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237B94-26CB-417E-B56B-7B36BF30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1362075"/>
            <a:ext cx="99980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1. </a:t>
            </a:r>
            <a:r>
              <a:rPr lang="pt-BR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đơn là:</a:t>
            </a:r>
            <a:endParaRPr lang="en-US" altLang="en-US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từ chỉ có một tiếng có nghĩa tạo thành.</a:t>
            </a:r>
          </a:p>
          <a:p>
            <a:pPr>
              <a:lnSpc>
                <a:spcPct val="150000"/>
              </a:lnSpc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B. ít nhất từ 2 hoặc nhiều hơn 2 từ tạo thành.</a:t>
            </a:r>
          </a:p>
          <a:p>
            <a:pPr>
              <a:lnSpc>
                <a:spcPct val="150000"/>
              </a:lnSpc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C. gồm 2 tiếng trở lên và có quan hệ về mặt âm.</a:t>
            </a:r>
          </a:p>
          <a:p>
            <a:pPr>
              <a:lnSpc>
                <a:spcPct val="150000"/>
              </a:lnSpc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D.  từ do nhiều tiếng tạo thành.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70744-AEB7-4E2A-B249-5C56D8D7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2193925"/>
            <a:ext cx="9998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có một tiếng có nghĩa tạo thành.</a:t>
            </a:r>
          </a:p>
        </p:txBody>
      </p:sp>
      <p:pic>
        <p:nvPicPr>
          <p:cNvPr id="5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03AA2B80-7711-4791-A3A5-B25662C922B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47101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0s-timdo.avi">
            <a:hlinkClick r:id="" action="ppaction://media"/>
            <a:extLst>
              <a:ext uri="{FF2B5EF4-FFF2-40B4-BE49-F238E27FC236}">
                <a16:creationId xmlns:a16="http://schemas.microsoft.com/office/drawing/2014/main" id="{DB5E49BE-52EF-41BF-A9A8-84EEA050FC7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0858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17">
            <a:extLst>
              <a:ext uri="{FF2B5EF4-FFF2-40B4-BE49-F238E27FC236}">
                <a16:creationId xmlns:a16="http://schemas.microsoft.com/office/drawing/2014/main" id="{14105800-FC42-43D1-9904-E885AC5FDE1B}"/>
              </a:ext>
            </a:extLst>
          </p:cNvPr>
          <p:cNvSpPr/>
          <p:nvPr/>
        </p:nvSpPr>
        <p:spPr>
          <a:xfrm>
            <a:off x="1770063" y="1892300"/>
            <a:ext cx="1824037" cy="171608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21" tIns="60910" rIns="121821" bIns="60910" anchor="ctr"/>
          <a:lstStyle/>
          <a:p>
            <a:pPr algn="ctr" defTabSz="12180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sz="4000" b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Flowchart: Connector 17">
            <a:extLst>
              <a:ext uri="{FF2B5EF4-FFF2-40B4-BE49-F238E27FC236}">
                <a16:creationId xmlns:a16="http://schemas.microsoft.com/office/drawing/2014/main" id="{BE287CC7-F725-44C8-A36B-76297AF50BA9}"/>
              </a:ext>
            </a:extLst>
          </p:cNvPr>
          <p:cNvSpPr/>
          <p:nvPr/>
        </p:nvSpPr>
        <p:spPr>
          <a:xfrm>
            <a:off x="4156075" y="1892300"/>
            <a:ext cx="1824038" cy="171608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21" tIns="60910" rIns="121821" bIns="60910" anchor="ctr"/>
          <a:lstStyle/>
          <a:p>
            <a:pPr algn="ctr" defTabSz="12180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sz="4000" b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Flowchart: Connector 17">
            <a:extLst>
              <a:ext uri="{FF2B5EF4-FFF2-40B4-BE49-F238E27FC236}">
                <a16:creationId xmlns:a16="http://schemas.microsoft.com/office/drawing/2014/main" id="{90DD5BDE-44B1-4E48-9B8D-CC5BE4060BAE}"/>
              </a:ext>
            </a:extLst>
          </p:cNvPr>
          <p:cNvSpPr/>
          <p:nvPr/>
        </p:nvSpPr>
        <p:spPr>
          <a:xfrm>
            <a:off x="6515100" y="1892300"/>
            <a:ext cx="1824038" cy="171608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21" tIns="60910" rIns="121821" bIns="60910" anchor="ctr"/>
          <a:lstStyle/>
          <a:p>
            <a:pPr algn="ctr" defTabSz="12180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sz="4000" b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" name="Flowchart: Connector 17">
            <a:extLst>
              <a:ext uri="{FF2B5EF4-FFF2-40B4-BE49-F238E27FC236}">
                <a16:creationId xmlns:a16="http://schemas.microsoft.com/office/drawing/2014/main" id="{AD9B2203-637B-4934-8A86-7D0D0C5310E8}"/>
              </a:ext>
            </a:extLst>
          </p:cNvPr>
          <p:cNvSpPr/>
          <p:nvPr/>
        </p:nvSpPr>
        <p:spPr>
          <a:xfrm>
            <a:off x="8888413" y="1892300"/>
            <a:ext cx="1824037" cy="171608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21" tIns="60910" rIns="121821" bIns="60910" anchor="ctr"/>
          <a:lstStyle/>
          <a:p>
            <a:pPr algn="ctr" defTabSz="12180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sz="4000" b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1734" name="Rectangle 1">
            <a:extLst>
              <a:ext uri="{FF2B5EF4-FFF2-40B4-BE49-F238E27FC236}">
                <a16:creationId xmlns:a16="http://schemas.microsoft.com/office/drawing/2014/main" id="{CEB686DD-D8D1-49A0-BEEA-BFAC0676D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374650"/>
            <a:ext cx="8702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Trong số các từ sau đây, từ nào là từ đơn?</a:t>
            </a:r>
            <a:endParaRPr lang="en-US" altLang="en-US" sz="36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9EDE40-EA72-4D51-AE33-2B8E9E0BB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3902075"/>
            <a:ext cx="1920875" cy="98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 Cái cặp</a:t>
            </a:r>
            <a:endParaRPr lang="en-US" altLang="en-US" sz="3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B9A75A-6C41-4E62-98BB-919BEF886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3892550"/>
            <a:ext cx="1849438" cy="98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Sách vở</a:t>
            </a:r>
            <a:endParaRPr lang="en-US" altLang="en-US" sz="3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4B4C48-AA19-4565-BE97-C8823456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3905250"/>
            <a:ext cx="1814512" cy="98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altLang="en-US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3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B6970-009E-4C2A-9CB8-8B072A161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8413" y="3883025"/>
            <a:ext cx="2201862" cy="98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en-US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  <a:endParaRPr lang="en-US" altLang="en-US" sz="3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Flowchart: Connector 17">
            <a:extLst>
              <a:ext uri="{FF2B5EF4-FFF2-40B4-BE49-F238E27FC236}">
                <a16:creationId xmlns:a16="http://schemas.microsoft.com/office/drawing/2014/main" id="{91299B73-FA52-4732-B071-C672DE07D043}"/>
              </a:ext>
            </a:extLst>
          </p:cNvPr>
          <p:cNvSpPr/>
          <p:nvPr/>
        </p:nvSpPr>
        <p:spPr>
          <a:xfrm>
            <a:off x="6510338" y="1901825"/>
            <a:ext cx="1824037" cy="171608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21" tIns="60910" rIns="121821" bIns="60910" anchor="ctr"/>
          <a:lstStyle/>
          <a:p>
            <a:pPr algn="ctr" defTabSz="12180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sz="4000" b="1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38A56CA-6A59-4A6D-BA79-68A020832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3911600"/>
            <a:ext cx="1814513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0" tIns="45718" rIns="91370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altLang="en-US" sz="3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39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E01DD3A1-4587-473B-836B-82A554E583F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463" y="5281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10s-timdo.avi">
            <a:hlinkClick r:id="" action="ppaction://media"/>
            <a:extLst>
              <a:ext uri="{FF2B5EF4-FFF2-40B4-BE49-F238E27FC236}">
                <a16:creationId xmlns:a16="http://schemas.microsoft.com/office/drawing/2014/main" id="{331C2FCF-BA6E-42E7-B5C1-B23E07DE992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38" y="6115050"/>
            <a:ext cx="10858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</p:childTnLst>
        </p:cTn>
      </p:par>
    </p:tnLst>
    <p:bldLst>
      <p:bldP spid="8" grpId="0" animBg="1"/>
      <p:bldP spid="53" grpId="0" animBg="1"/>
      <p:bldP spid="72" grpId="0" animBg="1"/>
      <p:bldP spid="91" grpId="0" animBg="1"/>
      <p:bldP spid="3" grpId="0" animBg="1"/>
      <p:bldP spid="4" grpId="0" animBg="1"/>
      <p:bldP spid="5" grpId="0" animBg="1"/>
      <p:bldP spid="6" grpId="0" animBg="1"/>
      <p:bldP spid="92" grpId="0" animBg="1"/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F07A0B4-D37C-41FB-A2FA-640059CF7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54113"/>
            <a:ext cx="30210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F1E43-0D76-43EE-BC98-5960FD6C7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25" y="2286000"/>
            <a:ext cx="30210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2756" name="Rectangle 2">
            <a:extLst>
              <a:ext uri="{FF2B5EF4-FFF2-40B4-BE49-F238E27FC236}">
                <a16:creationId xmlns:a16="http://schemas.microsoft.com/office/drawing/2014/main" id="{4DAF31FC-BCB1-4801-A5EE-179372378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444500"/>
            <a:ext cx="10194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pt-BR" altLang="en-US" sz="29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“... là từ có hai hay nhiều tiếng tạo thành.” Điền vào dấu “...”</a:t>
            </a:r>
            <a:endParaRPr lang="en-US" altLang="en-US" sz="29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674D33D-D258-44F8-ADB0-CDC3C67C8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286000"/>
            <a:ext cx="30210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112BBD1-4FC7-4947-92D0-55789F3E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311275"/>
            <a:ext cx="302101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9BF61-22A9-4D74-8A83-BC4E35327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2286000"/>
            <a:ext cx="2301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TỪ ĐƠN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F059E7-98AE-4AE0-B5A5-4AFE8D73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3455988"/>
            <a:ext cx="23098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TỪ PHỨC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F02E6-AA2E-4F17-A17C-3BB512082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563813"/>
            <a:ext cx="22558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TỪ LÁY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3E1E8-E631-43A1-ABF9-9709458A7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888" y="3576638"/>
            <a:ext cx="24161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TỪ GHÉP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5471B9-CB89-434A-A380-3E08CEF1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3459163"/>
            <a:ext cx="23098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PHỨC</a:t>
            </a:r>
          </a:p>
        </p:txBody>
      </p:sp>
      <p:pic>
        <p:nvPicPr>
          <p:cNvPr id="6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D41EFBA4-FB68-4C49-B3E9-B19B6119DB9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950" y="5419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0s-timdo.avi">
            <a:hlinkClick r:id="" action="ppaction://media"/>
            <a:extLst>
              <a:ext uri="{FF2B5EF4-FFF2-40B4-BE49-F238E27FC236}">
                <a16:creationId xmlns:a16="http://schemas.microsoft.com/office/drawing/2014/main" id="{4CCE7C76-D04F-486E-82BE-08C8CB513BC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6029325"/>
            <a:ext cx="9636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5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5.png">
            <a:extLst>
              <a:ext uri="{FF2B5EF4-FFF2-40B4-BE49-F238E27FC236}">
                <a16:creationId xmlns:a16="http://schemas.microsoft.com/office/drawing/2014/main" id="{ECE41CC8-730E-428D-97B6-B99485CA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6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B54A7-063D-4F4A-9E46-0D2FF5FAB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24075"/>
            <a:ext cx="73279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5500" b="1">
                <a:solidFill>
                  <a:srgbClr val="0070C0"/>
                </a:solidFill>
                <a:latin typeface="Times New Roman" panose="02020603050405020304" pitchFamily="18" charset="0"/>
                <a:ea typeface="华康海报体W12(P)"/>
                <a:cs typeface="Times New Roman" panose="02020603050405020304" pitchFamily="18" charset="0"/>
              </a:rPr>
              <a:t>KHỞI ĐỘNG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华康海报体W12(P)"/>
                <a:cs typeface="Times New Roman" panose="02020603050405020304" pitchFamily="18" charset="0"/>
              </a:rPr>
              <a:t>“ĐUỔI HÌNH BẮT CHỮ”</a:t>
            </a:r>
            <a:endParaRPr lang="it-IT" altLang="en-US" sz="3600" b="1">
              <a:solidFill>
                <a:srgbClr val="FF0000"/>
              </a:solidFill>
              <a:latin typeface="Times New Roman" panose="02020603050405020304" pitchFamily="18" charset="0"/>
              <a:ea typeface="华康海报体W12(P)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29D548D-2C45-473A-8150-5038174F9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00"/>
            <a:ext cx="336550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EE4A7069-5BE6-4CB9-952D-B27645C87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-241300"/>
            <a:ext cx="1590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778" name="图片 15" descr="50">
            <a:extLst>
              <a:ext uri="{FF2B5EF4-FFF2-40B4-BE49-F238E27FC236}">
                <a16:creationId xmlns:a16="http://schemas.microsoft.com/office/drawing/2014/main" id="{2B59600C-D5FE-463C-9BCC-AD2A8B660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900"/>
            <a:ext cx="1219200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淘宝网chenying0907出品 14" descr="未标题-1">
            <a:extLst>
              <a:ext uri="{FF2B5EF4-FFF2-40B4-BE49-F238E27FC236}">
                <a16:creationId xmlns:a16="http://schemas.microsoft.com/office/drawing/2014/main" id="{83AD6B32-B22C-4DFE-A707-6F22C5D77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4299" r="76093" b="55540"/>
          <a:stretch>
            <a:fillRect/>
          </a:stretch>
        </p:blipFill>
        <p:spPr bwMode="auto">
          <a:xfrm>
            <a:off x="733425" y="754063"/>
            <a:ext cx="14224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淘宝网chenying0907出品 14" descr="未标题-1">
            <a:extLst>
              <a:ext uri="{FF2B5EF4-FFF2-40B4-BE49-F238E27FC236}">
                <a16:creationId xmlns:a16="http://schemas.microsoft.com/office/drawing/2014/main" id="{4B184F21-24B3-4EB6-ACA7-3621248C8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4299" r="76093" b="55540"/>
          <a:stretch>
            <a:fillRect/>
          </a:stretch>
        </p:blipFill>
        <p:spPr bwMode="auto">
          <a:xfrm>
            <a:off x="3675063" y="1789113"/>
            <a:ext cx="14224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淘宝网chenying0907出品 14" descr="未标题-1">
            <a:extLst>
              <a:ext uri="{FF2B5EF4-FFF2-40B4-BE49-F238E27FC236}">
                <a16:creationId xmlns:a16="http://schemas.microsoft.com/office/drawing/2014/main" id="{B8A0975D-5CA8-46D4-85DE-E6C95F03B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4299" r="76093" b="55540"/>
          <a:stretch>
            <a:fillRect/>
          </a:stretch>
        </p:blipFill>
        <p:spPr bwMode="auto">
          <a:xfrm>
            <a:off x="6851650" y="1855788"/>
            <a:ext cx="1422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淘宝网chenying0907出品 14" descr="未标题-1">
            <a:extLst>
              <a:ext uri="{FF2B5EF4-FFF2-40B4-BE49-F238E27FC236}">
                <a16:creationId xmlns:a16="http://schemas.microsoft.com/office/drawing/2014/main" id="{3F796DE4-D8DF-4E58-9407-B3FE110D5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4299" r="76093" b="55540"/>
          <a:stretch>
            <a:fillRect/>
          </a:stretch>
        </p:blipFill>
        <p:spPr bwMode="auto">
          <a:xfrm>
            <a:off x="9529763" y="919163"/>
            <a:ext cx="14224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3783" name="矩形 6">
            <a:extLst>
              <a:ext uri="{FF2B5EF4-FFF2-40B4-BE49-F238E27FC236}">
                <a16:creationId xmlns:a16="http://schemas.microsoft.com/office/drawing/2014/main" id="{0391C201-12E0-42B4-A830-84A5E33C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213"/>
            <a:ext cx="1219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phức chia thành 2 loại, đó là: 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2D4EF9-23FC-4257-958F-30035384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2314575"/>
            <a:ext cx="481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2B3B84-E386-4AB9-AC74-5A6F6D78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321050"/>
            <a:ext cx="458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75B035-27E8-4221-A587-58B7D7D95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00" y="3408363"/>
            <a:ext cx="481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F1ADC9-154C-4C10-A75A-57849EBB3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138" y="2492375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60366-C295-490E-9F6D-2A1A1AA86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2836863"/>
            <a:ext cx="1865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phức </a:t>
            </a:r>
          </a:p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từ đơn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208-E043-4024-B334-65BA906FC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3832225"/>
            <a:ext cx="20256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phức </a:t>
            </a:r>
          </a:p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từ ghép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B0424-BDC4-4908-AFCB-B7CF09BB4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3059113"/>
            <a:ext cx="18113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</a:p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từ láy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53BDD6-409B-401A-83C4-53D6AE60F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3860800"/>
            <a:ext cx="17954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phức </a:t>
            </a:r>
          </a:p>
          <a:p>
            <a:pPr algn="ctr"/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từ láy</a:t>
            </a:r>
          </a:p>
        </p:txBody>
      </p:sp>
      <p:pic>
        <p:nvPicPr>
          <p:cNvPr id="24" name="10s-timdo.avi">
            <a:hlinkClick r:id="" action="ppaction://media"/>
            <a:extLst>
              <a:ext uri="{FF2B5EF4-FFF2-40B4-BE49-F238E27FC236}">
                <a16:creationId xmlns:a16="http://schemas.microsoft.com/office/drawing/2014/main" id="{91A49DC9-5E67-4F10-970A-3DC0ADE77B1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6026150"/>
            <a:ext cx="10858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187A036F-8027-4229-8093-A38D2E8C8896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863" y="54165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CA7524-CF57-48DA-B2E6-2AD3A5AF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2487613"/>
            <a:ext cx="481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0C30FA-540B-4C0C-8E4E-790C4E507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325" y="3054350"/>
            <a:ext cx="18113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</a:p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từ láy 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20" grpId="0"/>
      <p:bldP spid="21" grpId="0"/>
      <p:bldP spid="22" grpId="0"/>
      <p:bldP spid="5" grpId="0"/>
      <p:bldP spid="8" grpId="0"/>
      <p:bldP spid="9" grpId="0"/>
      <p:bldP spid="14" grpId="0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2" name="图片 13" descr="9bc9b167ee24a2798f13e3608a24363d">
            <a:extLst>
              <a:ext uri="{FF2B5EF4-FFF2-40B4-BE49-F238E27FC236}">
                <a16:creationId xmlns:a16="http://schemas.microsoft.com/office/drawing/2014/main" id="{961DD666-4F3D-4B02-8143-45CF2C517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4803" name="图片 4" descr="Z1-17(30)">
            <a:extLst>
              <a:ext uri="{FF2B5EF4-FFF2-40B4-BE49-F238E27FC236}">
                <a16:creationId xmlns:a16="http://schemas.microsoft.com/office/drawing/2014/main" id="{746BF9AD-87D6-437F-B54F-1B02E716D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9663"/>
            <a:ext cx="1219200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E3587B-03FC-4623-BFE9-D8F366BA2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293688"/>
            <a:ext cx="105441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pt-BR" altLang="en-US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pt-BR" altLang="en-US" sz="31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đúng:</a:t>
            </a:r>
            <a:endParaRPr lang="en-US" altLang="en-US" sz="31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pt-BR" alt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A. Từ ghép là từ phức do hai tiếng có quan hệ về nghĩa với nhau tạo thành.</a:t>
            </a:r>
            <a:endParaRPr lang="en-US" alt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pt-BR" altLang="en-US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ghép là từ phức do hai hay nhiều tiếng có quan hệ về nghĩa với nhau tạo thành.</a:t>
            </a:r>
            <a:endParaRPr lang="en-US" alt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pt-BR" alt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C. Từ ghép là từ phức do hai hay nhiều tiếng có quan hệ về ngữ âm với nhau tạo thành. </a:t>
            </a:r>
            <a:endParaRPr lang="en-US" alt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pt-BR" alt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D. Từ ghép là từ phức do hai tiếng có quan hệ về nghĩa và ngữ âm với nhau tạo thành.</a:t>
            </a:r>
            <a:endParaRPr lang="en-US" alt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0s-timdo.avi">
            <a:hlinkClick r:id="" action="ppaction://media"/>
            <a:extLst>
              <a:ext uri="{FF2B5EF4-FFF2-40B4-BE49-F238E27FC236}">
                <a16:creationId xmlns:a16="http://schemas.microsoft.com/office/drawing/2014/main" id="{8D87B39C-9F25-4324-90AF-E23E3FD2947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0" y="0"/>
            <a:ext cx="10858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DF761AAA-1192-4116-BD1A-FE90E1D726DB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6229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4DFCA7-D240-45B0-A138-C59AE0E39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1919288"/>
            <a:ext cx="105441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pt-BR" altLang="en-US" sz="3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Từ ghép là từ phức do hai hay nhiều tiếng có quan hệ về nghĩa với nhau tạo thành.</a:t>
            </a:r>
            <a:endParaRPr lang="en-US" altLang="en-US" sz="3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05DE46-0260-470E-B4F1-EB2B72464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4538663"/>
            <a:ext cx="6086476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AD063C-4F4B-4B10-B6B9-6DBF62668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5450"/>
            <a:ext cx="21986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E41D3884-4746-4BE0-AB59-602C2D4BF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143000"/>
            <a:ext cx="21986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C59AF41-52D4-4137-8DD6-DC71C16C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833563"/>
            <a:ext cx="219868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B035FEAD-875B-4100-9339-79D18B014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839788"/>
            <a:ext cx="2198687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33998E-6EA1-4735-A433-5575D9868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4713288"/>
            <a:ext cx="3211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Sạch sành sanh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95D6D0-B7DA-405F-ACF6-4145D5310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2659063"/>
            <a:ext cx="519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779B83-499C-48E7-B63C-E3C4D85F3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3313113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AA2B37-6AFD-4C4C-AE24-A252EA40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067175"/>
            <a:ext cx="519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1D0798-F317-4D85-8867-D48F56E6D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563" y="3027363"/>
            <a:ext cx="519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DEDCD1-BAF8-4FFC-9F78-982E12599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3890963"/>
            <a:ext cx="1890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Thật thà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C09B5-0D13-446C-8E19-81D7D9DCC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3541713"/>
            <a:ext cx="2468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Xanh xanh 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0FB769-9E0C-4770-AA5C-AD86ABE02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8" y="3292475"/>
            <a:ext cx="1385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5839" name="Rectangle 16">
            <a:extLst>
              <a:ext uri="{FF2B5EF4-FFF2-40B4-BE49-F238E27FC236}">
                <a16:creationId xmlns:a16="http://schemas.microsoft.com/office/drawing/2014/main" id="{B4C53099-EC06-4EDA-895C-98F49298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0" y="150813"/>
            <a:ext cx="5868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pt-BR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từ ghép?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10s-timdo.avi">
            <a:hlinkClick r:id="" action="ppaction://media"/>
            <a:extLst>
              <a:ext uri="{FF2B5EF4-FFF2-40B4-BE49-F238E27FC236}">
                <a16:creationId xmlns:a16="http://schemas.microsoft.com/office/drawing/2014/main" id="{D1D5B1BD-6E85-415E-B0D5-A61529174D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038" y="6084888"/>
            <a:ext cx="10858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91EE221-AA6A-47C7-A48C-40F178794104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0" y="53609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B41403-667B-404E-9E57-9592326F0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4708525"/>
            <a:ext cx="3211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pt-BR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 sành sanh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516962-6041-4C1E-B3A9-2A7FC7F6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838" y="4062413"/>
            <a:ext cx="519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4" tIns="45718" rIns="9139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t-BR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12" grpId="0"/>
      <p:bldP spid="13" grpId="0"/>
      <p:bldP spid="14" grpId="0"/>
      <p:bldP spid="16" grpId="0"/>
      <p:bldP spid="11" grpId="0"/>
      <p:bldP spid="15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8E713B9-76E0-4AB7-AAD2-D445F8BA72D6}"/>
              </a:ext>
            </a:extLst>
          </p:cNvPr>
          <p:cNvGrpSpPr>
            <a:grpSpLocks/>
          </p:cNvGrpSpPr>
          <p:nvPr/>
        </p:nvGrpSpPr>
        <p:grpSpPr bwMode="auto">
          <a:xfrm>
            <a:off x="49213" y="1416050"/>
            <a:ext cx="2941637" cy="3798888"/>
            <a:chOff x="4716016" y="483518"/>
            <a:chExt cx="2479306" cy="3666258"/>
          </a:xfrm>
        </p:grpSpPr>
        <p:pic>
          <p:nvPicPr>
            <p:cNvPr id="847894" name="图片 61">
              <a:extLst>
                <a:ext uri="{FF2B5EF4-FFF2-40B4-BE49-F238E27FC236}">
                  <a16:creationId xmlns:a16="http://schemas.microsoft.com/office/drawing/2014/main" id="{FAAEDE5A-C036-4AD9-9C0D-D23AFE003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3518"/>
              <a:ext cx="2479306" cy="366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7895" name="TextBox 68">
              <a:extLst>
                <a:ext uri="{FF2B5EF4-FFF2-40B4-BE49-F238E27FC236}">
                  <a16:creationId xmlns:a16="http://schemas.microsoft.com/office/drawing/2014/main" id="{AC4A89B4-56C0-41A7-A7E3-CB33A50E6A81}"/>
                </a:ext>
              </a:extLst>
            </p:cNvPr>
            <p:cNvSpPr txBox="1">
              <a:spLocks/>
            </p:cNvSpPr>
            <p:nvPr/>
          </p:nvSpPr>
          <p:spPr bwMode="auto">
            <a:xfrm rot="263090">
              <a:off x="5127495" y="2432636"/>
              <a:ext cx="1506733" cy="140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0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3500" b="1">
                  <a:solidFill>
                    <a:srgbClr val="40404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</a:rPr>
                <a:t>Quần áo</a:t>
              </a:r>
              <a:endParaRPr lang="zh-CN" altLang="en-US" sz="3500" b="1">
                <a:solidFill>
                  <a:srgbClr val="40404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5A5288E-7881-409E-A9AA-765ACBB9899E}"/>
              </a:ext>
            </a:extLst>
          </p:cNvPr>
          <p:cNvGrpSpPr>
            <a:grpSpLocks/>
          </p:cNvGrpSpPr>
          <p:nvPr/>
        </p:nvGrpSpPr>
        <p:grpSpPr bwMode="auto">
          <a:xfrm>
            <a:off x="3160713" y="1416050"/>
            <a:ext cx="2941637" cy="3798888"/>
            <a:chOff x="4716016" y="483518"/>
            <a:chExt cx="2479306" cy="3666258"/>
          </a:xfrm>
        </p:grpSpPr>
        <p:pic>
          <p:nvPicPr>
            <p:cNvPr id="847892" name="图片 70">
              <a:extLst>
                <a:ext uri="{FF2B5EF4-FFF2-40B4-BE49-F238E27FC236}">
                  <a16:creationId xmlns:a16="http://schemas.microsoft.com/office/drawing/2014/main" id="{69E1BB78-853C-4ADD-B651-C613AA08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3518"/>
              <a:ext cx="2479306" cy="366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7893" name="TextBox 68">
              <a:extLst>
                <a:ext uri="{FF2B5EF4-FFF2-40B4-BE49-F238E27FC236}">
                  <a16:creationId xmlns:a16="http://schemas.microsoft.com/office/drawing/2014/main" id="{AA5EB8D1-5BF2-44BC-B089-AC07D98559B7}"/>
                </a:ext>
              </a:extLst>
            </p:cNvPr>
            <p:cNvSpPr txBox="1">
              <a:spLocks/>
            </p:cNvSpPr>
            <p:nvPr/>
          </p:nvSpPr>
          <p:spPr bwMode="auto">
            <a:xfrm rot="263090">
              <a:off x="5127495" y="2432636"/>
              <a:ext cx="1506733" cy="140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0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3500" b="1">
                  <a:solidFill>
                    <a:srgbClr val="40404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</a:rPr>
                <a:t>Mùa thu</a:t>
              </a:r>
              <a:endParaRPr lang="zh-CN" altLang="en-US" sz="3500" b="1">
                <a:solidFill>
                  <a:srgbClr val="40404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81ECB38-62BC-45CA-BE54-B8E4597D3645}"/>
              </a:ext>
            </a:extLst>
          </p:cNvPr>
          <p:cNvGrpSpPr>
            <a:grpSpLocks/>
          </p:cNvGrpSpPr>
          <p:nvPr/>
        </p:nvGrpSpPr>
        <p:grpSpPr bwMode="auto">
          <a:xfrm>
            <a:off x="6321425" y="1416050"/>
            <a:ext cx="2941638" cy="3798888"/>
            <a:chOff x="4716016" y="483518"/>
            <a:chExt cx="2479306" cy="3666258"/>
          </a:xfrm>
        </p:grpSpPr>
        <p:pic>
          <p:nvPicPr>
            <p:cNvPr id="847890" name="图片 73">
              <a:extLst>
                <a:ext uri="{FF2B5EF4-FFF2-40B4-BE49-F238E27FC236}">
                  <a16:creationId xmlns:a16="http://schemas.microsoft.com/office/drawing/2014/main" id="{3902D905-7693-4D2E-BEDC-6255D275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3518"/>
              <a:ext cx="2479306" cy="366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7891" name="TextBox 68">
              <a:extLst>
                <a:ext uri="{FF2B5EF4-FFF2-40B4-BE49-F238E27FC236}">
                  <a16:creationId xmlns:a16="http://schemas.microsoft.com/office/drawing/2014/main" id="{D59D47FE-1DA2-4D1A-AD94-1E8401B6360D}"/>
                </a:ext>
              </a:extLst>
            </p:cNvPr>
            <p:cNvSpPr txBox="1">
              <a:spLocks/>
            </p:cNvSpPr>
            <p:nvPr/>
          </p:nvSpPr>
          <p:spPr bwMode="auto">
            <a:xfrm rot="263090">
              <a:off x="5127495" y="2432636"/>
              <a:ext cx="1506733" cy="140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0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3500" b="1">
                  <a:solidFill>
                    <a:srgbClr val="40404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</a:rPr>
                <a:t>Cặp sách</a:t>
              </a:r>
              <a:endParaRPr lang="zh-CN" altLang="en-US" sz="3500" b="1">
                <a:solidFill>
                  <a:srgbClr val="40404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endParaRPr>
            </a:p>
          </p:txBody>
        </p:sp>
      </p:grpSp>
      <p:sp>
        <p:nvSpPr>
          <p:cNvPr id="847877" name="Rectangle 3">
            <a:extLst>
              <a:ext uri="{FF2B5EF4-FFF2-40B4-BE49-F238E27FC236}">
                <a16:creationId xmlns:a16="http://schemas.microsoft.com/office/drawing/2014/main" id="{A4269C4E-CD9F-4DC6-9A85-0D4174A32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487363"/>
            <a:ext cx="1052988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900" b="1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altLang="en-US" sz="39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Đâu là từ láy?</a:t>
            </a:r>
          </a:p>
        </p:txBody>
      </p:sp>
      <p:grpSp>
        <p:nvGrpSpPr>
          <p:cNvPr id="19" name="组合 72">
            <a:extLst>
              <a:ext uri="{FF2B5EF4-FFF2-40B4-BE49-F238E27FC236}">
                <a16:creationId xmlns:a16="http://schemas.microsoft.com/office/drawing/2014/main" id="{D6FC248D-FCD7-48D4-8B42-BCD60D49FF10}"/>
              </a:ext>
            </a:extLst>
          </p:cNvPr>
          <p:cNvGrpSpPr>
            <a:grpSpLocks/>
          </p:cNvGrpSpPr>
          <p:nvPr/>
        </p:nvGrpSpPr>
        <p:grpSpPr bwMode="auto">
          <a:xfrm>
            <a:off x="9417050" y="1416050"/>
            <a:ext cx="2941638" cy="3798888"/>
            <a:chOff x="4716016" y="483518"/>
            <a:chExt cx="2479306" cy="3666258"/>
          </a:xfrm>
        </p:grpSpPr>
        <p:pic>
          <p:nvPicPr>
            <p:cNvPr id="847888" name="图片 73">
              <a:extLst>
                <a:ext uri="{FF2B5EF4-FFF2-40B4-BE49-F238E27FC236}">
                  <a16:creationId xmlns:a16="http://schemas.microsoft.com/office/drawing/2014/main" id="{3B61214B-D694-4A05-A710-1FF02681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3518"/>
              <a:ext cx="2479306" cy="366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7889" name="TextBox 68">
              <a:extLst>
                <a:ext uri="{FF2B5EF4-FFF2-40B4-BE49-F238E27FC236}">
                  <a16:creationId xmlns:a16="http://schemas.microsoft.com/office/drawing/2014/main" id="{888F30DE-C3D3-46B3-9F03-563C6E5608EE}"/>
                </a:ext>
              </a:extLst>
            </p:cNvPr>
            <p:cNvSpPr txBox="1">
              <a:spLocks/>
            </p:cNvSpPr>
            <p:nvPr/>
          </p:nvSpPr>
          <p:spPr bwMode="auto">
            <a:xfrm rot="263090">
              <a:off x="5127495" y="2432636"/>
              <a:ext cx="1506733" cy="140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0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3500" b="1">
                  <a:solidFill>
                    <a:srgbClr val="40404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</a:rPr>
                <a:t>Rộn ràng</a:t>
              </a:r>
              <a:endParaRPr lang="zh-CN" altLang="en-US" sz="3500" b="1">
                <a:solidFill>
                  <a:srgbClr val="40404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526259-EC38-494E-954C-576409B4CA7C}"/>
              </a:ext>
            </a:extLst>
          </p:cNvPr>
          <p:cNvSpPr txBox="1"/>
          <p:nvPr/>
        </p:nvSpPr>
        <p:spPr>
          <a:xfrm>
            <a:off x="1349375" y="1935163"/>
            <a:ext cx="555625" cy="706437"/>
          </a:xfrm>
          <a:prstGeom prst="rect">
            <a:avLst/>
          </a:prstGeom>
          <a:noFill/>
        </p:spPr>
        <p:txBody>
          <a:bodyPr wrap="none" lIns="91376" tIns="45718" rIns="91376" bIns="45718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110CE-04E0-42A7-9714-D595ECF85571}"/>
              </a:ext>
            </a:extLst>
          </p:cNvPr>
          <p:cNvSpPr txBox="1"/>
          <p:nvPr/>
        </p:nvSpPr>
        <p:spPr>
          <a:xfrm>
            <a:off x="4494213" y="1935163"/>
            <a:ext cx="525462" cy="706437"/>
          </a:xfrm>
          <a:prstGeom prst="rect">
            <a:avLst/>
          </a:prstGeom>
          <a:noFill/>
        </p:spPr>
        <p:txBody>
          <a:bodyPr wrap="none" lIns="91376" tIns="45718" rIns="91376" bIns="45718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FCAA86-B1D0-49B1-A2FE-4B543ADD9807}"/>
              </a:ext>
            </a:extLst>
          </p:cNvPr>
          <p:cNvSpPr txBox="1"/>
          <p:nvPr/>
        </p:nvSpPr>
        <p:spPr>
          <a:xfrm>
            <a:off x="7677150" y="1935163"/>
            <a:ext cx="555625" cy="706437"/>
          </a:xfrm>
          <a:prstGeom prst="rect">
            <a:avLst/>
          </a:prstGeom>
          <a:noFill/>
        </p:spPr>
        <p:txBody>
          <a:bodyPr wrap="none" lIns="91376" tIns="45718" rIns="91376" bIns="45718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AF1C0B-E706-45B9-8AA7-9545694FA1C8}"/>
              </a:ext>
            </a:extLst>
          </p:cNvPr>
          <p:cNvSpPr txBox="1"/>
          <p:nvPr/>
        </p:nvSpPr>
        <p:spPr>
          <a:xfrm>
            <a:off x="10736263" y="1935163"/>
            <a:ext cx="555625" cy="706437"/>
          </a:xfrm>
          <a:prstGeom prst="rect">
            <a:avLst/>
          </a:prstGeom>
          <a:noFill/>
        </p:spPr>
        <p:txBody>
          <a:bodyPr wrap="none" lIns="91376" tIns="45718" rIns="91376" bIns="45718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</a:t>
            </a:r>
          </a:p>
        </p:txBody>
      </p:sp>
      <p:grpSp>
        <p:nvGrpSpPr>
          <p:cNvPr id="26" name="组合 72">
            <a:extLst>
              <a:ext uri="{FF2B5EF4-FFF2-40B4-BE49-F238E27FC236}">
                <a16:creationId xmlns:a16="http://schemas.microsoft.com/office/drawing/2014/main" id="{7CFC2F15-0F84-412C-9990-94EBFC642C4B}"/>
              </a:ext>
            </a:extLst>
          </p:cNvPr>
          <p:cNvGrpSpPr>
            <a:grpSpLocks/>
          </p:cNvGrpSpPr>
          <p:nvPr/>
        </p:nvGrpSpPr>
        <p:grpSpPr bwMode="auto">
          <a:xfrm>
            <a:off x="9426575" y="1411288"/>
            <a:ext cx="2941638" cy="3798887"/>
            <a:chOff x="4716016" y="483518"/>
            <a:chExt cx="2479306" cy="3666258"/>
          </a:xfrm>
        </p:grpSpPr>
        <p:pic>
          <p:nvPicPr>
            <p:cNvPr id="847886" name="图片 73">
              <a:extLst>
                <a:ext uri="{FF2B5EF4-FFF2-40B4-BE49-F238E27FC236}">
                  <a16:creationId xmlns:a16="http://schemas.microsoft.com/office/drawing/2014/main" id="{7DD5F4BE-1E07-40DF-9010-8A01E5759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83518"/>
              <a:ext cx="2479306" cy="3666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7887" name="TextBox 68">
              <a:extLst>
                <a:ext uri="{FF2B5EF4-FFF2-40B4-BE49-F238E27FC236}">
                  <a16:creationId xmlns:a16="http://schemas.microsoft.com/office/drawing/2014/main" id="{6E5AB066-CD06-4624-9CC8-BF783286E808}"/>
                </a:ext>
              </a:extLst>
            </p:cNvPr>
            <p:cNvSpPr txBox="1">
              <a:spLocks/>
            </p:cNvSpPr>
            <p:nvPr/>
          </p:nvSpPr>
          <p:spPr bwMode="auto">
            <a:xfrm rot="263090">
              <a:off x="5127495" y="2432636"/>
              <a:ext cx="1506733" cy="140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0" anchorCtr="1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zh-CN" sz="3500" b="1">
                  <a:solidFill>
                    <a:srgbClr val="FF000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</a:rPr>
                <a:t>Rộn ràng</a:t>
              </a:r>
              <a:endParaRPr lang="zh-CN" altLang="en-US" sz="3500" b="1">
                <a:solidFill>
                  <a:srgbClr val="FF000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ABDEF6-094E-4004-890A-BA9CDE1C8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788" y="1930400"/>
            <a:ext cx="5556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7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7A0ED285-7018-4674-BD3A-B6FB3F357ED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213" y="6024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23" grpId="0"/>
      <p:bldP spid="24" grpId="0"/>
      <p:bldP spid="25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40F515B-A451-4F86-B14B-22237E0FB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-177800"/>
            <a:ext cx="4176713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A87765F-7FB6-4811-B1C9-525D188F3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-177800"/>
            <a:ext cx="4176712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1E2050-2EF5-4E05-BC79-6B538A6FC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-177800"/>
            <a:ext cx="4176712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CE0CEB31-3689-4DCD-A051-C142449D3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-177800"/>
            <a:ext cx="4176712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8902" name="Rectangle 1">
            <a:extLst>
              <a:ext uri="{FF2B5EF4-FFF2-40B4-BE49-F238E27FC236}">
                <a16:creationId xmlns:a16="http://schemas.microsoft.com/office/drawing/2014/main" id="{9667C8D6-00C4-48EF-9F61-69C7D69CF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311150"/>
            <a:ext cx="8283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alt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Dòng nào sau đây không phải là từ láy?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BC015-5F01-4442-940F-8FFCECE4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1257300"/>
            <a:ext cx="55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78017-EB6C-4417-856D-EF2360DF9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1284288"/>
            <a:ext cx="525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22C401-DDF3-4B38-8CE7-D362DB29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538" y="1257300"/>
            <a:ext cx="554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CBDFC0-4E0C-4E53-87D5-878046953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2475" y="1284288"/>
            <a:ext cx="554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D19B7-6CE4-4A76-9AAD-261BA00C6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3411538"/>
            <a:ext cx="1992312" cy="153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Nhăn nhó,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móm mém,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rì rào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1053A-F9D7-4933-B519-5CAA76710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850" y="3411538"/>
            <a:ext cx="1989138" cy="146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Xanh xanh,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thăm thẳm, biêng biếc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2319B-C1CB-489C-81C0-DD179498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25" y="3444875"/>
            <a:ext cx="2125663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hồng,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tươi tốt,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mong ngóng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4B164-964C-4313-A7BA-EE577A639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663" y="3459163"/>
            <a:ext cx="1917700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Li ti,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lom khom,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um tùm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191F6C-50B8-44C3-A7DC-5BEDB770A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252538"/>
            <a:ext cx="554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C6715D-D4CF-4FCB-B547-2BD5CF1E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863" y="3440113"/>
            <a:ext cx="2125662" cy="153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76" tIns="45718" rIns="9137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hồng,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tươi tốt,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ngóng</a:t>
            </a:r>
          </a:p>
        </p:txBody>
      </p:sp>
      <p:pic>
        <p:nvPicPr>
          <p:cNvPr id="33" name="10s-timdo.avi">
            <a:hlinkClick r:id="" action="ppaction://media"/>
            <a:extLst>
              <a:ext uri="{FF2B5EF4-FFF2-40B4-BE49-F238E27FC236}">
                <a16:creationId xmlns:a16="http://schemas.microsoft.com/office/drawing/2014/main" id="{0AEB1239-8ECF-4E8B-8307-0E3D0D312C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6026150"/>
            <a:ext cx="1085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2E2D96E2-DC1B-4122-BB78-DD0939692D5B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600" y="5721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/>
      <p:bldP spid="20" grpId="0"/>
      <p:bldP spid="21" grpId="0"/>
      <p:bldP spid="22" grpId="0"/>
      <p:bldP spid="5" grpId="0" animBg="1"/>
      <p:bldP spid="6" grpId="0" animBg="1"/>
      <p:bldP spid="7" grpId="0" animBg="1"/>
      <p:bldP spid="8" grpId="0" animBg="1"/>
      <p:bldP spid="31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DEDD4FBE-4969-4B53-8ED2-0CAE8CFD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8188"/>
            <a:ext cx="29003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>
            <a:extLst>
              <a:ext uri="{FF2B5EF4-FFF2-40B4-BE49-F238E27FC236}">
                <a16:creationId xmlns:a16="http://schemas.microsoft.com/office/drawing/2014/main" id="{5BA78250-4001-49F3-BC34-1479F813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41288"/>
            <a:ext cx="41290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6731900-D568-4C6E-BEDC-B78B863808FE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2390775"/>
            <a:ext cx="6615112" cy="1512888"/>
            <a:chOff x="4888" y="2893"/>
            <a:chExt cx="9838" cy="2382"/>
          </a:xfrm>
        </p:grpSpPr>
        <p:sp>
          <p:nvSpPr>
            <p:cNvPr id="14" name="剪去单角的矩形 13">
              <a:extLst>
                <a:ext uri="{FF2B5EF4-FFF2-40B4-BE49-F238E27FC236}">
                  <a16:creationId xmlns:a16="http://schemas.microsoft.com/office/drawing/2014/main" id="{EEE7F4B2-7B24-4357-8E45-4F833549CD94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剪去单角的矩形 14">
              <a:extLst>
                <a:ext uri="{FF2B5EF4-FFF2-40B4-BE49-F238E27FC236}">
                  <a16:creationId xmlns:a16="http://schemas.microsoft.com/office/drawing/2014/main" id="{347CEFDD-766E-4938-A5C8-524ED05F295C}"/>
                </a:ext>
              </a:extLst>
            </p:cNvPr>
            <p:cNvSpPr/>
            <p:nvPr/>
          </p:nvSpPr>
          <p:spPr>
            <a:xfrm flipV="1">
              <a:off x="5072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21AD6B3-4051-48BE-8499-1409DB6A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2579688"/>
            <a:ext cx="4308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en-US" altLang="zh-CN" sz="40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thức Ngữ văn</a:t>
            </a:r>
            <a:endParaRPr lang="zh-CN" altLang="en-US" sz="40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F1BD731-D8FA-4346-9625-760F68D94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2603500"/>
            <a:ext cx="10826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50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A5FFDAA-1881-4B54-AEB7-571C63C42B5F}"/>
              </a:ext>
            </a:extLst>
          </p:cNvPr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>
            <a:extLst>
              <a:ext uri="{FF2B5EF4-FFF2-40B4-BE49-F238E27FC236}">
                <a16:creationId xmlns:a16="http://schemas.microsoft.com/office/drawing/2014/main" id="{FB049C30-143E-498B-963F-38174900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FF9FB9-7948-458E-B07F-9CB8AB3F5835}"/>
              </a:ext>
            </a:extLst>
          </p:cNvPr>
          <p:cNvGraphicFramePr>
            <a:graphicFrameLocks noGrp="1"/>
          </p:cNvGraphicFramePr>
          <p:nvPr/>
        </p:nvGraphicFramePr>
        <p:xfrm>
          <a:off x="928688" y="584200"/>
          <a:ext cx="10258424" cy="5624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9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4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1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PHỨC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ÂM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353">
                <a:tc rowSpan="2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LÁY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Trừ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lặp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lại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vẹn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một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="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23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ngời</a:t>
                      </a:r>
                      <a:r>
                        <a:rPr lang="en-US" sz="23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ngời</a:t>
                      </a:r>
                      <a:r>
                        <a:rPr lang="en-US" sz="23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3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xanh</a:t>
                      </a:r>
                      <a:r>
                        <a:rPr lang="en-US" sz="23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xanh</a:t>
                      </a:r>
                      <a:r>
                        <a:rPr lang="en-US" sz="2300" b="0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,…),</a:t>
                      </a:r>
                      <a:r>
                        <a:rPr lang="en-US" sz="23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</a:t>
                      </a:r>
                      <a:r>
                        <a:rPr lang="en-US" sz="23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hỉ</a:t>
                      </a:r>
                      <a:r>
                        <a:rPr lang="en-US" sz="23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một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tạo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lang="vi-VN" sz="230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nào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="0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3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3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  <a:r>
                        <a:rPr lang="en-US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hường</a:t>
                      </a:r>
                      <a:r>
                        <a:rPr lang="en-US" sz="23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3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lang="en-US" sz="23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nhau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ngữ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300" b="1" u="non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đầu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nhau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cả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âm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đầu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vi-VN" sz="2300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3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7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just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u="sng" dirty="0">
                          <a:latin typeface="Times New Roman" pitchFamily="18" charset="0"/>
                          <a:cs typeface="Times New Roman" pitchFamily="18" charset="0"/>
                        </a:rPr>
                        <a:t>VD1</a:t>
                      </a:r>
                      <a:r>
                        <a:rPr lang="en-US" sz="2300" dirty="0"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2300" i="1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300" i="1" dirty="0" err="1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3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dirty="0" err="1">
                          <a:latin typeface="Times New Roman" pitchFamily="18" charset="0"/>
                          <a:cs typeface="Times New Roman" pitchFamily="18" charset="0"/>
                        </a:rPr>
                        <a:t>hoét</a:t>
                      </a:r>
                      <a:r>
                        <a:rPr lang="en-US" sz="2300" i="1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r>
                        <a:rPr lang="en-US" sz="2300" dirty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30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300" i="1" dirty="0" err="1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300" i="1" dirty="0"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3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3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hoét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“h”.</a:t>
                      </a:r>
                      <a:endParaRPr lang="en-US" sz="23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300" u="sng" baseline="0" dirty="0">
                          <a:latin typeface="Times New Roman" pitchFamily="18" charset="0"/>
                          <a:cs typeface="Times New Roman" pitchFamily="18" charset="0"/>
                        </a:rPr>
                        <a:t>VD2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“Lung </a:t>
                      </a:r>
                      <a:r>
                        <a:rPr lang="en-US" sz="23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linh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”: </a:t>
                      </a:r>
                      <a:r>
                        <a:rPr lang="en-US" sz="2300" i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“Lung”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300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linh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tách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i="1" baseline="0" dirty="0">
                          <a:latin typeface="Times New Roman" pitchFamily="18" charset="0"/>
                          <a:cs typeface="Times New Roman" pitchFamily="18" charset="0"/>
                        </a:rPr>
                        <a:t>“l”.</a:t>
                      </a: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614">
                <a:tc rowSpan="2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 GHÉP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3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2300" b="1" u="none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="1" u="none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u="none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2300" b="1" u="non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3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hông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3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endParaRPr lang="en-US" sz="23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6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US" sz="23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VD: </a:t>
                      </a:r>
                      <a:r>
                        <a:rPr lang="en-US" sz="23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“Cha </a:t>
                      </a:r>
                      <a:r>
                        <a:rPr lang="en-US" sz="2300" i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3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”:</a:t>
                      </a:r>
                      <a:r>
                        <a:rPr lang="en-US" sz="2300" i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3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3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4DF899-52BB-4AA4-AFC5-9D90EC149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3919538"/>
            <a:ext cx="435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TƯƠI TỐT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662090-BB6A-4EC1-86F2-7F80A6BEC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919538"/>
            <a:ext cx="3876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MONG NGÓNG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04B5-57FB-4949-91EB-8B8084C1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935413"/>
            <a:ext cx="3209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1973" name="Rectangle 2">
            <a:extLst>
              <a:ext uri="{FF2B5EF4-FFF2-40B4-BE49-F238E27FC236}">
                <a16:creationId xmlns:a16="http://schemas.microsoft.com/office/drawing/2014/main" id="{C7738E6D-F2FE-4F8C-8A80-168E630CA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1187450"/>
            <a:ext cx="712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ĐẶC BIỆT CỦA TỪ GHÉP: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98EA14-59D6-4009-A443-050EF573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3938588"/>
            <a:ext cx="3209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OA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1C72B-462A-4ED4-99F3-053F3AEB5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3927475"/>
            <a:ext cx="4354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ƯƠI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57170-E0C3-43A9-8DFF-B6059A1BC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924300"/>
            <a:ext cx="3876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GÓNG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18F182-DE42-42B2-97F4-32576948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1862138"/>
            <a:ext cx="9415462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6" tIns="45718" rIns="9136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ngẫu nhiên 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sự </a:t>
            </a:r>
            <a:r>
              <a:rPr lang="en-US" altLang="en-US" sz="3600" b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 lặp về ngữ âm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giữa các tiếng tạo thành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1978" name="Picture 1">
            <a:extLst>
              <a:ext uri="{FF2B5EF4-FFF2-40B4-BE49-F238E27FC236}">
                <a16:creationId xmlns:a16="http://schemas.microsoft.com/office/drawing/2014/main" id="{DB344AC6-1CB7-4F1C-8FDF-89BB161A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75" y="-57150"/>
            <a:ext cx="389096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73C7B6D3-EE9B-4169-87CB-92DC46E4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8188"/>
            <a:ext cx="2900363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>
            <a:extLst>
              <a:ext uri="{FF2B5EF4-FFF2-40B4-BE49-F238E27FC236}">
                <a16:creationId xmlns:a16="http://schemas.microsoft.com/office/drawing/2014/main" id="{36BF9A93-E73F-4BCB-BC6B-D8DDB2798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41288"/>
            <a:ext cx="41290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BB9B619-6D5A-4C7E-8172-5891188D9FEF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2390775"/>
            <a:ext cx="6615112" cy="1512888"/>
            <a:chOff x="4888" y="2893"/>
            <a:chExt cx="9838" cy="2382"/>
          </a:xfrm>
        </p:grpSpPr>
        <p:sp>
          <p:nvSpPr>
            <p:cNvPr id="14" name="剪去单角的矩形 13">
              <a:extLst>
                <a:ext uri="{FF2B5EF4-FFF2-40B4-BE49-F238E27FC236}">
                  <a16:creationId xmlns:a16="http://schemas.microsoft.com/office/drawing/2014/main" id="{DE7645C0-A63B-4791-8876-431BE296A119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剪去单角的矩形 14">
              <a:extLst>
                <a:ext uri="{FF2B5EF4-FFF2-40B4-BE49-F238E27FC236}">
                  <a16:creationId xmlns:a16="http://schemas.microsoft.com/office/drawing/2014/main" id="{41C7CF73-4F18-496E-8490-4E2DB64B3F38}"/>
                </a:ext>
              </a:extLst>
            </p:cNvPr>
            <p:cNvSpPr/>
            <p:nvPr/>
          </p:nvSpPr>
          <p:spPr>
            <a:xfrm flipV="1">
              <a:off x="5072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1E42D31-492C-4ECF-BACD-9774E9934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2579688"/>
            <a:ext cx="4308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en-US" altLang="zh-CN" sz="40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thức Ngữ văn</a:t>
            </a:r>
            <a:endParaRPr lang="zh-CN" altLang="en-US" sz="40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6CEB658-CFA5-4376-913F-1DFAE55C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2603500"/>
            <a:ext cx="10826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50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33F5E70-A998-40B6-8AC4-3AB89BEFF915}"/>
              </a:ext>
            </a:extLst>
          </p:cNvPr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>
            <a:extLst>
              <a:ext uri="{FF2B5EF4-FFF2-40B4-BE49-F238E27FC236}">
                <a16:creationId xmlns:a16="http://schemas.microsoft.com/office/drawing/2014/main" id="{E7B23833-A8F4-4E7D-A8B3-5C105213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over">
            <a:extLst>
              <a:ext uri="{FF2B5EF4-FFF2-40B4-BE49-F238E27FC236}">
                <a16:creationId xmlns:a16="http://schemas.microsoft.com/office/drawing/2014/main" id="{679B912C-89B7-4BC3-9CDB-35288A58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997325"/>
            <a:ext cx="793273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over">
            <a:extLst>
              <a:ext uri="{FF2B5EF4-FFF2-40B4-BE49-F238E27FC236}">
                <a16:creationId xmlns:a16="http://schemas.microsoft.com/office/drawing/2014/main" id="{A6846CE9-1031-4513-ADAF-5F6C934EF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908175"/>
            <a:ext cx="79978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over">
            <a:extLst>
              <a:ext uri="{FF2B5EF4-FFF2-40B4-BE49-F238E27FC236}">
                <a16:creationId xmlns:a16="http://schemas.microsoft.com/office/drawing/2014/main" id="{92DAC865-8AE5-4B12-8153-21C8BAAF2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697163"/>
            <a:ext cx="47609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>
            <a:extLst>
              <a:ext uri="{FF2B5EF4-FFF2-40B4-BE49-F238E27FC236}">
                <a16:creationId xmlns:a16="http://schemas.microsoft.com/office/drawing/2014/main" id="{9D636268-F690-4089-850B-B85F1445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65213"/>
            <a:ext cx="47609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over">
            <a:extLst>
              <a:ext uri="{FF2B5EF4-FFF2-40B4-BE49-F238E27FC236}">
                <a16:creationId xmlns:a16="http://schemas.microsoft.com/office/drawing/2014/main" id="{746218BA-FF6F-4154-8E91-43644DD9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1825625"/>
            <a:ext cx="28225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 descr="左下">
            <a:extLst>
              <a:ext uri="{FF2B5EF4-FFF2-40B4-BE49-F238E27FC236}">
                <a16:creationId xmlns:a16="http://schemas.microsoft.com/office/drawing/2014/main" id="{9BCB3EC5-CE52-4103-9D16-0B45C367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2900363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 descr="右上">
            <a:extLst>
              <a:ext uri="{FF2B5EF4-FFF2-40B4-BE49-F238E27FC236}">
                <a16:creationId xmlns:a16="http://schemas.microsoft.com/office/drawing/2014/main" id="{56379B92-BA51-4F5C-A6B3-AD9657FB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-211138"/>
            <a:ext cx="4129087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4025" name="TextBox 1">
            <a:extLst>
              <a:ext uri="{FF2B5EF4-FFF2-40B4-BE49-F238E27FC236}">
                <a16:creationId xmlns:a16="http://schemas.microsoft.com/office/drawing/2014/main" id="{46FE9897-3B73-44B7-B8F6-E2223144F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520700"/>
            <a:ext cx="5062537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DÙNG SƠ ĐỒ TƯ DUY TỰ VẼ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6">
            <a:extLst>
              <a:ext uri="{FF2B5EF4-FFF2-40B4-BE49-F238E27FC236}">
                <a16:creationId xmlns:a16="http://schemas.microsoft.com/office/drawing/2014/main" id="{2552ABCE-6DE9-46B1-B1E6-845AE7695175}"/>
              </a:ext>
            </a:extLst>
          </p:cNvPr>
          <p:cNvSpPr txBox="1"/>
          <p:nvPr/>
        </p:nvSpPr>
        <p:spPr>
          <a:xfrm>
            <a:off x="479425" y="404813"/>
            <a:ext cx="5702300" cy="708025"/>
          </a:xfrm>
          <a:prstGeom prst="rect">
            <a:avLst/>
          </a:prstGeom>
          <a:noFill/>
        </p:spPr>
        <p:txBody>
          <a:bodyPr wrap="none" lIns="91354" tIns="45718" rIns="91354" bIns="45718" anchor="ctr">
            <a:normAutofit fontScale="85000" lnSpcReduction="20000"/>
          </a:bodyPr>
          <a:lstStyle/>
          <a:p>
            <a:pPr defTabSz="1217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4700" b="1" dirty="0">
                <a:latin typeface="+mj-lt"/>
                <a:ea typeface="HGSSoeiKakupoptai" pitchFamily="50" charset="-128"/>
              </a:rPr>
              <a:t>THỂ LỆ TRÒ CHƠI:</a:t>
            </a:r>
            <a:r>
              <a:rPr lang="vi-VN" altLang="zh-CN" sz="5300" b="1" dirty="0">
                <a:latin typeface="+mj-lt"/>
                <a:ea typeface="HGSSoeiKakupoptai" pitchFamily="50" charset="-128"/>
              </a:rPr>
              <a:t> </a:t>
            </a:r>
            <a:endParaRPr lang="en-US" altLang="zh-CN" sz="5300" b="1" dirty="0">
              <a:latin typeface="+mj-lt"/>
              <a:ea typeface="HGSSoeiKakupoptai" pitchFamily="50" charset="-128"/>
            </a:endParaRPr>
          </a:p>
        </p:txBody>
      </p:sp>
      <p:sp>
        <p:nvSpPr>
          <p:cNvPr id="3" name="七角星 2">
            <a:extLst>
              <a:ext uri="{FF2B5EF4-FFF2-40B4-BE49-F238E27FC236}">
                <a16:creationId xmlns:a16="http://schemas.microsoft.com/office/drawing/2014/main" id="{5D149B75-CF8F-46F6-ACCE-B779BE9AB987}"/>
              </a:ext>
            </a:extLst>
          </p:cNvPr>
          <p:cNvSpPr/>
          <p:nvPr/>
        </p:nvSpPr>
        <p:spPr>
          <a:xfrm>
            <a:off x="109538" y="1169988"/>
            <a:ext cx="3824287" cy="3286125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0" tIns="60900" rIns="121800" bIns="60900" anchor="ctr"/>
          <a:lstStyle/>
          <a:p>
            <a:pPr algn="ctr" defTabSz="1217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5" name="七角星 24">
            <a:extLst>
              <a:ext uri="{FF2B5EF4-FFF2-40B4-BE49-F238E27FC236}">
                <a16:creationId xmlns:a16="http://schemas.microsoft.com/office/drawing/2014/main" id="{EEEE3A4E-0909-49BB-9C86-79EEF3DD1683}"/>
              </a:ext>
            </a:extLst>
          </p:cNvPr>
          <p:cNvSpPr/>
          <p:nvPr/>
        </p:nvSpPr>
        <p:spPr>
          <a:xfrm>
            <a:off x="3862388" y="1565275"/>
            <a:ext cx="4011612" cy="3287713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0" tIns="60900" rIns="121800" bIns="60900" anchor="ctr"/>
          <a:lstStyle/>
          <a:p>
            <a:pPr algn="ctr" defTabSz="1217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9" name="七角星 28">
            <a:extLst>
              <a:ext uri="{FF2B5EF4-FFF2-40B4-BE49-F238E27FC236}">
                <a16:creationId xmlns:a16="http://schemas.microsoft.com/office/drawing/2014/main" id="{8C3EB6F8-1088-4924-B9DF-3359A88B59F8}"/>
              </a:ext>
            </a:extLst>
          </p:cNvPr>
          <p:cNvSpPr/>
          <p:nvPr/>
        </p:nvSpPr>
        <p:spPr>
          <a:xfrm>
            <a:off x="7942263" y="2138363"/>
            <a:ext cx="3876675" cy="3287712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0" tIns="60900" rIns="121800" bIns="60900" anchor="ctr"/>
          <a:lstStyle/>
          <a:p>
            <a:pPr algn="ctr" defTabSz="12178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D7D70-A21C-441B-A1A8-313EAD42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919288"/>
            <a:ext cx="2919413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en-US" altLang="en-US" sz="31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Tìm từ </a:t>
            </a:r>
            <a:endParaRPr lang="vi-VN" altLang="en-US" sz="3100" b="1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ctr">
              <a:lnSpc>
                <a:spcPts val="3500"/>
              </a:lnSpc>
            </a:pPr>
            <a:r>
              <a:rPr lang="en-US" altLang="en-US" sz="31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thể hiện</a:t>
            </a:r>
          </a:p>
          <a:p>
            <a:pPr algn="ctr">
              <a:lnSpc>
                <a:spcPts val="3500"/>
              </a:lnSpc>
            </a:pPr>
            <a:r>
              <a:rPr lang="en-US" altLang="en-US" sz="31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 nội dung</a:t>
            </a:r>
          </a:p>
          <a:p>
            <a:pPr algn="ctr">
              <a:lnSpc>
                <a:spcPts val="3500"/>
              </a:lnSpc>
            </a:pPr>
            <a:r>
              <a:rPr lang="en-US" altLang="en-US" sz="31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</a:rPr>
              <a:t> bức tranh</a:t>
            </a:r>
            <a:endParaRPr lang="zh-CN" altLang="en-US" sz="3100" b="1">
              <a:solidFill>
                <a:srgbClr val="FF0000"/>
              </a:solidFill>
              <a:latin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DBB28C62-1D71-45F7-B36D-B839E2D1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2346325"/>
            <a:ext cx="36830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- Bức tranh có </a:t>
            </a:r>
            <a:r>
              <a:rPr lang="en-US" altLang="zh-CN" sz="2700" b="1" u="sng"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1 hình 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tìm từ có </a:t>
            </a:r>
            <a:r>
              <a:rPr lang="en-US" altLang="zh-CN" sz="2700" b="1" u="sng"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1 tiếng </a:t>
            </a:r>
          </a:p>
          <a:p>
            <a:pPr algn="ctr"/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- Bức tranh có </a:t>
            </a:r>
            <a:r>
              <a:rPr lang="en-US" altLang="zh-CN" sz="2700" b="1" u="sng"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2 hình 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tìm từ có </a:t>
            </a:r>
            <a:r>
              <a:rPr lang="en-US" altLang="zh-CN" sz="2700" b="1" u="sng"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2 tiếng </a:t>
            </a:r>
          </a:p>
          <a:p>
            <a:pPr algn="ctr"/>
            <a:endParaRPr lang="zh-CN" altLang="en-US" sz="27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65B084-E069-4622-A20B-D3DB1C426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135313"/>
            <a:ext cx="32781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 tay nhanh nhất </a:t>
            </a:r>
          </a:p>
          <a:p>
            <a:pPr algn="ctr">
              <a:lnSpc>
                <a:spcPct val="125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nhất </a:t>
            </a:r>
          </a:p>
          <a:p>
            <a:pPr algn="ctr">
              <a:lnSpc>
                <a:spcPct val="125000"/>
              </a:lnSpc>
            </a:pP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Nhận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55484A85-FD23-458E-A12A-1201CF125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979488"/>
            <a:ext cx="5114925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80F9A6-7CB1-4A31-8D50-07018E17A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363663"/>
            <a:ext cx="4325937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5765F-3329-4ED1-90DA-464F89C0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5" y="3806825"/>
            <a:ext cx="30337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6" tIns="45718" rIns="9140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altLang="en-US" sz="3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">
            <a:extLst>
              <a:ext uri="{FF2B5EF4-FFF2-40B4-BE49-F238E27FC236}">
                <a16:creationId xmlns:a16="http://schemas.microsoft.com/office/drawing/2014/main" id="{260DD10F-FEDA-4540-A731-C885616EF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5191125"/>
            <a:ext cx="11815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05dd7fe146a24ce9d2e93461e1c99879">
            <a:extLst>
              <a:ext uri="{FF2B5EF4-FFF2-40B4-BE49-F238E27FC236}">
                <a16:creationId xmlns:a16="http://schemas.microsoft.com/office/drawing/2014/main" id="{79D3D5B6-83F4-48A5-B76A-195B5A389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14350"/>
            <a:ext cx="69723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7018BACF-1B90-49F6-99DB-C82524A602B9}"/>
              </a:ext>
            </a:extLst>
          </p:cNvPr>
          <p:cNvSpPr txBox="1"/>
          <p:nvPr/>
        </p:nvSpPr>
        <p:spPr>
          <a:xfrm>
            <a:off x="3757613" y="2101850"/>
            <a:ext cx="3714750" cy="70802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 1: SGK/tr15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230B8E61-03CA-4FCA-82B4-DD207FCBB70C}"/>
              </a:ext>
            </a:extLst>
          </p:cNvPr>
          <p:cNvSpPr/>
          <p:nvPr/>
        </p:nvSpPr>
        <p:spPr>
          <a:xfrm>
            <a:off x="547985" y="291131"/>
            <a:ext cx="11008139" cy="58477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1A9E6-D38E-4408-9BB7-1A5DDDE21DA5}"/>
              </a:ext>
            </a:extLst>
          </p:cNvPr>
          <p:cNvSpPr/>
          <p:nvPr/>
        </p:nvSpPr>
        <p:spPr>
          <a:xfrm>
            <a:off x="236538" y="785813"/>
            <a:ext cx="11318875" cy="508000"/>
          </a:xfrm>
          <a:prstGeom prst="rect">
            <a:avLst/>
          </a:prstGeom>
        </p:spPr>
        <p:txBody>
          <a:bodyPr lIns="91406" tIns="45718" rIns="91406" bIns="45718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311651" algn="l"/>
              </a:tabLst>
              <a:defRPr/>
            </a:pPr>
            <a:r>
              <a:rPr lang="vi-VN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 2’)</a:t>
            </a:r>
            <a:endParaRPr lang="en-US" sz="27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A22E8D-3A3B-45AD-B496-720EF97AB19B}"/>
              </a:ext>
            </a:extLst>
          </p:cNvPr>
          <p:cNvSpPr/>
          <p:nvPr/>
        </p:nvSpPr>
        <p:spPr>
          <a:xfrm>
            <a:off x="547688" y="1266825"/>
            <a:ext cx="9053512" cy="506413"/>
          </a:xfrm>
          <a:prstGeom prst="rect">
            <a:avLst/>
          </a:prstGeom>
        </p:spPr>
        <p:txBody>
          <a:bodyPr lIns="91406" tIns="45718" rIns="91406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11651" algn="l"/>
              </a:tabLst>
              <a:defRPr/>
            </a:pPr>
            <a:r>
              <a:rPr lang="vi-VN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 tên:..........................................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....................</a:t>
            </a:r>
            <a:r>
              <a:rPr lang="vi-VN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38FEE5-D9C1-4C6B-A3A6-6B4C57C03FAA}"/>
              </a:ext>
            </a:extLst>
          </p:cNvPr>
          <p:cNvGraphicFramePr>
            <a:graphicFrameLocks noGrp="1"/>
          </p:cNvGraphicFramePr>
          <p:nvPr/>
        </p:nvGraphicFramePr>
        <p:xfrm>
          <a:off x="819150" y="1890713"/>
          <a:ext cx="10563224" cy="5072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9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9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682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7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altLang="en-US" sz="2700" b="1" u="sng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altLang="en-US" sz="2700" b="1" u="sng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700" b="1" u="sng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altLang="en-US" sz="27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r>
                        <a:rPr lang="en-US" altLang="en-US" sz="27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vi-VN" altLang="en-US"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 và lập danh sách các từ đ</a:t>
                      </a:r>
                      <a:r>
                        <a:rPr lang="en-US" altLang="en-US"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vi-VN" altLang="en-US"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n, t</a:t>
                      </a:r>
                      <a:r>
                        <a:rPr lang="en-US" altLang="en-US"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ừ</a:t>
                      </a:r>
                      <a:r>
                        <a:rPr lang="vi-VN" altLang="en-US"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ghép, từ láy trong hai câu sau:</a:t>
                      </a:r>
                      <a:endParaRPr lang="en-US" altLang="en-US" sz="27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AutoNum type="alphaLcParenR"/>
                      </a:pPr>
                      <a:r>
                        <a:rPr lang="en-US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Sứ gi</a:t>
                      </a:r>
                      <a:r>
                        <a:rPr lang="en-US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ả/ </a:t>
                      </a:r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vừa/ kinh ngạc,/ vừa/ m</a:t>
                      </a:r>
                      <a:r>
                        <a:rPr lang="en-US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ừ</a:t>
                      </a:r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 rỡ,/ vội vàng/ về/ tâu/ vua.</a:t>
                      </a:r>
                      <a:endParaRPr lang="en-US" alt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altLang="en-US" sz="2700" b="0" i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(Thánh Gióng)</a:t>
                      </a:r>
                      <a:endParaRPr lang="en-US" alt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Từ/ ngày/ công chúa</a:t>
                      </a:r>
                      <a:r>
                        <a:rPr lang="en-US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  </a:t>
                      </a:r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bị/ mất tích,/ nhà vua/vô cùng/ đau đ</a:t>
                      </a:r>
                      <a:r>
                        <a:rPr lang="en-US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ớ</a:t>
                      </a:r>
                      <a:r>
                        <a:rPr lang="vi-VN" alt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n. </a:t>
                      </a:r>
                      <a:endParaRPr lang="en-US" alt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vi-VN" altLang="en-US" sz="2700" b="0" i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(Thạch Sanh)</a:t>
                      </a:r>
                      <a:endParaRPr lang="en-US" alt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54">
                <a:tc rowSpan="2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endParaRPr lang="en-US" sz="27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en-US" sz="27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endParaRPr lang="en-US" sz="27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phức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68">
                <a:tc vMerge="1"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láy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817"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vi-VN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</a:t>
                      </a:r>
                      <a:endParaRPr 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......................................................................................................................................</a:t>
                      </a:r>
                      <a:r>
                        <a:rPr 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</a:t>
                      </a:r>
                      <a:endParaRPr 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vi-VN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......................................................................................................................................</a:t>
                      </a:r>
                      <a:r>
                        <a:rPr lang="en-US" sz="27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</a:t>
                      </a:r>
                      <a:endParaRPr lang="en-US" sz="2700" b="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Nhạc Baroque giúp bạn tập trung khi học tập.mp4">
            <a:hlinkClick r:id="" action="ppaction://media"/>
            <a:extLst>
              <a:ext uri="{FF2B5EF4-FFF2-40B4-BE49-F238E27FC236}">
                <a16:creationId xmlns:a16="http://schemas.microsoft.com/office/drawing/2014/main" id="{934783A2-F431-41E3-BE74-370757C7915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425" y="219075"/>
            <a:ext cx="1071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ED62F2D5-B8EB-4331-9EFA-3093823CAAF3}"/>
              </a:ext>
            </a:extLst>
          </p:cNvPr>
          <p:cNvSpPr/>
          <p:nvPr/>
        </p:nvSpPr>
        <p:spPr>
          <a:xfrm>
            <a:off x="547985" y="291131"/>
            <a:ext cx="11008139" cy="58477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C703F7-A8C3-4D89-A01D-F9F329B30726}"/>
              </a:ext>
            </a:extLst>
          </p:cNvPr>
          <p:cNvGraphicFramePr>
            <a:graphicFrameLocks noGrp="1"/>
          </p:cNvGraphicFramePr>
          <p:nvPr/>
        </p:nvGraphicFramePr>
        <p:xfrm>
          <a:off x="769938" y="4029075"/>
          <a:ext cx="10563224" cy="2341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3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9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9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424">
                <a:tc rowSpan="2"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endParaRPr lang="en-US" sz="27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en-US" sz="27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endParaRPr lang="en-US" sz="27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phức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31">
                <a:tc vMerge="1"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7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7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láy</a:t>
                      </a:r>
                      <a:endParaRPr lang="en-US" sz="2700" b="1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207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vừa,</a:t>
                      </a:r>
                      <a:endParaRPr lang="en-US" sz="2700" b="0" kern="120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về,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tâu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vua</a:t>
                      </a:r>
                      <a:endParaRPr lang="en-US" sz="2700" b="0" kern="120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ừ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 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ngày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bị</a:t>
                      </a:r>
                      <a:endParaRPr lang="en-US" sz="2700" b="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Sứ giả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kinh ngạc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mừng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rỡ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 chúa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mất tích,  </a:t>
                      </a:r>
                      <a:endParaRPr lang="en-US" sz="2700" b="0" kern="120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nhà vua, vô cùng, đau đ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ớ</a:t>
                      </a:r>
                      <a:r>
                        <a:rPr lang="vi-VN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n.</a:t>
                      </a:r>
                      <a:endParaRPr lang="en-US" sz="2700" b="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Vội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vàng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đau</a:t>
                      </a:r>
                      <a:r>
                        <a:rPr lang="en-US" sz="2700" b="0" kern="1200" dirty="0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700" b="0" kern="1200" dirty="0" err="1"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đớn</a:t>
                      </a:r>
                      <a:endParaRPr lang="en-US" sz="2700" b="0" kern="1200" dirty="0">
                        <a:solidFill>
                          <a:srgbClr val="FF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243" marR="56243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C5C61B4-9F8E-4241-973E-9168C3E2FF06}"/>
              </a:ext>
            </a:extLst>
          </p:cNvPr>
          <p:cNvSpPr/>
          <p:nvPr/>
        </p:nvSpPr>
        <p:spPr>
          <a:xfrm>
            <a:off x="236538" y="785813"/>
            <a:ext cx="11318875" cy="508000"/>
          </a:xfrm>
          <a:prstGeom prst="rect">
            <a:avLst/>
          </a:prstGeom>
        </p:spPr>
        <p:txBody>
          <a:bodyPr lIns="91406" tIns="45718" rIns="91406" bIns="45718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311651" algn="l"/>
              </a:tabLst>
              <a:defRPr/>
            </a:pPr>
            <a:r>
              <a:rPr lang="vi-VN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sz="27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 gian 2’)</a:t>
            </a:r>
            <a:endParaRPr lang="en-US" sz="27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6690DC-7556-411F-B4D0-9801E07F0773}"/>
              </a:ext>
            </a:extLst>
          </p:cNvPr>
          <p:cNvSpPr/>
          <p:nvPr/>
        </p:nvSpPr>
        <p:spPr>
          <a:xfrm>
            <a:off x="547688" y="1266825"/>
            <a:ext cx="9053512" cy="506413"/>
          </a:xfrm>
          <a:prstGeom prst="rect">
            <a:avLst/>
          </a:prstGeom>
        </p:spPr>
        <p:txBody>
          <a:bodyPr lIns="91406" tIns="45718" rIns="91406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311651" algn="l"/>
              </a:tabLst>
              <a:defRPr/>
            </a:pPr>
            <a:r>
              <a:rPr lang="vi-VN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 tên:..........................................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....................</a:t>
            </a:r>
            <a:r>
              <a:rPr lang="vi-VN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2EBF1-AF29-4813-B8B6-FEF3ED6C26F4}"/>
              </a:ext>
            </a:extLst>
          </p:cNvPr>
          <p:cNvSpPr/>
          <p:nvPr/>
        </p:nvSpPr>
        <p:spPr>
          <a:xfrm>
            <a:off x="757238" y="1770063"/>
            <a:ext cx="10577512" cy="2624137"/>
          </a:xfrm>
          <a:prstGeom prst="rect">
            <a:avLst/>
          </a:prstGeom>
        </p:spPr>
        <p:txBody>
          <a:bodyPr lIns="91420" tIns="45718" rIns="91420" bIns="45718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tabLst>
                <a:tab pos="311707" algn="l"/>
              </a:tabLst>
              <a:defRPr/>
            </a:pPr>
            <a:r>
              <a:rPr lang="vi-VN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defRPr/>
            </a:pPr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và lập danh sách các từ đ</a:t>
            </a:r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n, 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ghép, từ láy trong hai câu sau:</a:t>
            </a:r>
            <a:endParaRPr lang="en-US" alt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lphaLcParenR"/>
              <a:defRPr/>
            </a:pPr>
            <a:r>
              <a:rPr lang="en-US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 gi</a:t>
            </a:r>
            <a:r>
              <a:rPr lang="en-US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ả/ </a:t>
            </a: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vừa/ kinh ngạc,/ vừa/ m</a:t>
            </a:r>
            <a:r>
              <a:rPr lang="en-US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 rỡ,/ vội vàng/ về/ tâu/ vua.</a:t>
            </a:r>
            <a:endParaRPr lang="en-US" alt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7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(Thánh Gióng)</a:t>
            </a:r>
            <a:endParaRPr lang="en-US" alt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b) Từ/ ngày/ công chúa</a:t>
            </a:r>
            <a:r>
              <a:rPr lang="en-US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/  </a:t>
            </a: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bị/ mất tích,/ nhà vua/vô cùng/ đau đ</a:t>
            </a:r>
            <a:r>
              <a:rPr lang="en-US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vi-VN" altLang="en-US" sz="27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n. </a:t>
            </a:r>
            <a:endParaRPr lang="en-US" alt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vi-VN" altLang="en-US" sz="2700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(Thạch Sanh)</a:t>
            </a:r>
            <a:endParaRPr lang="en-US" altLang="en-US" sz="27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99EF92C-3A94-4A26-A655-977F6B25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0" y="0"/>
            <a:ext cx="90709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173AC2-DD20-4B3C-85B0-B3CD82648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8" t="31526" r="6532" b="22726"/>
          <a:stretch>
            <a:fillRect/>
          </a:stretch>
        </p:blipFill>
        <p:spPr bwMode="auto">
          <a:xfrm>
            <a:off x="9645650" y="301625"/>
            <a:ext cx="24431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A1A7A1-F2D0-457B-9D0F-D7D5B0B4D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90" r="22801" b="23674"/>
          <a:stretch>
            <a:fillRect/>
          </a:stretch>
        </p:blipFill>
        <p:spPr bwMode="auto">
          <a:xfrm>
            <a:off x="8986838" y="1790700"/>
            <a:ext cx="25368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D72E76-7B6E-49BC-8DB7-F6C0F11B1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 bwMode="auto">
          <a:xfrm>
            <a:off x="7854950" y="3065463"/>
            <a:ext cx="226377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2BD706-501F-4F1A-AF41-85392FD99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t="33778" r="52133" b="24149"/>
          <a:stretch>
            <a:fillRect/>
          </a:stretch>
        </p:blipFill>
        <p:spPr bwMode="auto">
          <a:xfrm>
            <a:off x="5264150" y="3265488"/>
            <a:ext cx="316865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8295593-E23D-4FC1-B92C-0BD1F3712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334963" y="1028700"/>
            <a:ext cx="5964237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59C49-DBA1-4948-A347-ABD51097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88" y="2341563"/>
            <a:ext cx="3054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6" tIns="45718" rIns="9140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just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TIẾP SỨC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2CC37466-88A3-404D-B30C-C2EC7AFFA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5"/>
          <a:stretch>
            <a:fillRect/>
          </a:stretch>
        </p:blipFill>
        <p:spPr bwMode="auto">
          <a:xfrm>
            <a:off x="4826000" y="15875"/>
            <a:ext cx="7366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394DC-8A77-44AC-844A-B457FF03FE2F}"/>
              </a:ext>
            </a:extLst>
          </p:cNvPr>
          <p:cNvSpPr txBox="1"/>
          <p:nvPr/>
        </p:nvSpPr>
        <p:spPr>
          <a:xfrm>
            <a:off x="9350375" y="1328738"/>
            <a:ext cx="2076450" cy="708025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18" rIns="91406" bIns="45718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 LỆ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203388-1C03-4C35-8E61-90967096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1036638"/>
            <a:ext cx="88582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Đội trưởng </a:t>
            </a: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2 đội bốc thăm nội dung cần thực hiện. </a:t>
            </a:r>
            <a:endParaRPr lang="en-US" alt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hành viên 2 đội </a:t>
            </a: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lên </a:t>
            </a: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tìm và dán 01 phiếu in sẵn từ ghép vào 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của đội mình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Đội nào hoàn thành nhanh nhất, đúng nhất</a:t>
            </a: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 thì </a:t>
            </a:r>
            <a:r>
              <a:rPr lang="vi-VN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thắng.</a:t>
            </a:r>
            <a:endParaRPr lang="en-US" alt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thực hiện: 3 phút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A89C201-7107-46BE-9F36-4196E2970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-358775" y="842963"/>
            <a:ext cx="4789488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E79FF-1D02-4845-9EA1-3E51FDDC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2360613"/>
            <a:ext cx="2700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6" tIns="45718" rIns="9140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  <a:p>
            <a:pPr algn="ctr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THỰC HIỆN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7842A-DB21-431F-94C6-4D2D1D7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258763"/>
            <a:ext cx="8356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ghép dưới đây đư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tạo ra bằng cách nào?</a:t>
            </a:r>
            <a:endParaRPr lang="en-US" alt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“làng xóm, ngày đêm, trước sau, trên dưới, </a:t>
            </a:r>
            <a:endParaRPr lang="en-US" altLang="en-US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đầu đuôi,</a:t>
            </a: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thua, tìm kiếm, phải trái, bờ cõi,</a:t>
            </a:r>
            <a:endParaRPr lang="en-US" altLang="en-US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tài giỏi, trầm bổng, hiền lành, non yếu,</a:t>
            </a:r>
            <a:endParaRPr lang="en-US" altLang="en-US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n tránh, giẫm đạp, to nhỏ.” </a:t>
            </a:r>
            <a:endParaRPr lang="en-US" altLang="en-US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Ghép các yếu tố có nghĩa gần nhau hoặc</a:t>
            </a: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ng nhau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Ghép các yếu t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nghĩa trái ngược nhau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Giai Điệu Vui Tươi giúp cải thiện tâm trạng Nhạc không lời thư giãn.mp4">
            <a:hlinkClick r:id="" action="ppaction://media"/>
            <a:extLst>
              <a:ext uri="{FF2B5EF4-FFF2-40B4-BE49-F238E27FC236}">
                <a16:creationId xmlns:a16="http://schemas.microsoft.com/office/drawing/2014/main" id="{433BC351-3136-4007-92B8-2C504C4C76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00" y="6416675"/>
            <a:ext cx="8509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B9A0F4-9309-4E49-881B-FBA7EAC69BAE}"/>
              </a:ext>
            </a:extLst>
          </p:cNvPr>
          <p:cNvGraphicFramePr>
            <a:graphicFrameLocks noGrp="1"/>
          </p:cNvGraphicFramePr>
          <p:nvPr/>
        </p:nvGraphicFramePr>
        <p:xfrm>
          <a:off x="1308100" y="1189038"/>
          <a:ext cx="9364663" cy="5688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1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 các yếu tố có nghĩa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 nhau hoặc gi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 nhau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 các yếu 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có nghĩa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trái ngược nhau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1204"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 no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  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làng xóm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 kiếm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bờ cõi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 giỏi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hiền lành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 yếu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tránh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giẫm đạp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 kém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 đêm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 sau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 dưới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 đuôi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 thua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phải trái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trầm bổng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1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 nhỏ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">
            <a:extLst>
              <a:ext uri="{FF2B5EF4-FFF2-40B4-BE49-F238E27FC236}">
                <a16:creationId xmlns:a16="http://schemas.microsoft.com/office/drawing/2014/main" id="{7C37DDA1-3578-48AC-93CC-ECD0D5ED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5191125"/>
            <a:ext cx="11815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05dd7fe146a24ce9d2e93461e1c99879">
            <a:extLst>
              <a:ext uri="{FF2B5EF4-FFF2-40B4-BE49-F238E27FC236}">
                <a16:creationId xmlns:a16="http://schemas.microsoft.com/office/drawing/2014/main" id="{75CE7551-EEA3-435A-9A48-17EC830CC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14350"/>
            <a:ext cx="69723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1093815-FBC0-4D60-9DCD-659355938CC4}"/>
              </a:ext>
            </a:extLst>
          </p:cNvPr>
          <p:cNvSpPr txBox="1"/>
          <p:nvPr/>
        </p:nvSpPr>
        <p:spPr>
          <a:xfrm>
            <a:off x="3757613" y="2101850"/>
            <a:ext cx="3714750" cy="70802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 3: SGK/tr24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D7C1C322-DC22-420B-9FA2-E66434D14E66}"/>
              </a:ext>
            </a:extLst>
          </p:cNvPr>
          <p:cNvSpPr/>
          <p:nvPr/>
        </p:nvSpPr>
        <p:spPr>
          <a:xfrm>
            <a:off x="721406" y="180756"/>
            <a:ext cx="11008139" cy="523216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64259" name="Rectangle 7">
            <a:extLst>
              <a:ext uri="{FF2B5EF4-FFF2-40B4-BE49-F238E27FC236}">
                <a16:creationId xmlns:a16="http://schemas.microsoft.com/office/drawing/2014/main" id="{A3CBB75E-70CD-4990-8FC5-67AD4025A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041400"/>
            <a:ext cx="113204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23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</a:t>
            </a:r>
            <a:r>
              <a:rPr lang="en-US" altLang="en-US" sz="2300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23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</a:t>
            </a:r>
            <a:r>
              <a:rPr lang="en-US" altLang="en-US" sz="2300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altLang="en-US" sz="23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2FAD11-651B-4C42-A940-F41E732BE71D}"/>
              </a:ext>
            </a:extLst>
          </p:cNvPr>
          <p:cNvGraphicFramePr>
            <a:graphicFrameLocks noGrp="1"/>
          </p:cNvGraphicFramePr>
          <p:nvPr/>
        </p:nvGraphicFramePr>
        <p:xfrm>
          <a:off x="765175" y="1954213"/>
          <a:ext cx="10609263" cy="490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198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u="sng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hỏi: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nào trong m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ỗ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t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ừ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ghép dưới đây thể hiện sự khác nhau gi</a:t>
                      </a:r>
                      <a:r>
                        <a:rPr lang="en-US" sz="23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ữa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 món ăn được gọi 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 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ếp các </a:t>
                      </a:r>
                      <a:r>
                        <a:rPr lang="en-US" sz="23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 đó vào nhóm thích h</a:t>
                      </a:r>
                      <a:r>
                        <a:rPr lang="en-US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ợ</a:t>
                      </a: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8900" indent="1016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“Bánh tẻ, bánh tai voi, bánh khoai, bánh kh</a:t>
                      </a:r>
                      <a:r>
                        <a:rPr lang="en-US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ú</a:t>
                      </a:r>
                      <a:r>
                        <a:rPr lang="vi-VN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c, bánh đậu xanh, bánh nướng, bánh xốp, b</a:t>
                      </a:r>
                      <a:r>
                        <a:rPr lang="en-US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  <a:r>
                        <a:rPr lang="vi-VN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 bèo, bánh cẩm, bánh tôm”</a:t>
                      </a:r>
                      <a:r>
                        <a:rPr lang="en-US" sz="23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300" b="0" i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yếu tố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chất liệu để làm món ăn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VD: bánh 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ế</a:t>
                      </a: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p, 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 cách chế biến món ăn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VD: bánh rán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………………………………………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 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 chất c</a:t>
                      </a:r>
                      <a:r>
                        <a:rPr lang="en-US" sz="23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ủa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món ăn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VD: bánh dẻo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……………………………………...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099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</a:t>
                      </a: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hình dáng cùa món ăn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VD: bánh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……………………………………...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497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Hướng dẫn chấm điểm: Thang điểm 10, sai 1 từ trừ 1 điểm.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64284" name="Text Box 2">
            <a:extLst>
              <a:ext uri="{FF2B5EF4-FFF2-40B4-BE49-F238E27FC236}">
                <a16:creationId xmlns:a16="http://schemas.microsoft.com/office/drawing/2014/main" id="{3CB4112C-24F9-4F9B-8130-1A18788A9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325" y="865188"/>
            <a:ext cx="1260475" cy="952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8" rIns="91420" bIns="45718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</a:p>
        </p:txBody>
      </p:sp>
      <p:sp>
        <p:nvSpPr>
          <p:cNvPr id="864285" name="Rectangle 10">
            <a:extLst>
              <a:ext uri="{FF2B5EF4-FFF2-40B4-BE49-F238E27FC236}">
                <a16:creationId xmlns:a16="http://schemas.microsoft.com/office/drawing/2014/main" id="{D7D1A79B-6AFC-4474-88C0-465800F6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660400"/>
            <a:ext cx="11320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altLang="en-US" sz="24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 - </a:t>
            </a:r>
            <a:r>
              <a:rPr lang="vi-VN" altLang="en-US" sz="24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2’)</a:t>
            </a:r>
            <a:endParaRPr lang="en-US" altLang="en-US" sz="24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Nhạc Baroque giúp bạn tập trung khi học tập.mp4">
            <a:hlinkClick r:id="" action="ppaction://media"/>
            <a:extLst>
              <a:ext uri="{FF2B5EF4-FFF2-40B4-BE49-F238E27FC236}">
                <a16:creationId xmlns:a16="http://schemas.microsoft.com/office/drawing/2014/main" id="{2067B5B4-1710-4861-A0CF-D357CC30781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663" y="23813"/>
            <a:ext cx="536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3">
            <a:extLst>
              <a:ext uri="{FF2B5EF4-FFF2-40B4-BE49-F238E27FC236}">
                <a16:creationId xmlns:a16="http://schemas.microsoft.com/office/drawing/2014/main" id="{3C1C28B6-FEAF-4731-A417-28878B30F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939800"/>
            <a:ext cx="73533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4">
            <a:extLst>
              <a:ext uri="{FF2B5EF4-FFF2-40B4-BE49-F238E27FC236}">
                <a16:creationId xmlns:a16="http://schemas.microsoft.com/office/drawing/2014/main" id="{820C9D45-93FE-4384-996C-4131A2A9D778}"/>
              </a:ext>
            </a:extLst>
          </p:cNvPr>
          <p:cNvGrpSpPr>
            <a:grpSpLocks/>
          </p:cNvGrpSpPr>
          <p:nvPr/>
        </p:nvGrpSpPr>
        <p:grpSpPr bwMode="auto">
          <a:xfrm>
            <a:off x="6989763" y="4238625"/>
            <a:ext cx="5202237" cy="1017588"/>
            <a:chOff x="2279861" y="-50431"/>
            <a:chExt cx="7814344" cy="135466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39792A5-9811-40AF-95DE-2062728CECC0}"/>
                </a:ext>
              </a:extLst>
            </p:cNvPr>
            <p:cNvSpPr/>
            <p:nvPr/>
          </p:nvSpPr>
          <p:spPr>
            <a:xfrm>
              <a:off x="2594629" y="84824"/>
              <a:ext cx="7499576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400" b="1" kern="0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BAY</a:t>
              </a:r>
            </a:p>
          </p:txBody>
        </p:sp>
        <p:sp>
          <p:nvSpPr>
            <p:cNvPr id="827397" name="Oval 13">
              <a:extLst>
                <a:ext uri="{FF2B5EF4-FFF2-40B4-BE49-F238E27FC236}">
                  <a16:creationId xmlns:a16="http://schemas.microsoft.com/office/drawing/2014/main" id="{D36A08AC-53E5-426F-9786-FEE06239B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861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5CE30B02-0979-41F2-91C0-5AE071A76336}"/>
              </a:ext>
            </a:extLst>
          </p:cNvPr>
          <p:cNvSpPr/>
          <p:nvPr/>
        </p:nvSpPr>
        <p:spPr>
          <a:xfrm>
            <a:off x="721406" y="212288"/>
            <a:ext cx="11008139" cy="523216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65283" name="Rectangle 7">
            <a:extLst>
              <a:ext uri="{FF2B5EF4-FFF2-40B4-BE49-F238E27FC236}">
                <a16:creationId xmlns:a16="http://schemas.microsoft.com/office/drawing/2014/main" id="{24415915-DD3C-49C3-9F80-1BA82B3B1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182688"/>
            <a:ext cx="113204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23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</a:t>
            </a:r>
            <a:r>
              <a:rPr lang="en-US" altLang="en-US" sz="2300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23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</a:t>
            </a:r>
            <a:r>
              <a:rPr lang="en-US" altLang="en-US" sz="2300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altLang="en-US" sz="23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7F751E-1930-4660-A63D-79E276FD3E44}"/>
              </a:ext>
            </a:extLst>
          </p:cNvPr>
          <p:cNvGraphicFramePr>
            <a:graphicFrameLocks noGrp="1"/>
          </p:cNvGraphicFramePr>
          <p:nvPr/>
        </p:nvGraphicFramePr>
        <p:xfrm>
          <a:off x="765175" y="2081213"/>
          <a:ext cx="10609263" cy="4376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441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u="sng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hỏi: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nào trong 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ỗ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ừ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ghép dưới đây thể hiện sự khác nhau gi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ữa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 món ăn được gọi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ếp các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 đó vào nhóm thích 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ợ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88900" indent="10160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“Bánh tẻ, bánh tai voi, bánh khoai, bánh kh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ú</a:t>
                      </a:r>
                      <a:r>
                        <a:rPr lang="vi-VN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c, bánh đậu xanh, bánh nướng, bánh xốp, b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  <a:r>
                        <a:rPr lang="vi-VN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 bèo, bánh cẩm, bánh tôm”</a:t>
                      </a:r>
                      <a:r>
                        <a:rPr lang="en-US" sz="2400" b="0" i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0" i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yếu tố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00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chất liệu để làm món ăn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bánh n</a:t>
                      </a:r>
                      <a:r>
                        <a:rPr lang="en-US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ế</a:t>
                      </a: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p, bánh tẻ, bánh khoai, bánh khúc, </a:t>
                      </a:r>
                      <a:endParaRPr lang="en-US" sz="2400" b="1" i="1" kern="1200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bánh đậu xanh, bánh cốm, bánh tôm</a:t>
                      </a:r>
                      <a:endParaRPr lang="en-US" sz="2400" b="1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2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 cách chế biến món ăn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bánh rán, bánh nướng</a:t>
                      </a:r>
                      <a:endParaRPr lang="en-US" sz="2400" b="1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 chất c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ủa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món ăn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21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bánh dẻo, bánh xốp</a:t>
                      </a:r>
                      <a:endParaRPr lang="en-US" sz="2400" b="1" kern="1200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ỉ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hình dáng cùa món ăn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i="1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bánh gối, bánh tai voi, bánh bèo</a:t>
                      </a:r>
                      <a:endParaRPr lang="en-US" sz="2400" b="1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0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Hướng dẫn chấm điểm: Thang điểm 10, sai 1 từ trừ 1 điểm.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6" marR="56236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65308" name="Text Box 2">
            <a:extLst>
              <a:ext uri="{FF2B5EF4-FFF2-40B4-BE49-F238E27FC236}">
                <a16:creationId xmlns:a16="http://schemas.microsoft.com/office/drawing/2014/main" id="{B32427E2-7577-49C2-A798-F0A9E7494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325" y="1006475"/>
            <a:ext cx="1260475" cy="952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8" rIns="91420" bIns="45718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</a:p>
        </p:txBody>
      </p:sp>
      <p:sp>
        <p:nvSpPr>
          <p:cNvPr id="865309" name="Rectangle 10">
            <a:extLst>
              <a:ext uri="{FF2B5EF4-FFF2-40B4-BE49-F238E27FC236}">
                <a16:creationId xmlns:a16="http://schemas.microsoft.com/office/drawing/2014/main" id="{AB6F3370-1FE3-4BB2-AD37-21BDF61E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723900"/>
            <a:ext cx="11320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altLang="en-US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đôi - </a:t>
            </a:r>
            <a:r>
              <a:rPr lang="vi-VN" altLang="en-US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2’)</a:t>
            </a:r>
            <a:endParaRPr lang="en-US" altLang="en-US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">
            <a:extLst>
              <a:ext uri="{FF2B5EF4-FFF2-40B4-BE49-F238E27FC236}">
                <a16:creationId xmlns:a16="http://schemas.microsoft.com/office/drawing/2014/main" id="{825E2CC7-F6BC-49CE-8756-25B824664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5191125"/>
            <a:ext cx="11815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 descr="05dd7fe146a24ce9d2e93461e1c99879">
            <a:extLst>
              <a:ext uri="{FF2B5EF4-FFF2-40B4-BE49-F238E27FC236}">
                <a16:creationId xmlns:a16="http://schemas.microsoft.com/office/drawing/2014/main" id="{672762B6-58FA-48E5-8F91-541F7D94A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14350"/>
            <a:ext cx="69723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91BD70C9-29D7-4C4F-8F1A-7CB24618490E}"/>
              </a:ext>
            </a:extLst>
          </p:cNvPr>
          <p:cNvSpPr txBox="1"/>
          <p:nvPr/>
        </p:nvSpPr>
        <p:spPr>
          <a:xfrm>
            <a:off x="3757613" y="2101850"/>
            <a:ext cx="3714750" cy="70802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简中圆" charset="0"/>
                <a:cs typeface="Times New Roman" pitchFamily="18" charset="0"/>
              </a:rPr>
              <a:t> 4: SGK/tr25</a:t>
            </a:r>
          </a:p>
        </p:txBody>
      </p:sp>
    </p:spTree>
    <p:custDataLst>
      <p:tags r:id="rId1"/>
    </p:custData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FD1EE73-A99F-438D-A4C8-E77A3919947A}"/>
              </a:ext>
            </a:extLst>
          </p:cNvPr>
          <p:cNvSpPr/>
          <p:nvPr/>
        </p:nvSpPr>
        <p:spPr>
          <a:xfrm>
            <a:off x="547985" y="291131"/>
            <a:ext cx="11008139" cy="58477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67331" name="Rectangle 7">
            <a:extLst>
              <a:ext uri="{FF2B5EF4-FFF2-40B4-BE49-F238E27FC236}">
                <a16:creationId xmlns:a16="http://schemas.microsoft.com/office/drawing/2014/main" id="{641EE5AD-16F9-4F9A-A73F-9EDACBE68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785813"/>
            <a:ext cx="1131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- </a:t>
            </a: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2’)</a:t>
            </a:r>
            <a:endParaRPr lang="en-US" altLang="en-US" sz="27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7332" name="Rectangle 8">
            <a:extLst>
              <a:ext uri="{FF2B5EF4-FFF2-40B4-BE49-F238E27FC236}">
                <a16:creationId xmlns:a16="http://schemas.microsoft.com/office/drawing/2014/main" id="{C231D336-CE8B-45AD-9E60-BB07DEBA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1266825"/>
            <a:ext cx="90535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tên:..........................................</a:t>
            </a:r>
            <a:r>
              <a:rPr lang="en-US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</a:t>
            </a: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5C109D-F7F0-4039-9C4E-5FBC5C83E743}"/>
              </a:ext>
            </a:extLst>
          </p:cNvPr>
          <p:cNvGraphicFramePr>
            <a:graphicFrameLocks noGrp="1"/>
          </p:cNvGraphicFramePr>
          <p:nvPr/>
        </p:nvGraphicFramePr>
        <p:xfrm>
          <a:off x="1009650" y="1884363"/>
          <a:ext cx="10545764" cy="4732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2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8594">
                <a:tc gridSpan="2"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altLang="en-US" sz="2400" b="1" u="sng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altLang="en-US" sz="2400" b="1" u="sng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400" b="1" u="sng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altLang="en-US" sz="2400" b="1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</a:t>
                      </a:r>
                      <a:r>
                        <a:rPr lang="vi-VN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ếp từ láy trong các câu dưới đây vào nhóm thích 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</a:t>
                      </a:r>
                      <a:r>
                        <a:rPr lang="vi-VN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p: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Cậu sống lủi thủi trong t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ú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 lều cũ dựng dưới gốc đa. (Thạch Sanh)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Suốt ng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y, nàng chẳng nói, chẳng cười, mặt buồn rười rượi. (Thạch Sanh)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Một 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hôm, cô út vừa mang cơm đến dưới chân đồi thì nghe tiếng sáo véo von. Cô lấy làm lạ, r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ó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 rén bước lên, n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 sau bụi cây rình xem thì th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 một chàng trai khôi ngô đang ngồi trên chiếc võng đào mắc vào hai cành cây, thổi sáo cho đàn bò gặm </a:t>
                      </a:r>
                      <a:r>
                        <a:rPr lang="vi-VN" sz="2400" b="0" i="1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cỏ.</a:t>
                      </a:r>
                      <a:endParaRPr lang="en-US" sz="2400" b="0" i="1" kern="12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vi-VN" sz="2400" b="0" i="1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Sọ </a:t>
                      </a:r>
                      <a:r>
                        <a:rPr lang="vi-VN" sz="2400" b="0" i="1" kern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Dừa)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234" marR="56234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Gợi 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ả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dáng v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ẻ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trạng thái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 sự vật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1" marR="6857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Gợi tả âm thanh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1" marR="6857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1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......................................................................................................................................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4" marR="56234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vi-VN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......................................................................................................................................</a:t>
                      </a:r>
                      <a:r>
                        <a:rPr lang="en-US" sz="23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............................................................................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34" marR="56234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Nhạc Baroque giúp bạn tập trung khi học tập.mp4">
            <a:hlinkClick r:id="" action="ppaction://media"/>
            <a:extLst>
              <a:ext uri="{FF2B5EF4-FFF2-40B4-BE49-F238E27FC236}">
                <a16:creationId xmlns:a16="http://schemas.microsoft.com/office/drawing/2014/main" id="{3BDE4222-59B1-47A6-ABB1-B8A8FF1DA98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425" y="38100"/>
            <a:ext cx="10715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8C918A60-E066-43A0-A8DE-18DA81908F0F}"/>
              </a:ext>
            </a:extLst>
          </p:cNvPr>
          <p:cNvSpPr/>
          <p:nvPr/>
        </p:nvSpPr>
        <p:spPr>
          <a:xfrm>
            <a:off x="547985" y="291131"/>
            <a:ext cx="11008139" cy="58477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68355" name="Rectangle 7">
            <a:extLst>
              <a:ext uri="{FF2B5EF4-FFF2-40B4-BE49-F238E27FC236}">
                <a16:creationId xmlns:a16="http://schemas.microsoft.com/office/drawing/2014/main" id="{D4E9869C-576D-4341-9B65-FB2768F4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785813"/>
            <a:ext cx="1131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- </a:t>
            </a: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2’)</a:t>
            </a:r>
            <a:endParaRPr lang="en-US" altLang="en-US" sz="27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8356" name="Rectangle 8">
            <a:extLst>
              <a:ext uri="{FF2B5EF4-FFF2-40B4-BE49-F238E27FC236}">
                <a16:creationId xmlns:a16="http://schemas.microsoft.com/office/drawing/2014/main" id="{49F12428-66CE-4F69-BEF5-46282B809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1266825"/>
            <a:ext cx="90535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tên:..........................................</a:t>
            </a:r>
            <a:r>
              <a:rPr lang="en-US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</a:t>
            </a: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3F740E-4843-4F1E-B93E-D656039810A9}"/>
              </a:ext>
            </a:extLst>
          </p:cNvPr>
          <p:cNvGraphicFramePr>
            <a:graphicFrameLocks noGrp="1"/>
          </p:cNvGraphicFramePr>
          <p:nvPr/>
        </p:nvGraphicFramePr>
        <p:xfrm>
          <a:off x="819150" y="1890713"/>
          <a:ext cx="10547350" cy="446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7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675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altLang="en-US" sz="2400" b="1" u="sng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altLang="en-US" sz="2400" b="1" u="sng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400" b="1" u="sng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altLang="en-US" sz="2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altLang="en-US" sz="2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</a:t>
                      </a:r>
                      <a:r>
                        <a:rPr lang="vi-VN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ếp từ láy trong các câu dưới đây vào nhóm thích 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</a:t>
                      </a:r>
                      <a:r>
                        <a:rPr lang="vi-VN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p: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Cậu sống lủi thủi trong t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ú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 lều cũ dựng dưới gốc đa. (Thạch Sanh)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Suốt ng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y, nàng chẳng nói, chẳng cười, mặt buồn rười rượi. (Thạch Sanh)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Một hôm, cô út vừa mang cơm đến dưới chân đồi thì nghe tiếng sáo véo von. Cô lấy làm lạ, r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ó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 rén bước lên, n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 sau bụi cây rình xem thì th</a:t>
                      </a:r>
                      <a:r>
                        <a:rPr lang="en-US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</a:t>
                      </a:r>
                      <a:r>
                        <a:rPr lang="vi-VN" sz="2400" b="0" i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 một chàng trai khôi ngô đang ngồi trên chiếc võng đào mắc vào hai cành cây, thổi sáo cho đàn bò gặm cỏ. (Sọ Dừa)</a:t>
                      </a:r>
                      <a:endParaRPr lang="en-US" sz="24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6242" marR="56242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1" marR="5624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Gợi 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ả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dáng v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ẻ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trạng thái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 sự vật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1" marR="6858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Gợi tả âm thanh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1" marR="68581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5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400" b="1" i="0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lom khom, lủi thủi, rười rượi, rón rén</a:t>
                      </a:r>
                      <a:endParaRPr lang="en-US" sz="2400" b="1" i="0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2" marR="56242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311785" algn="l"/>
                        </a:tabLst>
                        <a:defRPr/>
                      </a:pPr>
                      <a:r>
                        <a:rPr lang="vi-VN" sz="2400" b="1" i="0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</a:t>
                      </a:r>
                      <a:r>
                        <a:rPr lang="en-US" sz="2400" b="1" i="0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í</a:t>
                      </a:r>
                      <a:r>
                        <a:rPr lang="vi-VN" sz="2400" b="1" i="0" kern="1200" dirty="0"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 rít, véo von</a:t>
                      </a:r>
                      <a:endParaRPr lang="en-US" sz="2400" b="1" i="0" dirty="0">
                        <a:solidFill>
                          <a:srgbClr val="FF33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2" marR="56242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78" name="图片 12">
            <a:extLst>
              <a:ext uri="{FF2B5EF4-FFF2-40B4-BE49-F238E27FC236}">
                <a16:creationId xmlns:a16="http://schemas.microsoft.com/office/drawing/2014/main" id="{3DD1615A-30A3-47AB-8EE6-4C705F2AC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8478" r="37869" b="37869"/>
          <a:stretch>
            <a:fillRect/>
          </a:stretch>
        </p:blipFill>
        <p:spPr bwMode="auto">
          <a:xfrm>
            <a:off x="6143625" y="2809875"/>
            <a:ext cx="43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069CF08-8D1D-442C-89B1-D3C1914D90E9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509963"/>
            <a:ext cx="5870575" cy="2825750"/>
            <a:chOff x="2178756" y="1295062"/>
            <a:chExt cx="5588000" cy="3446271"/>
          </a:xfrm>
        </p:grpSpPr>
        <p:pic>
          <p:nvPicPr>
            <p:cNvPr id="869389" name="图片 4">
              <a:extLst>
                <a:ext uri="{FF2B5EF4-FFF2-40B4-BE49-F238E27FC236}">
                  <a16:creationId xmlns:a16="http://schemas.microsoft.com/office/drawing/2014/main" id="{D86C8C6B-EDA0-4104-85C1-2CD599F7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>
              <a:fillRect/>
            </a:stretch>
          </p:blipFill>
          <p:spPr bwMode="auto">
            <a:xfrm>
              <a:off x="2178756" y="1794932"/>
              <a:ext cx="5588000" cy="2946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9390" name="图片 5">
              <a:extLst>
                <a:ext uri="{FF2B5EF4-FFF2-40B4-BE49-F238E27FC236}">
                  <a16:creationId xmlns:a16="http://schemas.microsoft.com/office/drawing/2014/main" id="{36B11296-13BD-4F29-B01D-12913D4A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295062"/>
              <a:ext cx="1973070" cy="197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9391" name="图片 6">
              <a:extLst>
                <a:ext uri="{FF2B5EF4-FFF2-40B4-BE49-F238E27FC236}">
                  <a16:creationId xmlns:a16="http://schemas.microsoft.com/office/drawing/2014/main" id="{231E9636-02C5-4E2E-854C-BCB6123E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69" b="37869"/>
            <a:stretch>
              <a:fillRect/>
            </a:stretch>
          </p:blipFill>
          <p:spPr bwMode="auto">
            <a:xfrm>
              <a:off x="4634088" y="2126684"/>
              <a:ext cx="329891" cy="32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42EFA6E-A49F-4833-A6D8-4CF63A88A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50"/>
          <a:stretch>
            <a:fillRect/>
          </a:stretch>
        </p:blipFill>
        <p:spPr bwMode="auto">
          <a:xfrm>
            <a:off x="2540000" y="5537200"/>
            <a:ext cx="75358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BBFC55-3F15-4E75-AA5E-17BD18F8D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4"/>
          <a:stretch>
            <a:fillRect/>
          </a:stretch>
        </p:blipFill>
        <p:spPr bwMode="auto">
          <a:xfrm>
            <a:off x="293688" y="-46038"/>
            <a:ext cx="3360737" cy="205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14B252-5ED2-4A8B-AD3D-3FD24DE1B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847725"/>
            <a:ext cx="1457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Câu 1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B9071C-6A7A-4254-8AF5-85D2C3651364}"/>
              </a:ext>
            </a:extLst>
          </p:cNvPr>
          <p:cNvSpPr txBox="1"/>
          <p:nvPr/>
        </p:nvSpPr>
        <p:spPr>
          <a:xfrm>
            <a:off x="3636963" y="889000"/>
            <a:ext cx="8281987" cy="985838"/>
          </a:xfrm>
          <a:prstGeom prst="rect">
            <a:avLst/>
          </a:prstGeom>
          <a:noFill/>
        </p:spPr>
        <p:txBody>
          <a:bodyPr lIns="121890" tIns="60945" rIns="121890" bIns="60945">
            <a:spAutoFit/>
          </a:bodyPr>
          <a:lstStyle/>
          <a:p>
            <a:pPr algn="just" defTabSz="12188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Cậu sống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lủi thủi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trong 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p lều cũ dựng dưới gốc đa.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r" defTabSz="12188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(Thạch Sanh)</a:t>
            </a:r>
            <a:endParaRPr lang="zh-CN" altLang="en-US" sz="2800" dirty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B0F93-3CA3-4EB1-8299-B9DEBBFA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25713"/>
            <a:ext cx="81486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0" tIns="60945" rIns="121890" bIns="6094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/>
            <a:r>
              <a:rPr lang="en-US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Cậu sống trong t</a:t>
            </a:r>
            <a:r>
              <a:rPr lang="en-US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alt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 lều cũ dựng dưới gốc đa. 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vi-VN" alt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(Thạch Sanh)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C6F3FF9F-214F-42A2-86AA-D17D8DCFF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4"/>
          <a:stretch>
            <a:fillRect/>
          </a:stretch>
        </p:blipFill>
        <p:spPr bwMode="auto">
          <a:xfrm>
            <a:off x="284163" y="1782763"/>
            <a:ext cx="33591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C5E655-98D9-4539-8BB2-D1B0990C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2487613"/>
            <a:ext cx="1457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90" tIns="60945" rIns="121890" bIns="6094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rPr>
              <a:t>Câu 2</a:t>
            </a:r>
            <a:endParaRPr lang="zh-CN" altLang="en-US" sz="4000">
              <a:solidFill>
                <a:srgbClr val="FF0000"/>
              </a:solidFill>
              <a:latin typeface="Times New Roman" panose="02020603050405020304" pitchFamily="18" charset="0"/>
              <a:ea typeface="方正粗圆_GBK"/>
              <a:cs typeface="Times New Roman" panose="02020603050405020304" pitchFamily="18" charset="0"/>
            </a:endParaRPr>
          </a:p>
        </p:txBody>
      </p:sp>
      <p:pic>
        <p:nvPicPr>
          <p:cNvPr id="24" name="图片 20">
            <a:extLst>
              <a:ext uri="{FF2B5EF4-FFF2-40B4-BE49-F238E27FC236}">
                <a16:creationId xmlns:a16="http://schemas.microsoft.com/office/drawing/2014/main" id="{F7A19F95-E90D-40F8-B396-F7B91F2938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 bwMode="auto">
          <a:xfrm rot="-1677253">
            <a:off x="2513013" y="981075"/>
            <a:ext cx="7858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16A011-9424-438F-845F-430AD94E12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 bwMode="auto">
          <a:xfrm rot="-1677253">
            <a:off x="2692400" y="2849563"/>
            <a:ext cx="784225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C8F33A-A488-4385-9525-ED110937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117600"/>
            <a:ext cx="553085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1" descr="玫瑰">
            <a:extLst>
              <a:ext uri="{FF2B5EF4-FFF2-40B4-BE49-F238E27FC236}">
                <a16:creationId xmlns:a16="http://schemas.microsoft.com/office/drawing/2014/main" id="{18CC628C-44FD-4D36-A129-D7B357AC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00330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2D5142-3FD3-4621-8575-0782546A59BF}"/>
              </a:ext>
            </a:extLst>
          </p:cNvPr>
          <p:cNvSpPr/>
          <p:nvPr/>
        </p:nvSpPr>
        <p:spPr>
          <a:xfrm>
            <a:off x="5213350" y="1695450"/>
            <a:ext cx="6784975" cy="3246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6" tIns="45718" rIns="91436" bIns="45718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7588F0C9-B200-4A65-A9A7-7973D267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3244850"/>
            <a:ext cx="2900363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右上">
            <a:extLst>
              <a:ext uri="{FF2B5EF4-FFF2-40B4-BE49-F238E27FC236}">
                <a16:creationId xmlns:a16="http://schemas.microsoft.com/office/drawing/2014/main" id="{4B8552C2-ADD3-41DC-ABB3-23BDB6D6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-2047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5BD90F4-5856-4302-B8EF-920D5481F040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2390775"/>
            <a:ext cx="6246812" cy="1512888"/>
            <a:chOff x="4888" y="2893"/>
            <a:chExt cx="9838" cy="2382"/>
          </a:xfrm>
        </p:grpSpPr>
        <p:sp>
          <p:nvSpPr>
            <p:cNvPr id="14" name="剪去单角的矩形 13">
              <a:extLst>
                <a:ext uri="{FF2B5EF4-FFF2-40B4-BE49-F238E27FC236}">
                  <a16:creationId xmlns:a16="http://schemas.microsoft.com/office/drawing/2014/main" id="{98F97AED-7BD9-4B96-B426-F398741B45F6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剪去单角的矩形 14">
              <a:extLst>
                <a:ext uri="{FF2B5EF4-FFF2-40B4-BE49-F238E27FC236}">
                  <a16:creationId xmlns:a16="http://schemas.microsoft.com/office/drawing/2014/main" id="{636808F6-9910-4234-A880-DCD55CA85A60}"/>
                </a:ext>
              </a:extLst>
            </p:cNvPr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33DC8F8-FCD7-44C8-956C-5DFA584B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50" y="2690813"/>
            <a:ext cx="416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en-US" altLang="zh-CN" sz="40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zh-CN" altLang="en-US" sz="40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499332-DD1A-4C46-965C-4DC9885A6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2660650"/>
            <a:ext cx="1082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40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BA88BBD-B88A-4D64-A2E4-E67D50BE3FF9}"/>
              </a:ext>
            </a:extLst>
          </p:cNvPr>
          <p:cNvCxnSpPr/>
          <p:nvPr/>
        </p:nvCxnSpPr>
        <p:spPr>
          <a:xfrm>
            <a:off x="4638675" y="2763838"/>
            <a:ext cx="0" cy="693737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玫瑰">
            <a:extLst>
              <a:ext uri="{FF2B5EF4-FFF2-40B4-BE49-F238E27FC236}">
                <a16:creationId xmlns:a16="http://schemas.microsoft.com/office/drawing/2014/main" id="{2DE322FB-5F03-4331-823C-098F6AF3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94151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TextBox 1">
            <a:extLst>
              <a:ext uri="{FF2B5EF4-FFF2-40B4-BE49-F238E27FC236}">
                <a16:creationId xmlns:a16="http://schemas.microsoft.com/office/drawing/2014/main" id="{DC0E93A6-2CD5-4B90-A411-8E8B0CEFF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888" y="266700"/>
            <a:ext cx="6767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NHÂN VẬT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E3A892E5-CC00-4CD6-876A-6052D7A97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252538"/>
            <a:ext cx="876617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2452" name="TextBox 2">
            <a:extLst>
              <a:ext uri="{FF2B5EF4-FFF2-40B4-BE49-F238E27FC236}">
                <a16:creationId xmlns:a16="http://schemas.microsoft.com/office/drawing/2014/main" id="{95BA7EFD-79E5-40F8-89DD-AEF0630E4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206625"/>
            <a:ext cx="2763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Nhìn hình ảnh</a:t>
            </a:r>
          </a:p>
        </p:txBody>
      </p:sp>
      <p:sp>
        <p:nvSpPr>
          <p:cNvPr id="872453" name="TextBox 7">
            <a:extLst>
              <a:ext uri="{FF2B5EF4-FFF2-40B4-BE49-F238E27FC236}">
                <a16:creationId xmlns:a16="http://schemas.microsoft.com/office/drawing/2014/main" id="{B08B8621-AE7F-4B9B-8596-BFE39BCD6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788" y="3074988"/>
            <a:ext cx="3338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đó là ai?</a:t>
            </a:r>
          </a:p>
        </p:txBody>
      </p:sp>
      <p:sp>
        <p:nvSpPr>
          <p:cNvPr id="872454" name="TextBox 8">
            <a:extLst>
              <a:ext uri="{FF2B5EF4-FFF2-40B4-BE49-F238E27FC236}">
                <a16:creationId xmlns:a16="http://schemas.microsoft.com/office/drawing/2014/main" id="{95F31DA5-D337-4FF8-8306-4C219C28F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13" y="4252913"/>
            <a:ext cx="3359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Nhân vật đó trong truyện cổ tích hay truyền thuyết nào?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474" name="Picture 4" descr="Truyền thuyết: THÁNH GIÓNG">
            <a:extLst>
              <a:ext uri="{FF2B5EF4-FFF2-40B4-BE49-F238E27FC236}">
                <a16:creationId xmlns:a16="http://schemas.microsoft.com/office/drawing/2014/main" id="{5C7A4C06-AD76-4AE8-9C5A-429ED5ED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039813"/>
            <a:ext cx="87598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3475" name="TextBox 1">
            <a:extLst>
              <a:ext uri="{FF2B5EF4-FFF2-40B4-BE49-F238E27FC236}">
                <a16:creationId xmlns:a16="http://schemas.microsoft.com/office/drawing/2014/main" id="{61B4451F-9484-4908-9F8E-E368B6114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50825"/>
            <a:ext cx="6767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NHÂN VẬT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2323B-2D00-4C95-B3F1-2FDDC9169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6151563"/>
            <a:ext cx="4125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 descr="Nghe kể chuyện cổ tích - Thạch Sanh Lý Thông mp3">
            <a:extLst>
              <a:ext uri="{FF2B5EF4-FFF2-40B4-BE49-F238E27FC236}">
                <a16:creationId xmlns:a16="http://schemas.microsoft.com/office/drawing/2014/main" id="{410DCD0E-72E0-4780-B09F-A94575050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119188"/>
            <a:ext cx="929481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930E1-EF09-435A-84F8-98F5C47C4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5991225"/>
            <a:ext cx="39639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SANH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7EC9FC70-6198-43C6-97BF-D2E6829FE682}"/>
              </a:ext>
            </a:extLst>
          </p:cNvPr>
          <p:cNvGrpSpPr>
            <a:grpSpLocks/>
          </p:cNvGrpSpPr>
          <p:nvPr/>
        </p:nvGrpSpPr>
        <p:grpSpPr bwMode="auto">
          <a:xfrm>
            <a:off x="3357563" y="5407025"/>
            <a:ext cx="5164137" cy="1017588"/>
            <a:chOff x="2337092" y="-50431"/>
            <a:chExt cx="7757113" cy="135466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CAF88E1-258B-4772-B6F6-6CB66CA56E04}"/>
                </a:ext>
              </a:extLst>
            </p:cNvPr>
            <p:cNvSpPr/>
            <p:nvPr/>
          </p:nvSpPr>
          <p:spPr>
            <a:xfrm>
              <a:off x="2594629" y="84824"/>
              <a:ext cx="7499576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400" b="1" kern="0" dirty="0">
                  <a:solidFill>
                    <a:srgbClr val="FF0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HOA CÚC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6AF6F438-51BB-4B74-B39B-311F3398F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092" y="-50431"/>
              <a:ext cx="1354455" cy="1354666"/>
            </a:xfrm>
            <a:prstGeom prst="ellipse">
              <a:avLst/>
            </a:prstGeom>
            <a:solidFill>
              <a:srgbClr val="FFC000"/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28419" name="Picture 1">
            <a:extLst>
              <a:ext uri="{FF2B5EF4-FFF2-40B4-BE49-F238E27FC236}">
                <a16:creationId xmlns:a16="http://schemas.microsoft.com/office/drawing/2014/main" id="{136B37A6-9E3A-408E-8015-641991C5A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3"/>
            <a:ext cx="48895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8420" name="Picture 2">
            <a:extLst>
              <a:ext uri="{FF2B5EF4-FFF2-40B4-BE49-F238E27FC236}">
                <a16:creationId xmlns:a16="http://schemas.microsoft.com/office/drawing/2014/main" id="{5933DAEE-D496-49DA-BE51-DF0286588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76213"/>
            <a:ext cx="489902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1">
            <a:extLst>
              <a:ext uri="{FF2B5EF4-FFF2-40B4-BE49-F238E27FC236}">
                <a16:creationId xmlns:a16="http://schemas.microsoft.com/office/drawing/2014/main" id="{3004BBAD-3D4B-4A5E-A791-72CFDF4BF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757238"/>
            <a:ext cx="9475788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1DD07-16DA-454C-954F-73BDD236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6008688"/>
            <a:ext cx="5246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55000A16-01D8-45FD-884C-D74BB102396F}"/>
              </a:ext>
            </a:extLst>
          </p:cNvPr>
          <p:cNvSpPr/>
          <p:nvPr/>
        </p:nvSpPr>
        <p:spPr>
          <a:xfrm>
            <a:off x="547985" y="291131"/>
            <a:ext cx="11008139" cy="584775"/>
          </a:xfrm>
          <a:prstGeom prst="rect">
            <a:avLst/>
          </a:prstGeom>
          <a:noFill/>
        </p:spPr>
        <p:txBody>
          <a:bodyPr lIns="91406" tIns="45718" rIns="91406" bIns="45718">
            <a:spAutoFit/>
          </a:bodyPr>
          <a:lstStyle/>
          <a:p>
            <a:pPr algn="ctr" defTabSz="45699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76547" name="Rectangle 7">
            <a:extLst>
              <a:ext uri="{FF2B5EF4-FFF2-40B4-BE49-F238E27FC236}">
                <a16:creationId xmlns:a16="http://schemas.microsoft.com/office/drawing/2014/main" id="{1D9056EB-23B7-44BC-9162-98D7EA8BF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785813"/>
            <a:ext cx="113188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- </a:t>
            </a:r>
            <a:r>
              <a:rPr lang="vi-VN" altLang="en-US" sz="2700" b="1" i="1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2’)</a:t>
            </a:r>
            <a:endParaRPr lang="en-US" altLang="en-US" sz="2700" b="1" i="1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6548" name="Rectangle 8">
            <a:extLst>
              <a:ext uri="{FF2B5EF4-FFF2-40B4-BE49-F238E27FC236}">
                <a16:creationId xmlns:a16="http://schemas.microsoft.com/office/drawing/2014/main" id="{3F493E1A-9E03-4E2E-840B-272674B7F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1266825"/>
            <a:ext cx="90535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18" rIns="91406" bIns="45718">
            <a:spAutoFit/>
          </a:bodyPr>
          <a:lstStyle>
            <a:lvl1pPr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tên:..........................................</a:t>
            </a:r>
            <a:r>
              <a:rPr lang="en-US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</a:t>
            </a:r>
            <a:r>
              <a:rPr lang="vi-VN" altLang="en-US" sz="270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>
              <a:solidFill>
                <a:srgbClr val="1817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A31A64-D039-4CC9-8B1A-859633C22CE1}"/>
              </a:ext>
            </a:extLst>
          </p:cNvPr>
          <p:cNvGraphicFramePr>
            <a:graphicFrameLocks noGrp="1"/>
          </p:cNvGraphicFramePr>
          <p:nvPr/>
        </p:nvGraphicFramePr>
        <p:xfrm>
          <a:off x="898525" y="1890713"/>
          <a:ext cx="10467975" cy="4305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6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6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vi-VN" sz="25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altLang="en-US" sz="25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2500" b="1" i="1" u="sng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Nhiệm</a:t>
                      </a:r>
                      <a:r>
                        <a:rPr lang="en-US" sz="2500" b="1" i="1" u="sng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i="1" u="sng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lang="en-US" sz="2500" b="1" i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ựa theo câu m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ở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đ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ầ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 các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truyện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truyền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cổ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tích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11785" algn="l"/>
                        </a:tabLst>
                      </a:pP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truyện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hãy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viết câu m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ở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đầu gi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ớ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thiệu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vi-VN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vật </a:t>
                      </a:r>
                      <a:r>
                        <a:rPr lang="en-US" sz="25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đó</a:t>
                      </a:r>
                      <a:r>
                        <a:rPr lang="en-US" sz="25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nhân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vật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Thạch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Sanh</a:t>
                      </a:r>
                      <a:endParaRPr lang="en-US" sz="25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nhân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vật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Thánh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Gióng</a:t>
                      </a:r>
                      <a:endParaRPr lang="en-US" sz="2500" b="0" kern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giới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thiệu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nhân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vật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tinh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Thủy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tinh</a:t>
                      </a:r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500" b="1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25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500" b="1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lang="en-US" sz="25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r>
                        <a:rPr lang="en-US" sz="2500" b="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56239" marR="56239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Nhẹ nhàng và vui tươi - Top 20 bản nhạc không lời qua các bộ phim hoạt hình nổi tiếng của GHIBLI.mp4">
            <a:hlinkClick r:id="" action="ppaction://media"/>
            <a:extLst>
              <a:ext uri="{FF2B5EF4-FFF2-40B4-BE49-F238E27FC236}">
                <a16:creationId xmlns:a16="http://schemas.microsoft.com/office/drawing/2014/main" id="{FC922077-9713-4BE5-96E5-E0707B37A73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513" y="0"/>
            <a:ext cx="72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570" name="Picture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B3EFDB5-1F04-46ED-ACE4-544C2A51A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350" y="-1058863"/>
            <a:ext cx="11539538" cy="924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7571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ECFA54A-5F4C-4825-BDC1-E4FA59A2F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0" y="252095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6BF760-8341-4F84-8419-005D9A470B48}"/>
              </a:ext>
            </a:extLst>
          </p:cNvPr>
          <p:cNvSpPr txBox="1"/>
          <p:nvPr/>
        </p:nvSpPr>
        <p:spPr>
          <a:xfrm>
            <a:off x="1624013" y="2028825"/>
            <a:ext cx="6526212" cy="260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</a:t>
            </a:r>
            <a:r>
              <a:rPr lang="x-none" sz="2800" b="1" i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(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3-5</a:t>
            </a:r>
            <a:r>
              <a:rPr lang="x-none" sz="2800" b="1" i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câu) </a:t>
            </a:r>
            <a:r>
              <a:rPr lang="x-none" sz="2800" b="1" i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THCS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x-none" sz="2800" b="1" i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</a:t>
            </a:r>
            <a:r>
              <a:rPr lang="x-non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 từ ghép, từ láy có sử dụng trong đoạn văn.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9308962C-22D2-430C-8F59-60B2751B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525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D54F188-F91C-4228-908C-49A2AB29BB2E}"/>
              </a:ext>
            </a:extLst>
          </p:cNvPr>
          <p:cNvGrpSpPr>
            <a:grpSpLocks/>
          </p:cNvGrpSpPr>
          <p:nvPr/>
        </p:nvGrpSpPr>
        <p:grpSpPr bwMode="auto">
          <a:xfrm>
            <a:off x="2060575" y="2011363"/>
            <a:ext cx="7824788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471F922-6422-4F91-A9FB-98DD3D89B58E}"/>
                </a:ext>
              </a:extLst>
            </p:cNvPr>
            <p:cNvCxnSpPr/>
            <p:nvPr/>
          </p:nvCxnSpPr>
          <p:spPr>
            <a:xfrm>
              <a:off x="5702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CBB88D2F-44B4-45C2-B797-BFF19FB57EEF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C651DA9A-BB1F-4F40-8916-E2E18BD957DD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F2BF7CD0-AAD8-43F3-9D68-424CFC10AC55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B3B6709B-B540-41F1-9974-71ACEA17CA79}"/>
                </a:ext>
              </a:extLst>
            </p:cNvPr>
            <p:cNvCxnSpPr/>
            <p:nvPr/>
          </p:nvCxnSpPr>
          <p:spPr>
            <a:xfrm flipH="1" flipV="1">
              <a:off x="9108" y="6704"/>
              <a:ext cx="11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E63B86C-AB0D-421D-8902-695DDDA53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2671763"/>
            <a:ext cx="64690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8800" b="1">
                <a:solidFill>
                  <a:srgbClr val="E94B52"/>
                </a:solidFill>
              </a:rPr>
              <a:t>Thank you!</a:t>
            </a:r>
          </a:p>
        </p:txBody>
      </p: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6C7C1929-C6A8-4E18-A376-CCE2A1EF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2828925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618" name="图片 10">
            <a:extLst>
              <a:ext uri="{FF2B5EF4-FFF2-40B4-BE49-F238E27FC236}">
                <a16:creationId xmlns:a16="http://schemas.microsoft.com/office/drawing/2014/main" id="{0FC0A2B4-05CB-44F2-B238-F41D14AB9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19" name="图片 12">
            <a:extLst>
              <a:ext uri="{FF2B5EF4-FFF2-40B4-BE49-F238E27FC236}">
                <a16:creationId xmlns:a16="http://schemas.microsoft.com/office/drawing/2014/main" id="{97D7E590-1771-4CD5-BCED-D7FE0FFE1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-1079125">
            <a:off x="1304925" y="673100"/>
            <a:ext cx="2438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20" name="图片 6">
            <a:extLst>
              <a:ext uri="{FF2B5EF4-FFF2-40B4-BE49-F238E27FC236}">
                <a16:creationId xmlns:a16="http://schemas.microsoft.com/office/drawing/2014/main" id="{CA2AF6A1-A3F3-4BB7-A58A-D46246269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-204901">
            <a:off x="2125663" y="1925638"/>
            <a:ext cx="6529387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A552740-8CEB-4081-8F6D-D105CB596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-520188">
            <a:off x="525463" y="2911475"/>
            <a:ext cx="114014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22" name="图片 14">
            <a:extLst>
              <a:ext uri="{FF2B5EF4-FFF2-40B4-BE49-F238E27FC236}">
                <a16:creationId xmlns:a16="http://schemas.microsoft.com/office/drawing/2014/main" id="{C3E9446B-B821-43A2-B5BF-D1A6F51F4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082925"/>
            <a:ext cx="12192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23" name="图片 9">
            <a:extLst>
              <a:ext uri="{FF2B5EF4-FFF2-40B4-BE49-F238E27FC236}">
                <a16:creationId xmlns:a16="http://schemas.microsoft.com/office/drawing/2014/main" id="{35978345-719C-4850-96EF-36AC9ABFC7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1878013" y="476250"/>
            <a:ext cx="816927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9624" name="图片 11">
            <a:extLst>
              <a:ext uri="{FF2B5EF4-FFF2-40B4-BE49-F238E27FC236}">
                <a16:creationId xmlns:a16="http://schemas.microsoft.com/office/drawing/2014/main" id="{1167A621-E734-44FB-9A70-7D6869D18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158FA-D483-4BD2-B267-2B096AA138AC}"/>
              </a:ext>
            </a:extLst>
          </p:cNvPr>
          <p:cNvSpPr txBox="1"/>
          <p:nvPr/>
        </p:nvSpPr>
        <p:spPr>
          <a:xfrm>
            <a:off x="3790574" y="3124201"/>
            <a:ext cx="4337428" cy="2585323"/>
          </a:xfrm>
          <a:prstGeom prst="rect">
            <a:avLst/>
          </a:prstGeom>
          <a:noFill/>
        </p:spPr>
        <p:txBody>
          <a:bodyPr lIns="121914" tIns="60957" rIns="121914" bIns="60957">
            <a:spAutoFit/>
          </a:bodyPr>
          <a:lstStyle/>
          <a:p>
            <a:pPr algn="ctr" defTabSz="12191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Tạm</a:t>
            </a:r>
            <a:r>
              <a:rPr lang="en-US" altLang="zh-CN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biệt</a:t>
            </a:r>
            <a:r>
              <a:rPr lang="en-US" altLang="zh-CN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các</a:t>
            </a:r>
            <a:r>
              <a:rPr lang="en-US" altLang="zh-CN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em</a:t>
            </a:r>
            <a:r>
              <a:rPr lang="en-US" altLang="zh-CN" sz="8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ea typeface="方正粗圆_GBK" panose="03000509000000000000" pitchFamily="65" charset="-122"/>
                <a:cs typeface="Times New Roman" pitchFamily="18" charset="0"/>
              </a:rPr>
              <a:t>!</a:t>
            </a:r>
            <a:endParaRPr lang="zh-CN" altLang="en-US" sz="8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9EB45DF4-69A2-4D06-9D66-4BD5C5A65978}"/>
              </a:ext>
            </a:extLst>
          </p:cNvPr>
          <p:cNvGrpSpPr>
            <a:grpSpLocks/>
          </p:cNvGrpSpPr>
          <p:nvPr/>
        </p:nvGrpSpPr>
        <p:grpSpPr bwMode="auto">
          <a:xfrm>
            <a:off x="3357561" y="5407027"/>
            <a:ext cx="5164139" cy="1017588"/>
            <a:chOff x="2337092" y="-50431"/>
            <a:chExt cx="7757113" cy="135466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749430E-83A3-4DF5-97C0-89F83DDE75B2}"/>
                </a:ext>
              </a:extLst>
            </p:cNvPr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solidFill>
                    <a:srgbClr val="FF0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NGỦ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806325D8-D757-4A33-AF63-4CF32D52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092" y="-50431"/>
              <a:ext cx="1354666" cy="135466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29443" name="Picture 4">
            <a:extLst>
              <a:ext uri="{FF2B5EF4-FFF2-40B4-BE49-F238E27FC236}">
                <a16:creationId xmlns:a16="http://schemas.microsoft.com/office/drawing/2014/main" id="{3AA34247-E779-433B-AD0E-8D57506C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3200"/>
            <a:ext cx="94996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9942E719-F238-4EC0-B8CB-8276F2D9C45D}"/>
              </a:ext>
            </a:extLst>
          </p:cNvPr>
          <p:cNvGrpSpPr>
            <a:grpSpLocks/>
          </p:cNvGrpSpPr>
          <p:nvPr/>
        </p:nvGrpSpPr>
        <p:grpSpPr bwMode="auto">
          <a:xfrm>
            <a:off x="3357561" y="5407027"/>
            <a:ext cx="5164139" cy="1017588"/>
            <a:chOff x="2337092" y="-50431"/>
            <a:chExt cx="7757113" cy="135466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68E8087-92C5-4DCF-B66F-34FD23BF7795}"/>
                </a:ext>
              </a:extLst>
            </p:cNvPr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NHÀ GA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5A72BAAB-54DD-4539-BD24-82913DA3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092" y="-50431"/>
              <a:ext cx="1354666" cy="135466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30467" name="Picture 1">
            <a:extLst>
              <a:ext uri="{FF2B5EF4-FFF2-40B4-BE49-F238E27FC236}">
                <a16:creationId xmlns:a16="http://schemas.microsoft.com/office/drawing/2014/main" id="{1B54EF96-3AE1-4456-801C-AA7CB44C1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69875"/>
            <a:ext cx="54546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468" name="Picture 2">
            <a:extLst>
              <a:ext uri="{FF2B5EF4-FFF2-40B4-BE49-F238E27FC236}">
                <a16:creationId xmlns:a16="http://schemas.microsoft.com/office/drawing/2014/main" id="{747AE399-67C1-4F68-B4CE-59FB25DA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69875"/>
            <a:ext cx="38100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889B1677-DD63-4773-AD91-85CEB2CBF932}"/>
              </a:ext>
            </a:extLst>
          </p:cNvPr>
          <p:cNvGrpSpPr>
            <a:grpSpLocks/>
          </p:cNvGrpSpPr>
          <p:nvPr/>
        </p:nvGrpSpPr>
        <p:grpSpPr bwMode="auto">
          <a:xfrm>
            <a:off x="179447" y="2574927"/>
            <a:ext cx="5053015" cy="1017588"/>
            <a:chOff x="2292974" y="-50431"/>
            <a:chExt cx="7801231" cy="13546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4E85689-F5F2-4B2F-A0FE-F4B441403E77}"/>
                </a:ext>
              </a:extLst>
            </p:cNvPr>
            <p:cNvSpPr/>
            <p:nvPr/>
          </p:nvSpPr>
          <p:spPr>
            <a:xfrm>
              <a:off x="2595805" y="65805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NHÀ GA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9FC658-67CE-4140-AD50-859840F5167F}"/>
                </a:ext>
              </a:extLst>
            </p:cNvPr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KHÓC</a:t>
              </a: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91FDAB85-76D3-482F-AEFA-632FCB9E6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974" y="-50431"/>
              <a:ext cx="1354667" cy="1354666"/>
            </a:xfrm>
            <a:prstGeom prst="ellipse">
              <a:avLst/>
            </a:prstGeom>
            <a:solidFill>
              <a:srgbClr val="E9832F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31491" name="Picture 4">
            <a:extLst>
              <a:ext uri="{FF2B5EF4-FFF2-40B4-BE49-F238E27FC236}">
                <a16:creationId xmlns:a16="http://schemas.microsoft.com/office/drawing/2014/main" id="{DAC3302B-7EDF-4B8A-A594-56E1A41A3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08000"/>
            <a:ext cx="6502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BA1F6851-1365-48C9-B521-7F883221E8FE}"/>
              </a:ext>
            </a:extLst>
          </p:cNvPr>
          <p:cNvGrpSpPr>
            <a:grpSpLocks/>
          </p:cNvGrpSpPr>
          <p:nvPr/>
        </p:nvGrpSpPr>
        <p:grpSpPr bwMode="auto">
          <a:xfrm>
            <a:off x="3357561" y="5407027"/>
            <a:ext cx="5164139" cy="1017588"/>
            <a:chOff x="2337092" y="-50431"/>
            <a:chExt cx="7757113" cy="1354666"/>
          </a:xfrm>
          <a:solidFill>
            <a:schemeClr val="accent6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4895019-9B7D-4B78-A6FC-86F53BCDFE72}"/>
                </a:ext>
              </a:extLst>
            </p:cNvPr>
            <p:cNvSpPr/>
            <p:nvPr/>
          </p:nvSpPr>
          <p:spPr>
            <a:xfrm>
              <a:off x="2595805" y="84824"/>
              <a:ext cx="7498400" cy="1084156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82400E"/>
              </a:solidFill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5725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4800" b="1" kern="0" dirty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BÀ BẦU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46BF3372-BB49-4FA7-AC85-98F425827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092" y="-50431"/>
              <a:ext cx="1354666" cy="1354666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altLang="en-US"/>
            </a:p>
          </p:txBody>
        </p:sp>
      </p:grpSp>
      <p:pic>
        <p:nvPicPr>
          <p:cNvPr id="832515" name="Picture 3">
            <a:extLst>
              <a:ext uri="{FF2B5EF4-FFF2-40B4-BE49-F238E27FC236}">
                <a16:creationId xmlns:a16="http://schemas.microsoft.com/office/drawing/2014/main" id="{71508285-7B8B-4A20-BFCE-975A4BC1B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60375"/>
            <a:ext cx="50546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2516" name="Picture 4">
            <a:extLst>
              <a:ext uri="{FF2B5EF4-FFF2-40B4-BE49-F238E27FC236}">
                <a16:creationId xmlns:a16="http://schemas.microsoft.com/office/drawing/2014/main" id="{CEE8D239-BD78-4F5F-8AF9-C8D2DB3D2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60375"/>
            <a:ext cx="49149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1|0.8|0.7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"/>
  <p:tag name="ISPRING_SLIDE_INDENT_LEVEL" val="0"/>
  <p:tag name="GENSWF_ADVANCE_TIME" val="31.512"/>
  <p:tag name="TIMING" val="|6.1|2.543|5.915|1.278|2.34|3.163|2.61|2.941|1.547"/>
  <p:tag name="ISPRING_SLIDE_ID_2" val="{A8CF4DE8-C82A-4E23-A915-8BCF707F949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2626</Words>
  <Application>Microsoft Office PowerPoint</Application>
  <PresentationFormat>Widescreen</PresentationFormat>
  <Paragraphs>416</Paragraphs>
  <Slides>54</Slides>
  <Notes>36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Microsoft YaHei</vt:lpstr>
      <vt:lpstr>Arial</vt:lpstr>
      <vt:lpstr>Calibri</vt:lpstr>
      <vt:lpstr>Calibri Light</vt:lpstr>
      <vt:lpstr>inpin heiti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Ngọc Lan</dc:creator>
  <cp:lastModifiedBy>Phạm Thị Ngọc Lan</cp:lastModifiedBy>
  <cp:revision>1</cp:revision>
  <dcterms:created xsi:type="dcterms:W3CDTF">2023-06-05T08:49:24Z</dcterms:created>
  <dcterms:modified xsi:type="dcterms:W3CDTF">2023-06-05T08:59:07Z</dcterms:modified>
</cp:coreProperties>
</file>