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62" r:id="rId4"/>
    <p:sldId id="263" r:id="rId5"/>
    <p:sldId id="302" r:id="rId6"/>
    <p:sldId id="271" r:id="rId7"/>
    <p:sldId id="270" r:id="rId8"/>
    <p:sldId id="288" r:id="rId9"/>
    <p:sldId id="265" r:id="rId10"/>
    <p:sldId id="296" r:id="rId11"/>
    <p:sldId id="268" r:id="rId12"/>
    <p:sldId id="275" r:id="rId13"/>
    <p:sldId id="273" r:id="rId14"/>
    <p:sldId id="272" r:id="rId15"/>
    <p:sldId id="282" r:id="rId16"/>
    <p:sldId id="284" r:id="rId17"/>
    <p:sldId id="293" r:id="rId18"/>
    <p:sldId id="299" r:id="rId19"/>
    <p:sldId id="285" r:id="rId20"/>
    <p:sldId id="276" r:id="rId21"/>
    <p:sldId id="277" r:id="rId22"/>
    <p:sldId id="278" r:id="rId23"/>
    <p:sldId id="279" r:id="rId24"/>
    <p:sldId id="280" r:id="rId25"/>
    <p:sldId id="301" r:id="rId26"/>
    <p:sldId id="295" r:id="rId27"/>
    <p:sldId id="281" r:id="rId28"/>
    <p:sldId id="297" r:id="rId29"/>
    <p:sldId id="298" r:id="rId30"/>
    <p:sldId id="26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40" autoAdjust="0"/>
  </p:normalViewPr>
  <p:slideViewPr>
    <p:cSldViewPr snapToGrid="0">
      <p:cViewPr varScale="1">
        <p:scale>
          <a:sx n="83" d="100"/>
          <a:sy n="83" d="100"/>
        </p:scale>
        <p:origin x="8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9978B7-30D3-48CC-8FA4-78EA8027D186}" type="datetimeFigureOut">
              <a:rPr lang="en-US" smtClean="0"/>
              <a:t>11/12/2019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9C85E4-E708-4D1D-B474-F9707D5C0FC1}" type="slidenum">
              <a:rPr lang="en-US" smtClean="0"/>
              <a:t>‹#›</a:t>
            </a:fld>
            <a:endParaRPr lang="en-US"/>
          </a:p>
        </p:txBody>
      </p:sp>
    </p:spTree>
    <p:extLst>
      <p:ext uri="{BB962C8B-B14F-4D97-AF65-F5344CB8AC3E}">
        <p14:creationId xmlns:p14="http://schemas.microsoft.com/office/powerpoint/2010/main" val="2156512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C85E4-E708-4D1D-B474-F9707D5C0FC1}" type="slidenum">
              <a:rPr lang="en-US" smtClean="0"/>
              <a:t>8</a:t>
            </a:fld>
            <a:endParaRPr lang="en-US"/>
          </a:p>
        </p:txBody>
      </p:sp>
    </p:spTree>
    <p:extLst>
      <p:ext uri="{BB962C8B-B14F-4D97-AF65-F5344CB8AC3E}">
        <p14:creationId xmlns:p14="http://schemas.microsoft.com/office/powerpoint/2010/main" val="268700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9C85E4-E708-4D1D-B474-F9707D5C0FC1}" type="slidenum">
              <a:rPr lang="en-US" smtClean="0"/>
              <a:t>26</a:t>
            </a:fld>
            <a:endParaRPr lang="en-US"/>
          </a:p>
        </p:txBody>
      </p:sp>
    </p:spTree>
    <p:extLst>
      <p:ext uri="{BB962C8B-B14F-4D97-AF65-F5344CB8AC3E}">
        <p14:creationId xmlns:p14="http://schemas.microsoft.com/office/powerpoint/2010/main" val="266385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EC0607-1DD0-4E08-A577-25879EA29BF1}"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51475-BE7D-4E58-A523-18FE2F62E68E}" type="slidenum">
              <a:rPr lang="en-US" smtClean="0"/>
              <a:t>‹#›</a:t>
            </a:fld>
            <a:endParaRPr lang="en-US"/>
          </a:p>
        </p:txBody>
      </p:sp>
    </p:spTree>
    <p:extLst>
      <p:ext uri="{BB962C8B-B14F-4D97-AF65-F5344CB8AC3E}">
        <p14:creationId xmlns:p14="http://schemas.microsoft.com/office/powerpoint/2010/main" val="782480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EC0607-1DD0-4E08-A577-25879EA29BF1}"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51475-BE7D-4E58-A523-18FE2F62E68E}" type="slidenum">
              <a:rPr lang="en-US" smtClean="0"/>
              <a:t>‹#›</a:t>
            </a:fld>
            <a:endParaRPr lang="en-US"/>
          </a:p>
        </p:txBody>
      </p:sp>
    </p:spTree>
    <p:extLst>
      <p:ext uri="{BB962C8B-B14F-4D97-AF65-F5344CB8AC3E}">
        <p14:creationId xmlns:p14="http://schemas.microsoft.com/office/powerpoint/2010/main" val="101685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EC0607-1DD0-4E08-A577-25879EA29BF1}"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51475-BE7D-4E58-A523-18FE2F62E68E}" type="slidenum">
              <a:rPr lang="en-US" smtClean="0"/>
              <a:t>‹#›</a:t>
            </a:fld>
            <a:endParaRPr lang="en-US"/>
          </a:p>
        </p:txBody>
      </p:sp>
    </p:spTree>
    <p:extLst>
      <p:ext uri="{BB962C8B-B14F-4D97-AF65-F5344CB8AC3E}">
        <p14:creationId xmlns:p14="http://schemas.microsoft.com/office/powerpoint/2010/main" val="1184778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723631F-7AF3-4A83-8304-E1A9759DB22C}" type="slidenum">
              <a:rPr lang="en-US" altLang="en-US"/>
              <a:pPr/>
              <a:t>‹#›</a:t>
            </a:fld>
            <a:endParaRPr lang="en-US" altLang="en-US"/>
          </a:p>
        </p:txBody>
      </p:sp>
    </p:spTree>
    <p:extLst>
      <p:ext uri="{BB962C8B-B14F-4D97-AF65-F5344CB8AC3E}">
        <p14:creationId xmlns:p14="http://schemas.microsoft.com/office/powerpoint/2010/main" val="3259002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EC0607-1DD0-4E08-A577-25879EA29BF1}"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51475-BE7D-4E58-A523-18FE2F62E68E}" type="slidenum">
              <a:rPr lang="en-US" smtClean="0"/>
              <a:t>‹#›</a:t>
            </a:fld>
            <a:endParaRPr lang="en-US"/>
          </a:p>
        </p:txBody>
      </p:sp>
    </p:spTree>
    <p:extLst>
      <p:ext uri="{BB962C8B-B14F-4D97-AF65-F5344CB8AC3E}">
        <p14:creationId xmlns:p14="http://schemas.microsoft.com/office/powerpoint/2010/main" val="355213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EC0607-1DD0-4E08-A577-25879EA29BF1}" type="datetimeFigureOut">
              <a:rPr lang="en-US" smtClean="0"/>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51475-BE7D-4E58-A523-18FE2F62E68E}" type="slidenum">
              <a:rPr lang="en-US" smtClean="0"/>
              <a:t>‹#›</a:t>
            </a:fld>
            <a:endParaRPr lang="en-US"/>
          </a:p>
        </p:txBody>
      </p:sp>
    </p:spTree>
    <p:extLst>
      <p:ext uri="{BB962C8B-B14F-4D97-AF65-F5344CB8AC3E}">
        <p14:creationId xmlns:p14="http://schemas.microsoft.com/office/powerpoint/2010/main" val="1553518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EC0607-1DD0-4E08-A577-25879EA29BF1}"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51475-BE7D-4E58-A523-18FE2F62E68E}" type="slidenum">
              <a:rPr lang="en-US" smtClean="0"/>
              <a:t>‹#›</a:t>
            </a:fld>
            <a:endParaRPr lang="en-US"/>
          </a:p>
        </p:txBody>
      </p:sp>
    </p:spTree>
    <p:extLst>
      <p:ext uri="{BB962C8B-B14F-4D97-AF65-F5344CB8AC3E}">
        <p14:creationId xmlns:p14="http://schemas.microsoft.com/office/powerpoint/2010/main" val="72836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EC0607-1DD0-4E08-A577-25879EA29BF1}" type="datetimeFigureOut">
              <a:rPr lang="en-US" smtClean="0"/>
              <a:t>11/12/2019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251475-BE7D-4E58-A523-18FE2F62E68E}" type="slidenum">
              <a:rPr lang="en-US" smtClean="0"/>
              <a:t>‹#›</a:t>
            </a:fld>
            <a:endParaRPr lang="en-US"/>
          </a:p>
        </p:txBody>
      </p:sp>
    </p:spTree>
    <p:extLst>
      <p:ext uri="{BB962C8B-B14F-4D97-AF65-F5344CB8AC3E}">
        <p14:creationId xmlns:p14="http://schemas.microsoft.com/office/powerpoint/2010/main" val="2291590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EC0607-1DD0-4E08-A577-25879EA29BF1}" type="datetimeFigureOut">
              <a:rPr lang="en-US" smtClean="0"/>
              <a:t>11/12/2019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251475-BE7D-4E58-A523-18FE2F62E68E}" type="slidenum">
              <a:rPr lang="en-US" smtClean="0"/>
              <a:t>‹#›</a:t>
            </a:fld>
            <a:endParaRPr lang="en-US"/>
          </a:p>
        </p:txBody>
      </p:sp>
    </p:spTree>
    <p:extLst>
      <p:ext uri="{BB962C8B-B14F-4D97-AF65-F5344CB8AC3E}">
        <p14:creationId xmlns:p14="http://schemas.microsoft.com/office/powerpoint/2010/main" val="254783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C0607-1DD0-4E08-A577-25879EA29BF1}" type="datetimeFigureOut">
              <a:rPr lang="en-US" smtClean="0"/>
              <a:t>11/12/2019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251475-BE7D-4E58-A523-18FE2F62E68E}" type="slidenum">
              <a:rPr lang="en-US" smtClean="0"/>
              <a:t>‹#›</a:t>
            </a:fld>
            <a:endParaRPr lang="en-US"/>
          </a:p>
        </p:txBody>
      </p:sp>
    </p:spTree>
    <p:extLst>
      <p:ext uri="{BB962C8B-B14F-4D97-AF65-F5344CB8AC3E}">
        <p14:creationId xmlns:p14="http://schemas.microsoft.com/office/powerpoint/2010/main" val="3712152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EC0607-1DD0-4E08-A577-25879EA29BF1}"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51475-BE7D-4E58-A523-18FE2F62E68E}" type="slidenum">
              <a:rPr lang="en-US" smtClean="0"/>
              <a:t>‹#›</a:t>
            </a:fld>
            <a:endParaRPr lang="en-US"/>
          </a:p>
        </p:txBody>
      </p:sp>
    </p:spTree>
    <p:extLst>
      <p:ext uri="{BB962C8B-B14F-4D97-AF65-F5344CB8AC3E}">
        <p14:creationId xmlns:p14="http://schemas.microsoft.com/office/powerpoint/2010/main" val="1392498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EC0607-1DD0-4E08-A577-25879EA29BF1}" type="datetimeFigureOut">
              <a:rPr lang="en-US" smtClean="0"/>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51475-BE7D-4E58-A523-18FE2F62E68E}" type="slidenum">
              <a:rPr lang="en-US" smtClean="0"/>
              <a:t>‹#›</a:t>
            </a:fld>
            <a:endParaRPr lang="en-US"/>
          </a:p>
        </p:txBody>
      </p:sp>
    </p:spTree>
    <p:extLst>
      <p:ext uri="{BB962C8B-B14F-4D97-AF65-F5344CB8AC3E}">
        <p14:creationId xmlns:p14="http://schemas.microsoft.com/office/powerpoint/2010/main" val="3887502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C0607-1DD0-4E08-A577-25879EA29BF1}" type="datetimeFigureOut">
              <a:rPr lang="en-US" smtClean="0"/>
              <a:t>11/12/2019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51475-BE7D-4E58-A523-18FE2F62E68E}" type="slidenum">
              <a:rPr lang="en-US" smtClean="0"/>
              <a:t>‹#›</a:t>
            </a:fld>
            <a:endParaRPr lang="en-US"/>
          </a:p>
        </p:txBody>
      </p:sp>
    </p:spTree>
    <p:extLst>
      <p:ext uri="{BB962C8B-B14F-4D97-AF65-F5344CB8AC3E}">
        <p14:creationId xmlns:p14="http://schemas.microsoft.com/office/powerpoint/2010/main" val="3635756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2.png"/><Relationship Id="rId21" Type="http://schemas.openxmlformats.org/officeDocument/2006/relationships/image" Target="../media/image50.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5" Type="http://schemas.openxmlformats.org/officeDocument/2006/relationships/image" Target="../media/image54.png"/><Relationship Id="rId2" Type="http://schemas.openxmlformats.org/officeDocument/2006/relationships/image" Target="../media/image31.png"/><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png"/><Relationship Id="rId24" Type="http://schemas.openxmlformats.org/officeDocument/2006/relationships/image" Target="../media/image53.png"/><Relationship Id="rId5" Type="http://schemas.openxmlformats.org/officeDocument/2006/relationships/image" Target="../media/image34.png"/><Relationship Id="rId15" Type="http://schemas.openxmlformats.org/officeDocument/2006/relationships/image" Target="../media/image44.png"/><Relationship Id="rId23" Type="http://schemas.openxmlformats.org/officeDocument/2006/relationships/image" Target="../media/image52.png"/><Relationship Id="rId10" Type="http://schemas.openxmlformats.org/officeDocument/2006/relationships/image" Target="../media/image39.png"/><Relationship Id="rId19" Type="http://schemas.openxmlformats.org/officeDocument/2006/relationships/image" Target="../media/image48.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51.png"/></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p:txBody>
          <a:bodyPr/>
          <a:lstStyle/>
          <a:p>
            <a:endParaRPr lang="en-US" altLang="en-US" smtClean="0"/>
          </a:p>
        </p:txBody>
      </p:sp>
      <p:sp>
        <p:nvSpPr>
          <p:cNvPr id="3075" name="Content Placeholder 4"/>
          <p:cNvSpPr>
            <a:spLocks noGrp="1"/>
          </p:cNvSpPr>
          <p:nvPr>
            <p:ph idx="1"/>
          </p:nvPr>
        </p:nvSpPr>
        <p:spPr/>
        <p:txBody>
          <a:bodyPr/>
          <a:lstStyle/>
          <a:p>
            <a:endParaRPr lang="en-US" altLang="en-US" smtClean="0"/>
          </a:p>
        </p:txBody>
      </p:sp>
      <p:sp>
        <p:nvSpPr>
          <p:cNvPr id="30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E1F7FDA-C0F6-4CC3-A7C6-970021C2DC1E}" type="slidenum">
              <a:rPr lang="en-US" altLang="en-US" sz="1400"/>
              <a:pPr>
                <a:spcBef>
                  <a:spcPct val="0"/>
                </a:spcBef>
                <a:buFontTx/>
                <a:buNone/>
              </a:pPr>
              <a:t>1</a:t>
            </a:fld>
            <a:endParaRPr lang="en-US" altLang="en-US" sz="1400"/>
          </a:p>
        </p:txBody>
      </p:sp>
      <p:pic>
        <p:nvPicPr>
          <p:cNvPr id="179202" name="Picture 2" descr="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422"/>
            <a:ext cx="12191999" cy="676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5" name="Picture 5" descr="birdTr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19338" y="90488"/>
            <a:ext cx="7921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7" name="Picture 7" descr="birdTr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94838" y="1020763"/>
            <a:ext cx="7921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8" name="Picture 8" descr="birdTr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371601"/>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10" name="Picture 10" descr="birdTr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29001" y="1219201"/>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11" name="Picture 11" descr="birdTr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68001" y="53976"/>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Box 6"/>
          <p:cNvSpPr txBox="1">
            <a:spLocks noChangeArrowheads="1"/>
          </p:cNvSpPr>
          <p:nvPr/>
        </p:nvSpPr>
        <p:spPr bwMode="auto">
          <a:xfrm>
            <a:off x="3908426" y="53976"/>
            <a:ext cx="5083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2000" dirty="0">
                <a:solidFill>
                  <a:srgbClr val="FF0000"/>
                </a:solidFill>
                <a:latin typeface="Times New Roman" panose="02020603050405020304" pitchFamily="18" charset="0"/>
                <a:cs typeface="Times New Roman" panose="02020603050405020304" pitchFamily="18" charset="0"/>
              </a:rPr>
              <a:t>UBND QUẬN NGÔ QUYỀN</a:t>
            </a:r>
          </a:p>
          <a:p>
            <a:pPr algn="ctr"/>
            <a:r>
              <a:rPr lang="en-US" altLang="en-US" sz="2000" dirty="0">
                <a:solidFill>
                  <a:srgbClr val="FF0000"/>
                </a:solidFill>
                <a:latin typeface="Times New Roman" panose="02020603050405020304" pitchFamily="18" charset="0"/>
                <a:cs typeface="Times New Roman" panose="02020603050405020304" pitchFamily="18" charset="0"/>
              </a:rPr>
              <a:t>TRƯỜNG THCS QUANG TRUNG</a:t>
            </a:r>
          </a:p>
        </p:txBody>
      </p:sp>
      <p:sp>
        <p:nvSpPr>
          <p:cNvPr id="3084" name="TextBox 8"/>
          <p:cNvSpPr txBox="1">
            <a:spLocks noChangeArrowheads="1"/>
          </p:cNvSpPr>
          <p:nvPr/>
        </p:nvSpPr>
        <p:spPr bwMode="auto">
          <a:xfrm>
            <a:off x="1371600" y="2533651"/>
            <a:ext cx="10287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4000" dirty="0">
                <a:solidFill>
                  <a:srgbClr val="FF0000"/>
                </a:solidFill>
                <a:latin typeface="Times New Roman" panose="02020603050405020304" pitchFamily="18" charset="0"/>
                <a:cs typeface="Times New Roman" panose="02020603050405020304" pitchFamily="18" charset="0"/>
              </a:rPr>
              <a:t>CHÀO MỪNG CÁC THẦY CÔ VỀ DỰ GIỜ </a:t>
            </a:r>
          </a:p>
          <a:p>
            <a:pPr algn="ctr"/>
            <a:r>
              <a:rPr lang="en-US" altLang="en-US" sz="4000" dirty="0">
                <a:solidFill>
                  <a:srgbClr val="FF0000"/>
                </a:solidFill>
                <a:latin typeface="Times New Roman" panose="02020603050405020304" pitchFamily="18" charset="0"/>
                <a:cs typeface="Times New Roman" panose="02020603050405020304" pitchFamily="18" charset="0"/>
              </a:rPr>
              <a:t>CUỘC THI GVDG CẤP TRƯỜNG !</a:t>
            </a:r>
          </a:p>
        </p:txBody>
      </p:sp>
      <p:sp>
        <p:nvSpPr>
          <p:cNvPr id="3085" name="TextBox 9"/>
          <p:cNvSpPr txBox="1">
            <a:spLocks noChangeArrowheads="1"/>
          </p:cNvSpPr>
          <p:nvPr/>
        </p:nvSpPr>
        <p:spPr bwMode="auto">
          <a:xfrm>
            <a:off x="2438400" y="5105401"/>
            <a:ext cx="5867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dirty="0">
                <a:latin typeface="Times New Roman" panose="02020603050405020304" pitchFamily="18" charset="0"/>
                <a:cs typeface="Times New Roman" panose="02020603050405020304" pitchFamily="18" charset="0"/>
              </a:rPr>
              <a:t>GIÁO VIÊN             : BÙI THỊ LAN</a:t>
            </a:r>
          </a:p>
          <a:p>
            <a:r>
              <a:rPr lang="en-US" altLang="en-US" dirty="0">
                <a:latin typeface="Times New Roman" panose="02020603050405020304" pitchFamily="18" charset="0"/>
                <a:cs typeface="Times New Roman" panose="02020603050405020304" pitchFamily="18" charset="0"/>
              </a:rPr>
              <a:t>TỔ                             : KHOA HỌC XÃ HỘI</a:t>
            </a:r>
          </a:p>
          <a:p>
            <a:r>
              <a:rPr lang="en-US" altLang="en-US" dirty="0">
                <a:latin typeface="Times New Roman" panose="02020603050405020304" pitchFamily="18" charset="0"/>
                <a:cs typeface="Times New Roman" panose="02020603050405020304" pitchFamily="18" charset="0"/>
              </a:rPr>
              <a:t>HỌC SINH LỚP      : </a:t>
            </a:r>
            <a:r>
              <a:rPr lang="en-US" altLang="en-US" dirty="0" smtClean="0">
                <a:latin typeface="Times New Roman" panose="02020603050405020304" pitchFamily="18" charset="0"/>
                <a:cs typeface="Times New Roman" panose="02020603050405020304" pitchFamily="18" charset="0"/>
              </a:rPr>
              <a:t>9A3</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960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nodeType="clickEffect">
                                  <p:stCondLst>
                                    <p:cond delay="0"/>
                                  </p:stCondLst>
                                  <p:childTnLst>
                                    <p:animScale>
                                      <p:cBhvr>
                                        <p:cTn id="6" dur="5000" fill="hold"/>
                                        <p:tgtEl>
                                          <p:spTgt spid="179202"/>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repeatCount="indefinite" accel="50000" decel="50000" fill="hold" nodeType="clickEffect">
                                  <p:stCondLst>
                                    <p:cond delay="0"/>
                                  </p:stCondLst>
                                  <p:childTnLst>
                                    <p:animMotion origin="layout" path="M -0.00156 0.17091 C 0.12032 0.23289 0.24896 0.19149 0.37118 0.12974 C 0.46875 0.02012 0.58212 0.08002 0.68177 0.08002 " pathEditMode="relative" rAng="0" ptsTypes="ffA">
                                      <p:cBhvr>
                                        <p:cTn id="10" dur="5000" fill="hold"/>
                                        <p:tgtEl>
                                          <p:spTgt spid="179205"/>
                                        </p:tgtEl>
                                        <p:attrNameLst>
                                          <p:attrName>ppt_x</p:attrName>
                                          <p:attrName>ppt_y</p:attrName>
                                        </p:attrNameLst>
                                      </p:cBhvr>
                                      <p:rCtr x="34167" y="-4440"/>
                                    </p:animMotion>
                                  </p:childTnLst>
                                </p:cTn>
                              </p:par>
                              <p:par>
                                <p:cTn id="11" presetID="0" presetClass="path" presetSubtype="0" repeatCount="indefinite" accel="50000" decel="50000" fill="hold" nodeType="withEffect">
                                  <p:stCondLst>
                                    <p:cond delay="0"/>
                                  </p:stCondLst>
                                  <p:childTnLst>
                                    <p:animMotion origin="layout" path="M 0 0 C 0.0809 0.01667 0.16597 0.00555 0.2467 -0.01111 C 0.31128 -0.04074 0.38628 -0.02454 0.45173 -0.02454 " pathEditMode="relative" ptsTypes="ffA">
                                      <p:cBhvr>
                                        <p:cTn id="12" dur="5000" fill="hold"/>
                                        <p:tgtEl>
                                          <p:spTgt spid="179207"/>
                                        </p:tgtEl>
                                        <p:attrNameLst>
                                          <p:attrName>ppt_x</p:attrName>
                                          <p:attrName>ppt_y</p:attrName>
                                        </p:attrNameLst>
                                      </p:cBhvr>
                                    </p:animMotion>
                                  </p:childTnLst>
                                </p:cTn>
                              </p:par>
                              <p:par>
                                <p:cTn id="13" presetID="0" presetClass="path" presetSubtype="0" repeatCount="indefinite" accel="50000" decel="50000" fill="hold" nodeType="withEffect">
                                  <p:stCondLst>
                                    <p:cond delay="0"/>
                                  </p:stCondLst>
                                  <p:childTnLst>
                                    <p:animMotion origin="layout" path="M 0 0 C 0.0809 0.01667 0.16597 0.00555 0.2467 -0.01111 C 0.31128 -0.04074 0.38628 -0.02454 0.45173 -0.02454 " pathEditMode="relative" ptsTypes="ffA">
                                      <p:cBhvr>
                                        <p:cTn id="14" dur="5000" fill="hold"/>
                                        <p:tgtEl>
                                          <p:spTgt spid="179208"/>
                                        </p:tgtEl>
                                        <p:attrNameLst>
                                          <p:attrName>ppt_x</p:attrName>
                                          <p:attrName>ppt_y</p:attrName>
                                        </p:attrNameLst>
                                      </p:cBhvr>
                                    </p:animMotion>
                                  </p:childTnLst>
                                </p:cTn>
                              </p:par>
                              <p:par>
                                <p:cTn id="15" presetID="0" presetClass="path" presetSubtype="0" repeatCount="indefinite" accel="50000" decel="50000" fill="hold" nodeType="withEffect">
                                  <p:stCondLst>
                                    <p:cond delay="0"/>
                                  </p:stCondLst>
                                  <p:childTnLst>
                                    <p:animMotion origin="layout" path="M 0 0 C 0.0809 0.01667 0.16597 0.00555 0.2467 -0.01111 C 0.31128 -0.04074 0.38628 -0.02454 0.45173 -0.02454 " pathEditMode="relative" ptsTypes="ffA">
                                      <p:cBhvr>
                                        <p:cTn id="16" dur="5000" fill="hold"/>
                                        <p:tgtEl>
                                          <p:spTgt spid="179210"/>
                                        </p:tgtEl>
                                        <p:attrNameLst>
                                          <p:attrName>ppt_x</p:attrName>
                                          <p:attrName>ppt_y</p:attrName>
                                        </p:attrNameLst>
                                      </p:cBhvr>
                                    </p:animMotion>
                                  </p:childTnLst>
                                </p:cTn>
                              </p:par>
                              <p:par>
                                <p:cTn id="17" presetID="0" presetClass="path" presetSubtype="0" repeatCount="indefinite" accel="50000" decel="50000" fill="hold" nodeType="withEffect">
                                  <p:stCondLst>
                                    <p:cond delay="0"/>
                                  </p:stCondLst>
                                  <p:childTnLst>
                                    <p:animMotion origin="layout" path="M 4.16667E-6 4.43108E-6 C 0.11163 0.01665 0.22899 0.00555 0.34045 -0.01111 C 0.42951 -0.04071 0.53298 -0.02452 0.62343 -0.02452 " pathEditMode="relative" rAng="0" ptsTypes="ffA">
                                      <p:cBhvr>
                                        <p:cTn id="18" dur="5000" fill="hold"/>
                                        <p:tgtEl>
                                          <p:spTgt spid="179211"/>
                                        </p:tgtEl>
                                        <p:attrNameLst>
                                          <p:attrName>ppt_x</p:attrName>
                                          <p:attrName>ppt_y</p:attrName>
                                        </p:attrNameLst>
                                      </p:cBhvr>
                                      <p:rCtr x="31163" y="-12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sc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007" y="3857626"/>
            <a:ext cx="44862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descr="scan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075" y="609600"/>
            <a:ext cx="3254616"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7"/>
          <p:cNvSpPr>
            <a:spLocks noChangeArrowheads="1"/>
          </p:cNvSpPr>
          <p:nvPr/>
        </p:nvSpPr>
        <p:spPr bwMode="auto">
          <a:xfrm>
            <a:off x="3338513" y="-152400"/>
            <a:ext cx="53514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số</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biện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pháp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phòng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chống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khăn</a:t>
            </a:r>
            <a:endParaRPr lang="en-US" altLang="en-US" sz="2800" b="1" dirty="0">
              <a:latin typeface="Times New Roman" panose="02020603050405020304" pitchFamily="18" charset="0"/>
              <a:cs typeface="Times New Roman" panose="02020603050405020304" pitchFamily="18" charset="0"/>
            </a:endParaRPr>
          </a:p>
        </p:txBody>
      </p:sp>
      <p:pic>
        <p:nvPicPr>
          <p:cNvPr id="17413" name="Picture 5" descr="trong-rung-bac-kan-sangoconnghi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1110" y="3993266"/>
            <a:ext cx="4836890" cy="268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trongru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7669" y="533400"/>
            <a:ext cx="2819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descr="du2%20an%20trong%20ru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533400"/>
            <a:ext cx="3200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4048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322" y="682905"/>
            <a:ext cx="5046562" cy="298626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2228" y="682906"/>
            <a:ext cx="6435522" cy="298626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322" y="3773346"/>
            <a:ext cx="5046562" cy="298626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228" y="3773345"/>
            <a:ext cx="6435522" cy="2986269"/>
          </a:xfrm>
          <a:prstGeom prst="rect">
            <a:avLst/>
          </a:prstGeom>
        </p:spPr>
      </p:pic>
      <p:sp>
        <p:nvSpPr>
          <p:cNvPr id="6" name="TextBox 5"/>
          <p:cNvSpPr txBox="1"/>
          <p:nvPr/>
        </p:nvSpPr>
        <p:spPr>
          <a:xfrm>
            <a:off x="0" y="92597"/>
            <a:ext cx="12107119"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TẤM LÒNG TƯƠNG THÂN TƯƠNG ÁI VÌ ĐỒNG BÀO MIỀN TRUNG</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1420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HOẠT ĐỘNG NHÓM</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ctr">
              <a:buNone/>
            </a:pPr>
            <a:r>
              <a:rPr lang="en-US" sz="3600" b="1" dirty="0" err="1" smtClean="0">
                <a:solidFill>
                  <a:srgbClr val="FF0000"/>
                </a:solidFill>
                <a:latin typeface="Times New Roman" panose="02020603050405020304" pitchFamily="18" charset="0"/>
                <a:cs typeface="Times New Roman" panose="02020603050405020304" pitchFamily="18" charset="0"/>
              </a:rPr>
              <a:t>Nhóm</a:t>
            </a:r>
            <a:r>
              <a:rPr lang="en-US" sz="3600" b="1" dirty="0" smtClean="0">
                <a:solidFill>
                  <a:srgbClr val="FF0000"/>
                </a:solidFill>
                <a:latin typeface="Times New Roman" panose="02020603050405020304" pitchFamily="18" charset="0"/>
                <a:cs typeface="Times New Roman" panose="02020603050405020304" pitchFamily="18" charset="0"/>
              </a:rPr>
              <a:t> 3, 4: </a:t>
            </a:r>
          </a:p>
          <a:p>
            <a:pPr marL="0" indent="0" algn="ctr">
              <a:buNone/>
            </a:pPr>
            <a:r>
              <a:rPr lang="en-US" sz="3600" b="1" dirty="0" err="1" smtClean="0">
                <a:latin typeface="Times New Roman" panose="02020603050405020304" pitchFamily="18" charset="0"/>
                <a:cs typeface="Times New Roman" panose="02020603050405020304" pitchFamily="18" charset="0"/>
              </a:rPr>
              <a:t>Tìm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hiểu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trình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bày</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ngành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công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nghiệp</a:t>
            </a:r>
            <a:endParaRPr lang="en-US" sz="36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299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397" y="2442258"/>
            <a:ext cx="7824488" cy="4277442"/>
          </a:xfrm>
          <a:prstGeom prst="rect">
            <a:avLst/>
          </a:prstGeom>
        </p:spPr>
      </p:pic>
      <p:sp>
        <p:nvSpPr>
          <p:cNvPr id="3" name="TextBox 2"/>
          <p:cNvSpPr txBox="1"/>
          <p:nvPr/>
        </p:nvSpPr>
        <p:spPr>
          <a:xfrm>
            <a:off x="1284790" y="127322"/>
            <a:ext cx="9688010" cy="707886"/>
          </a:xfrm>
          <a:prstGeom prst="rect">
            <a:avLst/>
          </a:prstGeom>
          <a:noFill/>
        </p:spPr>
        <p:txBody>
          <a:bodyPr wrap="square" rtlCol="0">
            <a:spAutoFit/>
          </a:bodyPr>
          <a:lstStyle/>
          <a:p>
            <a:pPr algn="ctr"/>
            <a:r>
              <a:rPr lang="en-US" sz="4000" b="1" dirty="0" err="1" smtClean="0">
                <a:latin typeface="Times New Roman" panose="02020603050405020304" pitchFamily="18" charset="0"/>
                <a:cs typeface="Times New Roman" panose="02020603050405020304" pitchFamily="18" charset="0"/>
              </a:rPr>
              <a:t>Kĩ</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thuật</a:t>
            </a:r>
            <a:r>
              <a:rPr lang="en-US" sz="4000" b="1" dirty="0" smtClean="0">
                <a:latin typeface="Times New Roman" panose="02020603050405020304" pitchFamily="18" charset="0"/>
                <a:cs typeface="Times New Roman" panose="02020603050405020304" pitchFamily="18" charset="0"/>
              </a:rPr>
              <a:t>  “ </a:t>
            </a:r>
            <a:r>
              <a:rPr lang="en-US" sz="4000" b="1" dirty="0" err="1" smtClean="0">
                <a:latin typeface="Times New Roman" panose="02020603050405020304" pitchFamily="18" charset="0"/>
                <a:cs typeface="Times New Roman" panose="02020603050405020304" pitchFamily="18" charset="0"/>
              </a:rPr>
              <a:t>Khăn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trải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bàn</a:t>
            </a:r>
            <a:r>
              <a:rPr lang="en-US" sz="4000" b="1" dirty="0" smtClean="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t>
            </a:r>
            <a:r>
              <a:rPr lang="en-US" sz="3200" dirty="0" err="1" smtClean="0">
                <a:latin typeface="Times New Roman" panose="02020603050405020304" pitchFamily="18" charset="0"/>
                <a:cs typeface="Times New Roman" panose="02020603050405020304" pitchFamily="18" charset="0"/>
              </a:rPr>
              <a:t>Thời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gian</a:t>
            </a:r>
            <a:r>
              <a:rPr lang="en-US" sz="3200" dirty="0" smtClean="0">
                <a:latin typeface="Times New Roman" panose="02020603050405020304" pitchFamily="18" charset="0"/>
                <a:cs typeface="Times New Roman" panose="02020603050405020304" pitchFamily="18" charset="0"/>
              </a:rPr>
              <a:t>: 4 </a:t>
            </a:r>
            <a:r>
              <a:rPr lang="en-US" sz="3200" dirty="0" err="1" smtClean="0">
                <a:latin typeface="Times New Roman" panose="02020603050405020304" pitchFamily="18" charset="0"/>
                <a:cs typeface="Times New Roman" panose="02020603050405020304" pitchFamily="18" charset="0"/>
              </a:rPr>
              <a:t>phút</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92596" y="1169043"/>
            <a:ext cx="12284596" cy="954107"/>
          </a:xfrm>
          <a:prstGeom prst="rect">
            <a:avLst/>
          </a:prstGeom>
          <a:noFill/>
        </p:spPr>
        <p:txBody>
          <a:bodyPr wrap="square" rtlCol="0">
            <a:spAutoFit/>
          </a:bodyPr>
          <a:lstStyle/>
          <a:p>
            <a:pPr algn="ctr"/>
            <a:r>
              <a:rPr lang="en-US" sz="2800" b="1" u="sng" dirty="0" err="1" smtClean="0">
                <a:solidFill>
                  <a:srgbClr val="FF0000"/>
                </a:solidFill>
                <a:latin typeface="Times New Roman" panose="02020603050405020304" pitchFamily="18" charset="0"/>
                <a:cs typeface="Times New Roman" panose="02020603050405020304" pitchFamily="18" charset="0"/>
              </a:rPr>
              <a:t>Câu</a:t>
            </a:r>
            <a:r>
              <a:rPr lang="en-US" sz="2800" b="1" u="sng" dirty="0">
                <a:solidFill>
                  <a:srgbClr val="FF0000"/>
                </a:solidFill>
                <a:latin typeface="Times New Roman" panose="02020603050405020304" pitchFamily="18" charset="0"/>
                <a:cs typeface="Times New Roman" panose="02020603050405020304" pitchFamily="18" charset="0"/>
              </a:rPr>
              <a:t> </a:t>
            </a:r>
            <a:r>
              <a:rPr lang="en-US" sz="2800" b="1" u="sng" dirty="0" err="1" smtClean="0">
                <a:solidFill>
                  <a:srgbClr val="FF0000"/>
                </a:solidFill>
                <a:latin typeface="Times New Roman" panose="02020603050405020304" pitchFamily="18" charset="0"/>
                <a:cs typeface="Times New Roman" panose="02020603050405020304" pitchFamily="18" charset="0"/>
              </a:rPr>
              <a:t>hỏi</a:t>
            </a:r>
            <a:r>
              <a:rPr lang="en-US" sz="2800" b="1" u="sng" dirty="0" smtClean="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Những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ngành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nào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được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coi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là</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thế</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mạnh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trong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khu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vực</a:t>
            </a:r>
            <a:r>
              <a:rPr lang="en-US" sz="2800" b="1" dirty="0" smtClean="0">
                <a:solidFill>
                  <a:srgbClr val="FF0000"/>
                </a:solidFill>
                <a:latin typeface="Times New Roman" panose="02020603050405020304" pitchFamily="18" charset="0"/>
                <a:cs typeface="Times New Roman" panose="02020603050405020304" pitchFamily="18" charset="0"/>
              </a:rPr>
              <a:t> DỊCH VỤ </a:t>
            </a:r>
          </a:p>
          <a:p>
            <a:pPr algn="ctr"/>
            <a:r>
              <a:rPr lang="en-US" sz="2800" b="1" dirty="0" err="1" smtClean="0">
                <a:solidFill>
                  <a:srgbClr val="FF0000"/>
                </a:solidFill>
                <a:latin typeface="Times New Roman" panose="02020603050405020304" pitchFamily="18" charset="0"/>
                <a:cs typeface="Times New Roman" panose="02020603050405020304" pitchFamily="18" charset="0"/>
              </a:rPr>
              <a:t>của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Bắc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Trung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Bộ</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1302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2362200" y="152400"/>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3600" b="1" i="1">
                <a:solidFill>
                  <a:srgbClr val="006600"/>
                </a:solidFill>
                <a:latin typeface="Times New Roman" panose="02020603050405020304" pitchFamily="18" charset="0"/>
              </a:rPr>
              <a:t>3) Dịch vụ</a:t>
            </a:r>
          </a:p>
        </p:txBody>
      </p:sp>
      <p:pic>
        <p:nvPicPr>
          <p:cNvPr id="25603" name="Picture 4" descr="DL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474" name="Oval 10"/>
          <p:cNvSpPr>
            <a:spLocks noChangeArrowheads="1"/>
          </p:cNvSpPr>
          <p:nvPr/>
        </p:nvSpPr>
        <p:spPr bwMode="auto">
          <a:xfrm>
            <a:off x="3276600" y="2286000"/>
            <a:ext cx="381000" cy="304800"/>
          </a:xfrm>
          <a:prstGeom prst="ellipse">
            <a:avLst/>
          </a:prstGeom>
          <a:noFill/>
          <a:ln w="5715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r">
              <a:spcBef>
                <a:spcPct val="0"/>
              </a:spcBef>
              <a:buClrTx/>
              <a:buSzTx/>
              <a:buFontTx/>
              <a:buNone/>
            </a:pPr>
            <a:endParaRPr lang="en-US" altLang="en-US" sz="2400">
              <a:latin typeface="Arial" panose="020B0604020202020204" pitchFamily="34" charset="0"/>
            </a:endParaRPr>
          </a:p>
        </p:txBody>
      </p:sp>
      <p:sp>
        <p:nvSpPr>
          <p:cNvPr id="318475" name="Oval 11"/>
          <p:cNvSpPr>
            <a:spLocks noChangeArrowheads="1"/>
          </p:cNvSpPr>
          <p:nvPr/>
        </p:nvSpPr>
        <p:spPr bwMode="auto">
          <a:xfrm>
            <a:off x="3962400" y="2971800"/>
            <a:ext cx="381000" cy="304800"/>
          </a:xfrm>
          <a:prstGeom prst="ellipse">
            <a:avLst/>
          </a:prstGeom>
          <a:noFill/>
          <a:ln w="5715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r">
              <a:spcBef>
                <a:spcPct val="0"/>
              </a:spcBef>
              <a:buClrTx/>
              <a:buSzTx/>
              <a:buFontTx/>
              <a:buNone/>
            </a:pPr>
            <a:endParaRPr lang="en-US" altLang="en-US" sz="2400">
              <a:latin typeface="Arial" panose="020B0604020202020204" pitchFamily="34" charset="0"/>
            </a:endParaRPr>
          </a:p>
        </p:txBody>
      </p:sp>
      <p:sp>
        <p:nvSpPr>
          <p:cNvPr id="318476" name="Oval 12"/>
          <p:cNvSpPr>
            <a:spLocks noChangeArrowheads="1"/>
          </p:cNvSpPr>
          <p:nvPr/>
        </p:nvSpPr>
        <p:spPr bwMode="auto">
          <a:xfrm>
            <a:off x="5943600" y="5181600"/>
            <a:ext cx="381000" cy="304800"/>
          </a:xfrm>
          <a:prstGeom prst="ellipse">
            <a:avLst/>
          </a:prstGeom>
          <a:noFill/>
          <a:ln w="5715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r">
              <a:spcBef>
                <a:spcPct val="0"/>
              </a:spcBef>
              <a:buClrTx/>
              <a:buSzTx/>
              <a:buFontTx/>
              <a:buNone/>
            </a:pPr>
            <a:endParaRPr lang="en-US" altLang="en-US" sz="2400">
              <a:latin typeface="Arial" panose="020B0604020202020204" pitchFamily="34" charset="0"/>
            </a:endParaRPr>
          </a:p>
        </p:txBody>
      </p:sp>
    </p:spTree>
    <p:extLst>
      <p:ext uri="{BB962C8B-B14F-4D97-AF65-F5344CB8AC3E}">
        <p14:creationId xmlns:p14="http://schemas.microsoft.com/office/powerpoint/2010/main" val="999454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8474"/>
                                        </p:tgtEl>
                                        <p:attrNameLst>
                                          <p:attrName>style.visibility</p:attrName>
                                        </p:attrNameLst>
                                      </p:cBhvr>
                                      <p:to>
                                        <p:strVal val="visible"/>
                                      </p:to>
                                    </p:set>
                                    <p:animEffect transition="in" filter="checkerboard(across)">
                                      <p:cBhvr>
                                        <p:cTn id="7" dur="500"/>
                                        <p:tgtEl>
                                          <p:spTgt spid="3184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18475"/>
                                        </p:tgtEl>
                                        <p:attrNameLst>
                                          <p:attrName>style.visibility</p:attrName>
                                        </p:attrNameLst>
                                      </p:cBhvr>
                                      <p:to>
                                        <p:strVal val="visible"/>
                                      </p:to>
                                    </p:set>
                                    <p:animEffect transition="in" filter="diamond(in)">
                                      <p:cBhvr>
                                        <p:cTn id="12" dur="2000"/>
                                        <p:tgtEl>
                                          <p:spTgt spid="3184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18476"/>
                                        </p:tgtEl>
                                        <p:attrNameLst>
                                          <p:attrName>style.visibility</p:attrName>
                                        </p:attrNameLst>
                                      </p:cBhvr>
                                      <p:to>
                                        <p:strVal val="visible"/>
                                      </p:to>
                                    </p:set>
                                    <p:anim calcmode="lin" valueType="num">
                                      <p:cBhvr additive="base">
                                        <p:cTn id="17" dur="500" fill="hold"/>
                                        <p:tgtEl>
                                          <p:spTgt spid="318476"/>
                                        </p:tgtEl>
                                        <p:attrNameLst>
                                          <p:attrName>ppt_x</p:attrName>
                                        </p:attrNameLst>
                                      </p:cBhvr>
                                      <p:tavLst>
                                        <p:tav tm="0">
                                          <p:val>
                                            <p:strVal val="#ppt_x"/>
                                          </p:val>
                                        </p:tav>
                                        <p:tav tm="100000">
                                          <p:val>
                                            <p:strVal val="#ppt_x"/>
                                          </p:val>
                                        </p:tav>
                                      </p:tavLst>
                                    </p:anim>
                                    <p:anim calcmode="lin" valueType="num">
                                      <p:cBhvr additive="base">
                                        <p:cTn id="18" dur="500" fill="hold"/>
                                        <p:tgtEl>
                                          <p:spTgt spid="3184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74" grpId="0" animBg="1"/>
      <p:bldP spid="318475" grpId="0" animBg="1"/>
      <p:bldP spid="3184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ChangeArrowheads="1"/>
          </p:cNvSpPr>
          <p:nvPr/>
        </p:nvSpPr>
        <p:spPr bwMode="auto">
          <a:xfrm>
            <a:off x="4724400" y="6096000"/>
            <a:ext cx="2971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dirty="0" err="1">
                <a:latin typeface="Times New Roman" panose="02020603050405020304" pitchFamily="18" charset="0"/>
                <a:cs typeface="Times New Roman" panose="02020603050405020304" pitchFamily="18" charset="0"/>
              </a:rPr>
              <a:t>Ngọ</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Môn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Huế</a:t>
            </a:r>
            <a:endParaRPr lang="en-US" altLang="en-US" sz="32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435" y="0"/>
            <a:ext cx="11134846" cy="5984111"/>
          </a:xfrm>
          <a:prstGeom prst="rect">
            <a:avLst/>
          </a:prstGeom>
        </p:spPr>
      </p:pic>
    </p:spTree>
    <p:extLst>
      <p:ext uri="{BB962C8B-B14F-4D97-AF65-F5344CB8AC3E}">
        <p14:creationId xmlns:p14="http://schemas.microsoft.com/office/powerpoint/2010/main" val="3431654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3"/>
          <p:cNvSpPr txBox="1">
            <a:spLocks noChangeArrowheads="1"/>
          </p:cNvSpPr>
          <p:nvPr/>
        </p:nvSpPr>
        <p:spPr bwMode="auto">
          <a:xfrm>
            <a:off x="0" y="5556814"/>
            <a:ext cx="11458938" cy="1169551"/>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800" b="1" dirty="0" err="1" smtClean="0">
                <a:latin typeface="Times New Roman" panose="02020603050405020304" pitchFamily="18" charset="0"/>
              </a:rPr>
              <a:t>Hầm</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Hải</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Vân</a:t>
            </a:r>
            <a:r>
              <a:rPr lang="en-US" altLang="en-US" sz="2800" b="1" dirty="0" smtClean="0">
                <a:latin typeface="Times New Roman" panose="02020603050405020304" pitchFamily="18" charset="0"/>
              </a:rPr>
              <a:t> – </a:t>
            </a:r>
            <a:r>
              <a:rPr lang="en-US" altLang="en-US" sz="2800" b="1" dirty="0" err="1" smtClean="0">
                <a:latin typeface="Times New Roman" panose="02020603050405020304" pitchFamily="18" charset="0"/>
              </a:rPr>
              <a:t>đường</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hầm</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bộ</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dài</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nhất</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Đông</a:t>
            </a:r>
            <a:r>
              <a:rPr lang="en-US" altLang="en-US" sz="2800" b="1" dirty="0" smtClean="0">
                <a:latin typeface="Times New Roman" panose="02020603050405020304" pitchFamily="18" charset="0"/>
              </a:rPr>
              <a:t> Nam Á</a:t>
            </a:r>
          </a:p>
          <a:p>
            <a:pPr algn="ctr">
              <a:spcBef>
                <a:spcPct val="50000"/>
              </a:spcBef>
            </a:pP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ranh</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giới</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giữa</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Huế</a:t>
            </a:r>
            <a:r>
              <a:rPr lang="en-US" altLang="en-US" sz="2800" b="1" dirty="0" smtClean="0">
                <a:latin typeface="Times New Roman" panose="02020603050405020304" pitchFamily="18" charset="0"/>
              </a:rPr>
              <a:t> - </a:t>
            </a:r>
            <a:r>
              <a:rPr lang="en-US" altLang="en-US" sz="2800" b="1" dirty="0" err="1" smtClean="0">
                <a:latin typeface="Times New Roman" panose="02020603050405020304" pitchFamily="18" charset="0"/>
              </a:rPr>
              <a:t>Đà</a:t>
            </a:r>
            <a:r>
              <a:rPr lang="en-US" altLang="en-US" sz="2800" b="1" dirty="0" smtClean="0">
                <a:latin typeface="Times New Roman" panose="02020603050405020304" pitchFamily="18" charset="0"/>
              </a:rPr>
              <a:t> </a:t>
            </a:r>
            <a:r>
              <a:rPr lang="en-US" altLang="en-US" sz="2800" b="1" dirty="0" err="1" smtClean="0">
                <a:latin typeface="Times New Roman" panose="02020603050405020304" pitchFamily="18" charset="0"/>
              </a:rPr>
              <a:t>Nẵng</a:t>
            </a:r>
            <a:r>
              <a:rPr lang="en-US" altLang="en-US" sz="2800" b="1" dirty="0" smtClean="0">
                <a:latin typeface="Times New Roman" panose="02020603050405020304" pitchFamily="18" charset="0"/>
              </a:rPr>
              <a:t>)</a:t>
            </a:r>
            <a:endParaRPr lang="en-US" altLang="en-US" sz="2800" b="1" dirty="0">
              <a:latin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657850"/>
          </a:xfrm>
          <a:prstGeom prst="rect">
            <a:avLst/>
          </a:prstGeom>
        </p:spPr>
      </p:pic>
    </p:spTree>
    <p:extLst>
      <p:ext uri="{BB962C8B-B14F-4D97-AF65-F5344CB8AC3E}">
        <p14:creationId xmlns:p14="http://schemas.microsoft.com/office/powerpoint/2010/main" val="25209937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ox(in)">
                                      <p:cBhvr>
                                        <p:cTn id="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858000" y="4792663"/>
            <a:ext cx="2057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endParaRPr lang="vi-VN" altLang="en-US" sz="3600">
              <a:latin typeface=".VnArial Narrow" panose="020B7200000000000000" pitchFamily="34" charset="0"/>
            </a:endParaRPr>
          </a:p>
        </p:txBody>
      </p:sp>
      <p:pic>
        <p:nvPicPr>
          <p:cNvPr id="71684" name="Picture 4" descr="lăng C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91200" cy="3352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1685" name="Picture 5" descr="Sầm Sơ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708" y="3495554"/>
            <a:ext cx="7928659" cy="336244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1686" name="Text Box 6"/>
          <p:cNvSpPr txBox="1">
            <a:spLocks noChangeArrowheads="1"/>
          </p:cNvSpPr>
          <p:nvPr/>
        </p:nvSpPr>
        <p:spPr bwMode="auto">
          <a:xfrm>
            <a:off x="1447800" y="2819400"/>
            <a:ext cx="1524000" cy="457200"/>
          </a:xfrm>
          <a:prstGeom prst="rect">
            <a:avLst/>
          </a:prstGeom>
          <a:solidFill>
            <a:srgbClr val="CCFF9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b="1" dirty="0" err="1"/>
              <a:t>Lăng</a:t>
            </a:r>
            <a:r>
              <a:rPr lang="en-US" altLang="en-US" sz="2400" b="1" dirty="0"/>
              <a:t> </a:t>
            </a:r>
            <a:r>
              <a:rPr lang="en-US" altLang="en-US" sz="2400" b="1" dirty="0" err="1"/>
              <a:t>Cô</a:t>
            </a:r>
            <a:endParaRPr lang="en-US" altLang="en-US" sz="2400" b="1" dirty="0"/>
          </a:p>
        </p:txBody>
      </p:sp>
      <p:sp>
        <p:nvSpPr>
          <p:cNvPr id="71688" name="Text Box 8"/>
          <p:cNvSpPr txBox="1">
            <a:spLocks noChangeArrowheads="1"/>
          </p:cNvSpPr>
          <p:nvPr/>
        </p:nvSpPr>
        <p:spPr bwMode="auto">
          <a:xfrm>
            <a:off x="6324600" y="6400800"/>
            <a:ext cx="1447800" cy="461665"/>
          </a:xfrm>
          <a:prstGeom prst="rect">
            <a:avLst/>
          </a:prstGeom>
          <a:solidFill>
            <a:srgbClr val="CCFF9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b="1" dirty="0" err="1"/>
              <a:t>Sầm</a:t>
            </a:r>
            <a:r>
              <a:rPr lang="en-US" altLang="en-US" sz="2400" b="1" dirty="0"/>
              <a:t> </a:t>
            </a:r>
            <a:r>
              <a:rPr lang="en-US" altLang="en-US" sz="2400" b="1" dirty="0" err="1"/>
              <a:t>Sơn</a:t>
            </a:r>
            <a:endParaRPr lang="en-US" altLang="en-US" sz="2400" b="1" dirty="0"/>
          </a:p>
        </p:txBody>
      </p:sp>
      <p:pic>
        <p:nvPicPr>
          <p:cNvPr id="71689" name="Picture 9" descr="thiên cầ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0"/>
            <a:ext cx="4876800" cy="33528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1690" name="Text Box 10"/>
          <p:cNvSpPr txBox="1">
            <a:spLocks noChangeArrowheads="1"/>
          </p:cNvSpPr>
          <p:nvPr/>
        </p:nvSpPr>
        <p:spPr bwMode="auto">
          <a:xfrm>
            <a:off x="6629400" y="2819400"/>
            <a:ext cx="1828800" cy="457200"/>
          </a:xfrm>
          <a:prstGeom prst="rect">
            <a:avLst/>
          </a:prstGeom>
          <a:solidFill>
            <a:srgbClr val="CCFF9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b="1" dirty="0" err="1"/>
              <a:t>Thiên</a:t>
            </a:r>
            <a:r>
              <a:rPr lang="en-US" altLang="en-US" sz="2400" b="1" dirty="0"/>
              <a:t> </a:t>
            </a:r>
            <a:r>
              <a:rPr lang="en-US" altLang="en-US" sz="2400" b="1" dirty="0" err="1"/>
              <a:t>Cầm</a:t>
            </a:r>
            <a:endParaRPr lang="en-US" altLang="en-US" sz="2400" b="1" dirty="0"/>
          </a:p>
        </p:txBody>
      </p:sp>
      <p:sp>
        <p:nvSpPr>
          <p:cNvPr id="71691" name="Text Box 11"/>
          <p:cNvSpPr txBox="1">
            <a:spLocks noChangeArrowheads="1"/>
          </p:cNvSpPr>
          <p:nvPr/>
        </p:nvSpPr>
        <p:spPr bwMode="auto">
          <a:xfrm>
            <a:off x="2971800" y="2819400"/>
            <a:ext cx="2743200" cy="457200"/>
          </a:xfrm>
          <a:prstGeom prst="rect">
            <a:avLst/>
          </a:prstGeom>
          <a:solidFill>
            <a:srgbClr val="CCFF9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b="1" dirty="0"/>
              <a:t>(</a:t>
            </a:r>
            <a:r>
              <a:rPr lang="en-US" altLang="en-US" sz="2400" b="1" dirty="0" err="1"/>
              <a:t>Thừa-Thiên-Huế</a:t>
            </a:r>
            <a:r>
              <a:rPr lang="en-US" altLang="en-US" sz="2400" b="1" dirty="0"/>
              <a:t>)</a:t>
            </a:r>
          </a:p>
        </p:txBody>
      </p:sp>
      <p:sp>
        <p:nvSpPr>
          <p:cNvPr id="18442" name="Text Box 12"/>
          <p:cNvSpPr txBox="1">
            <a:spLocks noChangeArrowheads="1"/>
          </p:cNvSpPr>
          <p:nvPr/>
        </p:nvSpPr>
        <p:spPr bwMode="auto">
          <a:xfrm>
            <a:off x="7924800" y="2819401"/>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endParaRPr lang="vi-VN" altLang="en-US"/>
          </a:p>
        </p:txBody>
      </p:sp>
      <p:sp>
        <p:nvSpPr>
          <p:cNvPr id="71693" name="Text Box 13"/>
          <p:cNvSpPr txBox="1">
            <a:spLocks noChangeArrowheads="1"/>
          </p:cNvSpPr>
          <p:nvPr/>
        </p:nvSpPr>
        <p:spPr bwMode="auto">
          <a:xfrm>
            <a:off x="8305800" y="2819400"/>
            <a:ext cx="1524000" cy="457200"/>
          </a:xfrm>
          <a:prstGeom prst="rect">
            <a:avLst/>
          </a:prstGeom>
          <a:solidFill>
            <a:srgbClr val="CCFF9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b="1" dirty="0"/>
              <a:t>(</a:t>
            </a:r>
            <a:r>
              <a:rPr lang="en-US" altLang="en-US" sz="2400" b="1" dirty="0" err="1"/>
              <a:t>Hà</a:t>
            </a:r>
            <a:r>
              <a:rPr lang="en-US" altLang="en-US" sz="2400" b="1" dirty="0"/>
              <a:t> </a:t>
            </a:r>
            <a:r>
              <a:rPr lang="en-US" altLang="en-US" sz="2400" b="1" dirty="0" err="1"/>
              <a:t>Tĩnh</a:t>
            </a:r>
            <a:r>
              <a:rPr lang="en-US" altLang="en-US" sz="2400" b="1" dirty="0"/>
              <a:t>)</a:t>
            </a:r>
          </a:p>
        </p:txBody>
      </p:sp>
      <p:sp>
        <p:nvSpPr>
          <p:cNvPr id="71695" name="Text Box 15"/>
          <p:cNvSpPr txBox="1">
            <a:spLocks noChangeArrowheads="1"/>
          </p:cNvSpPr>
          <p:nvPr/>
        </p:nvSpPr>
        <p:spPr bwMode="auto">
          <a:xfrm>
            <a:off x="7620000" y="6400800"/>
            <a:ext cx="1981200" cy="457200"/>
          </a:xfrm>
          <a:prstGeom prst="rect">
            <a:avLst/>
          </a:prstGeom>
          <a:solidFill>
            <a:srgbClr val="CCFF99"/>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400" b="1" dirty="0"/>
              <a:t>(Thanh </a:t>
            </a:r>
            <a:r>
              <a:rPr lang="en-US" altLang="en-US" sz="2400" b="1" dirty="0" err="1"/>
              <a:t>Hóa</a:t>
            </a:r>
            <a:r>
              <a:rPr lang="en-US" altLang="en-US" sz="2400" b="1" dirty="0"/>
              <a:t>)</a:t>
            </a:r>
          </a:p>
        </p:txBody>
      </p:sp>
    </p:spTree>
    <p:extLst>
      <p:ext uri="{BB962C8B-B14F-4D97-AF65-F5344CB8AC3E}">
        <p14:creationId xmlns:p14="http://schemas.microsoft.com/office/powerpoint/2010/main" val="1845118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wheel(4)">
                                      <p:cBhvr>
                                        <p:cTn id="7" dur="2000"/>
                                        <p:tgtEl>
                                          <p:spTgt spid="71684"/>
                                        </p:tgtEl>
                                      </p:cBhvr>
                                    </p:animEffect>
                                  </p:childTnLst>
                                </p:cTn>
                              </p:par>
                              <p:par>
                                <p:cTn id="8" presetID="21" presetClass="entr" presetSubtype="4" fill="hold" nodeType="withEffect">
                                  <p:stCondLst>
                                    <p:cond delay="0"/>
                                  </p:stCondLst>
                                  <p:childTnLst>
                                    <p:set>
                                      <p:cBhvr>
                                        <p:cTn id="9" dur="1" fill="hold">
                                          <p:stCondLst>
                                            <p:cond delay="0"/>
                                          </p:stCondLst>
                                        </p:cTn>
                                        <p:tgtEl>
                                          <p:spTgt spid="71689"/>
                                        </p:tgtEl>
                                        <p:attrNameLst>
                                          <p:attrName>style.visibility</p:attrName>
                                        </p:attrNameLst>
                                      </p:cBhvr>
                                      <p:to>
                                        <p:strVal val="visible"/>
                                      </p:to>
                                    </p:set>
                                    <p:animEffect transition="in" filter="wheel(4)">
                                      <p:cBhvr>
                                        <p:cTn id="10" dur="2000"/>
                                        <p:tgtEl>
                                          <p:spTgt spid="71689"/>
                                        </p:tgtEl>
                                      </p:cBhvr>
                                    </p:animEffect>
                                  </p:childTnLst>
                                </p:cTn>
                              </p:par>
                              <p:par>
                                <p:cTn id="11" presetID="21" presetClass="entr" presetSubtype="4" fill="hold" nodeType="withEffect">
                                  <p:stCondLst>
                                    <p:cond delay="0"/>
                                  </p:stCondLst>
                                  <p:childTnLst>
                                    <p:set>
                                      <p:cBhvr>
                                        <p:cTn id="12" dur="1" fill="hold">
                                          <p:stCondLst>
                                            <p:cond delay="0"/>
                                          </p:stCondLst>
                                        </p:cTn>
                                        <p:tgtEl>
                                          <p:spTgt spid="71685"/>
                                        </p:tgtEl>
                                        <p:attrNameLst>
                                          <p:attrName>style.visibility</p:attrName>
                                        </p:attrNameLst>
                                      </p:cBhvr>
                                      <p:to>
                                        <p:strVal val="visible"/>
                                      </p:to>
                                    </p:set>
                                    <p:animEffect transition="in" filter="wheel(4)">
                                      <p:cBhvr>
                                        <p:cTn id="13" dur="2000"/>
                                        <p:tgtEl>
                                          <p:spTgt spid="71685"/>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71686"/>
                                        </p:tgtEl>
                                        <p:attrNameLst>
                                          <p:attrName>style.visibility</p:attrName>
                                        </p:attrNameLst>
                                      </p:cBhvr>
                                      <p:to>
                                        <p:strVal val="visible"/>
                                      </p:to>
                                    </p:set>
                                    <p:animEffect transition="in" filter="wheel(4)">
                                      <p:cBhvr>
                                        <p:cTn id="16" dur="2000"/>
                                        <p:tgtEl>
                                          <p:spTgt spid="71686"/>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71690"/>
                                        </p:tgtEl>
                                        <p:attrNameLst>
                                          <p:attrName>style.visibility</p:attrName>
                                        </p:attrNameLst>
                                      </p:cBhvr>
                                      <p:to>
                                        <p:strVal val="visible"/>
                                      </p:to>
                                    </p:set>
                                    <p:animEffect transition="in" filter="wheel(4)">
                                      <p:cBhvr>
                                        <p:cTn id="19" dur="2000"/>
                                        <p:tgtEl>
                                          <p:spTgt spid="71690"/>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71688"/>
                                        </p:tgtEl>
                                        <p:attrNameLst>
                                          <p:attrName>style.visibility</p:attrName>
                                        </p:attrNameLst>
                                      </p:cBhvr>
                                      <p:to>
                                        <p:strVal val="visible"/>
                                      </p:to>
                                    </p:set>
                                    <p:animEffect transition="in" filter="wheel(4)">
                                      <p:cBhvr>
                                        <p:cTn id="22" dur="2000"/>
                                        <p:tgtEl>
                                          <p:spTgt spid="71688"/>
                                        </p:tgtEl>
                                      </p:cBhvr>
                                    </p:animEffect>
                                  </p:childTnLst>
                                </p:cTn>
                              </p:par>
                              <p:par>
                                <p:cTn id="23" presetID="29" presetClass="entr" presetSubtype="0" fill="hold" grpId="0" nodeType="withEffect">
                                  <p:stCondLst>
                                    <p:cond delay="0"/>
                                  </p:stCondLst>
                                  <p:childTnLst>
                                    <p:set>
                                      <p:cBhvr>
                                        <p:cTn id="24" dur="1" fill="hold">
                                          <p:stCondLst>
                                            <p:cond delay="0"/>
                                          </p:stCondLst>
                                        </p:cTn>
                                        <p:tgtEl>
                                          <p:spTgt spid="71691"/>
                                        </p:tgtEl>
                                        <p:attrNameLst>
                                          <p:attrName>style.visibility</p:attrName>
                                        </p:attrNameLst>
                                      </p:cBhvr>
                                      <p:to>
                                        <p:strVal val="visible"/>
                                      </p:to>
                                    </p:set>
                                    <p:anim calcmode="lin" valueType="num">
                                      <p:cBhvr>
                                        <p:cTn id="25" dur="1000" fill="hold"/>
                                        <p:tgtEl>
                                          <p:spTgt spid="71691"/>
                                        </p:tgtEl>
                                        <p:attrNameLst>
                                          <p:attrName>ppt_x</p:attrName>
                                        </p:attrNameLst>
                                      </p:cBhvr>
                                      <p:tavLst>
                                        <p:tav tm="0">
                                          <p:val>
                                            <p:strVal val="#ppt_x-.2"/>
                                          </p:val>
                                        </p:tav>
                                        <p:tav tm="100000">
                                          <p:val>
                                            <p:strVal val="#ppt_x"/>
                                          </p:val>
                                        </p:tav>
                                      </p:tavLst>
                                    </p:anim>
                                    <p:anim calcmode="lin" valueType="num">
                                      <p:cBhvr>
                                        <p:cTn id="26" dur="1000" fill="hold"/>
                                        <p:tgtEl>
                                          <p:spTgt spid="71691"/>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1691"/>
                                        </p:tgtEl>
                                      </p:cBhvr>
                                    </p:animEffect>
                                  </p:childTnLst>
                                </p:cTn>
                              </p:par>
                              <p:par>
                                <p:cTn id="28" presetID="29" presetClass="entr" presetSubtype="0" fill="hold" grpId="0" nodeType="withEffect">
                                  <p:stCondLst>
                                    <p:cond delay="0"/>
                                  </p:stCondLst>
                                  <p:childTnLst>
                                    <p:set>
                                      <p:cBhvr>
                                        <p:cTn id="29" dur="1" fill="hold">
                                          <p:stCondLst>
                                            <p:cond delay="0"/>
                                          </p:stCondLst>
                                        </p:cTn>
                                        <p:tgtEl>
                                          <p:spTgt spid="71693"/>
                                        </p:tgtEl>
                                        <p:attrNameLst>
                                          <p:attrName>style.visibility</p:attrName>
                                        </p:attrNameLst>
                                      </p:cBhvr>
                                      <p:to>
                                        <p:strVal val="visible"/>
                                      </p:to>
                                    </p:set>
                                    <p:anim calcmode="lin" valueType="num">
                                      <p:cBhvr>
                                        <p:cTn id="30" dur="1000" fill="hold"/>
                                        <p:tgtEl>
                                          <p:spTgt spid="71693"/>
                                        </p:tgtEl>
                                        <p:attrNameLst>
                                          <p:attrName>ppt_x</p:attrName>
                                        </p:attrNameLst>
                                      </p:cBhvr>
                                      <p:tavLst>
                                        <p:tav tm="0">
                                          <p:val>
                                            <p:strVal val="#ppt_x-.2"/>
                                          </p:val>
                                        </p:tav>
                                        <p:tav tm="100000">
                                          <p:val>
                                            <p:strVal val="#ppt_x"/>
                                          </p:val>
                                        </p:tav>
                                      </p:tavLst>
                                    </p:anim>
                                    <p:anim calcmode="lin" valueType="num">
                                      <p:cBhvr>
                                        <p:cTn id="31" dur="1000" fill="hold"/>
                                        <p:tgtEl>
                                          <p:spTgt spid="71693"/>
                                        </p:tgtEl>
                                        <p:attrNameLst>
                                          <p:attrName>ppt_y</p:attrName>
                                        </p:attrNameLst>
                                      </p:cBhvr>
                                      <p:tavLst>
                                        <p:tav tm="0">
                                          <p:val>
                                            <p:strVal val="#ppt_y"/>
                                          </p:val>
                                        </p:tav>
                                        <p:tav tm="100000">
                                          <p:val>
                                            <p:strVal val="#ppt_y"/>
                                          </p:val>
                                        </p:tav>
                                      </p:tavLst>
                                    </p:anim>
                                    <p:animEffect transition="in" filter="wipe(right)" prLst="gradientSize: 0.1">
                                      <p:cBhvr>
                                        <p:cTn id="32" dur="1000"/>
                                        <p:tgtEl>
                                          <p:spTgt spid="71693"/>
                                        </p:tgtEl>
                                      </p:cBhvr>
                                    </p:animEffect>
                                  </p:childTnLst>
                                </p:cTn>
                              </p:par>
                              <p:par>
                                <p:cTn id="33" presetID="29" presetClass="entr" presetSubtype="0" fill="hold" grpId="0" nodeType="withEffect">
                                  <p:stCondLst>
                                    <p:cond delay="0"/>
                                  </p:stCondLst>
                                  <p:childTnLst>
                                    <p:set>
                                      <p:cBhvr>
                                        <p:cTn id="34" dur="1" fill="hold">
                                          <p:stCondLst>
                                            <p:cond delay="0"/>
                                          </p:stCondLst>
                                        </p:cTn>
                                        <p:tgtEl>
                                          <p:spTgt spid="71695"/>
                                        </p:tgtEl>
                                        <p:attrNameLst>
                                          <p:attrName>style.visibility</p:attrName>
                                        </p:attrNameLst>
                                      </p:cBhvr>
                                      <p:to>
                                        <p:strVal val="visible"/>
                                      </p:to>
                                    </p:set>
                                    <p:anim calcmode="lin" valueType="num">
                                      <p:cBhvr>
                                        <p:cTn id="35" dur="1000" fill="hold"/>
                                        <p:tgtEl>
                                          <p:spTgt spid="71695"/>
                                        </p:tgtEl>
                                        <p:attrNameLst>
                                          <p:attrName>ppt_x</p:attrName>
                                        </p:attrNameLst>
                                      </p:cBhvr>
                                      <p:tavLst>
                                        <p:tav tm="0">
                                          <p:val>
                                            <p:strVal val="#ppt_x-.2"/>
                                          </p:val>
                                        </p:tav>
                                        <p:tav tm="100000">
                                          <p:val>
                                            <p:strVal val="#ppt_x"/>
                                          </p:val>
                                        </p:tav>
                                      </p:tavLst>
                                    </p:anim>
                                    <p:anim calcmode="lin" valueType="num">
                                      <p:cBhvr>
                                        <p:cTn id="36" dur="1000" fill="hold"/>
                                        <p:tgtEl>
                                          <p:spTgt spid="7169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71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6" grpId="0" animBg="1"/>
      <p:bldP spid="71688" grpId="0" animBg="1"/>
      <p:bldP spid="71690" grpId="0" animBg="1"/>
      <p:bldP spid="71691" grpId="0" animBg="1"/>
      <p:bldP spid="71693" grpId="0" animBg="1"/>
      <p:bldP spid="7169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511" y="0"/>
            <a:ext cx="6898511" cy="6858000"/>
          </a:xfrm>
          <a:prstGeom prst="rect">
            <a:avLst/>
          </a:prstGeom>
        </p:spPr>
      </p:pic>
    </p:spTree>
    <p:extLst>
      <p:ext uri="{BB962C8B-B14F-4D97-AF65-F5344CB8AC3E}">
        <p14:creationId xmlns:p14="http://schemas.microsoft.com/office/powerpoint/2010/main" val="4168939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L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6200"/>
            <a:ext cx="9144000" cy="6781800"/>
          </a:xfrm>
          <a:prstGeom prst="rect">
            <a:avLst/>
          </a:prstGeom>
          <a:noFill/>
          <a:extLst>
            <a:ext uri="{909E8E84-426E-40DD-AFC4-6F175D3DCCD1}">
              <a14:hiddenFill xmlns:a14="http://schemas.microsoft.com/office/drawing/2010/main">
                <a:solidFill>
                  <a:srgbClr val="FFFFFF"/>
                </a:solidFill>
              </a14:hiddenFill>
            </a:ext>
          </a:extLst>
        </p:spPr>
      </p:pic>
      <p:sp>
        <p:nvSpPr>
          <p:cNvPr id="40965" name="Text Box 5"/>
          <p:cNvSpPr txBox="1">
            <a:spLocks noChangeArrowheads="1"/>
          </p:cNvSpPr>
          <p:nvPr/>
        </p:nvSpPr>
        <p:spPr bwMode="auto">
          <a:xfrm>
            <a:off x="7798440" y="2667001"/>
            <a:ext cx="2316869" cy="1077218"/>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dirty="0" err="1">
                <a:solidFill>
                  <a:srgbClr val="FF0000"/>
                </a:solidFill>
                <a:latin typeface="Times New Roman" panose="02020603050405020304" pitchFamily="18" charset="0"/>
                <a:cs typeface="Times New Roman" panose="02020603050405020304" pitchFamily="18" charset="0"/>
              </a:rPr>
              <a:t>Các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trung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tâm</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kinh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tế</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40966" name="Line 6"/>
          <p:cNvSpPr>
            <a:spLocks noChangeShapeType="1"/>
          </p:cNvSpPr>
          <p:nvPr/>
        </p:nvSpPr>
        <p:spPr bwMode="auto">
          <a:xfrm flipH="1" flipV="1">
            <a:off x="5045596" y="1696254"/>
            <a:ext cx="2674717" cy="152150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7" name="Line 7"/>
          <p:cNvSpPr>
            <a:spLocks noChangeShapeType="1"/>
          </p:cNvSpPr>
          <p:nvPr/>
        </p:nvSpPr>
        <p:spPr bwMode="auto">
          <a:xfrm flipH="1" flipV="1">
            <a:off x="4967468" y="2971800"/>
            <a:ext cx="2752846" cy="24596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8" name="Line 8"/>
          <p:cNvSpPr>
            <a:spLocks noChangeShapeType="1"/>
          </p:cNvSpPr>
          <p:nvPr/>
        </p:nvSpPr>
        <p:spPr bwMode="auto">
          <a:xfrm flipH="1">
            <a:off x="7440592" y="3217762"/>
            <a:ext cx="279722" cy="2238737"/>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3395194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diamond(in)">
                                      <p:cBhvr>
                                        <p:cTn id="7" dur="500"/>
                                        <p:tgtEl>
                                          <p:spTgt spid="40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5"/>
                                        </p:tgtEl>
                                        <p:attrNameLst>
                                          <p:attrName>style.visibility</p:attrName>
                                        </p:attrNameLst>
                                      </p:cBhvr>
                                      <p:to>
                                        <p:strVal val="visible"/>
                                      </p:to>
                                    </p:set>
                                    <p:animEffect transition="in" filter="fade">
                                      <p:cBhvr>
                                        <p:cTn id="12" dur="2000"/>
                                        <p:tgtEl>
                                          <p:spTgt spid="409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6"/>
                                        </p:tgtEl>
                                        <p:attrNameLst>
                                          <p:attrName>style.visibility</p:attrName>
                                        </p:attrNameLst>
                                      </p:cBhvr>
                                      <p:to>
                                        <p:strVal val="visible"/>
                                      </p:to>
                                    </p:set>
                                    <p:animEffect transition="in" filter="fade">
                                      <p:cBhvr>
                                        <p:cTn id="17" dur="2000"/>
                                        <p:tgtEl>
                                          <p:spTgt spid="409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7"/>
                                        </p:tgtEl>
                                        <p:attrNameLst>
                                          <p:attrName>style.visibility</p:attrName>
                                        </p:attrNameLst>
                                      </p:cBhvr>
                                      <p:to>
                                        <p:strVal val="visible"/>
                                      </p:to>
                                    </p:set>
                                    <p:animEffect transition="in" filter="fade">
                                      <p:cBhvr>
                                        <p:cTn id="22" dur="2000"/>
                                        <p:tgtEl>
                                          <p:spTgt spid="409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68"/>
                                        </p:tgtEl>
                                        <p:attrNameLst>
                                          <p:attrName>style.visibility</p:attrName>
                                        </p:attrNameLst>
                                      </p:cBhvr>
                                      <p:to>
                                        <p:strVal val="visible"/>
                                      </p:to>
                                    </p:set>
                                    <p:animEffect transition="in" filter="fade">
                                      <p:cBhvr>
                                        <p:cTn id="27" dur="2000"/>
                                        <p:tgtEl>
                                          <p:spTgt spid="40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P spid="40966" grpId="0" animBg="1"/>
      <p:bldP spid="40967" grpId="0" animBg="1"/>
      <p:bldP spid="4096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txBox="1">
            <a:spLocks noGrp="1"/>
          </p:cNvSpPr>
          <p:nvPr/>
        </p:nvSpPr>
        <p:spPr bwMode="auto">
          <a:xfrm>
            <a:off x="807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8E9F2716-8428-42F5-905C-C8F5B1EA36CA}" type="slidenum">
              <a:rPr lang="en-US" altLang="en-US" sz="1400"/>
              <a:pPr algn="r" eaLnBrk="1" hangingPunct="1">
                <a:spcBef>
                  <a:spcPct val="0"/>
                </a:spcBef>
                <a:buFontTx/>
                <a:buNone/>
              </a:pPr>
              <a:t>2</a:t>
            </a:fld>
            <a:endParaRPr lang="en-US" altLang="en-US" sz="1400"/>
          </a:p>
        </p:txBody>
      </p:sp>
      <p:sp>
        <p:nvSpPr>
          <p:cNvPr id="4099" name="Text Box 2"/>
          <p:cNvSpPr txBox="1">
            <a:spLocks noChangeArrowheads="1"/>
          </p:cNvSpPr>
          <p:nvPr/>
        </p:nvSpPr>
        <p:spPr bwMode="auto">
          <a:xfrm>
            <a:off x="2971800" y="2057401"/>
            <a:ext cx="708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vi-VN" altLang="en-US" sz="1800">
              <a:latin typeface="Verdana" panose="020B0604030504040204" pitchFamily="34" charset="0"/>
            </a:endParaRPr>
          </a:p>
        </p:txBody>
      </p:sp>
      <p:sp>
        <p:nvSpPr>
          <p:cNvPr id="4100" name="Text Box 5"/>
          <p:cNvSpPr txBox="1">
            <a:spLocks noChangeArrowheads="1"/>
          </p:cNvSpPr>
          <p:nvPr/>
        </p:nvSpPr>
        <p:spPr bwMode="auto">
          <a:xfrm>
            <a:off x="2057400" y="5715001"/>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800">
              <a:latin typeface=".VnArial Narrow" panose="020B7200000000000000" pitchFamily="34" charset="0"/>
            </a:endParaRPr>
          </a:p>
        </p:txBody>
      </p:sp>
      <p:sp>
        <p:nvSpPr>
          <p:cNvPr id="4101" name="Text Box 6"/>
          <p:cNvSpPr txBox="1">
            <a:spLocks noChangeArrowheads="1"/>
          </p:cNvSpPr>
          <p:nvPr/>
        </p:nvSpPr>
        <p:spPr bwMode="auto">
          <a:xfrm>
            <a:off x="6858000" y="5783263"/>
            <a:ext cx="2057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800">
              <a:latin typeface=".VnArial Narrow" panose="020B7200000000000000" pitchFamily="34" charset="0"/>
            </a:endParaRPr>
          </a:p>
        </p:txBody>
      </p:sp>
      <p:sp>
        <p:nvSpPr>
          <p:cNvPr id="4102" name="Text Box 7"/>
          <p:cNvSpPr txBox="1">
            <a:spLocks noChangeArrowheads="1"/>
          </p:cNvSpPr>
          <p:nvPr/>
        </p:nvSpPr>
        <p:spPr bwMode="auto">
          <a:xfrm>
            <a:off x="8382000" y="609601"/>
            <a:ext cx="167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800">
              <a:latin typeface=".VnArial Narrow" panose="020B7200000000000000" pitchFamily="34" charset="0"/>
            </a:endParaRPr>
          </a:p>
        </p:txBody>
      </p:sp>
      <p:sp>
        <p:nvSpPr>
          <p:cNvPr id="4103" name="Text Box 9"/>
          <p:cNvSpPr txBox="1">
            <a:spLocks noChangeArrowheads="1"/>
          </p:cNvSpPr>
          <p:nvPr/>
        </p:nvSpPr>
        <p:spPr bwMode="auto">
          <a:xfrm>
            <a:off x="1524000" y="373063"/>
            <a:ext cx="3276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800">
              <a:latin typeface=".VnArial Narrow" panose="020B7200000000000000" pitchFamily="34" charset="0"/>
            </a:endParaRPr>
          </a:p>
        </p:txBody>
      </p:sp>
      <p:sp>
        <p:nvSpPr>
          <p:cNvPr id="4104" name="Text Box 11"/>
          <p:cNvSpPr txBox="1">
            <a:spLocks noChangeArrowheads="1"/>
          </p:cNvSpPr>
          <p:nvPr/>
        </p:nvSpPr>
        <p:spPr bwMode="auto">
          <a:xfrm>
            <a:off x="1828800" y="6477001"/>
            <a:ext cx="7315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800">
              <a:latin typeface=".VnArial Narrow" panose="020B7200000000000000" pitchFamily="34" charset="0"/>
            </a:endParaRPr>
          </a:p>
        </p:txBody>
      </p:sp>
      <p:pic>
        <p:nvPicPr>
          <p:cNvPr id="4105" name="Picture 12" descr="Buomba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9436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3"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447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3" name="AutoShape 19"/>
          <p:cNvSpPr>
            <a:spLocks noChangeArrowheads="1"/>
          </p:cNvSpPr>
          <p:nvPr/>
        </p:nvSpPr>
        <p:spPr bwMode="auto">
          <a:xfrm rot="-1402022">
            <a:off x="1524000" y="5638800"/>
            <a:ext cx="782638" cy="763588"/>
          </a:xfrm>
          <a:prstGeom prst="star5">
            <a:avLst/>
          </a:prstGeom>
          <a:gradFill rotWithShape="1">
            <a:gsLst>
              <a:gs pos="0">
                <a:srgbClr val="33CC33"/>
              </a:gs>
              <a:gs pos="100000">
                <a:srgbClr val="FF0066"/>
              </a:gs>
            </a:gsLst>
            <a:path path="shape">
              <a:fillToRect l="50000" t="50000" r="50000" b="50000"/>
            </a:path>
          </a:gradFill>
          <a:ln w="9525">
            <a:solidFill>
              <a:srgbClr val="0000FF"/>
            </a:solidFill>
            <a:miter lim="800000"/>
            <a:headEnd/>
            <a:tailEnd/>
          </a:ln>
          <a:effectLst/>
        </p:spPr>
        <p:txBody>
          <a:bodyPr wrap="none" anchor="ctr"/>
          <a:lstStyle/>
          <a:p>
            <a:pPr eaLnBrk="1" hangingPunct="1">
              <a:defRPr/>
            </a:pPr>
            <a:endParaRPr lang="en-US">
              <a:latin typeface="Arial" charset="0"/>
            </a:endParaRPr>
          </a:p>
        </p:txBody>
      </p:sp>
      <p:sp>
        <p:nvSpPr>
          <p:cNvPr id="21524" name="AutoShape 20"/>
          <p:cNvSpPr>
            <a:spLocks noChangeArrowheads="1"/>
          </p:cNvSpPr>
          <p:nvPr/>
        </p:nvSpPr>
        <p:spPr bwMode="auto">
          <a:xfrm rot="-1402022">
            <a:off x="9885364" y="5562600"/>
            <a:ext cx="782637" cy="763588"/>
          </a:xfrm>
          <a:prstGeom prst="star5">
            <a:avLst/>
          </a:prstGeom>
          <a:gradFill rotWithShape="1">
            <a:gsLst>
              <a:gs pos="0">
                <a:srgbClr val="33CC33"/>
              </a:gs>
              <a:gs pos="100000">
                <a:srgbClr val="FF0066"/>
              </a:gs>
            </a:gsLst>
            <a:path path="shape">
              <a:fillToRect l="50000" t="50000" r="50000" b="50000"/>
            </a:path>
          </a:gradFill>
          <a:ln w="9525">
            <a:solidFill>
              <a:srgbClr val="0000FF"/>
            </a:solidFill>
            <a:miter lim="800000"/>
            <a:headEnd/>
            <a:tailEnd/>
          </a:ln>
          <a:effectLst/>
        </p:spPr>
        <p:txBody>
          <a:bodyPr wrap="none" anchor="ctr"/>
          <a:lstStyle/>
          <a:p>
            <a:pPr eaLnBrk="1" hangingPunct="1">
              <a:defRPr/>
            </a:pPr>
            <a:endParaRPr lang="en-US">
              <a:latin typeface="Arial" charset="0"/>
            </a:endParaRPr>
          </a:p>
        </p:txBody>
      </p:sp>
      <p:sp>
        <p:nvSpPr>
          <p:cNvPr id="21525" name="AutoShape 21"/>
          <p:cNvSpPr>
            <a:spLocks noChangeArrowheads="1"/>
          </p:cNvSpPr>
          <p:nvPr/>
        </p:nvSpPr>
        <p:spPr bwMode="auto">
          <a:xfrm rot="-1402022">
            <a:off x="9885364" y="5562600"/>
            <a:ext cx="782637" cy="763588"/>
          </a:xfrm>
          <a:prstGeom prst="star5">
            <a:avLst/>
          </a:prstGeom>
          <a:gradFill rotWithShape="1">
            <a:gsLst>
              <a:gs pos="0">
                <a:srgbClr val="33CC33"/>
              </a:gs>
              <a:gs pos="100000">
                <a:srgbClr val="FF0066"/>
              </a:gs>
            </a:gsLst>
            <a:path path="shape">
              <a:fillToRect l="50000" t="50000" r="50000" b="50000"/>
            </a:path>
          </a:gradFill>
          <a:ln w="9525">
            <a:solidFill>
              <a:srgbClr val="0000FF"/>
            </a:solidFill>
            <a:miter lim="800000"/>
            <a:headEnd/>
            <a:tailEnd/>
          </a:ln>
          <a:effectLst/>
        </p:spPr>
        <p:txBody>
          <a:bodyPr wrap="none" anchor="ctr"/>
          <a:lstStyle/>
          <a:p>
            <a:pPr eaLnBrk="1" hangingPunct="1">
              <a:defRPr/>
            </a:pPr>
            <a:endParaRPr lang="en-US">
              <a:latin typeface="Arial" charset="0"/>
            </a:endParaRPr>
          </a:p>
        </p:txBody>
      </p:sp>
      <p:sp>
        <p:nvSpPr>
          <p:cNvPr id="4110" name="Title 1"/>
          <p:cNvSpPr>
            <a:spLocks noGrp="1"/>
          </p:cNvSpPr>
          <p:nvPr>
            <p:ph type="title"/>
          </p:nvPr>
        </p:nvSpPr>
        <p:spPr/>
        <p:txBody>
          <a:bodyPr/>
          <a:lstStyle/>
          <a:p>
            <a:pPr algn="ctr"/>
            <a:r>
              <a:rPr lang="en-US" altLang="en-US" sz="6000" b="1" dirty="0">
                <a:latin typeface="Times New Roman" panose="02020603050405020304" pitchFamily="18" charset="0"/>
                <a:cs typeface="Times New Roman" panose="02020603050405020304" pitchFamily="18" charset="0"/>
              </a:rPr>
              <a:t>TIẾT </a:t>
            </a:r>
            <a:r>
              <a:rPr lang="en-US" altLang="en-US" sz="6000" b="1" dirty="0" smtClean="0">
                <a:latin typeface="Times New Roman" panose="02020603050405020304" pitchFamily="18" charset="0"/>
                <a:cs typeface="Times New Roman" panose="02020603050405020304" pitchFamily="18" charset="0"/>
              </a:rPr>
              <a:t>26 - </a:t>
            </a:r>
            <a:r>
              <a:rPr lang="en-US" altLang="en-US" sz="6000" b="1" dirty="0">
                <a:latin typeface="Times New Roman" panose="02020603050405020304" pitchFamily="18" charset="0"/>
                <a:cs typeface="Times New Roman" panose="02020603050405020304" pitchFamily="18" charset="0"/>
              </a:rPr>
              <a:t>BÀI </a:t>
            </a:r>
            <a:r>
              <a:rPr lang="en-US" altLang="en-US" sz="6000" b="1" dirty="0" smtClean="0">
                <a:latin typeface="Times New Roman" panose="02020603050405020304" pitchFamily="18" charset="0"/>
                <a:cs typeface="Times New Roman" panose="02020603050405020304" pitchFamily="18" charset="0"/>
              </a:rPr>
              <a:t>24</a:t>
            </a:r>
            <a:endParaRPr lang="en-US" altLang="en-US" sz="6000" b="1" dirty="0">
              <a:latin typeface="Times New Roman" panose="02020603050405020304" pitchFamily="18" charset="0"/>
              <a:cs typeface="Times New Roman" panose="02020603050405020304" pitchFamily="18" charset="0"/>
            </a:endParaRPr>
          </a:p>
        </p:txBody>
      </p:sp>
      <p:sp>
        <p:nvSpPr>
          <p:cNvPr id="4111" name="Content Placeholder 2"/>
          <p:cNvSpPr>
            <a:spLocks noGrp="1"/>
          </p:cNvSpPr>
          <p:nvPr>
            <p:ph idx="1"/>
          </p:nvPr>
        </p:nvSpPr>
        <p:spPr/>
        <p:txBody>
          <a:bodyPr/>
          <a:lstStyle/>
          <a:p>
            <a:pPr marL="0" indent="0" algn="ctr">
              <a:buNone/>
            </a:pPr>
            <a:endParaRPr lang="en-US" altLang="en-US" sz="5400" b="1" dirty="0">
              <a:latin typeface="Times New Roman" panose="02020603050405020304" pitchFamily="18" charset="0"/>
              <a:cs typeface="Times New Roman" panose="02020603050405020304" pitchFamily="18" charset="0"/>
            </a:endParaRPr>
          </a:p>
          <a:p>
            <a:pPr marL="0" indent="0" algn="ctr">
              <a:buNone/>
            </a:pPr>
            <a:r>
              <a:rPr lang="en-US" altLang="en-US" sz="6000" b="1" dirty="0" smtClean="0">
                <a:latin typeface="Times New Roman" panose="02020603050405020304" pitchFamily="18" charset="0"/>
                <a:cs typeface="Times New Roman" panose="02020603050405020304" pitchFamily="18" charset="0"/>
              </a:rPr>
              <a:t>VÙNG BẮC TRUNG BỘ </a:t>
            </a:r>
          </a:p>
          <a:p>
            <a:pPr marL="0" indent="0" algn="ctr">
              <a:buNone/>
            </a:pPr>
            <a:r>
              <a:rPr lang="en-US" altLang="en-US" sz="6000" b="1" dirty="0" smtClean="0">
                <a:latin typeface="Times New Roman" panose="02020603050405020304" pitchFamily="18" charset="0"/>
                <a:cs typeface="Times New Roman" panose="02020603050405020304" pitchFamily="18" charset="0"/>
              </a:rPr>
              <a:t>( </a:t>
            </a:r>
            <a:r>
              <a:rPr lang="en-US" altLang="en-US" sz="6000" b="1" dirty="0" err="1" smtClean="0">
                <a:latin typeface="Times New Roman" panose="02020603050405020304" pitchFamily="18" charset="0"/>
                <a:cs typeface="Times New Roman" panose="02020603050405020304" pitchFamily="18" charset="0"/>
              </a:rPr>
              <a:t>tiếp</a:t>
            </a:r>
            <a:r>
              <a:rPr lang="en-US" altLang="en-US" sz="6000" b="1" dirty="0" smtClean="0">
                <a:latin typeface="Times New Roman" panose="02020603050405020304" pitchFamily="18" charset="0"/>
                <a:cs typeface="Times New Roman" panose="02020603050405020304" pitchFamily="18" charset="0"/>
              </a:rPr>
              <a:t> </a:t>
            </a:r>
            <a:r>
              <a:rPr lang="en-US" altLang="en-US" sz="6000" b="1" dirty="0" err="1" smtClean="0">
                <a:latin typeface="Times New Roman" panose="02020603050405020304" pitchFamily="18" charset="0"/>
                <a:cs typeface="Times New Roman" panose="02020603050405020304" pitchFamily="18" charset="0"/>
              </a:rPr>
              <a:t>theo</a:t>
            </a:r>
            <a:r>
              <a:rPr lang="en-US" altLang="en-US" sz="6000" b="1" dirty="0" smtClean="0">
                <a:latin typeface="Times New Roman" panose="02020603050405020304" pitchFamily="18" charset="0"/>
                <a:cs typeface="Times New Roman" panose="02020603050405020304" pitchFamily="18" charset="0"/>
              </a:rPr>
              <a:t>)</a:t>
            </a:r>
            <a:endParaRPr lang="en-US" altLang="en-US"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92934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repeatCount="indefinite" fill="hold" nodeType="withEffect">
                                  <p:stCondLst>
                                    <p:cond delay="0"/>
                                  </p:stCondLst>
                                  <p:childTnLst>
                                    <p:set>
                                      <p:cBhvr>
                                        <p:cTn id="6" dur="1" fill="hold">
                                          <p:stCondLst>
                                            <p:cond delay="0"/>
                                          </p:stCondLst>
                                        </p:cTn>
                                        <p:tgtEl>
                                          <p:spTgt spid="21523"/>
                                        </p:tgtEl>
                                        <p:attrNameLst>
                                          <p:attrName>style.visibility</p:attrName>
                                        </p:attrNameLst>
                                      </p:cBhvr>
                                      <p:to>
                                        <p:strVal val="visible"/>
                                      </p:to>
                                    </p:set>
                                    <p:anim calcmode="lin" valueType="num">
                                      <p:cBhvr>
                                        <p:cTn id="7" dur="2000" fill="hold"/>
                                        <p:tgtEl>
                                          <p:spTgt spid="21523"/>
                                        </p:tgtEl>
                                        <p:attrNameLst>
                                          <p:attrName>ppt_w</p:attrName>
                                        </p:attrNameLst>
                                      </p:cBhvr>
                                      <p:tavLst>
                                        <p:tav tm="0">
                                          <p:val>
                                            <p:fltVal val="0"/>
                                          </p:val>
                                        </p:tav>
                                        <p:tav tm="100000">
                                          <p:val>
                                            <p:strVal val="#ppt_w"/>
                                          </p:val>
                                        </p:tav>
                                      </p:tavLst>
                                    </p:anim>
                                    <p:anim calcmode="lin" valueType="num">
                                      <p:cBhvr>
                                        <p:cTn id="8" dur="2000" fill="hold"/>
                                        <p:tgtEl>
                                          <p:spTgt spid="21523"/>
                                        </p:tgtEl>
                                        <p:attrNameLst>
                                          <p:attrName>ppt_h</p:attrName>
                                        </p:attrNameLst>
                                      </p:cBhvr>
                                      <p:tavLst>
                                        <p:tav tm="0">
                                          <p:val>
                                            <p:fltVal val="0"/>
                                          </p:val>
                                        </p:tav>
                                        <p:tav tm="100000">
                                          <p:val>
                                            <p:strVal val="#ppt_h"/>
                                          </p:val>
                                        </p:tav>
                                      </p:tavLst>
                                    </p:anim>
                                    <p:anim calcmode="lin" valueType="num">
                                      <p:cBhvr>
                                        <p:cTn id="9" dur="2000" fill="hold"/>
                                        <p:tgtEl>
                                          <p:spTgt spid="2152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1523"/>
                                        </p:tgtEl>
                                        <p:attrNameLst>
                                          <p:attrName>ppt_y</p:attrName>
                                        </p:attrNameLst>
                                      </p:cBhvr>
                                      <p:tavLst>
                                        <p:tav tm="0" fmla="#ppt_y+(sin(-2*pi*(1-$))*-#ppt_x+cos(-2*pi*(1-$))*(1-#ppt_y))*(1-$)">
                                          <p:val>
                                            <p:fltVal val="0"/>
                                          </p:val>
                                        </p:tav>
                                        <p:tav tm="100000">
                                          <p:val>
                                            <p:fltVal val="1"/>
                                          </p:val>
                                        </p:tav>
                                      </p:tavLst>
                                    </p:anim>
                                  </p:childTnLst>
                                </p:cTn>
                              </p:par>
                              <p:par>
                                <p:cTn id="11" presetID="23" presetClass="exit" presetSubtype="32" repeatCount="indefinite" fill="hold" nodeType="withEffect">
                                  <p:stCondLst>
                                    <p:cond delay="0"/>
                                  </p:stCondLst>
                                  <p:childTnLst>
                                    <p:anim calcmode="lin" valueType="num">
                                      <p:cBhvr>
                                        <p:cTn id="12" dur="2000"/>
                                        <p:tgtEl>
                                          <p:spTgt spid="21523"/>
                                        </p:tgtEl>
                                        <p:attrNameLst>
                                          <p:attrName>ppt_w</p:attrName>
                                        </p:attrNameLst>
                                      </p:cBhvr>
                                      <p:tavLst>
                                        <p:tav tm="0">
                                          <p:val>
                                            <p:strVal val="ppt_w"/>
                                          </p:val>
                                        </p:tav>
                                        <p:tav tm="100000">
                                          <p:val>
                                            <p:fltVal val="0"/>
                                          </p:val>
                                        </p:tav>
                                      </p:tavLst>
                                    </p:anim>
                                    <p:anim calcmode="lin" valueType="num">
                                      <p:cBhvr>
                                        <p:cTn id="13" dur="2000"/>
                                        <p:tgtEl>
                                          <p:spTgt spid="21523"/>
                                        </p:tgtEl>
                                        <p:attrNameLst>
                                          <p:attrName>ppt_h</p:attrName>
                                        </p:attrNameLst>
                                      </p:cBhvr>
                                      <p:tavLst>
                                        <p:tav tm="0">
                                          <p:val>
                                            <p:strVal val="ppt_h"/>
                                          </p:val>
                                        </p:tav>
                                        <p:tav tm="100000">
                                          <p:val>
                                            <p:fltVal val="0"/>
                                          </p:val>
                                        </p:tav>
                                      </p:tavLst>
                                    </p:anim>
                                    <p:set>
                                      <p:cBhvr>
                                        <p:cTn id="14" dur="1" fill="hold">
                                          <p:stCondLst>
                                            <p:cond delay="1999"/>
                                          </p:stCondLst>
                                        </p:cTn>
                                        <p:tgtEl>
                                          <p:spTgt spid="21523"/>
                                        </p:tgtEl>
                                        <p:attrNameLst>
                                          <p:attrName>style.visibility</p:attrName>
                                        </p:attrNameLst>
                                      </p:cBhvr>
                                      <p:to>
                                        <p:strVal val="hidden"/>
                                      </p:to>
                                    </p:set>
                                  </p:childTnLst>
                                </p:cTn>
                              </p:par>
                              <p:par>
                                <p:cTn id="15" presetID="8" presetClass="emph" presetSubtype="0" repeatCount="indefinite" fill="hold" nodeType="withEffect">
                                  <p:stCondLst>
                                    <p:cond delay="0"/>
                                  </p:stCondLst>
                                  <p:childTnLst>
                                    <p:animRot by="43200000">
                                      <p:cBhvr>
                                        <p:cTn id="16" dur="2000" fill="hold"/>
                                        <p:tgtEl>
                                          <p:spTgt spid="21523"/>
                                        </p:tgtEl>
                                        <p:attrNameLst>
                                          <p:attrName>r</p:attrName>
                                        </p:attrNameLst>
                                      </p:cBhvr>
                                    </p:animRot>
                                  </p:childTnLst>
                                </p:cTn>
                              </p:par>
                              <p:par>
                                <p:cTn id="17" presetID="51" presetClass="entr" presetSubtype="0" fill="hold" nodeType="withEffect">
                                  <p:stCondLst>
                                    <p:cond delay="0"/>
                                  </p:stCondLst>
                                  <p:childTnLst>
                                    <p:set>
                                      <p:cBhvr>
                                        <p:cTn id="18" dur="1" fill="hold">
                                          <p:stCondLst>
                                            <p:cond delay="0"/>
                                          </p:stCondLst>
                                        </p:cTn>
                                        <p:tgtEl>
                                          <p:spTgt spid="21523"/>
                                        </p:tgtEl>
                                        <p:attrNameLst>
                                          <p:attrName>style.visibility</p:attrName>
                                        </p:attrNameLst>
                                      </p:cBhvr>
                                      <p:to>
                                        <p:strVal val="visible"/>
                                      </p:to>
                                    </p:set>
                                    <p:animEffect transition="in" filter="fade">
                                      <p:cBhvr>
                                        <p:cTn id="19" dur="770" decel="100000"/>
                                        <p:tgtEl>
                                          <p:spTgt spid="21523"/>
                                        </p:tgtEl>
                                      </p:cBhvr>
                                    </p:animEffect>
                                    <p:animScale>
                                      <p:cBhvr>
                                        <p:cTn id="20" dur="770" decel="100000"/>
                                        <p:tgtEl>
                                          <p:spTgt spid="21523"/>
                                        </p:tgtEl>
                                      </p:cBhvr>
                                      <p:from x="10000" y="10000"/>
                                      <p:to x="200000" y="450000"/>
                                    </p:animScale>
                                    <p:animScale>
                                      <p:cBhvr>
                                        <p:cTn id="21" dur="1230" accel="100000" fill="hold">
                                          <p:stCondLst>
                                            <p:cond delay="770"/>
                                          </p:stCondLst>
                                        </p:cTn>
                                        <p:tgtEl>
                                          <p:spTgt spid="21523"/>
                                        </p:tgtEl>
                                      </p:cBhvr>
                                      <p:from x="200000" y="450000"/>
                                      <p:to x="100000" y="100000"/>
                                    </p:animScale>
                                    <p:set>
                                      <p:cBhvr>
                                        <p:cTn id="22" dur="770" fill="hold"/>
                                        <p:tgtEl>
                                          <p:spTgt spid="21523"/>
                                        </p:tgtEl>
                                        <p:attrNameLst>
                                          <p:attrName>ppt_x</p:attrName>
                                        </p:attrNameLst>
                                      </p:cBhvr>
                                      <p:to>
                                        <p:strVal val="(0.5)"/>
                                      </p:to>
                                    </p:set>
                                    <p:anim from="(0.5)" to="(#ppt_x)" calcmode="lin" valueType="num">
                                      <p:cBhvr>
                                        <p:cTn id="23" dur="1230" accel="100000" fill="hold">
                                          <p:stCondLst>
                                            <p:cond delay="770"/>
                                          </p:stCondLst>
                                        </p:cTn>
                                        <p:tgtEl>
                                          <p:spTgt spid="21523"/>
                                        </p:tgtEl>
                                        <p:attrNameLst>
                                          <p:attrName>ppt_x</p:attrName>
                                        </p:attrNameLst>
                                      </p:cBhvr>
                                    </p:anim>
                                    <p:set>
                                      <p:cBhvr>
                                        <p:cTn id="24" dur="770" fill="hold"/>
                                        <p:tgtEl>
                                          <p:spTgt spid="21523"/>
                                        </p:tgtEl>
                                        <p:attrNameLst>
                                          <p:attrName>ppt_y</p:attrName>
                                        </p:attrNameLst>
                                      </p:cBhvr>
                                      <p:to>
                                        <p:strVal val="(#ppt_y+0.4)"/>
                                      </p:to>
                                    </p:set>
                                    <p:anim from="(#ppt_y+0.4)" to="(#ppt_y)" calcmode="lin" valueType="num">
                                      <p:cBhvr>
                                        <p:cTn id="25" dur="1230" accel="100000" fill="hold">
                                          <p:stCondLst>
                                            <p:cond delay="770"/>
                                          </p:stCondLst>
                                        </p:cTn>
                                        <p:tgtEl>
                                          <p:spTgt spid="21523"/>
                                        </p:tgtEl>
                                        <p:attrNameLst>
                                          <p:attrName>ppt_y</p:attrName>
                                        </p:attrNameLst>
                                      </p:cBhvr>
                                    </p:anim>
                                  </p:childTnLst>
                                </p:cTn>
                              </p:par>
                              <p:par>
                                <p:cTn id="26" presetID="15" presetClass="entr" presetSubtype="0" repeatCount="indefinite" fill="hold" nodeType="withEffect">
                                  <p:stCondLst>
                                    <p:cond delay="0"/>
                                  </p:stCondLst>
                                  <p:childTnLst>
                                    <p:set>
                                      <p:cBhvr>
                                        <p:cTn id="27" dur="1" fill="hold">
                                          <p:stCondLst>
                                            <p:cond delay="0"/>
                                          </p:stCondLst>
                                        </p:cTn>
                                        <p:tgtEl>
                                          <p:spTgt spid="21524"/>
                                        </p:tgtEl>
                                        <p:attrNameLst>
                                          <p:attrName>style.visibility</p:attrName>
                                        </p:attrNameLst>
                                      </p:cBhvr>
                                      <p:to>
                                        <p:strVal val="visible"/>
                                      </p:to>
                                    </p:set>
                                    <p:anim calcmode="lin" valueType="num">
                                      <p:cBhvr>
                                        <p:cTn id="28" dur="2000" fill="hold"/>
                                        <p:tgtEl>
                                          <p:spTgt spid="21524"/>
                                        </p:tgtEl>
                                        <p:attrNameLst>
                                          <p:attrName>ppt_w</p:attrName>
                                        </p:attrNameLst>
                                      </p:cBhvr>
                                      <p:tavLst>
                                        <p:tav tm="0">
                                          <p:val>
                                            <p:fltVal val="0"/>
                                          </p:val>
                                        </p:tav>
                                        <p:tav tm="100000">
                                          <p:val>
                                            <p:strVal val="#ppt_w"/>
                                          </p:val>
                                        </p:tav>
                                      </p:tavLst>
                                    </p:anim>
                                    <p:anim calcmode="lin" valueType="num">
                                      <p:cBhvr>
                                        <p:cTn id="29" dur="2000" fill="hold"/>
                                        <p:tgtEl>
                                          <p:spTgt spid="21524"/>
                                        </p:tgtEl>
                                        <p:attrNameLst>
                                          <p:attrName>ppt_h</p:attrName>
                                        </p:attrNameLst>
                                      </p:cBhvr>
                                      <p:tavLst>
                                        <p:tav tm="0">
                                          <p:val>
                                            <p:fltVal val="0"/>
                                          </p:val>
                                        </p:tav>
                                        <p:tav tm="100000">
                                          <p:val>
                                            <p:strVal val="#ppt_h"/>
                                          </p:val>
                                        </p:tav>
                                      </p:tavLst>
                                    </p:anim>
                                    <p:anim calcmode="lin" valueType="num">
                                      <p:cBhvr>
                                        <p:cTn id="30" dur="2000" fill="hold"/>
                                        <p:tgtEl>
                                          <p:spTgt spid="21524"/>
                                        </p:tgtEl>
                                        <p:attrNameLst>
                                          <p:attrName>ppt_x</p:attrName>
                                        </p:attrNameLst>
                                      </p:cBhvr>
                                      <p:tavLst>
                                        <p:tav tm="0" fmla="#ppt_x+(cos(-2*pi*(1-$))*-#ppt_x-sin(-2*pi*(1-$))*(1-#ppt_y))*(1-$)">
                                          <p:val>
                                            <p:fltVal val="0"/>
                                          </p:val>
                                        </p:tav>
                                        <p:tav tm="100000">
                                          <p:val>
                                            <p:fltVal val="1"/>
                                          </p:val>
                                        </p:tav>
                                      </p:tavLst>
                                    </p:anim>
                                    <p:anim calcmode="lin" valueType="num">
                                      <p:cBhvr>
                                        <p:cTn id="31" dur="2000" fill="hold"/>
                                        <p:tgtEl>
                                          <p:spTgt spid="21524"/>
                                        </p:tgtEl>
                                        <p:attrNameLst>
                                          <p:attrName>ppt_y</p:attrName>
                                        </p:attrNameLst>
                                      </p:cBhvr>
                                      <p:tavLst>
                                        <p:tav tm="0" fmla="#ppt_y+(sin(-2*pi*(1-$))*-#ppt_x+cos(-2*pi*(1-$))*(1-#ppt_y))*(1-$)">
                                          <p:val>
                                            <p:fltVal val="0"/>
                                          </p:val>
                                        </p:tav>
                                        <p:tav tm="100000">
                                          <p:val>
                                            <p:fltVal val="1"/>
                                          </p:val>
                                        </p:tav>
                                      </p:tavLst>
                                    </p:anim>
                                  </p:childTnLst>
                                </p:cTn>
                              </p:par>
                              <p:par>
                                <p:cTn id="32" presetID="23" presetClass="exit" presetSubtype="32" repeatCount="indefinite" fill="hold" nodeType="withEffect">
                                  <p:stCondLst>
                                    <p:cond delay="0"/>
                                  </p:stCondLst>
                                  <p:childTnLst>
                                    <p:anim calcmode="lin" valueType="num">
                                      <p:cBhvr>
                                        <p:cTn id="33" dur="2000"/>
                                        <p:tgtEl>
                                          <p:spTgt spid="21524"/>
                                        </p:tgtEl>
                                        <p:attrNameLst>
                                          <p:attrName>ppt_w</p:attrName>
                                        </p:attrNameLst>
                                      </p:cBhvr>
                                      <p:tavLst>
                                        <p:tav tm="0">
                                          <p:val>
                                            <p:strVal val="ppt_w"/>
                                          </p:val>
                                        </p:tav>
                                        <p:tav tm="100000">
                                          <p:val>
                                            <p:fltVal val="0"/>
                                          </p:val>
                                        </p:tav>
                                      </p:tavLst>
                                    </p:anim>
                                    <p:anim calcmode="lin" valueType="num">
                                      <p:cBhvr>
                                        <p:cTn id="34" dur="2000"/>
                                        <p:tgtEl>
                                          <p:spTgt spid="21524"/>
                                        </p:tgtEl>
                                        <p:attrNameLst>
                                          <p:attrName>ppt_h</p:attrName>
                                        </p:attrNameLst>
                                      </p:cBhvr>
                                      <p:tavLst>
                                        <p:tav tm="0">
                                          <p:val>
                                            <p:strVal val="ppt_h"/>
                                          </p:val>
                                        </p:tav>
                                        <p:tav tm="100000">
                                          <p:val>
                                            <p:fltVal val="0"/>
                                          </p:val>
                                        </p:tav>
                                      </p:tavLst>
                                    </p:anim>
                                    <p:set>
                                      <p:cBhvr>
                                        <p:cTn id="35" dur="1" fill="hold">
                                          <p:stCondLst>
                                            <p:cond delay="1999"/>
                                          </p:stCondLst>
                                        </p:cTn>
                                        <p:tgtEl>
                                          <p:spTgt spid="21524"/>
                                        </p:tgtEl>
                                        <p:attrNameLst>
                                          <p:attrName>style.visibility</p:attrName>
                                        </p:attrNameLst>
                                      </p:cBhvr>
                                      <p:to>
                                        <p:strVal val="hidden"/>
                                      </p:to>
                                    </p:set>
                                  </p:childTnLst>
                                </p:cTn>
                              </p:par>
                              <p:par>
                                <p:cTn id="36" presetID="8" presetClass="emph" presetSubtype="0" repeatCount="indefinite" fill="hold" nodeType="withEffect">
                                  <p:stCondLst>
                                    <p:cond delay="0"/>
                                  </p:stCondLst>
                                  <p:childTnLst>
                                    <p:animRot by="43200000">
                                      <p:cBhvr>
                                        <p:cTn id="37" dur="2000" fill="hold"/>
                                        <p:tgtEl>
                                          <p:spTgt spid="21524"/>
                                        </p:tgtEl>
                                        <p:attrNameLst>
                                          <p:attrName>r</p:attrName>
                                        </p:attrNameLst>
                                      </p:cBhvr>
                                    </p:animRot>
                                  </p:childTnLst>
                                </p:cTn>
                              </p:par>
                              <p:par>
                                <p:cTn id="38" presetID="51" presetClass="entr" presetSubtype="0" fill="hold" nodeType="withEffect">
                                  <p:stCondLst>
                                    <p:cond delay="0"/>
                                  </p:stCondLst>
                                  <p:childTnLst>
                                    <p:set>
                                      <p:cBhvr>
                                        <p:cTn id="39" dur="1" fill="hold">
                                          <p:stCondLst>
                                            <p:cond delay="0"/>
                                          </p:stCondLst>
                                        </p:cTn>
                                        <p:tgtEl>
                                          <p:spTgt spid="21524"/>
                                        </p:tgtEl>
                                        <p:attrNameLst>
                                          <p:attrName>style.visibility</p:attrName>
                                        </p:attrNameLst>
                                      </p:cBhvr>
                                      <p:to>
                                        <p:strVal val="visible"/>
                                      </p:to>
                                    </p:set>
                                    <p:animEffect transition="in" filter="fade">
                                      <p:cBhvr>
                                        <p:cTn id="40" dur="770" decel="100000"/>
                                        <p:tgtEl>
                                          <p:spTgt spid="21524"/>
                                        </p:tgtEl>
                                      </p:cBhvr>
                                    </p:animEffect>
                                    <p:animScale>
                                      <p:cBhvr>
                                        <p:cTn id="41" dur="770" decel="100000"/>
                                        <p:tgtEl>
                                          <p:spTgt spid="21524"/>
                                        </p:tgtEl>
                                      </p:cBhvr>
                                      <p:from x="10000" y="10000"/>
                                      <p:to x="200000" y="450000"/>
                                    </p:animScale>
                                    <p:animScale>
                                      <p:cBhvr>
                                        <p:cTn id="42" dur="1230" accel="100000" fill="hold">
                                          <p:stCondLst>
                                            <p:cond delay="770"/>
                                          </p:stCondLst>
                                        </p:cTn>
                                        <p:tgtEl>
                                          <p:spTgt spid="21524"/>
                                        </p:tgtEl>
                                      </p:cBhvr>
                                      <p:from x="200000" y="450000"/>
                                      <p:to x="100000" y="100000"/>
                                    </p:animScale>
                                    <p:set>
                                      <p:cBhvr>
                                        <p:cTn id="43" dur="770" fill="hold"/>
                                        <p:tgtEl>
                                          <p:spTgt spid="21524"/>
                                        </p:tgtEl>
                                        <p:attrNameLst>
                                          <p:attrName>ppt_x</p:attrName>
                                        </p:attrNameLst>
                                      </p:cBhvr>
                                      <p:to>
                                        <p:strVal val="(0.5)"/>
                                      </p:to>
                                    </p:set>
                                    <p:anim from="(0.5)" to="(#ppt_x)" calcmode="lin" valueType="num">
                                      <p:cBhvr>
                                        <p:cTn id="44" dur="1230" accel="100000" fill="hold">
                                          <p:stCondLst>
                                            <p:cond delay="770"/>
                                          </p:stCondLst>
                                        </p:cTn>
                                        <p:tgtEl>
                                          <p:spTgt spid="21524"/>
                                        </p:tgtEl>
                                        <p:attrNameLst>
                                          <p:attrName>ppt_x</p:attrName>
                                        </p:attrNameLst>
                                      </p:cBhvr>
                                    </p:anim>
                                    <p:set>
                                      <p:cBhvr>
                                        <p:cTn id="45" dur="770" fill="hold"/>
                                        <p:tgtEl>
                                          <p:spTgt spid="21524"/>
                                        </p:tgtEl>
                                        <p:attrNameLst>
                                          <p:attrName>ppt_y</p:attrName>
                                        </p:attrNameLst>
                                      </p:cBhvr>
                                      <p:to>
                                        <p:strVal val="(#ppt_y+0.4)"/>
                                      </p:to>
                                    </p:set>
                                    <p:anim from="(#ppt_y+0.4)" to="(#ppt_y)" calcmode="lin" valueType="num">
                                      <p:cBhvr>
                                        <p:cTn id="46" dur="1230" accel="100000" fill="hold">
                                          <p:stCondLst>
                                            <p:cond delay="770"/>
                                          </p:stCondLst>
                                        </p:cTn>
                                        <p:tgtEl>
                                          <p:spTgt spid="21524"/>
                                        </p:tgtEl>
                                        <p:attrNameLst>
                                          <p:attrName>ppt_y</p:attrName>
                                        </p:attrNameLst>
                                      </p:cBhvr>
                                    </p:anim>
                                  </p:childTnLst>
                                </p:cTn>
                              </p:par>
                              <p:par>
                                <p:cTn id="47" presetID="15" presetClass="entr" presetSubtype="0" repeatCount="indefinite" fill="hold" nodeType="withEffect">
                                  <p:stCondLst>
                                    <p:cond delay="0"/>
                                  </p:stCondLst>
                                  <p:childTnLst>
                                    <p:set>
                                      <p:cBhvr>
                                        <p:cTn id="48" dur="1" fill="hold">
                                          <p:stCondLst>
                                            <p:cond delay="0"/>
                                          </p:stCondLst>
                                        </p:cTn>
                                        <p:tgtEl>
                                          <p:spTgt spid="21525"/>
                                        </p:tgtEl>
                                        <p:attrNameLst>
                                          <p:attrName>style.visibility</p:attrName>
                                        </p:attrNameLst>
                                      </p:cBhvr>
                                      <p:to>
                                        <p:strVal val="visible"/>
                                      </p:to>
                                    </p:set>
                                    <p:anim calcmode="lin" valueType="num">
                                      <p:cBhvr>
                                        <p:cTn id="49" dur="2000" fill="hold"/>
                                        <p:tgtEl>
                                          <p:spTgt spid="21525"/>
                                        </p:tgtEl>
                                        <p:attrNameLst>
                                          <p:attrName>ppt_w</p:attrName>
                                        </p:attrNameLst>
                                      </p:cBhvr>
                                      <p:tavLst>
                                        <p:tav tm="0">
                                          <p:val>
                                            <p:fltVal val="0"/>
                                          </p:val>
                                        </p:tav>
                                        <p:tav tm="100000">
                                          <p:val>
                                            <p:strVal val="#ppt_w"/>
                                          </p:val>
                                        </p:tav>
                                      </p:tavLst>
                                    </p:anim>
                                    <p:anim calcmode="lin" valueType="num">
                                      <p:cBhvr>
                                        <p:cTn id="50" dur="2000" fill="hold"/>
                                        <p:tgtEl>
                                          <p:spTgt spid="21525"/>
                                        </p:tgtEl>
                                        <p:attrNameLst>
                                          <p:attrName>ppt_h</p:attrName>
                                        </p:attrNameLst>
                                      </p:cBhvr>
                                      <p:tavLst>
                                        <p:tav tm="0">
                                          <p:val>
                                            <p:fltVal val="0"/>
                                          </p:val>
                                        </p:tav>
                                        <p:tav tm="100000">
                                          <p:val>
                                            <p:strVal val="#ppt_h"/>
                                          </p:val>
                                        </p:tav>
                                      </p:tavLst>
                                    </p:anim>
                                    <p:anim calcmode="lin" valueType="num">
                                      <p:cBhvr>
                                        <p:cTn id="51" dur="2000" fill="hold"/>
                                        <p:tgtEl>
                                          <p:spTgt spid="21525"/>
                                        </p:tgtEl>
                                        <p:attrNameLst>
                                          <p:attrName>ppt_x</p:attrName>
                                        </p:attrNameLst>
                                      </p:cBhvr>
                                      <p:tavLst>
                                        <p:tav tm="0" fmla="#ppt_x+(cos(-2*pi*(1-$))*-#ppt_x-sin(-2*pi*(1-$))*(1-#ppt_y))*(1-$)">
                                          <p:val>
                                            <p:fltVal val="0"/>
                                          </p:val>
                                        </p:tav>
                                        <p:tav tm="100000">
                                          <p:val>
                                            <p:fltVal val="1"/>
                                          </p:val>
                                        </p:tav>
                                      </p:tavLst>
                                    </p:anim>
                                    <p:anim calcmode="lin" valueType="num">
                                      <p:cBhvr>
                                        <p:cTn id="52" dur="2000" fill="hold"/>
                                        <p:tgtEl>
                                          <p:spTgt spid="21525"/>
                                        </p:tgtEl>
                                        <p:attrNameLst>
                                          <p:attrName>ppt_y</p:attrName>
                                        </p:attrNameLst>
                                      </p:cBhvr>
                                      <p:tavLst>
                                        <p:tav tm="0" fmla="#ppt_y+(sin(-2*pi*(1-$))*-#ppt_x+cos(-2*pi*(1-$))*(1-#ppt_y))*(1-$)">
                                          <p:val>
                                            <p:fltVal val="0"/>
                                          </p:val>
                                        </p:tav>
                                        <p:tav tm="100000">
                                          <p:val>
                                            <p:fltVal val="1"/>
                                          </p:val>
                                        </p:tav>
                                      </p:tavLst>
                                    </p:anim>
                                  </p:childTnLst>
                                </p:cTn>
                              </p:par>
                              <p:par>
                                <p:cTn id="53" presetID="23" presetClass="exit" presetSubtype="32" repeatCount="indefinite" fill="hold" nodeType="withEffect">
                                  <p:stCondLst>
                                    <p:cond delay="0"/>
                                  </p:stCondLst>
                                  <p:childTnLst>
                                    <p:anim calcmode="lin" valueType="num">
                                      <p:cBhvr>
                                        <p:cTn id="54" dur="2000"/>
                                        <p:tgtEl>
                                          <p:spTgt spid="21525"/>
                                        </p:tgtEl>
                                        <p:attrNameLst>
                                          <p:attrName>ppt_w</p:attrName>
                                        </p:attrNameLst>
                                      </p:cBhvr>
                                      <p:tavLst>
                                        <p:tav tm="0">
                                          <p:val>
                                            <p:strVal val="ppt_w"/>
                                          </p:val>
                                        </p:tav>
                                        <p:tav tm="100000">
                                          <p:val>
                                            <p:fltVal val="0"/>
                                          </p:val>
                                        </p:tav>
                                      </p:tavLst>
                                    </p:anim>
                                    <p:anim calcmode="lin" valueType="num">
                                      <p:cBhvr>
                                        <p:cTn id="55" dur="2000"/>
                                        <p:tgtEl>
                                          <p:spTgt spid="21525"/>
                                        </p:tgtEl>
                                        <p:attrNameLst>
                                          <p:attrName>ppt_h</p:attrName>
                                        </p:attrNameLst>
                                      </p:cBhvr>
                                      <p:tavLst>
                                        <p:tav tm="0">
                                          <p:val>
                                            <p:strVal val="ppt_h"/>
                                          </p:val>
                                        </p:tav>
                                        <p:tav tm="100000">
                                          <p:val>
                                            <p:fltVal val="0"/>
                                          </p:val>
                                        </p:tav>
                                      </p:tavLst>
                                    </p:anim>
                                    <p:set>
                                      <p:cBhvr>
                                        <p:cTn id="56" dur="1" fill="hold">
                                          <p:stCondLst>
                                            <p:cond delay="1999"/>
                                          </p:stCondLst>
                                        </p:cTn>
                                        <p:tgtEl>
                                          <p:spTgt spid="21525"/>
                                        </p:tgtEl>
                                        <p:attrNameLst>
                                          <p:attrName>style.visibility</p:attrName>
                                        </p:attrNameLst>
                                      </p:cBhvr>
                                      <p:to>
                                        <p:strVal val="hidden"/>
                                      </p:to>
                                    </p:set>
                                  </p:childTnLst>
                                </p:cTn>
                              </p:par>
                              <p:par>
                                <p:cTn id="57" presetID="8" presetClass="emph" presetSubtype="0" repeatCount="indefinite" fill="hold" nodeType="withEffect">
                                  <p:stCondLst>
                                    <p:cond delay="0"/>
                                  </p:stCondLst>
                                  <p:childTnLst>
                                    <p:animRot by="43200000">
                                      <p:cBhvr>
                                        <p:cTn id="58" dur="2000" fill="hold"/>
                                        <p:tgtEl>
                                          <p:spTgt spid="21525"/>
                                        </p:tgtEl>
                                        <p:attrNameLst>
                                          <p:attrName>r</p:attrName>
                                        </p:attrNameLst>
                                      </p:cBhvr>
                                    </p:animRot>
                                  </p:childTnLst>
                                </p:cTn>
                              </p:par>
                              <p:par>
                                <p:cTn id="59" presetID="51" presetClass="entr" presetSubtype="0" fill="hold" nodeType="withEffect">
                                  <p:stCondLst>
                                    <p:cond delay="0"/>
                                  </p:stCondLst>
                                  <p:childTnLst>
                                    <p:set>
                                      <p:cBhvr>
                                        <p:cTn id="60" dur="1" fill="hold">
                                          <p:stCondLst>
                                            <p:cond delay="0"/>
                                          </p:stCondLst>
                                        </p:cTn>
                                        <p:tgtEl>
                                          <p:spTgt spid="21525"/>
                                        </p:tgtEl>
                                        <p:attrNameLst>
                                          <p:attrName>style.visibility</p:attrName>
                                        </p:attrNameLst>
                                      </p:cBhvr>
                                      <p:to>
                                        <p:strVal val="visible"/>
                                      </p:to>
                                    </p:set>
                                    <p:animEffect transition="in" filter="fade">
                                      <p:cBhvr>
                                        <p:cTn id="61" dur="770" decel="100000"/>
                                        <p:tgtEl>
                                          <p:spTgt spid="21525"/>
                                        </p:tgtEl>
                                      </p:cBhvr>
                                    </p:animEffect>
                                    <p:animScale>
                                      <p:cBhvr>
                                        <p:cTn id="62" dur="770" decel="100000"/>
                                        <p:tgtEl>
                                          <p:spTgt spid="21525"/>
                                        </p:tgtEl>
                                      </p:cBhvr>
                                      <p:from x="10000" y="10000"/>
                                      <p:to x="200000" y="450000"/>
                                    </p:animScale>
                                    <p:animScale>
                                      <p:cBhvr>
                                        <p:cTn id="63" dur="1230" accel="100000" fill="hold">
                                          <p:stCondLst>
                                            <p:cond delay="770"/>
                                          </p:stCondLst>
                                        </p:cTn>
                                        <p:tgtEl>
                                          <p:spTgt spid="21525"/>
                                        </p:tgtEl>
                                      </p:cBhvr>
                                      <p:from x="200000" y="450000"/>
                                      <p:to x="100000" y="100000"/>
                                    </p:animScale>
                                    <p:set>
                                      <p:cBhvr>
                                        <p:cTn id="64" dur="770" fill="hold"/>
                                        <p:tgtEl>
                                          <p:spTgt spid="21525"/>
                                        </p:tgtEl>
                                        <p:attrNameLst>
                                          <p:attrName>ppt_x</p:attrName>
                                        </p:attrNameLst>
                                      </p:cBhvr>
                                      <p:to>
                                        <p:strVal val="(0.5)"/>
                                      </p:to>
                                    </p:set>
                                    <p:anim from="(0.5)" to="(#ppt_x)" calcmode="lin" valueType="num">
                                      <p:cBhvr>
                                        <p:cTn id="65" dur="1230" accel="100000" fill="hold">
                                          <p:stCondLst>
                                            <p:cond delay="770"/>
                                          </p:stCondLst>
                                        </p:cTn>
                                        <p:tgtEl>
                                          <p:spTgt spid="21525"/>
                                        </p:tgtEl>
                                        <p:attrNameLst>
                                          <p:attrName>ppt_x</p:attrName>
                                        </p:attrNameLst>
                                      </p:cBhvr>
                                    </p:anim>
                                    <p:set>
                                      <p:cBhvr>
                                        <p:cTn id="66" dur="770" fill="hold"/>
                                        <p:tgtEl>
                                          <p:spTgt spid="21525"/>
                                        </p:tgtEl>
                                        <p:attrNameLst>
                                          <p:attrName>ppt_y</p:attrName>
                                        </p:attrNameLst>
                                      </p:cBhvr>
                                      <p:to>
                                        <p:strVal val="(#ppt_y+0.4)"/>
                                      </p:to>
                                    </p:set>
                                    <p:anim from="(#ppt_y+0.4)" to="(#ppt_y)" calcmode="lin" valueType="num">
                                      <p:cBhvr>
                                        <p:cTn id="67" dur="1230" accel="100000" fill="hold">
                                          <p:stCondLst>
                                            <p:cond delay="770"/>
                                          </p:stCondLst>
                                        </p:cTn>
                                        <p:tgtEl>
                                          <p:spTgt spid="2152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fr-FR" b="1" dirty="0" smtClean="0">
                <a:latin typeface="Times New Roman" panose="02020603050405020304" pitchFamily="18" charset="0"/>
                <a:cs typeface="Times New Roman" panose="02020603050405020304" pitchFamily="18" charset="0"/>
              </a:rPr>
              <a:t/>
            </a:r>
            <a:br>
              <a:rPr lang="fr-FR" b="1" dirty="0" smtClean="0">
                <a:latin typeface="Times New Roman" panose="02020603050405020304" pitchFamily="18" charset="0"/>
                <a:cs typeface="Times New Roman" panose="02020603050405020304" pitchFamily="18" charset="0"/>
              </a:rPr>
            </a:br>
            <a:r>
              <a:rPr lang="fr-FR" b="1" dirty="0">
                <a:latin typeface="Times New Roman" panose="02020603050405020304" pitchFamily="18" charset="0"/>
                <a:cs typeface="Times New Roman" panose="02020603050405020304" pitchFamily="18" charset="0"/>
              </a:rPr>
              <a:t/>
            </a:r>
            <a:br>
              <a:rPr lang="fr-FR" b="1" dirty="0">
                <a:latin typeface="Times New Roman" panose="02020603050405020304" pitchFamily="18" charset="0"/>
                <a:cs typeface="Times New Roman" panose="02020603050405020304" pitchFamily="18" charset="0"/>
              </a:rPr>
            </a:br>
            <a:r>
              <a:rPr lang="fr-FR" b="1" dirty="0" smtClean="0">
                <a:latin typeface="Times New Roman" panose="02020603050405020304" pitchFamily="18" charset="0"/>
                <a:cs typeface="Times New Roman" panose="02020603050405020304" pitchFamily="18" charset="0"/>
              </a:rPr>
              <a:t/>
            </a:r>
            <a:br>
              <a:rPr lang="fr-FR" b="1" dirty="0" smtClean="0">
                <a:latin typeface="Times New Roman" panose="02020603050405020304" pitchFamily="18" charset="0"/>
                <a:cs typeface="Times New Roman" panose="02020603050405020304" pitchFamily="18" charset="0"/>
              </a:rPr>
            </a:br>
            <a:r>
              <a:rPr lang="fr-FR" b="1" dirty="0">
                <a:latin typeface="Times New Roman" panose="02020603050405020304" pitchFamily="18" charset="0"/>
                <a:cs typeface="Times New Roman" panose="02020603050405020304" pitchFamily="18" charset="0"/>
              </a:rPr>
              <a:t/>
            </a:r>
            <a:br>
              <a:rPr lang="fr-FR" b="1" dirty="0">
                <a:latin typeface="Times New Roman" panose="02020603050405020304" pitchFamily="18" charset="0"/>
                <a:cs typeface="Times New Roman" panose="02020603050405020304" pitchFamily="18" charset="0"/>
              </a:rPr>
            </a:br>
            <a:r>
              <a:rPr lang="fr-FR" b="1" dirty="0" smtClean="0">
                <a:latin typeface="Times New Roman" panose="02020603050405020304" pitchFamily="18" charset="0"/>
                <a:cs typeface="Times New Roman" panose="02020603050405020304" pitchFamily="18" charset="0"/>
              </a:rPr>
              <a:t/>
            </a:r>
            <a:br>
              <a:rPr lang="fr-FR" b="1" dirty="0" smtClean="0">
                <a:latin typeface="Times New Roman" panose="02020603050405020304" pitchFamily="18" charset="0"/>
                <a:cs typeface="Times New Roman" panose="02020603050405020304" pitchFamily="18" charset="0"/>
              </a:rPr>
            </a:br>
            <a:r>
              <a:rPr lang="fr-FR" b="1" dirty="0">
                <a:latin typeface="Times New Roman" panose="02020603050405020304" pitchFamily="18" charset="0"/>
                <a:cs typeface="Times New Roman" panose="02020603050405020304" pitchFamily="18" charset="0"/>
              </a:rPr>
              <a:t/>
            </a:r>
            <a:br>
              <a:rPr lang="fr-FR" b="1" dirty="0">
                <a:latin typeface="Times New Roman" panose="02020603050405020304" pitchFamily="18" charset="0"/>
                <a:cs typeface="Times New Roman" panose="02020603050405020304" pitchFamily="18" charset="0"/>
              </a:rPr>
            </a:br>
            <a:r>
              <a:rPr lang="fr-FR" b="1" dirty="0" smtClean="0">
                <a:latin typeface="Times New Roman" panose="02020603050405020304" pitchFamily="18" charset="0"/>
                <a:cs typeface="Times New Roman" panose="02020603050405020304" pitchFamily="18" charset="0"/>
              </a:rPr>
              <a:t/>
            </a:r>
            <a:br>
              <a:rPr lang="fr-FR" b="1" dirty="0" smtClean="0">
                <a:latin typeface="Times New Roman" panose="02020603050405020304" pitchFamily="18" charset="0"/>
                <a:cs typeface="Times New Roman" panose="02020603050405020304" pitchFamily="18" charset="0"/>
              </a:rPr>
            </a:br>
            <a:r>
              <a:rPr lang="fr-FR" b="1" dirty="0" err="1" smtClean="0">
                <a:latin typeface="Times New Roman" panose="02020603050405020304" pitchFamily="18" charset="0"/>
                <a:cs typeface="Times New Roman" panose="02020603050405020304" pitchFamily="18" charset="0"/>
              </a:rPr>
              <a:t>Câu</a:t>
            </a:r>
            <a:r>
              <a:rPr lang="fr-FR" b="1" dirty="0" smtClean="0">
                <a:latin typeface="Times New Roman" panose="02020603050405020304" pitchFamily="18" charset="0"/>
                <a:cs typeface="Times New Roman" panose="02020603050405020304" pitchFamily="18" charset="0"/>
              </a:rPr>
              <a:t> </a:t>
            </a:r>
            <a:r>
              <a:rPr lang="fr-FR" b="1" dirty="0">
                <a:latin typeface="Times New Roman" panose="02020603050405020304" pitchFamily="18" charset="0"/>
                <a:cs typeface="Times New Roman" panose="02020603050405020304" pitchFamily="18" charset="0"/>
              </a:rPr>
              <a:t>1 : </a:t>
            </a:r>
            <a:r>
              <a:rPr lang="fr-FR" dirty="0" err="1">
                <a:latin typeface="Times New Roman" panose="02020603050405020304" pitchFamily="18" charset="0"/>
                <a:cs typeface="Times New Roman" panose="02020603050405020304" pitchFamily="18" charset="0"/>
              </a:rPr>
              <a:t>Bắc</a:t>
            </a:r>
            <a:r>
              <a:rPr lang="fr-FR" dirty="0">
                <a:latin typeface="Times New Roman" panose="02020603050405020304" pitchFamily="18" charset="0"/>
                <a:cs typeface="Times New Roman" panose="02020603050405020304" pitchFamily="18" charset="0"/>
              </a:rPr>
              <a:t> Trung </a:t>
            </a:r>
            <a:r>
              <a:rPr lang="fr-FR" dirty="0" err="1">
                <a:latin typeface="Times New Roman" panose="02020603050405020304" pitchFamily="18" charset="0"/>
                <a:cs typeface="Times New Roman" panose="02020603050405020304" pitchFamily="18" charset="0"/>
              </a:rPr>
              <a:t>Bộ</a:t>
            </a:r>
            <a:r>
              <a:rPr lang="fr-FR" dirty="0">
                <a:latin typeface="Times New Roman" panose="02020603050405020304" pitchFamily="18" charset="0"/>
                <a:cs typeface="Times New Roman" panose="02020603050405020304" pitchFamily="18" charset="0"/>
              </a:rPr>
              <a:t> </a:t>
            </a:r>
            <a:r>
              <a:rPr lang="fr-FR" b="1" i="1" u="sng" dirty="0" err="1">
                <a:latin typeface="Times New Roman" panose="02020603050405020304" pitchFamily="18" charset="0"/>
                <a:cs typeface="Times New Roman" panose="02020603050405020304" pitchFamily="18" charset="0"/>
              </a:rPr>
              <a:t>không</a:t>
            </a:r>
            <a:r>
              <a:rPr lang="fr-FR" b="1" i="1"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giáp</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với</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vùng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nào</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dưới</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đây</a:t>
            </a:r>
            <a:r>
              <a:rPr lang="fr-F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A. </a:t>
            </a:r>
            <a:r>
              <a:rPr lang="fr-FR" dirty="0" err="1">
                <a:latin typeface="Times New Roman" panose="02020603050405020304" pitchFamily="18" charset="0"/>
                <a:cs typeface="Times New Roman" panose="02020603050405020304" pitchFamily="18" charset="0"/>
              </a:rPr>
              <a:t>Đồng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bằng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sông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Hồng</a:t>
            </a:r>
            <a:r>
              <a:rPr lang="fr-FR" dirty="0">
                <a:latin typeface="Times New Roman" panose="02020603050405020304" pitchFamily="18" charset="0"/>
                <a:cs typeface="Times New Roman" panose="02020603050405020304" pitchFamily="18" charset="0"/>
              </a:rPr>
              <a:t>                                         B. Trung du </a:t>
            </a:r>
            <a:r>
              <a:rPr lang="fr-FR" dirty="0" err="1">
                <a:latin typeface="Times New Roman" panose="02020603050405020304" pitchFamily="18" charset="0"/>
                <a:cs typeface="Times New Roman" panose="02020603050405020304" pitchFamily="18" charset="0"/>
              </a:rPr>
              <a:t>miền</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núi</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Băc</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 </a:t>
            </a:r>
            <a:r>
              <a:rPr lang="en-US" dirty="0" err="1">
                <a:latin typeface="Times New Roman" panose="02020603050405020304" pitchFamily="18" charset="0"/>
                <a:cs typeface="Times New Roman" panose="02020603050405020304" pitchFamily="18" charset="0"/>
              </a:rPr>
              <a:t>Duyên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hải</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D. </a:t>
            </a:r>
            <a:r>
              <a:rPr lang="en-US" dirty="0" err="1">
                <a:latin typeface="Times New Roman" panose="02020603050405020304" pitchFamily="18" charset="0"/>
                <a:cs typeface="Times New Roman" panose="02020603050405020304" pitchFamily="18" charset="0"/>
              </a:rPr>
              <a:t>Tây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Oval 2"/>
          <p:cNvSpPr/>
          <p:nvPr/>
        </p:nvSpPr>
        <p:spPr>
          <a:xfrm>
            <a:off x="706056" y="5833641"/>
            <a:ext cx="717630" cy="69448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118167" y="81023"/>
            <a:ext cx="7268901" cy="830997"/>
          </a:xfrm>
          <a:prstGeom prst="rect">
            <a:avLst/>
          </a:prstGeom>
          <a:noFill/>
        </p:spPr>
        <p:txBody>
          <a:bodyPr wrap="square" rtlCol="0">
            <a:spAutoFit/>
          </a:bodyPr>
          <a:lstStyle/>
          <a:p>
            <a:pPr algn="ctr"/>
            <a:r>
              <a:rPr lang="en-US" sz="4800" b="1" u="sng" dirty="0" smtClean="0">
                <a:latin typeface="Times New Roman" panose="02020603050405020304" pitchFamily="18" charset="0"/>
                <a:cs typeface="Times New Roman" panose="02020603050405020304" pitchFamily="18" charset="0"/>
              </a:rPr>
              <a:t>BÀI </a:t>
            </a:r>
            <a:r>
              <a:rPr lang="en-US" sz="4800" b="1" u="sng" dirty="0" smtClean="0">
                <a:latin typeface="Times New Roman" panose="02020603050405020304" pitchFamily="18" charset="0"/>
                <a:cs typeface="Times New Roman" panose="02020603050405020304" pitchFamily="18" charset="0"/>
              </a:rPr>
              <a:t>TẬP 1</a:t>
            </a:r>
            <a:endParaRPr lang="en-US" sz="48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923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Grp="1" noChangeArrowheads="1"/>
          </p:cNvSpPr>
          <p:nvPr>
            <p:ph type="title"/>
          </p:nvPr>
        </p:nvSpPr>
        <p:spPr bwMode="auto">
          <a:xfrm>
            <a:off x="838200" y="-2342246"/>
            <a:ext cx="10957423"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fr-FR" altLang="en-US" sz="32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kumimoji="0" lang="fr-FR" altLang="en-US" sz="32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fr-FR" altLang="en-US" sz="3200" b="1" dirty="0">
                <a:latin typeface="Times New Roman" panose="02020603050405020304" pitchFamily="18" charset="0"/>
                <a:ea typeface="Times New Roman" panose="02020603050405020304" pitchFamily="18" charset="0"/>
                <a:cs typeface="Times New Roman" panose="02020603050405020304" pitchFamily="18" charset="0"/>
              </a:rPr>
              <a:t/>
            </a:r>
            <a:br>
              <a:rPr lang="fr-FR" altLang="en-US" sz="3200" b="1" dirty="0">
                <a:latin typeface="Times New Roman" panose="02020603050405020304" pitchFamily="18" charset="0"/>
                <a:ea typeface="Times New Roman" panose="02020603050405020304" pitchFamily="18" charset="0"/>
                <a:cs typeface="Times New Roman" panose="02020603050405020304" pitchFamily="18" charset="0"/>
              </a:rPr>
            </a:br>
            <a:r>
              <a:rPr lang="fr-FR" altLang="en-US" sz="3200" b="1" dirty="0" smtClean="0">
                <a:latin typeface="Times New Roman" panose="02020603050405020304" pitchFamily="18" charset="0"/>
                <a:ea typeface="Times New Roman" panose="02020603050405020304" pitchFamily="18" charset="0"/>
                <a:cs typeface="Times New Roman" panose="02020603050405020304" pitchFamily="18" charset="0"/>
              </a:rPr>
              <a:t/>
            </a:r>
            <a:br>
              <a:rPr lang="fr-FR" altLang="en-US" sz="3200" b="1" dirty="0" smtClean="0">
                <a:latin typeface="Times New Roman" panose="02020603050405020304" pitchFamily="18" charset="0"/>
                <a:ea typeface="Times New Roman" panose="02020603050405020304" pitchFamily="18" charset="0"/>
                <a:cs typeface="Times New Roman" panose="02020603050405020304" pitchFamily="18" charset="0"/>
              </a:rPr>
            </a:br>
            <a:r>
              <a:rPr lang="fr-FR" altLang="en-US" sz="3200" b="1" dirty="0">
                <a:latin typeface="Times New Roman" panose="02020603050405020304" pitchFamily="18" charset="0"/>
                <a:ea typeface="Times New Roman" panose="02020603050405020304" pitchFamily="18" charset="0"/>
                <a:cs typeface="Times New Roman" panose="02020603050405020304" pitchFamily="18" charset="0"/>
              </a:rPr>
              <a:t/>
            </a:r>
            <a:br>
              <a:rPr lang="fr-FR" altLang="en-US" sz="3200" b="1" dirty="0">
                <a:latin typeface="Times New Roman" panose="02020603050405020304" pitchFamily="18" charset="0"/>
                <a:ea typeface="Times New Roman" panose="02020603050405020304" pitchFamily="18" charset="0"/>
                <a:cs typeface="Times New Roman" panose="02020603050405020304" pitchFamily="18" charset="0"/>
              </a:rPr>
            </a:br>
            <a:r>
              <a:rPr kumimoji="0" lang="fr-FR" altLang="en-US" sz="3200" b="1"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kumimoji="0" lang="fr-FR" altLang="en-US" sz="32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kumimoji="0" lang="fr-FR"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fr-FR"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tỉnh</a:t>
            </a:r>
            <a:r>
              <a:rPr kumimoji="0" lang="fr-FR"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kumimoji="0" lang="fr-FR"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kumimoji="0" lang="fr-FR"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3200" b="1" i="1" u="sng"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kumimoji="0" lang="fr-FR" altLang="en-US" sz="3200" b="1" i="1" u="sng"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3200" b="1" i="1" u="sng"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kumimoji="0" lang="fr-FR" altLang="en-US" sz="3200" b="0" i="0" u="sng"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kumimoji="0" lang="fr-FR"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fr-FR"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Bắc</a:t>
            </a:r>
            <a:r>
              <a:rPr kumimoji="0" lang="fr-FR"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Trung </a:t>
            </a:r>
            <a:r>
              <a:rPr kumimoji="0" lang="fr-FR" altLang="en-US"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kumimoji="0" lang="fr-FR" altLang="en-US"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là: </a:t>
            </a:r>
            <a:endParaRPr kumimoji="0" lang="en-US" altLang="en-US"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200" b="0" i="0"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 </a:t>
            </a:r>
            <a:r>
              <a:rPr kumimoji="0" lang="en-US" altLang="en-US" sz="3200" b="0" i="0"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Nghệ</a:t>
            </a:r>
            <a:r>
              <a:rPr kumimoji="0" lang="en-US" altLang="en-US" sz="3200" b="0" i="0"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An, Thanh </a:t>
            </a:r>
            <a:r>
              <a:rPr kumimoji="0" lang="en-US" altLang="en-US" sz="3200" b="0" i="0"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Hoá</a:t>
            </a:r>
            <a:r>
              <a:rPr kumimoji="0" lang="en-US" altLang="en-US" sz="3200" b="0" i="0"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0" i="0"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Quảng</a:t>
            </a:r>
            <a:r>
              <a:rPr kumimoji="0" lang="en-US" altLang="en-US" sz="3200" b="0" i="0"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0" i="0"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Trị</a:t>
            </a:r>
            <a:r>
              <a:rPr kumimoji="0" lang="en-US" altLang="en-US" sz="3200" b="0" i="0"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200" b="0" i="0"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 Thanh </a:t>
            </a:r>
            <a:r>
              <a:rPr kumimoji="0" lang="en-US" altLang="en-US" sz="3200" b="0" i="0"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Hoá</a:t>
            </a:r>
            <a:r>
              <a:rPr kumimoji="0" lang="en-US" altLang="en-US" sz="3200" b="0" i="0"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0" i="0"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Nghệ</a:t>
            </a:r>
            <a:r>
              <a:rPr kumimoji="0" lang="en-US" altLang="en-US" sz="3200" b="0" i="0"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An, </a:t>
            </a:r>
            <a:r>
              <a:rPr kumimoji="0" lang="en-US" altLang="en-US" sz="3200" b="0" i="0"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Quảng</a:t>
            </a:r>
            <a:r>
              <a:rPr kumimoji="0" lang="en-US" altLang="en-US" sz="3200" b="0" i="0"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200" b="0" i="0"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Bình</a:t>
            </a:r>
            <a:r>
              <a:rPr kumimoji="0" lang="en-US" altLang="en-US" sz="3200" b="0" i="0"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200" b="0" i="0"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 Thanh </a:t>
            </a:r>
            <a:r>
              <a:rPr kumimoji="0" lang="en-US" altLang="en-US" sz="3200" b="0" i="0"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kumimoji="0" lang="en-US" altLang="en-US" sz="3200" b="0" i="0"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kumimoji="0" lang="en-US" altLang="en-US" sz="3200" b="0" i="0"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Tỉnh</a:t>
            </a:r>
            <a:r>
              <a:rPr kumimoji="0" lang="en-US" altLang="en-US" sz="3200" b="0" i="0"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kumimoji="0" lang="en-US" altLang="en-US" sz="3200" b="0" i="0"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altLang="en-US" sz="3200" b="0" i="0"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altLang="en-US" sz="3200" b="0" i="0"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Huế</a:t>
            </a:r>
            <a:r>
              <a:rPr kumimoji="0" lang="en-US" altLang="en-US" sz="3200" b="0" i="0"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3200" b="0" i="0"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200" b="0" i="0"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altLang="en-US" sz="3200" b="0" i="0"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Đà</a:t>
            </a:r>
            <a:r>
              <a:rPr kumimoji="0" lang="en-US" altLang="en-US" sz="3200" b="0" i="0"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Nẵng</a:t>
            </a:r>
            <a:r>
              <a:rPr kumimoji="0" lang="en-US" altLang="en-US" sz="3200" b="0" i="0"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Quảng</a:t>
            </a:r>
            <a:r>
              <a:rPr kumimoji="0" lang="en-US" altLang="en-US" sz="3200" b="0" i="0"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kumimoji="0" lang="en-US" altLang="en-US" sz="3200" b="0" i="0"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Quảng</a:t>
            </a:r>
            <a:r>
              <a:rPr kumimoji="0" lang="en-US" altLang="en-US" sz="3200" b="0" i="0"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Ngãi</a:t>
            </a:r>
            <a:r>
              <a:rPr kumimoji="0" lang="en-US" altLang="en-US" sz="3200" b="0" i="0"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3200" b="0" i="0"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Oval 3"/>
          <p:cNvSpPr/>
          <p:nvPr/>
        </p:nvSpPr>
        <p:spPr>
          <a:xfrm>
            <a:off x="671332" y="3703580"/>
            <a:ext cx="717630" cy="69448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838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sz="3600" b="1" dirty="0" err="1" smtClean="0">
                <a:latin typeface="Times New Roman" panose="02020603050405020304" pitchFamily="18" charset="0"/>
                <a:cs typeface="Times New Roman" panose="02020603050405020304" pitchFamily="18" charset="0"/>
              </a:rPr>
              <a:t>Câu</a:t>
            </a:r>
            <a:r>
              <a:rPr lang="en-US" sz="3600" b="1" dirty="0" smtClean="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3:</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núi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Chăn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nuôi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nghiệp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năm</a:t>
            </a:r>
            <a:r>
              <a:rPr lang="en-US" sz="3600" dirty="0">
                <a:latin typeface="Times New Roman" panose="02020603050405020304" pitchFamily="18" charset="0"/>
                <a:cs typeface="Times New Roman" panose="02020603050405020304" pitchFamily="18" charset="0"/>
              </a:rPr>
              <a:t>.</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Trồng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nghiệp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năm</a:t>
            </a:r>
            <a:r>
              <a:rPr lang="en-US" sz="3600" dirty="0">
                <a:latin typeface="Times New Roman" panose="02020603050405020304" pitchFamily="18" charset="0"/>
                <a:cs typeface="Times New Roman" panose="02020603050405020304" pitchFamily="18" charset="0"/>
              </a:rPr>
              <a:t>.</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C. </a:t>
            </a:r>
            <a:r>
              <a:rPr lang="en-US" sz="3600" dirty="0" err="1">
                <a:latin typeface="Times New Roman" panose="02020603050405020304" pitchFamily="18" charset="0"/>
                <a:cs typeface="Times New Roman" panose="02020603050405020304" pitchFamily="18" charset="0"/>
              </a:rPr>
              <a:t>Trồng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thái</a:t>
            </a: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D. </a:t>
            </a:r>
            <a:r>
              <a:rPr lang="en-US" sz="3600" dirty="0" err="1">
                <a:latin typeface="Times New Roman" panose="02020603050405020304" pitchFamily="18" charset="0"/>
                <a:cs typeface="Times New Roman" panose="02020603050405020304" pitchFamily="18" charset="0"/>
              </a:rPr>
              <a:t>Chăn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nuôi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Oval 2"/>
          <p:cNvSpPr/>
          <p:nvPr/>
        </p:nvSpPr>
        <p:spPr>
          <a:xfrm>
            <a:off x="682906" y="2742881"/>
            <a:ext cx="717630" cy="69448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50000"/>
              </a:lnSpc>
            </a:pPr>
            <a:r>
              <a:rPr lang="en-US" sz="3600" b="1" dirty="0" smtClean="0">
                <a:latin typeface="Times New Roman" panose="02020603050405020304" pitchFamily="18" charset="0"/>
                <a:cs typeface="Times New Roman" panose="02020603050405020304" pitchFamily="18" charset="0"/>
              </a:rPr>
              <a:t/>
            </a:r>
            <a:br>
              <a:rPr lang="en-US" sz="3600" b="1" dirty="0" smtClean="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r>
              <a:rPr lang="en-US" sz="3600" b="1" dirty="0" smtClean="0">
                <a:latin typeface="Times New Roman" panose="02020603050405020304" pitchFamily="18" charset="0"/>
                <a:cs typeface="Times New Roman" panose="02020603050405020304" pitchFamily="18" charset="0"/>
              </a:rPr>
              <a:t/>
            </a:r>
            <a:br>
              <a:rPr lang="en-US" sz="3600" b="1" dirty="0" smtClean="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r>
              <a:rPr lang="en-US" sz="3600" b="1" dirty="0" smtClean="0">
                <a:latin typeface="Times New Roman" panose="02020603050405020304" pitchFamily="18" charset="0"/>
                <a:cs typeface="Times New Roman" panose="02020603050405020304" pitchFamily="18" charset="0"/>
              </a:rPr>
              <a:t/>
            </a:r>
            <a:br>
              <a:rPr lang="en-US" sz="3600" b="1" dirty="0" smtClean="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4</a:t>
            </a:r>
            <a:r>
              <a:rPr lang="en-US" sz="3200" b="1"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Bắc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kim</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dựng</a:t>
            </a:r>
            <a:endParaRPr lang="en-US" sz="3200" dirty="0">
              <a:latin typeface="Times New Roman" panose="02020603050405020304" pitchFamily="18" charset="0"/>
              <a:cs typeface="Times New Roman" panose="02020603050405020304" pitchFamily="18" charset="0"/>
            </a:endParaRPr>
          </a:p>
        </p:txBody>
      </p:sp>
      <p:sp>
        <p:nvSpPr>
          <p:cNvPr id="3" name="Oval 2"/>
          <p:cNvSpPr/>
          <p:nvPr/>
        </p:nvSpPr>
        <p:spPr>
          <a:xfrm>
            <a:off x="625032" y="5509230"/>
            <a:ext cx="717630" cy="62535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83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pt-BR" sz="4000" b="1" dirty="0" smtClean="0">
                <a:latin typeface="Times New Roman" panose="02020603050405020304" pitchFamily="18" charset="0"/>
                <a:cs typeface="Times New Roman" panose="02020603050405020304" pitchFamily="18" charset="0"/>
              </a:rPr>
              <a:t/>
            </a:r>
            <a:br>
              <a:rPr lang="pt-BR" sz="4000" b="1" dirty="0" smtClean="0">
                <a:latin typeface="Times New Roman" panose="02020603050405020304" pitchFamily="18" charset="0"/>
                <a:cs typeface="Times New Roman" panose="02020603050405020304" pitchFamily="18" charset="0"/>
              </a:rPr>
            </a:br>
            <a:r>
              <a:rPr lang="pt-BR" sz="4000" b="1" dirty="0">
                <a:latin typeface="Times New Roman" panose="02020603050405020304" pitchFamily="18" charset="0"/>
                <a:cs typeface="Times New Roman" panose="02020603050405020304" pitchFamily="18" charset="0"/>
              </a:rPr>
              <a:t/>
            </a:r>
            <a:br>
              <a:rPr lang="pt-BR" sz="4000" b="1" dirty="0">
                <a:latin typeface="Times New Roman" panose="02020603050405020304" pitchFamily="18" charset="0"/>
                <a:cs typeface="Times New Roman" panose="02020603050405020304" pitchFamily="18" charset="0"/>
              </a:rPr>
            </a:br>
            <a:r>
              <a:rPr lang="pt-BR" sz="4000" b="1" dirty="0" smtClean="0">
                <a:latin typeface="Times New Roman" panose="02020603050405020304" pitchFamily="18" charset="0"/>
                <a:cs typeface="Times New Roman" panose="02020603050405020304" pitchFamily="18" charset="0"/>
              </a:rPr>
              <a:t/>
            </a:r>
            <a:br>
              <a:rPr lang="pt-BR" sz="4000" b="1" dirty="0" smtClean="0">
                <a:latin typeface="Times New Roman" panose="02020603050405020304" pitchFamily="18" charset="0"/>
                <a:cs typeface="Times New Roman" panose="02020603050405020304" pitchFamily="18" charset="0"/>
              </a:rPr>
            </a:br>
            <a:r>
              <a:rPr lang="pt-BR" sz="4000" b="1" dirty="0">
                <a:latin typeface="Times New Roman" panose="02020603050405020304" pitchFamily="18" charset="0"/>
                <a:cs typeface="Times New Roman" panose="02020603050405020304" pitchFamily="18" charset="0"/>
              </a:rPr>
              <a:t/>
            </a:r>
            <a:br>
              <a:rPr lang="pt-BR" sz="4000" b="1" dirty="0">
                <a:latin typeface="Times New Roman" panose="02020603050405020304" pitchFamily="18" charset="0"/>
                <a:cs typeface="Times New Roman" panose="02020603050405020304" pitchFamily="18" charset="0"/>
              </a:rPr>
            </a:br>
            <a:r>
              <a:rPr lang="pt-BR" sz="4000" b="1" dirty="0" smtClean="0">
                <a:latin typeface="Times New Roman" panose="02020603050405020304" pitchFamily="18" charset="0"/>
                <a:cs typeface="Times New Roman" panose="02020603050405020304" pitchFamily="18" charset="0"/>
              </a:rPr>
              <a:t/>
            </a:r>
            <a:br>
              <a:rPr lang="pt-BR" sz="4000" b="1" dirty="0" smtClean="0">
                <a:latin typeface="Times New Roman" panose="02020603050405020304" pitchFamily="18" charset="0"/>
                <a:cs typeface="Times New Roman" panose="02020603050405020304" pitchFamily="18" charset="0"/>
              </a:rPr>
            </a:br>
            <a:r>
              <a:rPr lang="pt-BR" sz="4000" b="1" dirty="0">
                <a:latin typeface="Times New Roman" panose="02020603050405020304" pitchFamily="18" charset="0"/>
                <a:cs typeface="Times New Roman" panose="02020603050405020304" pitchFamily="18" charset="0"/>
              </a:rPr>
              <a:t/>
            </a:r>
            <a:br>
              <a:rPr lang="pt-BR" sz="4000" b="1" dirty="0">
                <a:latin typeface="Times New Roman" panose="02020603050405020304" pitchFamily="18" charset="0"/>
                <a:cs typeface="Times New Roman" panose="02020603050405020304" pitchFamily="18" charset="0"/>
              </a:rPr>
            </a:br>
            <a:r>
              <a:rPr lang="pt-BR" sz="4000" b="1" dirty="0" smtClean="0">
                <a:latin typeface="Times New Roman" panose="02020603050405020304" pitchFamily="18" charset="0"/>
                <a:cs typeface="Times New Roman" panose="02020603050405020304" pitchFamily="18" charset="0"/>
              </a:rPr>
              <a:t/>
            </a:r>
            <a:br>
              <a:rPr lang="pt-BR" sz="4000" b="1" dirty="0" smtClean="0">
                <a:latin typeface="Times New Roman" panose="02020603050405020304" pitchFamily="18" charset="0"/>
                <a:cs typeface="Times New Roman" panose="02020603050405020304" pitchFamily="18" charset="0"/>
              </a:rPr>
            </a:br>
            <a:r>
              <a:rPr lang="pt-BR" sz="4000" b="1" dirty="0">
                <a:latin typeface="Times New Roman" panose="02020603050405020304" pitchFamily="18" charset="0"/>
                <a:cs typeface="Times New Roman" panose="02020603050405020304" pitchFamily="18" charset="0"/>
              </a:rPr>
              <a:t/>
            </a:r>
            <a:br>
              <a:rPr lang="pt-BR" sz="4000" b="1" dirty="0">
                <a:latin typeface="Times New Roman" panose="02020603050405020304" pitchFamily="18" charset="0"/>
                <a:cs typeface="Times New Roman" panose="02020603050405020304" pitchFamily="18" charset="0"/>
              </a:rPr>
            </a:br>
            <a:r>
              <a:rPr lang="pt-BR" sz="3600" b="1" dirty="0" smtClean="0">
                <a:latin typeface="Times New Roman" panose="02020603050405020304" pitchFamily="18" charset="0"/>
                <a:cs typeface="Times New Roman" panose="02020603050405020304" pitchFamily="18" charset="0"/>
              </a:rPr>
              <a:t>Câu 5:</a:t>
            </a:r>
            <a:r>
              <a:rPr lang="pt-BR" sz="3600" dirty="0" smtClean="0">
                <a:latin typeface="Times New Roman" panose="02020603050405020304" pitchFamily="18" charset="0"/>
                <a:cs typeface="Times New Roman" panose="02020603050405020304" pitchFamily="18" charset="0"/>
              </a:rPr>
              <a:t> </a:t>
            </a:r>
            <a:r>
              <a:rPr lang="pt-BR" sz="3600" dirty="0">
                <a:latin typeface="Times New Roman" panose="02020603050405020304" pitchFamily="18" charset="0"/>
                <a:cs typeface="Times New Roman" panose="02020603050405020304" pitchFamily="18" charset="0"/>
              </a:rPr>
              <a:t>Dựa vào </a:t>
            </a:r>
            <a:r>
              <a:rPr lang="pt-BR" sz="3600" dirty="0" smtClean="0">
                <a:latin typeface="Times New Roman" panose="02020603050405020304" pitchFamily="18" charset="0"/>
                <a:cs typeface="Times New Roman" panose="02020603050405020304" pitchFamily="18" charset="0"/>
              </a:rPr>
              <a:t>hình 24.3 sách giáo khoa, </a:t>
            </a:r>
            <a:r>
              <a:rPr lang="pt-BR" sz="3600" dirty="0">
                <a:latin typeface="Times New Roman" panose="02020603050405020304" pitchFamily="18" charset="0"/>
                <a:cs typeface="Times New Roman" panose="02020603050405020304" pitchFamily="18" charset="0"/>
              </a:rPr>
              <a:t>trung  tâm công nghiệp Vinh bao gồm các ngành nào sau đây ?</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pt-BR" sz="3600" dirty="0">
                <a:latin typeface="Times New Roman" panose="02020603050405020304" pitchFamily="18" charset="0"/>
                <a:cs typeface="Times New Roman" panose="02020603050405020304" pitchFamily="18" charset="0"/>
              </a:rPr>
              <a:t>A. Cơ khí, sản xuất </a:t>
            </a:r>
            <a:r>
              <a:rPr lang="pt-BR" sz="3600" dirty="0" smtClean="0">
                <a:latin typeface="Times New Roman" panose="02020603050405020304" pitchFamily="18" charset="0"/>
                <a:cs typeface="Times New Roman" panose="02020603050405020304" pitchFamily="18" charset="0"/>
              </a:rPr>
              <a:t>hàng tiêu dùng, </a:t>
            </a:r>
            <a:r>
              <a:rPr lang="pt-BR" sz="3600" dirty="0">
                <a:latin typeface="Times New Roman" panose="02020603050405020304" pitchFamily="18" charset="0"/>
                <a:cs typeface="Times New Roman" panose="02020603050405020304" pitchFamily="18" charset="0"/>
              </a:rPr>
              <a:t>chế biến </a:t>
            </a:r>
            <a:r>
              <a:rPr lang="pt-BR" sz="3600" dirty="0" smtClean="0">
                <a:latin typeface="Times New Roman" panose="02020603050405020304" pitchFamily="18" charset="0"/>
                <a:cs typeface="Times New Roman" panose="02020603050405020304" pitchFamily="18" charset="0"/>
              </a:rPr>
              <a:t>nông và lâm sản</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pt-BR" sz="3600" dirty="0">
                <a:latin typeface="Times New Roman" panose="02020603050405020304" pitchFamily="18" charset="0"/>
                <a:cs typeface="Times New Roman" panose="02020603050405020304" pitchFamily="18" charset="0"/>
              </a:rPr>
              <a:t>B. Điện tử, dệt may, đóng tàu, chế biến nông sản.</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pt-BR" sz="3600" dirty="0">
                <a:latin typeface="Times New Roman" panose="02020603050405020304" pitchFamily="18" charset="0"/>
                <a:cs typeface="Times New Roman" panose="02020603050405020304" pitchFamily="18" charset="0"/>
              </a:rPr>
              <a:t>C. Luyện kim màu, hoá chất phân bón, chế biến thực phẩm.</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pt-BR" sz="3600" dirty="0">
                <a:latin typeface="Times New Roman" panose="02020603050405020304" pitchFamily="18" charset="0"/>
                <a:cs typeface="Times New Roman" panose="02020603050405020304" pitchFamily="18" charset="0"/>
              </a:rPr>
              <a:t>D. Sản xuất </a:t>
            </a:r>
            <a:r>
              <a:rPr lang="pt-BR" sz="3600" dirty="0" smtClean="0">
                <a:latin typeface="Times New Roman" panose="02020603050405020304" pitchFamily="18" charset="0"/>
                <a:cs typeface="Times New Roman" panose="02020603050405020304" pitchFamily="18" charset="0"/>
              </a:rPr>
              <a:t>giấy, </a:t>
            </a:r>
            <a:r>
              <a:rPr lang="pt-BR" sz="3600" dirty="0">
                <a:latin typeface="Times New Roman" panose="02020603050405020304" pitchFamily="18" charset="0"/>
                <a:cs typeface="Times New Roman" panose="02020603050405020304" pitchFamily="18" charset="0"/>
              </a:rPr>
              <a:t>luyện kim đen, đóng tàu</a:t>
            </a:r>
            <a:r>
              <a:rPr lang="pt-BR" sz="4000" dirty="0">
                <a:latin typeface="Times New Roman" panose="02020603050405020304" pitchFamily="18" charset="0"/>
                <a:cs typeface="Times New Roman" panose="02020603050405020304" pitchFamily="18" charset="0"/>
              </a:rPr>
              <a:t>.</a:t>
            </a:r>
            <a:r>
              <a:rPr lang="en-US" sz="4000" dirty="0"/>
              <a:t/>
            </a:r>
            <a:br>
              <a:rPr lang="en-US" sz="4000" dirty="0"/>
            </a:br>
            <a:endParaRPr lang="en-US" dirty="0"/>
          </a:p>
        </p:txBody>
      </p:sp>
      <p:sp>
        <p:nvSpPr>
          <p:cNvPr id="4" name="Oval 3"/>
          <p:cNvSpPr/>
          <p:nvPr/>
        </p:nvSpPr>
        <p:spPr>
          <a:xfrm>
            <a:off x="717630" y="3263741"/>
            <a:ext cx="717630" cy="62535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48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134316" y="1643605"/>
          <a:ext cx="10625562" cy="4850366"/>
        </p:xfrm>
        <a:graphic>
          <a:graphicData uri="http://schemas.openxmlformats.org/drawingml/2006/table">
            <a:tbl>
              <a:tblPr firstRow="1" bandRow="1">
                <a:tableStyleId>{2D5ABB26-0587-4C30-8999-92F81FD0307C}</a:tableStyleId>
              </a:tblPr>
              <a:tblGrid>
                <a:gridCol w="1770927"/>
                <a:gridCol w="1770927"/>
                <a:gridCol w="1770927"/>
                <a:gridCol w="1770927"/>
                <a:gridCol w="1770927"/>
                <a:gridCol w="1770927"/>
              </a:tblGrid>
              <a:tr h="447658">
                <a:tc>
                  <a:txBody>
                    <a:bodyPr/>
                    <a:lstStyle/>
                    <a:p>
                      <a:pPr algn="ctr"/>
                      <a:r>
                        <a:rPr lang="en-US" dirty="0" smtClean="0">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Năm</a:t>
                      </a:r>
                      <a:endParaRPr lang="en-US" sz="2800" b="1" dirty="0" smtClean="0">
                        <a:solidFill>
                          <a:schemeClr val="tx1"/>
                        </a:solidFill>
                        <a:latin typeface="Times New Roman" panose="02020603050405020304" pitchFamily="18" charset="0"/>
                        <a:cs typeface="Times New Roman" panose="02020603050405020304" pitchFamily="18" charset="0"/>
                      </a:endParaRPr>
                    </a:p>
                    <a:p>
                      <a:pPr algn="ctr"/>
                      <a:endParaRPr lang="en-US" sz="2800" b="1" dirty="0" smtClean="0">
                        <a:solidFill>
                          <a:schemeClr val="tx1"/>
                        </a:solidFill>
                        <a:latin typeface="Times New Roman" panose="02020603050405020304" pitchFamily="18" charset="0"/>
                        <a:cs typeface="Times New Roman" panose="02020603050405020304" pitchFamily="18" charset="0"/>
                      </a:endParaRPr>
                    </a:p>
                    <a:p>
                      <a:pPr algn="ctr"/>
                      <a:r>
                        <a:rPr lang="en-US" sz="2800" b="1" dirty="0" err="1" smtClean="0">
                          <a:latin typeface="Times New Roman" panose="02020603050405020304" pitchFamily="18" charset="0"/>
                          <a:cs typeface="Times New Roman" panose="02020603050405020304" pitchFamily="18" charset="0"/>
                        </a:rPr>
                        <a:t>Vùng</a:t>
                      </a:r>
                      <a:endParaRPr lang="en-US"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smtClean="0">
                          <a:latin typeface="Times New Roman" panose="02020603050405020304" pitchFamily="18" charset="0"/>
                          <a:cs typeface="Times New Roman" panose="02020603050405020304" pitchFamily="18" charset="0"/>
                        </a:rPr>
                        <a:t>1995</a:t>
                      </a:r>
                      <a:endParaRPr lang="en-US"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smtClean="0">
                          <a:latin typeface="Times New Roman" panose="02020603050405020304" pitchFamily="18" charset="0"/>
                          <a:cs typeface="Times New Roman" panose="02020603050405020304" pitchFamily="18" charset="0"/>
                        </a:rPr>
                        <a:t>2000</a:t>
                      </a:r>
                      <a:endParaRPr lang="en-US"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smtClean="0">
                          <a:latin typeface="Times New Roman" panose="02020603050405020304" pitchFamily="18" charset="0"/>
                          <a:cs typeface="Times New Roman" panose="02020603050405020304" pitchFamily="18" charset="0"/>
                        </a:rPr>
                        <a:t>2005</a:t>
                      </a:r>
                      <a:endParaRPr lang="en-US"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smtClean="0">
                          <a:latin typeface="Times New Roman" panose="02020603050405020304" pitchFamily="18" charset="0"/>
                          <a:cs typeface="Times New Roman" panose="02020603050405020304" pitchFamily="18" charset="0"/>
                        </a:rPr>
                        <a:t>2010</a:t>
                      </a:r>
                      <a:endParaRPr lang="en-US"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smtClean="0">
                          <a:latin typeface="Times New Roman" panose="02020603050405020304" pitchFamily="18" charset="0"/>
                          <a:cs typeface="Times New Roman" panose="02020603050405020304" pitchFamily="18" charset="0"/>
                        </a:rPr>
                        <a:t>2014</a:t>
                      </a:r>
                      <a:endParaRPr lang="en-US"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9383">
                <a:tc>
                  <a:txBody>
                    <a:bodyPr/>
                    <a:lstStyle/>
                    <a:p>
                      <a:pPr algn="ctr"/>
                      <a:r>
                        <a:rPr lang="en-US" sz="2800" b="1" dirty="0" err="1" smtClean="0">
                          <a:latin typeface="Times New Roman" panose="02020603050405020304" pitchFamily="18" charset="0"/>
                          <a:cs typeface="Times New Roman" panose="02020603050405020304" pitchFamily="18" charset="0"/>
                        </a:rPr>
                        <a:t>Bắc</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Trung</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Bộ</a:t>
                      </a:r>
                      <a:endParaRPr lang="en-US"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imes New Roman" panose="02020603050405020304" pitchFamily="18" charset="0"/>
                          <a:cs typeface="Times New Roman" panose="02020603050405020304" pitchFamily="18" charset="0"/>
                        </a:rPr>
                        <a:t>100,0</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imes New Roman" panose="02020603050405020304" pitchFamily="18" charset="0"/>
                          <a:cs typeface="Times New Roman" panose="02020603050405020304" pitchFamily="18" charset="0"/>
                        </a:rPr>
                        <a:t>122,5</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imes New Roman" panose="02020603050405020304" pitchFamily="18" charset="0"/>
                          <a:cs typeface="Times New Roman" panose="02020603050405020304" pitchFamily="18" charset="0"/>
                        </a:rPr>
                        <a:t>132,4</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imes New Roman" panose="02020603050405020304" pitchFamily="18" charset="0"/>
                          <a:cs typeface="Times New Roman" panose="02020603050405020304" pitchFamily="18" charset="0"/>
                        </a:rPr>
                        <a:t>141,1</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imes New Roman" panose="02020603050405020304" pitchFamily="18" charset="0"/>
                          <a:cs typeface="Times New Roman" panose="02020603050405020304" pitchFamily="18" charset="0"/>
                        </a:rPr>
                        <a:t>152,3</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9383">
                <a:tc>
                  <a:txBody>
                    <a:bodyPr/>
                    <a:lstStyle/>
                    <a:p>
                      <a:pPr algn="ctr"/>
                      <a:r>
                        <a:rPr lang="en-US" sz="2800" b="1" dirty="0" err="1" smtClean="0">
                          <a:latin typeface="Times New Roman" panose="02020603050405020304" pitchFamily="18" charset="0"/>
                          <a:cs typeface="Times New Roman" panose="02020603050405020304" pitchFamily="18" charset="0"/>
                        </a:rPr>
                        <a:t>Cả</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nước</a:t>
                      </a:r>
                      <a:endParaRPr lang="en-US"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imes New Roman" panose="02020603050405020304" pitchFamily="18" charset="0"/>
                          <a:cs typeface="Times New Roman" panose="02020603050405020304" pitchFamily="18" charset="0"/>
                        </a:rPr>
                        <a:t>100,0</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imes New Roman" panose="02020603050405020304" pitchFamily="18" charset="0"/>
                          <a:cs typeface="Times New Roman" panose="02020603050405020304" pitchFamily="18" charset="0"/>
                        </a:rPr>
                        <a:t>129,1</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imes New Roman" panose="02020603050405020304" pitchFamily="18" charset="0"/>
                          <a:cs typeface="Times New Roman" panose="02020603050405020304" pitchFamily="18" charset="0"/>
                        </a:rPr>
                        <a:t>155,6</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imes New Roman" panose="02020603050405020304" pitchFamily="18" charset="0"/>
                          <a:cs typeface="Times New Roman" panose="02020603050405020304" pitchFamily="18" charset="0"/>
                        </a:rPr>
                        <a:t>162,9</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imes New Roman" panose="02020603050405020304" pitchFamily="18" charset="0"/>
                          <a:cs typeface="Times New Roman" panose="02020603050405020304" pitchFamily="18" charset="0"/>
                        </a:rPr>
                        <a:t>178,5</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5" name="Straight Connector 4"/>
          <p:cNvCxnSpPr/>
          <p:nvPr/>
        </p:nvCxnSpPr>
        <p:spPr>
          <a:xfrm>
            <a:off x="1134316" y="1643605"/>
            <a:ext cx="1736206" cy="13406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2907" y="1"/>
            <a:ext cx="11076972" cy="1508105"/>
          </a:xfrm>
          <a:prstGeom prst="rect">
            <a:avLst/>
          </a:prstGeom>
          <a:noFill/>
        </p:spPr>
        <p:txBody>
          <a:bodyPr wrap="square" rtlCol="0">
            <a:spAutoFit/>
          </a:bodyPr>
          <a:lstStyle/>
          <a:p>
            <a:pPr algn="ctr"/>
            <a:r>
              <a:rPr lang="en-US" sz="3600" b="1" u="sng" dirty="0" smtClean="0">
                <a:latin typeface="Times New Roman" panose="02020603050405020304" pitchFamily="18" charset="0"/>
                <a:cs typeface="Times New Roman" panose="02020603050405020304" pitchFamily="18" charset="0"/>
              </a:rPr>
              <a:t>BÀI TẬP 2</a:t>
            </a:r>
          </a:p>
          <a:p>
            <a:pPr algn="ctr"/>
            <a:r>
              <a:rPr lang="en-US" sz="2800" b="1" dirty="0" err="1" smtClean="0">
                <a:latin typeface="Times New Roman" panose="02020603050405020304" pitchFamily="18" charset="0"/>
                <a:cs typeface="Times New Roman" panose="02020603050405020304" pitchFamily="18" charset="0"/>
              </a:rPr>
              <a:t>Vẽ</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biểu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đồ</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thể</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hiện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a:t>
            </a:r>
            <a:r>
              <a:rPr lang="en-US" sz="2800" b="1" dirty="0" err="1" smtClean="0">
                <a:latin typeface="Times New Roman" panose="02020603050405020304" pitchFamily="18" charset="0"/>
                <a:cs typeface="Times New Roman" panose="02020603050405020304" pitchFamily="18" charset="0"/>
              </a:rPr>
              <a:t>ốc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độ</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tăng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lương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thực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bình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đầu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người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Bắc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Trung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Bộ</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nước</a:t>
            </a:r>
            <a:r>
              <a:rPr lang="en-US" sz="2800" b="1"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qua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năm</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84818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884739" y="838201"/>
            <a:ext cx="66198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B</a:t>
            </a:r>
          </a:p>
        </p:txBody>
      </p:sp>
      <p:sp>
        <p:nvSpPr>
          <p:cNvPr id="20483" name="Line 3"/>
          <p:cNvSpPr>
            <a:spLocks noChangeShapeType="1"/>
          </p:cNvSpPr>
          <p:nvPr/>
        </p:nvSpPr>
        <p:spPr bwMode="auto">
          <a:xfrm>
            <a:off x="7535863" y="838200"/>
            <a:ext cx="0" cy="386238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4" name="Line 4"/>
          <p:cNvSpPr>
            <a:spLocks noChangeShapeType="1"/>
          </p:cNvSpPr>
          <p:nvPr/>
        </p:nvSpPr>
        <p:spPr bwMode="auto">
          <a:xfrm>
            <a:off x="8199438" y="838201"/>
            <a:ext cx="0" cy="255746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3" name="Rectangle 5"/>
          <p:cNvSpPr>
            <a:spLocks noChangeArrowheads="1"/>
          </p:cNvSpPr>
          <p:nvPr/>
        </p:nvSpPr>
        <p:spPr bwMode="auto">
          <a:xfrm>
            <a:off x="7535864" y="2128839"/>
            <a:ext cx="6635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Ê</a:t>
            </a:r>
          </a:p>
        </p:txBody>
      </p:sp>
      <p:sp>
        <p:nvSpPr>
          <p:cNvPr id="43014" name="Rectangle 6"/>
          <p:cNvSpPr>
            <a:spLocks noChangeArrowheads="1"/>
          </p:cNvSpPr>
          <p:nvPr/>
        </p:nvSpPr>
        <p:spPr bwMode="auto">
          <a:xfrm>
            <a:off x="7535864" y="2743201"/>
            <a:ext cx="6635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Á</a:t>
            </a:r>
          </a:p>
        </p:txBody>
      </p:sp>
      <p:sp>
        <p:nvSpPr>
          <p:cNvPr id="20487" name="Line 7"/>
          <p:cNvSpPr>
            <a:spLocks noChangeShapeType="1"/>
          </p:cNvSpPr>
          <p:nvPr/>
        </p:nvSpPr>
        <p:spPr bwMode="auto">
          <a:xfrm>
            <a:off x="2895600" y="3395663"/>
            <a:ext cx="66294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6" name="Rectangle 8"/>
          <p:cNvSpPr>
            <a:spLocks noChangeArrowheads="1"/>
          </p:cNvSpPr>
          <p:nvPr/>
        </p:nvSpPr>
        <p:spPr bwMode="auto">
          <a:xfrm>
            <a:off x="3559175" y="1490663"/>
            <a:ext cx="661988"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Q</a:t>
            </a:r>
          </a:p>
        </p:txBody>
      </p:sp>
      <p:sp>
        <p:nvSpPr>
          <p:cNvPr id="43017" name="Rectangle 9"/>
          <p:cNvSpPr>
            <a:spLocks noChangeArrowheads="1"/>
          </p:cNvSpPr>
          <p:nvPr/>
        </p:nvSpPr>
        <p:spPr bwMode="auto">
          <a:xfrm>
            <a:off x="7543801" y="2743201"/>
            <a:ext cx="6635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F32B03"/>
                </a:solidFill>
              </a:rPr>
              <a:t>Á</a:t>
            </a:r>
          </a:p>
        </p:txBody>
      </p:sp>
      <p:sp>
        <p:nvSpPr>
          <p:cNvPr id="43018" name="Rectangle 10"/>
          <p:cNvSpPr>
            <a:spLocks noChangeArrowheads="1"/>
          </p:cNvSpPr>
          <p:nvPr/>
        </p:nvSpPr>
        <p:spPr bwMode="auto">
          <a:xfrm>
            <a:off x="7543801" y="2133601"/>
            <a:ext cx="6635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F32B03"/>
                </a:solidFill>
              </a:rPr>
              <a:t>Ê</a:t>
            </a:r>
          </a:p>
        </p:txBody>
      </p:sp>
      <p:sp>
        <p:nvSpPr>
          <p:cNvPr id="43019" name="Rectangle 11"/>
          <p:cNvSpPr>
            <a:spLocks noChangeArrowheads="1"/>
          </p:cNvSpPr>
          <p:nvPr/>
        </p:nvSpPr>
        <p:spPr bwMode="auto">
          <a:xfrm>
            <a:off x="3559175" y="1490664"/>
            <a:ext cx="6619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F32B03"/>
                </a:solidFill>
              </a:rPr>
              <a:t>Q</a:t>
            </a:r>
          </a:p>
        </p:txBody>
      </p:sp>
      <p:sp>
        <p:nvSpPr>
          <p:cNvPr id="43020" name="Rectangle 12"/>
          <p:cNvSpPr>
            <a:spLocks noChangeArrowheads="1"/>
          </p:cNvSpPr>
          <p:nvPr/>
        </p:nvSpPr>
        <p:spPr bwMode="auto">
          <a:xfrm>
            <a:off x="4886325" y="838201"/>
            <a:ext cx="6619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dirty="0">
                <a:solidFill>
                  <a:srgbClr val="F32B03"/>
                </a:solidFill>
              </a:rPr>
              <a:t>B</a:t>
            </a:r>
          </a:p>
        </p:txBody>
      </p:sp>
      <p:sp>
        <p:nvSpPr>
          <p:cNvPr id="20493" name="Line 13"/>
          <p:cNvSpPr>
            <a:spLocks noChangeShapeType="1"/>
          </p:cNvSpPr>
          <p:nvPr/>
        </p:nvSpPr>
        <p:spPr bwMode="auto">
          <a:xfrm>
            <a:off x="3559176" y="1490663"/>
            <a:ext cx="5965825"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4" name="Rectangle 14"/>
          <p:cNvSpPr>
            <a:spLocks noChangeArrowheads="1"/>
          </p:cNvSpPr>
          <p:nvPr/>
        </p:nvSpPr>
        <p:spPr bwMode="auto">
          <a:xfrm>
            <a:off x="8861426" y="4048126"/>
            <a:ext cx="6635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endParaRPr lang="en-US" altLang="en-US" sz="3600" b="1">
              <a:solidFill>
                <a:srgbClr val="0066CC"/>
              </a:solidFill>
            </a:endParaRPr>
          </a:p>
        </p:txBody>
      </p:sp>
      <p:sp>
        <p:nvSpPr>
          <p:cNvPr id="43023" name="Rectangle 15"/>
          <p:cNvSpPr>
            <a:spLocks noChangeArrowheads="1"/>
          </p:cNvSpPr>
          <p:nvPr/>
        </p:nvSpPr>
        <p:spPr bwMode="auto">
          <a:xfrm>
            <a:off x="8199439" y="4048126"/>
            <a:ext cx="66198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H</a:t>
            </a:r>
          </a:p>
        </p:txBody>
      </p:sp>
      <p:sp>
        <p:nvSpPr>
          <p:cNvPr id="43024" name="Rectangle 16"/>
          <p:cNvSpPr>
            <a:spLocks noChangeArrowheads="1"/>
          </p:cNvSpPr>
          <p:nvPr/>
        </p:nvSpPr>
        <p:spPr bwMode="auto">
          <a:xfrm>
            <a:off x="7535864" y="4048126"/>
            <a:ext cx="6635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C</a:t>
            </a:r>
          </a:p>
        </p:txBody>
      </p:sp>
      <p:sp>
        <p:nvSpPr>
          <p:cNvPr id="43025" name="Rectangle 17"/>
          <p:cNvSpPr>
            <a:spLocks noChangeArrowheads="1"/>
          </p:cNvSpPr>
          <p:nvPr/>
        </p:nvSpPr>
        <p:spPr bwMode="auto">
          <a:xfrm>
            <a:off x="6873875" y="4048126"/>
            <a:ext cx="6619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Ị</a:t>
            </a:r>
          </a:p>
        </p:txBody>
      </p:sp>
      <p:sp>
        <p:nvSpPr>
          <p:cNvPr id="43026" name="Rectangle 18"/>
          <p:cNvSpPr>
            <a:spLocks noChangeArrowheads="1"/>
          </p:cNvSpPr>
          <p:nvPr/>
        </p:nvSpPr>
        <p:spPr bwMode="auto">
          <a:xfrm>
            <a:off x="6210301" y="4048126"/>
            <a:ext cx="6635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L</a:t>
            </a:r>
          </a:p>
        </p:txBody>
      </p:sp>
      <p:sp>
        <p:nvSpPr>
          <p:cNvPr id="43027" name="Rectangle 19"/>
          <p:cNvSpPr>
            <a:spLocks noChangeArrowheads="1"/>
          </p:cNvSpPr>
          <p:nvPr/>
        </p:nvSpPr>
        <p:spPr bwMode="auto">
          <a:xfrm>
            <a:off x="5546726" y="4048126"/>
            <a:ext cx="6635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U</a:t>
            </a:r>
          </a:p>
        </p:txBody>
      </p:sp>
      <p:sp>
        <p:nvSpPr>
          <p:cNvPr id="43028" name="Rectangle 20"/>
          <p:cNvSpPr>
            <a:spLocks noChangeArrowheads="1"/>
          </p:cNvSpPr>
          <p:nvPr/>
        </p:nvSpPr>
        <p:spPr bwMode="auto">
          <a:xfrm>
            <a:off x="4884739" y="4048126"/>
            <a:ext cx="66198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D</a:t>
            </a:r>
          </a:p>
        </p:txBody>
      </p:sp>
      <p:sp>
        <p:nvSpPr>
          <p:cNvPr id="20501" name="Rectangle 21"/>
          <p:cNvSpPr>
            <a:spLocks noChangeArrowheads="1"/>
          </p:cNvSpPr>
          <p:nvPr/>
        </p:nvSpPr>
        <p:spPr bwMode="auto">
          <a:xfrm>
            <a:off x="4221164" y="4048126"/>
            <a:ext cx="6635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endParaRPr lang="en-US" altLang="en-US" sz="3600" b="1">
              <a:solidFill>
                <a:srgbClr val="0066CC"/>
              </a:solidFill>
            </a:endParaRPr>
          </a:p>
        </p:txBody>
      </p:sp>
      <p:sp>
        <p:nvSpPr>
          <p:cNvPr id="20502" name="Rectangle 22"/>
          <p:cNvSpPr>
            <a:spLocks noChangeArrowheads="1"/>
          </p:cNvSpPr>
          <p:nvPr/>
        </p:nvSpPr>
        <p:spPr bwMode="auto">
          <a:xfrm>
            <a:off x="3559175" y="4048126"/>
            <a:ext cx="6619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endParaRPr lang="en-US" altLang="en-US" sz="3600" b="1">
              <a:solidFill>
                <a:srgbClr val="0066CC"/>
              </a:solidFill>
            </a:endParaRPr>
          </a:p>
        </p:txBody>
      </p:sp>
      <p:sp>
        <p:nvSpPr>
          <p:cNvPr id="20503" name="Rectangle 23"/>
          <p:cNvSpPr>
            <a:spLocks noChangeArrowheads="1"/>
          </p:cNvSpPr>
          <p:nvPr/>
        </p:nvSpPr>
        <p:spPr bwMode="auto">
          <a:xfrm>
            <a:off x="2895601" y="4048126"/>
            <a:ext cx="6635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endParaRPr lang="en-US" altLang="en-US" sz="3600" b="1">
              <a:solidFill>
                <a:srgbClr val="0066CC"/>
              </a:solidFill>
            </a:endParaRPr>
          </a:p>
        </p:txBody>
      </p:sp>
      <p:sp>
        <p:nvSpPr>
          <p:cNvPr id="20504" name="Rectangle 24"/>
          <p:cNvSpPr>
            <a:spLocks noChangeArrowheads="1"/>
          </p:cNvSpPr>
          <p:nvPr/>
        </p:nvSpPr>
        <p:spPr bwMode="auto">
          <a:xfrm>
            <a:off x="8861426" y="3395663"/>
            <a:ext cx="66357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endParaRPr lang="en-US" altLang="en-US" sz="3600" b="1">
              <a:solidFill>
                <a:srgbClr val="0066CC"/>
              </a:solidFill>
            </a:endParaRPr>
          </a:p>
        </p:txBody>
      </p:sp>
      <p:sp>
        <p:nvSpPr>
          <p:cNvPr id="20505" name="Rectangle 25"/>
          <p:cNvSpPr>
            <a:spLocks noChangeArrowheads="1"/>
          </p:cNvSpPr>
          <p:nvPr/>
        </p:nvSpPr>
        <p:spPr bwMode="auto">
          <a:xfrm>
            <a:off x="8199439" y="3395663"/>
            <a:ext cx="66198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endParaRPr lang="en-US" altLang="en-US" sz="3600" b="1">
              <a:solidFill>
                <a:srgbClr val="0066CC"/>
              </a:solidFill>
            </a:endParaRPr>
          </a:p>
        </p:txBody>
      </p:sp>
      <p:sp>
        <p:nvSpPr>
          <p:cNvPr id="20506" name="Rectangle 26"/>
          <p:cNvSpPr>
            <a:spLocks noChangeArrowheads="1"/>
          </p:cNvSpPr>
          <p:nvPr/>
        </p:nvSpPr>
        <p:spPr bwMode="auto">
          <a:xfrm>
            <a:off x="7535864" y="3395663"/>
            <a:ext cx="66357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endParaRPr lang="en-US" altLang="en-US" sz="3600" b="1">
              <a:solidFill>
                <a:srgbClr val="0066CC"/>
              </a:solidFill>
            </a:endParaRPr>
          </a:p>
        </p:txBody>
      </p:sp>
      <p:sp>
        <p:nvSpPr>
          <p:cNvPr id="43035" name="Rectangle 27"/>
          <p:cNvSpPr>
            <a:spLocks noChangeArrowheads="1"/>
          </p:cNvSpPr>
          <p:nvPr/>
        </p:nvSpPr>
        <p:spPr bwMode="auto">
          <a:xfrm>
            <a:off x="6873875" y="3395663"/>
            <a:ext cx="661988"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C</a:t>
            </a:r>
          </a:p>
        </p:txBody>
      </p:sp>
      <p:sp>
        <p:nvSpPr>
          <p:cNvPr id="43036" name="Rectangle 28"/>
          <p:cNvSpPr>
            <a:spLocks noChangeArrowheads="1"/>
          </p:cNvSpPr>
          <p:nvPr/>
        </p:nvSpPr>
        <p:spPr bwMode="auto">
          <a:xfrm>
            <a:off x="6210301" y="3395663"/>
            <a:ext cx="66357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Ạ</a:t>
            </a:r>
          </a:p>
        </p:txBody>
      </p:sp>
      <p:sp>
        <p:nvSpPr>
          <p:cNvPr id="43037" name="Rectangle 29"/>
          <p:cNvSpPr>
            <a:spLocks noChangeArrowheads="1"/>
          </p:cNvSpPr>
          <p:nvPr/>
        </p:nvSpPr>
        <p:spPr bwMode="auto">
          <a:xfrm>
            <a:off x="5546726" y="3395663"/>
            <a:ext cx="66357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L</a:t>
            </a:r>
          </a:p>
        </p:txBody>
      </p:sp>
      <p:sp>
        <p:nvSpPr>
          <p:cNvPr id="20510" name="Rectangle 30"/>
          <p:cNvSpPr>
            <a:spLocks noChangeArrowheads="1"/>
          </p:cNvSpPr>
          <p:nvPr/>
        </p:nvSpPr>
        <p:spPr bwMode="auto">
          <a:xfrm>
            <a:off x="4884739" y="3395663"/>
            <a:ext cx="66198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endParaRPr lang="en-US" altLang="en-US" sz="3600" b="1">
              <a:solidFill>
                <a:srgbClr val="0066CC"/>
              </a:solidFill>
            </a:endParaRPr>
          </a:p>
        </p:txBody>
      </p:sp>
      <p:sp>
        <p:nvSpPr>
          <p:cNvPr id="20511" name="Rectangle 31"/>
          <p:cNvSpPr>
            <a:spLocks noChangeArrowheads="1"/>
          </p:cNvSpPr>
          <p:nvPr/>
        </p:nvSpPr>
        <p:spPr bwMode="auto">
          <a:xfrm>
            <a:off x="4221164" y="3395663"/>
            <a:ext cx="66357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endParaRPr lang="en-US" altLang="en-US" sz="3600" b="1">
              <a:solidFill>
                <a:srgbClr val="0066CC"/>
              </a:solidFill>
            </a:endParaRPr>
          </a:p>
        </p:txBody>
      </p:sp>
      <p:sp>
        <p:nvSpPr>
          <p:cNvPr id="20512" name="Rectangle 32"/>
          <p:cNvSpPr>
            <a:spLocks noChangeArrowheads="1"/>
          </p:cNvSpPr>
          <p:nvPr/>
        </p:nvSpPr>
        <p:spPr bwMode="auto">
          <a:xfrm>
            <a:off x="3559175" y="3395663"/>
            <a:ext cx="661988"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endParaRPr lang="en-US" altLang="en-US" sz="3600" b="1">
              <a:solidFill>
                <a:srgbClr val="0066CC"/>
              </a:solidFill>
            </a:endParaRPr>
          </a:p>
        </p:txBody>
      </p:sp>
      <p:sp>
        <p:nvSpPr>
          <p:cNvPr id="20513" name="Rectangle 33"/>
          <p:cNvSpPr>
            <a:spLocks noChangeArrowheads="1"/>
          </p:cNvSpPr>
          <p:nvPr/>
        </p:nvSpPr>
        <p:spPr bwMode="auto">
          <a:xfrm>
            <a:off x="2895601" y="3395663"/>
            <a:ext cx="66357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endParaRPr lang="en-US" altLang="en-US" sz="3600" b="1">
              <a:solidFill>
                <a:srgbClr val="0066CC"/>
              </a:solidFill>
            </a:endParaRPr>
          </a:p>
        </p:txBody>
      </p:sp>
      <p:sp>
        <p:nvSpPr>
          <p:cNvPr id="43042" name="Rectangle 34"/>
          <p:cNvSpPr>
            <a:spLocks noChangeArrowheads="1"/>
          </p:cNvSpPr>
          <p:nvPr/>
        </p:nvSpPr>
        <p:spPr bwMode="auto">
          <a:xfrm>
            <a:off x="8861426" y="2743201"/>
            <a:ext cx="6635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G</a:t>
            </a:r>
          </a:p>
        </p:txBody>
      </p:sp>
      <p:sp>
        <p:nvSpPr>
          <p:cNvPr id="43043" name="Rectangle 35"/>
          <p:cNvSpPr>
            <a:spLocks noChangeArrowheads="1"/>
          </p:cNvSpPr>
          <p:nvPr/>
        </p:nvSpPr>
        <p:spPr bwMode="auto">
          <a:xfrm>
            <a:off x="8199439" y="2743201"/>
            <a:ext cx="66198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N</a:t>
            </a:r>
          </a:p>
        </p:txBody>
      </p:sp>
      <p:sp>
        <p:nvSpPr>
          <p:cNvPr id="43044" name="Rectangle 36"/>
          <p:cNvSpPr>
            <a:spLocks noChangeArrowheads="1"/>
          </p:cNvSpPr>
          <p:nvPr/>
        </p:nvSpPr>
        <p:spPr bwMode="auto">
          <a:xfrm>
            <a:off x="6873875" y="2743201"/>
            <a:ext cx="6619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O</a:t>
            </a:r>
          </a:p>
        </p:txBody>
      </p:sp>
      <p:sp>
        <p:nvSpPr>
          <p:cNvPr id="43045" name="Rectangle 37"/>
          <p:cNvSpPr>
            <a:spLocks noChangeArrowheads="1"/>
          </p:cNvSpPr>
          <p:nvPr/>
        </p:nvSpPr>
        <p:spPr bwMode="auto">
          <a:xfrm>
            <a:off x="6210301" y="2743201"/>
            <a:ext cx="6635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H</a:t>
            </a:r>
          </a:p>
        </p:txBody>
      </p:sp>
      <p:sp>
        <p:nvSpPr>
          <p:cNvPr id="43046" name="Rectangle 38"/>
          <p:cNvSpPr>
            <a:spLocks noChangeArrowheads="1"/>
          </p:cNvSpPr>
          <p:nvPr/>
        </p:nvSpPr>
        <p:spPr bwMode="auto">
          <a:xfrm>
            <a:off x="5546726" y="2743201"/>
            <a:ext cx="6635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K</a:t>
            </a:r>
          </a:p>
        </p:txBody>
      </p:sp>
      <p:sp>
        <p:nvSpPr>
          <p:cNvPr id="43047" name="Rectangle 39"/>
          <p:cNvSpPr>
            <a:spLocks noChangeArrowheads="1"/>
          </p:cNvSpPr>
          <p:nvPr/>
        </p:nvSpPr>
        <p:spPr bwMode="auto">
          <a:xfrm>
            <a:off x="4884739" y="2743201"/>
            <a:ext cx="66198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I</a:t>
            </a:r>
          </a:p>
        </p:txBody>
      </p:sp>
      <p:sp>
        <p:nvSpPr>
          <p:cNvPr id="43048" name="Rectangle 40"/>
          <p:cNvSpPr>
            <a:spLocks noChangeArrowheads="1"/>
          </p:cNvSpPr>
          <p:nvPr/>
        </p:nvSpPr>
        <p:spPr bwMode="auto">
          <a:xfrm>
            <a:off x="4221164" y="2743201"/>
            <a:ext cx="6635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A</a:t>
            </a:r>
          </a:p>
        </p:txBody>
      </p:sp>
      <p:sp>
        <p:nvSpPr>
          <p:cNvPr id="43049" name="Rectangle 41"/>
          <p:cNvSpPr>
            <a:spLocks noChangeArrowheads="1"/>
          </p:cNvSpPr>
          <p:nvPr/>
        </p:nvSpPr>
        <p:spPr bwMode="auto">
          <a:xfrm>
            <a:off x="3559175" y="2743201"/>
            <a:ext cx="6619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H</a:t>
            </a:r>
          </a:p>
        </p:txBody>
      </p:sp>
      <p:sp>
        <p:nvSpPr>
          <p:cNvPr id="43050" name="Rectangle 42"/>
          <p:cNvSpPr>
            <a:spLocks noChangeArrowheads="1"/>
          </p:cNvSpPr>
          <p:nvPr/>
        </p:nvSpPr>
        <p:spPr bwMode="auto">
          <a:xfrm>
            <a:off x="2895601" y="2743201"/>
            <a:ext cx="6635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K</a:t>
            </a:r>
          </a:p>
        </p:txBody>
      </p:sp>
      <p:sp>
        <p:nvSpPr>
          <p:cNvPr id="20523" name="Rectangle 43"/>
          <p:cNvSpPr>
            <a:spLocks noChangeArrowheads="1"/>
          </p:cNvSpPr>
          <p:nvPr/>
        </p:nvSpPr>
        <p:spPr bwMode="auto">
          <a:xfrm>
            <a:off x="8861426" y="2143126"/>
            <a:ext cx="6635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endParaRPr lang="en-US" altLang="en-US" sz="3600" b="1">
              <a:solidFill>
                <a:srgbClr val="0066CC"/>
              </a:solidFill>
            </a:endParaRPr>
          </a:p>
        </p:txBody>
      </p:sp>
      <p:sp>
        <p:nvSpPr>
          <p:cNvPr id="43052" name="Rectangle 44"/>
          <p:cNvSpPr>
            <a:spLocks noChangeArrowheads="1"/>
          </p:cNvSpPr>
          <p:nvPr/>
        </p:nvSpPr>
        <p:spPr bwMode="auto">
          <a:xfrm>
            <a:off x="8199439" y="2143126"/>
            <a:ext cx="6619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N</a:t>
            </a:r>
          </a:p>
        </p:txBody>
      </p:sp>
      <p:sp>
        <p:nvSpPr>
          <p:cNvPr id="43053" name="Rectangle 45"/>
          <p:cNvSpPr>
            <a:spLocks noChangeArrowheads="1"/>
          </p:cNvSpPr>
          <p:nvPr/>
        </p:nvSpPr>
        <p:spPr bwMode="auto">
          <a:xfrm>
            <a:off x="6873875" y="2143126"/>
            <a:ext cx="6619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I</a:t>
            </a:r>
          </a:p>
        </p:txBody>
      </p:sp>
      <p:sp>
        <p:nvSpPr>
          <p:cNvPr id="43054" name="Rectangle 46"/>
          <p:cNvSpPr>
            <a:spLocks noChangeArrowheads="1"/>
          </p:cNvSpPr>
          <p:nvPr/>
        </p:nvSpPr>
        <p:spPr bwMode="auto">
          <a:xfrm>
            <a:off x="6210301" y="2143126"/>
            <a:ext cx="6635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L</a:t>
            </a:r>
          </a:p>
        </p:txBody>
      </p:sp>
      <p:sp>
        <p:nvSpPr>
          <p:cNvPr id="43055" name="Rectangle 47"/>
          <p:cNvSpPr>
            <a:spLocks noChangeArrowheads="1"/>
          </p:cNvSpPr>
          <p:nvPr/>
        </p:nvSpPr>
        <p:spPr bwMode="auto">
          <a:xfrm>
            <a:off x="5546726" y="2143126"/>
            <a:ext cx="6635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M</a:t>
            </a:r>
          </a:p>
        </p:txBody>
      </p:sp>
      <p:sp>
        <p:nvSpPr>
          <p:cNvPr id="43056" name="Rectangle 48"/>
          <p:cNvSpPr>
            <a:spLocks noChangeArrowheads="1"/>
          </p:cNvSpPr>
          <p:nvPr/>
        </p:nvSpPr>
        <p:spPr bwMode="auto">
          <a:xfrm>
            <a:off x="4884739" y="2143126"/>
            <a:ext cx="6619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I</a:t>
            </a:r>
          </a:p>
        </p:txBody>
      </p:sp>
      <p:sp>
        <p:nvSpPr>
          <p:cNvPr id="43057" name="Rectangle 49"/>
          <p:cNvSpPr>
            <a:spLocks noChangeArrowheads="1"/>
          </p:cNvSpPr>
          <p:nvPr/>
        </p:nvSpPr>
        <p:spPr bwMode="auto">
          <a:xfrm>
            <a:off x="4221164" y="2143126"/>
            <a:ext cx="6635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K	</a:t>
            </a:r>
          </a:p>
        </p:txBody>
      </p:sp>
      <p:sp>
        <p:nvSpPr>
          <p:cNvPr id="20530" name="Rectangle 50"/>
          <p:cNvSpPr>
            <a:spLocks noChangeArrowheads="1"/>
          </p:cNvSpPr>
          <p:nvPr/>
        </p:nvSpPr>
        <p:spPr bwMode="auto">
          <a:xfrm>
            <a:off x="2895601" y="2143126"/>
            <a:ext cx="6635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endParaRPr lang="en-US" altLang="en-US" sz="3600" b="1">
              <a:solidFill>
                <a:srgbClr val="0066CC"/>
              </a:solidFill>
            </a:endParaRPr>
          </a:p>
        </p:txBody>
      </p:sp>
      <p:sp>
        <p:nvSpPr>
          <p:cNvPr id="43059" name="Rectangle 51"/>
          <p:cNvSpPr>
            <a:spLocks noChangeArrowheads="1"/>
          </p:cNvSpPr>
          <p:nvPr/>
        </p:nvSpPr>
        <p:spPr bwMode="auto">
          <a:xfrm>
            <a:off x="8861426" y="1490663"/>
            <a:ext cx="66357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H</a:t>
            </a:r>
          </a:p>
        </p:txBody>
      </p:sp>
      <p:sp>
        <p:nvSpPr>
          <p:cNvPr id="43060" name="Rectangle 52"/>
          <p:cNvSpPr>
            <a:spLocks noChangeArrowheads="1"/>
          </p:cNvSpPr>
          <p:nvPr/>
        </p:nvSpPr>
        <p:spPr bwMode="auto">
          <a:xfrm>
            <a:off x="8199439" y="1490663"/>
            <a:ext cx="66198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N</a:t>
            </a:r>
          </a:p>
        </p:txBody>
      </p:sp>
      <p:sp>
        <p:nvSpPr>
          <p:cNvPr id="43061" name="Rectangle 53"/>
          <p:cNvSpPr>
            <a:spLocks noChangeArrowheads="1"/>
          </p:cNvSpPr>
          <p:nvPr/>
        </p:nvSpPr>
        <p:spPr bwMode="auto">
          <a:xfrm>
            <a:off x="6873875" y="1490663"/>
            <a:ext cx="661988"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B</a:t>
            </a:r>
          </a:p>
        </p:txBody>
      </p:sp>
      <p:sp>
        <p:nvSpPr>
          <p:cNvPr id="43062" name="Rectangle 54"/>
          <p:cNvSpPr>
            <a:spLocks noChangeArrowheads="1"/>
          </p:cNvSpPr>
          <p:nvPr/>
        </p:nvSpPr>
        <p:spPr bwMode="auto">
          <a:xfrm>
            <a:off x="6210301" y="1490663"/>
            <a:ext cx="66357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G</a:t>
            </a:r>
          </a:p>
        </p:txBody>
      </p:sp>
      <p:sp>
        <p:nvSpPr>
          <p:cNvPr id="43063" name="Rectangle 55"/>
          <p:cNvSpPr>
            <a:spLocks noChangeArrowheads="1"/>
          </p:cNvSpPr>
          <p:nvPr/>
        </p:nvSpPr>
        <p:spPr bwMode="auto">
          <a:xfrm>
            <a:off x="5546726" y="1490663"/>
            <a:ext cx="66357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N</a:t>
            </a:r>
          </a:p>
        </p:txBody>
      </p:sp>
      <p:sp>
        <p:nvSpPr>
          <p:cNvPr id="43064" name="Rectangle 56"/>
          <p:cNvSpPr>
            <a:spLocks noChangeArrowheads="1"/>
          </p:cNvSpPr>
          <p:nvPr/>
        </p:nvSpPr>
        <p:spPr bwMode="auto">
          <a:xfrm>
            <a:off x="4884739" y="1490663"/>
            <a:ext cx="66198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Ả</a:t>
            </a:r>
          </a:p>
        </p:txBody>
      </p:sp>
      <p:sp>
        <p:nvSpPr>
          <p:cNvPr id="43065" name="Rectangle 57"/>
          <p:cNvSpPr>
            <a:spLocks noChangeArrowheads="1"/>
          </p:cNvSpPr>
          <p:nvPr/>
        </p:nvSpPr>
        <p:spPr bwMode="auto">
          <a:xfrm>
            <a:off x="4221164" y="1490663"/>
            <a:ext cx="66357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U</a:t>
            </a:r>
          </a:p>
        </p:txBody>
      </p:sp>
      <p:sp>
        <p:nvSpPr>
          <p:cNvPr id="20538" name="Rectangle 58"/>
          <p:cNvSpPr>
            <a:spLocks noChangeArrowheads="1"/>
          </p:cNvSpPr>
          <p:nvPr/>
        </p:nvSpPr>
        <p:spPr bwMode="auto">
          <a:xfrm>
            <a:off x="2895601" y="1490663"/>
            <a:ext cx="66357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endParaRPr lang="en-US" altLang="en-US" sz="3600" b="1">
              <a:solidFill>
                <a:srgbClr val="0066CC"/>
              </a:solidFill>
            </a:endParaRPr>
          </a:p>
        </p:txBody>
      </p:sp>
      <p:sp>
        <p:nvSpPr>
          <p:cNvPr id="20539" name="Rectangle 59"/>
          <p:cNvSpPr>
            <a:spLocks noChangeArrowheads="1"/>
          </p:cNvSpPr>
          <p:nvPr/>
        </p:nvSpPr>
        <p:spPr bwMode="auto">
          <a:xfrm>
            <a:off x="8861426" y="838201"/>
            <a:ext cx="6635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endParaRPr lang="en-US" altLang="en-US" sz="3600" b="1">
              <a:solidFill>
                <a:srgbClr val="0066CC"/>
              </a:solidFill>
            </a:endParaRPr>
          </a:p>
        </p:txBody>
      </p:sp>
      <p:sp>
        <p:nvSpPr>
          <p:cNvPr id="20540" name="Rectangle 60"/>
          <p:cNvSpPr>
            <a:spLocks noChangeArrowheads="1"/>
          </p:cNvSpPr>
          <p:nvPr/>
        </p:nvSpPr>
        <p:spPr bwMode="auto">
          <a:xfrm>
            <a:off x="8199439" y="838201"/>
            <a:ext cx="66198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endParaRPr lang="en-US" altLang="en-US" sz="3600" b="1">
              <a:solidFill>
                <a:srgbClr val="0066CC"/>
              </a:solidFill>
            </a:endParaRPr>
          </a:p>
        </p:txBody>
      </p:sp>
      <p:sp>
        <p:nvSpPr>
          <p:cNvPr id="43069" name="Rectangle 61"/>
          <p:cNvSpPr>
            <a:spLocks noChangeArrowheads="1"/>
          </p:cNvSpPr>
          <p:nvPr/>
        </p:nvSpPr>
        <p:spPr bwMode="auto">
          <a:xfrm>
            <a:off x="7535864" y="838201"/>
            <a:ext cx="6635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N</a:t>
            </a:r>
          </a:p>
        </p:txBody>
      </p:sp>
      <p:sp>
        <p:nvSpPr>
          <p:cNvPr id="43070" name="Rectangle 62"/>
          <p:cNvSpPr>
            <a:spLocks noChangeArrowheads="1"/>
          </p:cNvSpPr>
          <p:nvPr/>
        </p:nvSpPr>
        <p:spPr bwMode="auto">
          <a:xfrm>
            <a:off x="6873875" y="838201"/>
            <a:ext cx="6619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E</a:t>
            </a:r>
          </a:p>
        </p:txBody>
      </p:sp>
      <p:sp>
        <p:nvSpPr>
          <p:cNvPr id="43071" name="Rectangle 63"/>
          <p:cNvSpPr>
            <a:spLocks noChangeArrowheads="1"/>
          </p:cNvSpPr>
          <p:nvPr/>
        </p:nvSpPr>
        <p:spPr bwMode="auto">
          <a:xfrm>
            <a:off x="6210301" y="838201"/>
            <a:ext cx="6635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N</a:t>
            </a:r>
          </a:p>
        </p:txBody>
      </p:sp>
      <p:sp>
        <p:nvSpPr>
          <p:cNvPr id="43072" name="Rectangle 64"/>
          <p:cNvSpPr>
            <a:spLocks noChangeArrowheads="1"/>
          </p:cNvSpPr>
          <p:nvPr/>
        </p:nvSpPr>
        <p:spPr bwMode="auto">
          <a:xfrm>
            <a:off x="5546726" y="838201"/>
            <a:ext cx="6635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Ế</a:t>
            </a:r>
          </a:p>
        </p:txBody>
      </p:sp>
      <p:sp>
        <p:nvSpPr>
          <p:cNvPr id="20545" name="Rectangle 65"/>
          <p:cNvSpPr>
            <a:spLocks noChangeArrowheads="1"/>
          </p:cNvSpPr>
          <p:nvPr/>
        </p:nvSpPr>
        <p:spPr bwMode="auto">
          <a:xfrm>
            <a:off x="4221164" y="838201"/>
            <a:ext cx="6635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endParaRPr lang="en-US" altLang="en-US" sz="3600" b="1">
              <a:solidFill>
                <a:srgbClr val="0066CC"/>
              </a:solidFill>
            </a:endParaRPr>
          </a:p>
        </p:txBody>
      </p:sp>
      <p:sp>
        <p:nvSpPr>
          <p:cNvPr id="20546" name="Rectangle 66"/>
          <p:cNvSpPr>
            <a:spLocks noChangeArrowheads="1"/>
          </p:cNvSpPr>
          <p:nvPr/>
        </p:nvSpPr>
        <p:spPr bwMode="auto">
          <a:xfrm>
            <a:off x="3559175" y="838201"/>
            <a:ext cx="6619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endParaRPr lang="en-US" altLang="en-US" sz="3600" b="1">
              <a:solidFill>
                <a:srgbClr val="0066CC"/>
              </a:solidFill>
            </a:endParaRPr>
          </a:p>
        </p:txBody>
      </p:sp>
      <p:sp>
        <p:nvSpPr>
          <p:cNvPr id="20547" name="Rectangle 67"/>
          <p:cNvSpPr>
            <a:spLocks noChangeArrowheads="1"/>
          </p:cNvSpPr>
          <p:nvPr/>
        </p:nvSpPr>
        <p:spPr bwMode="auto">
          <a:xfrm>
            <a:off x="2895601" y="838201"/>
            <a:ext cx="6635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endParaRPr lang="en-US" altLang="en-US" sz="3600" b="1">
              <a:solidFill>
                <a:srgbClr val="0066CC"/>
              </a:solidFill>
            </a:endParaRPr>
          </a:p>
        </p:txBody>
      </p:sp>
      <p:sp>
        <p:nvSpPr>
          <p:cNvPr id="20548" name="Line 68"/>
          <p:cNvSpPr>
            <a:spLocks noChangeShapeType="1"/>
          </p:cNvSpPr>
          <p:nvPr/>
        </p:nvSpPr>
        <p:spPr bwMode="auto">
          <a:xfrm>
            <a:off x="2895601" y="838200"/>
            <a:ext cx="6635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cap="sq">
                <a:solidFill>
                  <a:srgbClr val="000000"/>
                </a:solidFill>
                <a:round/>
                <a:headEnd/>
                <a:tailEnd/>
              </a14:hiddenLine>
            </a:ext>
          </a:extLst>
        </p:spPr>
        <p:txBody>
          <a:bodyPr/>
          <a:lstStyle/>
          <a:p>
            <a:endParaRPr lang="en-US"/>
          </a:p>
        </p:txBody>
      </p:sp>
      <p:sp>
        <p:nvSpPr>
          <p:cNvPr id="20549" name="Line 69"/>
          <p:cNvSpPr>
            <a:spLocks noChangeShapeType="1"/>
          </p:cNvSpPr>
          <p:nvPr/>
        </p:nvSpPr>
        <p:spPr bwMode="auto">
          <a:xfrm>
            <a:off x="2895600" y="2743200"/>
            <a:ext cx="66294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50" name="Line 70"/>
          <p:cNvSpPr>
            <a:spLocks noChangeShapeType="1"/>
          </p:cNvSpPr>
          <p:nvPr/>
        </p:nvSpPr>
        <p:spPr bwMode="auto">
          <a:xfrm>
            <a:off x="2895601" y="4700588"/>
            <a:ext cx="6635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0551" name="Line 71"/>
          <p:cNvSpPr>
            <a:spLocks noChangeShapeType="1"/>
          </p:cNvSpPr>
          <p:nvPr/>
        </p:nvSpPr>
        <p:spPr bwMode="auto">
          <a:xfrm>
            <a:off x="2895600" y="838201"/>
            <a:ext cx="0" cy="6524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cap="sq">
                <a:solidFill>
                  <a:srgbClr val="000000"/>
                </a:solidFill>
                <a:round/>
                <a:headEnd/>
                <a:tailEnd/>
              </a14:hiddenLine>
            </a:ext>
          </a:extLst>
        </p:spPr>
        <p:txBody>
          <a:bodyPr/>
          <a:lstStyle/>
          <a:p>
            <a:endParaRPr lang="en-US"/>
          </a:p>
        </p:txBody>
      </p:sp>
      <p:sp>
        <p:nvSpPr>
          <p:cNvPr id="20552" name="Line 72"/>
          <p:cNvSpPr>
            <a:spLocks noChangeShapeType="1"/>
          </p:cNvSpPr>
          <p:nvPr/>
        </p:nvSpPr>
        <p:spPr bwMode="auto">
          <a:xfrm>
            <a:off x="4884738" y="838201"/>
            <a:ext cx="0" cy="255746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53" name="Line 73"/>
          <p:cNvSpPr>
            <a:spLocks noChangeShapeType="1"/>
          </p:cNvSpPr>
          <p:nvPr/>
        </p:nvSpPr>
        <p:spPr bwMode="auto">
          <a:xfrm>
            <a:off x="5546725" y="838200"/>
            <a:ext cx="0" cy="386238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54" name="Line 74"/>
          <p:cNvSpPr>
            <a:spLocks noChangeShapeType="1"/>
          </p:cNvSpPr>
          <p:nvPr/>
        </p:nvSpPr>
        <p:spPr bwMode="auto">
          <a:xfrm>
            <a:off x="6210300" y="838200"/>
            <a:ext cx="0" cy="386238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55" name="Line 75"/>
          <p:cNvSpPr>
            <a:spLocks noChangeShapeType="1"/>
          </p:cNvSpPr>
          <p:nvPr/>
        </p:nvSpPr>
        <p:spPr bwMode="auto">
          <a:xfrm>
            <a:off x="6873875" y="838200"/>
            <a:ext cx="0" cy="3862388"/>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56" name="Line 76"/>
          <p:cNvSpPr>
            <a:spLocks noChangeShapeType="1"/>
          </p:cNvSpPr>
          <p:nvPr/>
        </p:nvSpPr>
        <p:spPr bwMode="auto">
          <a:xfrm>
            <a:off x="9525000" y="838201"/>
            <a:ext cx="0" cy="6524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cap="sq">
                <a:solidFill>
                  <a:srgbClr val="000000"/>
                </a:solidFill>
                <a:round/>
                <a:headEnd/>
                <a:tailEnd/>
              </a14:hiddenLine>
            </a:ext>
          </a:extLst>
        </p:spPr>
        <p:txBody>
          <a:bodyPr/>
          <a:lstStyle/>
          <a:p>
            <a:endParaRPr lang="en-US"/>
          </a:p>
        </p:txBody>
      </p:sp>
      <p:sp>
        <p:nvSpPr>
          <p:cNvPr id="20557" name="Line 77"/>
          <p:cNvSpPr>
            <a:spLocks noChangeShapeType="1"/>
          </p:cNvSpPr>
          <p:nvPr/>
        </p:nvSpPr>
        <p:spPr bwMode="auto">
          <a:xfrm>
            <a:off x="3559175" y="838200"/>
            <a:ext cx="6619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cap="sq">
                <a:solidFill>
                  <a:srgbClr val="000000"/>
                </a:solidFill>
                <a:round/>
                <a:headEnd/>
                <a:tailEnd/>
              </a14:hiddenLine>
            </a:ext>
          </a:extLst>
        </p:spPr>
        <p:txBody>
          <a:bodyPr/>
          <a:lstStyle/>
          <a:p>
            <a:endParaRPr lang="en-US"/>
          </a:p>
        </p:txBody>
      </p:sp>
      <p:sp>
        <p:nvSpPr>
          <p:cNvPr id="20558" name="Line 78"/>
          <p:cNvSpPr>
            <a:spLocks noChangeShapeType="1"/>
          </p:cNvSpPr>
          <p:nvPr/>
        </p:nvSpPr>
        <p:spPr bwMode="auto">
          <a:xfrm>
            <a:off x="2895600" y="1490663"/>
            <a:ext cx="0" cy="6524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cap="sq">
                <a:solidFill>
                  <a:srgbClr val="000000"/>
                </a:solidFill>
                <a:round/>
                <a:headEnd/>
                <a:tailEnd/>
              </a14:hiddenLine>
            </a:ext>
          </a:extLst>
        </p:spPr>
        <p:txBody>
          <a:bodyPr/>
          <a:lstStyle/>
          <a:p>
            <a:endParaRPr lang="en-US"/>
          </a:p>
        </p:txBody>
      </p:sp>
      <p:sp>
        <p:nvSpPr>
          <p:cNvPr id="20559" name="Line 79"/>
          <p:cNvSpPr>
            <a:spLocks noChangeShapeType="1"/>
          </p:cNvSpPr>
          <p:nvPr/>
        </p:nvSpPr>
        <p:spPr bwMode="auto">
          <a:xfrm>
            <a:off x="4221164" y="838200"/>
            <a:ext cx="6635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cap="sq">
                <a:solidFill>
                  <a:srgbClr val="000000"/>
                </a:solidFill>
                <a:round/>
                <a:headEnd/>
                <a:tailEnd/>
              </a14:hiddenLine>
            </a:ext>
          </a:extLst>
        </p:spPr>
        <p:txBody>
          <a:bodyPr/>
          <a:lstStyle/>
          <a:p>
            <a:endParaRPr lang="en-US"/>
          </a:p>
        </p:txBody>
      </p:sp>
      <p:sp>
        <p:nvSpPr>
          <p:cNvPr id="20560" name="Line 80"/>
          <p:cNvSpPr>
            <a:spLocks noChangeShapeType="1"/>
          </p:cNvSpPr>
          <p:nvPr/>
        </p:nvSpPr>
        <p:spPr bwMode="auto">
          <a:xfrm>
            <a:off x="3559175" y="1490663"/>
            <a:ext cx="0" cy="65246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61" name="Line 81"/>
          <p:cNvSpPr>
            <a:spLocks noChangeShapeType="1"/>
          </p:cNvSpPr>
          <p:nvPr/>
        </p:nvSpPr>
        <p:spPr bwMode="auto">
          <a:xfrm>
            <a:off x="4221163" y="1490663"/>
            <a:ext cx="0" cy="19050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62" name="Line 82"/>
          <p:cNvSpPr>
            <a:spLocks noChangeShapeType="1"/>
          </p:cNvSpPr>
          <p:nvPr/>
        </p:nvSpPr>
        <p:spPr bwMode="auto">
          <a:xfrm>
            <a:off x="4884738" y="838200"/>
            <a:ext cx="3314700"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63" name="Line 83"/>
          <p:cNvSpPr>
            <a:spLocks noChangeShapeType="1"/>
          </p:cNvSpPr>
          <p:nvPr/>
        </p:nvSpPr>
        <p:spPr bwMode="auto">
          <a:xfrm>
            <a:off x="8861426" y="838200"/>
            <a:ext cx="6635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cap="sq">
                <a:solidFill>
                  <a:srgbClr val="000000"/>
                </a:solidFill>
                <a:round/>
                <a:headEnd/>
                <a:tailEnd/>
              </a14:hiddenLine>
            </a:ext>
          </a:extLst>
        </p:spPr>
        <p:txBody>
          <a:bodyPr/>
          <a:lstStyle/>
          <a:p>
            <a:endParaRPr lang="en-US"/>
          </a:p>
        </p:txBody>
      </p:sp>
      <p:sp>
        <p:nvSpPr>
          <p:cNvPr id="20564" name="Line 84"/>
          <p:cNvSpPr>
            <a:spLocks noChangeShapeType="1"/>
          </p:cNvSpPr>
          <p:nvPr/>
        </p:nvSpPr>
        <p:spPr bwMode="auto">
          <a:xfrm>
            <a:off x="8199439" y="838200"/>
            <a:ext cx="66198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cap="sq">
                <a:solidFill>
                  <a:srgbClr val="000000"/>
                </a:solidFill>
                <a:round/>
                <a:headEnd/>
                <a:tailEnd/>
              </a14:hiddenLine>
            </a:ext>
          </a:extLst>
        </p:spPr>
        <p:txBody>
          <a:bodyPr/>
          <a:lstStyle/>
          <a:p>
            <a:endParaRPr lang="en-US"/>
          </a:p>
        </p:txBody>
      </p:sp>
      <p:sp>
        <p:nvSpPr>
          <p:cNvPr id="20565" name="Line 85"/>
          <p:cNvSpPr>
            <a:spLocks noChangeShapeType="1"/>
          </p:cNvSpPr>
          <p:nvPr/>
        </p:nvSpPr>
        <p:spPr bwMode="auto">
          <a:xfrm>
            <a:off x="8861425" y="1490663"/>
            <a:ext cx="0" cy="19050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66" name="Line 86"/>
          <p:cNvSpPr>
            <a:spLocks noChangeShapeType="1"/>
          </p:cNvSpPr>
          <p:nvPr/>
        </p:nvSpPr>
        <p:spPr bwMode="auto">
          <a:xfrm>
            <a:off x="9525000" y="1490663"/>
            <a:ext cx="0" cy="652462"/>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67" name="Line 87"/>
          <p:cNvSpPr>
            <a:spLocks noChangeShapeType="1"/>
          </p:cNvSpPr>
          <p:nvPr/>
        </p:nvSpPr>
        <p:spPr bwMode="auto">
          <a:xfrm>
            <a:off x="2895600" y="2143126"/>
            <a:ext cx="0" cy="6000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cap="sq">
                <a:solidFill>
                  <a:srgbClr val="000000"/>
                </a:solidFill>
                <a:round/>
                <a:headEnd/>
                <a:tailEnd/>
              </a14:hiddenLine>
            </a:ext>
          </a:extLst>
        </p:spPr>
        <p:txBody>
          <a:bodyPr/>
          <a:lstStyle/>
          <a:p>
            <a:endParaRPr lang="en-US"/>
          </a:p>
        </p:txBody>
      </p:sp>
      <p:sp>
        <p:nvSpPr>
          <p:cNvPr id="20568" name="Line 88"/>
          <p:cNvSpPr>
            <a:spLocks noChangeShapeType="1"/>
          </p:cNvSpPr>
          <p:nvPr/>
        </p:nvSpPr>
        <p:spPr bwMode="auto">
          <a:xfrm>
            <a:off x="3559176" y="2143125"/>
            <a:ext cx="5965825"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69" name="Line 89"/>
          <p:cNvSpPr>
            <a:spLocks noChangeShapeType="1"/>
          </p:cNvSpPr>
          <p:nvPr/>
        </p:nvSpPr>
        <p:spPr bwMode="auto">
          <a:xfrm>
            <a:off x="2895600" y="2743201"/>
            <a:ext cx="0" cy="652463"/>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70" name="Line 90"/>
          <p:cNvSpPr>
            <a:spLocks noChangeShapeType="1"/>
          </p:cNvSpPr>
          <p:nvPr/>
        </p:nvSpPr>
        <p:spPr bwMode="auto">
          <a:xfrm>
            <a:off x="3559175" y="2743201"/>
            <a:ext cx="0" cy="65246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71" name="Line 91"/>
          <p:cNvSpPr>
            <a:spLocks noChangeShapeType="1"/>
          </p:cNvSpPr>
          <p:nvPr/>
        </p:nvSpPr>
        <p:spPr bwMode="auto">
          <a:xfrm>
            <a:off x="9525000" y="2743201"/>
            <a:ext cx="0" cy="652463"/>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72" name="Line 92"/>
          <p:cNvSpPr>
            <a:spLocks noChangeShapeType="1"/>
          </p:cNvSpPr>
          <p:nvPr/>
        </p:nvSpPr>
        <p:spPr bwMode="auto">
          <a:xfrm>
            <a:off x="9525000" y="2143126"/>
            <a:ext cx="0" cy="6000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cap="sq">
                <a:solidFill>
                  <a:srgbClr val="000000"/>
                </a:solidFill>
                <a:round/>
                <a:headEnd/>
                <a:tailEnd/>
              </a14:hiddenLine>
            </a:ext>
          </a:extLst>
        </p:spPr>
        <p:txBody>
          <a:bodyPr/>
          <a:lstStyle/>
          <a:p>
            <a:endParaRPr lang="en-US"/>
          </a:p>
        </p:txBody>
      </p:sp>
      <p:sp>
        <p:nvSpPr>
          <p:cNvPr id="20573" name="Line 93"/>
          <p:cNvSpPr>
            <a:spLocks noChangeShapeType="1"/>
          </p:cNvSpPr>
          <p:nvPr/>
        </p:nvSpPr>
        <p:spPr bwMode="auto">
          <a:xfrm>
            <a:off x="2895600" y="4048126"/>
            <a:ext cx="0" cy="6524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cap="sq">
                <a:solidFill>
                  <a:srgbClr val="000000"/>
                </a:solidFill>
                <a:round/>
                <a:headEnd/>
                <a:tailEnd/>
              </a14:hiddenLine>
            </a:ext>
          </a:extLst>
        </p:spPr>
        <p:txBody>
          <a:bodyPr/>
          <a:lstStyle/>
          <a:p>
            <a:endParaRPr lang="en-US"/>
          </a:p>
        </p:txBody>
      </p:sp>
      <p:sp>
        <p:nvSpPr>
          <p:cNvPr id="20574" name="Line 94"/>
          <p:cNvSpPr>
            <a:spLocks noChangeShapeType="1"/>
          </p:cNvSpPr>
          <p:nvPr/>
        </p:nvSpPr>
        <p:spPr bwMode="auto">
          <a:xfrm>
            <a:off x="2895600" y="3395663"/>
            <a:ext cx="0" cy="6524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cap="sq">
                <a:solidFill>
                  <a:srgbClr val="000000"/>
                </a:solidFill>
                <a:round/>
                <a:headEnd/>
                <a:tailEnd/>
              </a14:hiddenLine>
            </a:ext>
          </a:extLst>
        </p:spPr>
        <p:txBody>
          <a:bodyPr/>
          <a:lstStyle/>
          <a:p>
            <a:endParaRPr lang="en-US"/>
          </a:p>
        </p:txBody>
      </p:sp>
      <p:sp>
        <p:nvSpPr>
          <p:cNvPr id="20575" name="Line 95"/>
          <p:cNvSpPr>
            <a:spLocks noChangeShapeType="1"/>
          </p:cNvSpPr>
          <p:nvPr/>
        </p:nvSpPr>
        <p:spPr bwMode="auto">
          <a:xfrm>
            <a:off x="4884738" y="4048126"/>
            <a:ext cx="0" cy="65246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76" name="Line 96"/>
          <p:cNvSpPr>
            <a:spLocks noChangeShapeType="1"/>
          </p:cNvSpPr>
          <p:nvPr/>
        </p:nvSpPr>
        <p:spPr bwMode="auto">
          <a:xfrm>
            <a:off x="8199438" y="4048126"/>
            <a:ext cx="0" cy="65246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77" name="Line 97"/>
          <p:cNvSpPr>
            <a:spLocks noChangeShapeType="1"/>
          </p:cNvSpPr>
          <p:nvPr/>
        </p:nvSpPr>
        <p:spPr bwMode="auto">
          <a:xfrm>
            <a:off x="8861425" y="4048126"/>
            <a:ext cx="0" cy="65246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78" name="Line 98"/>
          <p:cNvSpPr>
            <a:spLocks noChangeShapeType="1"/>
          </p:cNvSpPr>
          <p:nvPr/>
        </p:nvSpPr>
        <p:spPr bwMode="auto">
          <a:xfrm>
            <a:off x="9525000" y="4048126"/>
            <a:ext cx="0" cy="6524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cap="sq">
                <a:solidFill>
                  <a:srgbClr val="000000"/>
                </a:solidFill>
                <a:round/>
                <a:headEnd/>
                <a:tailEnd/>
              </a14:hiddenLine>
            </a:ext>
          </a:extLst>
        </p:spPr>
        <p:txBody>
          <a:bodyPr/>
          <a:lstStyle/>
          <a:p>
            <a:endParaRPr lang="en-US"/>
          </a:p>
        </p:txBody>
      </p:sp>
      <p:sp>
        <p:nvSpPr>
          <p:cNvPr id="20579" name="Line 99"/>
          <p:cNvSpPr>
            <a:spLocks noChangeShapeType="1"/>
          </p:cNvSpPr>
          <p:nvPr/>
        </p:nvSpPr>
        <p:spPr bwMode="auto">
          <a:xfrm>
            <a:off x="9525000" y="3395663"/>
            <a:ext cx="0" cy="6524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cap="sq">
                <a:solidFill>
                  <a:srgbClr val="000000"/>
                </a:solidFill>
                <a:round/>
                <a:headEnd/>
                <a:tailEnd/>
              </a14:hiddenLine>
            </a:ext>
          </a:extLst>
        </p:spPr>
        <p:txBody>
          <a:bodyPr/>
          <a:lstStyle/>
          <a:p>
            <a:endParaRPr lang="en-US"/>
          </a:p>
        </p:txBody>
      </p:sp>
      <p:sp>
        <p:nvSpPr>
          <p:cNvPr id="20580" name="Line 100"/>
          <p:cNvSpPr>
            <a:spLocks noChangeShapeType="1"/>
          </p:cNvSpPr>
          <p:nvPr/>
        </p:nvSpPr>
        <p:spPr bwMode="auto">
          <a:xfrm>
            <a:off x="4884739" y="4700588"/>
            <a:ext cx="3976687" cy="0"/>
          </a:xfrm>
          <a:prstGeom prst="line">
            <a:avLst/>
          </a:prstGeom>
          <a:noFill/>
          <a:ln w="31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81" name="Line 101"/>
          <p:cNvSpPr>
            <a:spLocks noChangeShapeType="1"/>
          </p:cNvSpPr>
          <p:nvPr/>
        </p:nvSpPr>
        <p:spPr bwMode="auto">
          <a:xfrm>
            <a:off x="3559175" y="4700588"/>
            <a:ext cx="6619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0582" name="Line 102"/>
          <p:cNvSpPr>
            <a:spLocks noChangeShapeType="1"/>
          </p:cNvSpPr>
          <p:nvPr/>
        </p:nvSpPr>
        <p:spPr bwMode="auto">
          <a:xfrm>
            <a:off x="4221164" y="4700588"/>
            <a:ext cx="6635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sp>
        <p:nvSpPr>
          <p:cNvPr id="20583" name="Line 103"/>
          <p:cNvSpPr>
            <a:spLocks noChangeShapeType="1"/>
          </p:cNvSpPr>
          <p:nvPr/>
        </p:nvSpPr>
        <p:spPr bwMode="auto">
          <a:xfrm>
            <a:off x="4884739" y="4048125"/>
            <a:ext cx="3976687"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84" name="Line 104"/>
          <p:cNvSpPr>
            <a:spLocks noChangeShapeType="1"/>
          </p:cNvSpPr>
          <p:nvPr/>
        </p:nvSpPr>
        <p:spPr bwMode="auto">
          <a:xfrm>
            <a:off x="8861426" y="4700588"/>
            <a:ext cx="6635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cap="sq">
                <a:solidFill>
                  <a:srgbClr val="000000"/>
                </a:solidFill>
                <a:round/>
                <a:headEnd/>
                <a:tailEnd/>
              </a14:hiddenLine>
            </a:ext>
          </a:extLst>
        </p:spPr>
        <p:txBody>
          <a:bodyPr/>
          <a:lstStyle/>
          <a:p>
            <a:endParaRPr lang="en-US"/>
          </a:p>
        </p:txBody>
      </p:sp>
      <p:sp>
        <p:nvSpPr>
          <p:cNvPr id="43113" name="Oval 105"/>
          <p:cNvSpPr>
            <a:spLocks noChangeArrowheads="1"/>
          </p:cNvSpPr>
          <p:nvPr/>
        </p:nvSpPr>
        <p:spPr bwMode="auto">
          <a:xfrm>
            <a:off x="1905001" y="838200"/>
            <a:ext cx="639763" cy="457200"/>
          </a:xfrm>
          <a:prstGeom prst="ellipse">
            <a:avLst/>
          </a:prstGeom>
          <a:gradFill rotWithShape="1">
            <a:gsLst>
              <a:gs pos="0">
                <a:schemeClr val="bg1"/>
              </a:gs>
              <a:gs pos="100000">
                <a:srgbClr val="FF0000">
                  <a:alpha val="98000"/>
                </a:srgbClr>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b="1">
                <a:solidFill>
                  <a:srgbClr val="0066CC"/>
                </a:solidFill>
                <a:latin typeface="Arial" panose="020B0604020202020204" pitchFamily="34" charset="0"/>
              </a:rPr>
              <a:t>1</a:t>
            </a:r>
          </a:p>
        </p:txBody>
      </p:sp>
      <p:sp>
        <p:nvSpPr>
          <p:cNvPr id="43114" name="Oval 106"/>
          <p:cNvSpPr>
            <a:spLocks noChangeArrowheads="1"/>
          </p:cNvSpPr>
          <p:nvPr/>
        </p:nvSpPr>
        <p:spPr bwMode="auto">
          <a:xfrm>
            <a:off x="1905001" y="1552575"/>
            <a:ext cx="639763" cy="457200"/>
          </a:xfrm>
          <a:prstGeom prst="ellipse">
            <a:avLst/>
          </a:prstGeom>
          <a:gradFill rotWithShape="1">
            <a:gsLst>
              <a:gs pos="0">
                <a:schemeClr val="bg1"/>
              </a:gs>
              <a:gs pos="100000">
                <a:srgbClr val="FF0000">
                  <a:alpha val="98000"/>
                </a:srgbClr>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b="1">
                <a:solidFill>
                  <a:srgbClr val="0066CC"/>
                </a:solidFill>
                <a:latin typeface="Arial" panose="020B0604020202020204" pitchFamily="34" charset="0"/>
              </a:rPr>
              <a:t>2</a:t>
            </a:r>
          </a:p>
        </p:txBody>
      </p:sp>
      <p:sp>
        <p:nvSpPr>
          <p:cNvPr id="43115" name="Oval 107"/>
          <p:cNvSpPr>
            <a:spLocks noChangeArrowheads="1"/>
          </p:cNvSpPr>
          <p:nvPr/>
        </p:nvSpPr>
        <p:spPr bwMode="auto">
          <a:xfrm>
            <a:off x="1905001" y="2190750"/>
            <a:ext cx="639763" cy="457200"/>
          </a:xfrm>
          <a:prstGeom prst="ellipse">
            <a:avLst/>
          </a:prstGeom>
          <a:gradFill rotWithShape="1">
            <a:gsLst>
              <a:gs pos="0">
                <a:schemeClr val="bg1"/>
              </a:gs>
              <a:gs pos="100000">
                <a:srgbClr val="FF0000">
                  <a:alpha val="98000"/>
                </a:srgbClr>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b="1">
                <a:solidFill>
                  <a:srgbClr val="0066CC"/>
                </a:solidFill>
                <a:latin typeface="Arial" panose="020B0604020202020204" pitchFamily="34" charset="0"/>
              </a:rPr>
              <a:t>3</a:t>
            </a:r>
          </a:p>
        </p:txBody>
      </p:sp>
      <p:sp>
        <p:nvSpPr>
          <p:cNvPr id="43116" name="Oval 108"/>
          <p:cNvSpPr>
            <a:spLocks noChangeArrowheads="1"/>
          </p:cNvSpPr>
          <p:nvPr/>
        </p:nvSpPr>
        <p:spPr bwMode="auto">
          <a:xfrm>
            <a:off x="1905001" y="2819400"/>
            <a:ext cx="639763" cy="457200"/>
          </a:xfrm>
          <a:prstGeom prst="ellipse">
            <a:avLst/>
          </a:prstGeom>
          <a:gradFill rotWithShape="1">
            <a:gsLst>
              <a:gs pos="0">
                <a:schemeClr val="bg1"/>
              </a:gs>
              <a:gs pos="100000">
                <a:srgbClr val="FF0000">
                  <a:alpha val="98000"/>
                </a:srgbClr>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b="1">
                <a:solidFill>
                  <a:srgbClr val="0066CC"/>
                </a:solidFill>
                <a:latin typeface="Arial" panose="020B0604020202020204" pitchFamily="34" charset="0"/>
              </a:rPr>
              <a:t>4</a:t>
            </a:r>
          </a:p>
        </p:txBody>
      </p:sp>
      <p:sp>
        <p:nvSpPr>
          <p:cNvPr id="43117" name="Oval 109"/>
          <p:cNvSpPr>
            <a:spLocks noChangeArrowheads="1"/>
          </p:cNvSpPr>
          <p:nvPr/>
        </p:nvSpPr>
        <p:spPr bwMode="auto">
          <a:xfrm>
            <a:off x="1905001" y="3505200"/>
            <a:ext cx="639763" cy="457200"/>
          </a:xfrm>
          <a:prstGeom prst="ellipse">
            <a:avLst/>
          </a:prstGeom>
          <a:gradFill rotWithShape="1">
            <a:gsLst>
              <a:gs pos="0">
                <a:schemeClr val="bg1"/>
              </a:gs>
              <a:gs pos="100000">
                <a:srgbClr val="FF0000">
                  <a:alpha val="98000"/>
                </a:srgbClr>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b="1">
                <a:solidFill>
                  <a:srgbClr val="0066CC"/>
                </a:solidFill>
                <a:latin typeface="Arial" panose="020B0604020202020204" pitchFamily="34" charset="0"/>
              </a:rPr>
              <a:t>5</a:t>
            </a:r>
          </a:p>
        </p:txBody>
      </p:sp>
      <p:sp>
        <p:nvSpPr>
          <p:cNvPr id="43118" name="Oval 110"/>
          <p:cNvSpPr>
            <a:spLocks noChangeArrowheads="1"/>
          </p:cNvSpPr>
          <p:nvPr/>
        </p:nvSpPr>
        <p:spPr bwMode="auto">
          <a:xfrm>
            <a:off x="1905001" y="4162425"/>
            <a:ext cx="639763" cy="457200"/>
          </a:xfrm>
          <a:prstGeom prst="ellipse">
            <a:avLst/>
          </a:prstGeom>
          <a:gradFill rotWithShape="1">
            <a:gsLst>
              <a:gs pos="0">
                <a:schemeClr val="bg1"/>
              </a:gs>
              <a:gs pos="100000">
                <a:srgbClr val="FF0000">
                  <a:alpha val="98000"/>
                </a:srgbClr>
              </a:gs>
            </a:gsLst>
            <a:path path="shape">
              <a:fillToRect l="50000" t="50000" r="50000" b="50000"/>
            </a:path>
          </a:gradFill>
          <a:ln w="9525">
            <a:solidFill>
              <a:schemeClr val="tx1"/>
            </a:solidFill>
            <a:round/>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b="1">
                <a:solidFill>
                  <a:srgbClr val="0066CC"/>
                </a:solidFill>
                <a:latin typeface="Arial" panose="020B0604020202020204" pitchFamily="34" charset="0"/>
              </a:rPr>
              <a:t>6</a:t>
            </a:r>
          </a:p>
        </p:txBody>
      </p:sp>
      <p:graphicFrame>
        <p:nvGraphicFramePr>
          <p:cNvPr id="43119" name="Group 111"/>
          <p:cNvGraphicFramePr>
            <a:graphicFrameLocks noGrp="1"/>
          </p:cNvGraphicFramePr>
          <p:nvPr>
            <p:ph/>
            <p:extLst>
              <p:ext uri="{D42A27DB-BD31-4B8C-83A1-F6EECF244321}">
                <p14:modId xmlns:p14="http://schemas.microsoft.com/office/powerpoint/2010/main" val="4062597900"/>
              </p:ext>
            </p:extLst>
          </p:nvPr>
        </p:nvGraphicFramePr>
        <p:xfrm>
          <a:off x="4433106" y="5311774"/>
          <a:ext cx="5396694" cy="640034"/>
        </p:xfrm>
        <a:graphic>
          <a:graphicData uri="http://schemas.openxmlformats.org/drawingml/2006/table">
            <a:tbl>
              <a:tblPr/>
              <a:tblGrid>
                <a:gridCol w="899449"/>
                <a:gridCol w="899449"/>
                <a:gridCol w="899449"/>
                <a:gridCol w="899449"/>
                <a:gridCol w="899449"/>
                <a:gridCol w="899449"/>
              </a:tblGrid>
              <a:tr h="5860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1" i="0" u="none" strike="noStrike" cap="none" normalizeH="0" baseline="0" dirty="0" smtClean="0">
                        <a:ln>
                          <a:noFill/>
                        </a:ln>
                        <a:solidFill>
                          <a:srgbClr val="0066CC"/>
                        </a:solidFill>
                        <a:effectLst/>
                        <a:latin typeface="Times New Roman" pitchFamily="18" charset="0"/>
                      </a:endParaRP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1" i="0" u="none" strike="noStrike" cap="none" normalizeH="0" baseline="0" dirty="0" smtClean="0">
                        <a:ln>
                          <a:noFill/>
                        </a:ln>
                        <a:solidFill>
                          <a:srgbClr val="0066CC"/>
                        </a:solidFill>
                        <a:effectLst/>
                        <a:latin typeface="Times New Roman" pitchFamily="18"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1" i="0" u="none" strike="noStrike" cap="none" normalizeH="0" baseline="0" dirty="0" smtClean="0">
                        <a:ln>
                          <a:noFill/>
                        </a:ln>
                        <a:solidFill>
                          <a:srgbClr val="0066CC"/>
                        </a:solidFill>
                        <a:effectLst/>
                        <a:latin typeface="Times New Roman" pitchFamily="18"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1" i="0" u="none" strike="noStrike" cap="none" normalizeH="0" baseline="0" dirty="0" smtClean="0">
                        <a:ln>
                          <a:noFill/>
                        </a:ln>
                        <a:solidFill>
                          <a:srgbClr val="0066CC"/>
                        </a:solidFill>
                        <a:effectLst/>
                        <a:latin typeface="Times New Roman" pitchFamily="18"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1" i="0" u="none" strike="noStrike" cap="none" normalizeH="0" baseline="0" dirty="0" smtClean="0">
                        <a:ln>
                          <a:noFill/>
                        </a:ln>
                        <a:solidFill>
                          <a:srgbClr val="0066CC"/>
                        </a:solidFill>
                        <a:effectLst/>
                        <a:latin typeface="Times New Roman" pitchFamily="18" charset="0"/>
                      </a:endParaRP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1" i="0" u="none" strike="noStrike" cap="none" normalizeH="0" baseline="0" dirty="0" smtClean="0">
                        <a:ln>
                          <a:noFill/>
                        </a:ln>
                        <a:solidFill>
                          <a:srgbClr val="0066CC"/>
                        </a:solidFill>
                        <a:effectLst/>
                        <a:latin typeface="Times New Roman" pitchFamily="18" charset="0"/>
                      </a:endParaRP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135" name="AutoShape 127"/>
          <p:cNvSpPr>
            <a:spLocks noChangeArrowheads="1"/>
          </p:cNvSpPr>
          <p:nvPr/>
        </p:nvSpPr>
        <p:spPr bwMode="auto">
          <a:xfrm>
            <a:off x="474563" y="4714605"/>
            <a:ext cx="2963118" cy="1524149"/>
          </a:xfrm>
          <a:prstGeom prst="star5">
            <a:avLst/>
          </a:prstGeom>
          <a:gradFill rotWithShape="1">
            <a:gsLst>
              <a:gs pos="0">
                <a:schemeClr val="bg1"/>
              </a:gs>
              <a:gs pos="100000">
                <a:srgbClr val="F32B03"/>
              </a:gs>
            </a:gsLst>
            <a:path path="shape">
              <a:fillToRect l="50000" t="50000" r="50000" b="50000"/>
            </a:path>
          </a:gradFill>
          <a:ln w="9525">
            <a:solidFill>
              <a:schemeClr val="tx1"/>
            </a:solidFill>
            <a:miter lim="800000"/>
            <a:headEnd/>
            <a:tailEnd/>
          </a:ln>
          <a:effectLst/>
        </p:spPr>
        <p:txBody>
          <a:bodyPr wrap="none" anchor="ctr"/>
          <a:lstStyle/>
          <a:p>
            <a:pPr algn="ctr">
              <a:defRPr/>
            </a:pPr>
            <a:r>
              <a:rPr lang="en-US" sz="2800" b="1" dirty="0" err="1" smtClean="0">
                <a:solidFill>
                  <a:srgbClr val="0066CC"/>
                </a:solidFill>
                <a:latin typeface="Times New Roman" panose="02020603050405020304" pitchFamily="18" charset="0"/>
                <a:cs typeface="Times New Roman" panose="02020603050405020304" pitchFamily="18" charset="0"/>
              </a:rPr>
              <a:t>Từ</a:t>
            </a:r>
            <a:r>
              <a:rPr lang="en-US" sz="2800" b="1" dirty="0" smtClean="0">
                <a:solidFill>
                  <a:srgbClr val="0066CC"/>
                </a:solidFill>
                <a:latin typeface="Times New Roman" panose="02020603050405020304" pitchFamily="18" charset="0"/>
                <a:cs typeface="Times New Roman" panose="02020603050405020304" pitchFamily="18" charset="0"/>
              </a:rPr>
              <a:t> </a:t>
            </a:r>
            <a:r>
              <a:rPr lang="en-US" sz="2800" b="1" dirty="0" err="1" smtClean="0">
                <a:solidFill>
                  <a:srgbClr val="0066CC"/>
                </a:solidFill>
                <a:latin typeface="Times New Roman" panose="02020603050405020304" pitchFamily="18" charset="0"/>
                <a:cs typeface="Times New Roman" panose="02020603050405020304" pitchFamily="18" charset="0"/>
              </a:rPr>
              <a:t>khóa</a:t>
            </a:r>
            <a:endParaRPr lang="en-US" sz="2800" b="1" dirty="0">
              <a:solidFill>
                <a:srgbClr val="0066CC"/>
              </a:solidFill>
              <a:latin typeface="Times New Roman" panose="02020603050405020304" pitchFamily="18" charset="0"/>
              <a:cs typeface="Times New Roman" panose="02020603050405020304" pitchFamily="18" charset="0"/>
            </a:endParaRPr>
          </a:p>
        </p:txBody>
      </p:sp>
      <p:sp>
        <p:nvSpPr>
          <p:cNvPr id="43136" name="Text Box 128"/>
          <p:cNvSpPr txBox="1">
            <a:spLocks noChangeArrowheads="1"/>
          </p:cNvSpPr>
          <p:nvPr/>
        </p:nvSpPr>
        <p:spPr bwMode="auto">
          <a:xfrm>
            <a:off x="2667000" y="6110288"/>
            <a:ext cx="7162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latin typeface="Arial" panose="020B0604020202020204" pitchFamily="34" charset="0"/>
              </a:rPr>
              <a:t>Vườn quốc gia này nằm ở Tỉnh Thanh Hóa</a:t>
            </a:r>
          </a:p>
        </p:txBody>
      </p:sp>
      <p:sp>
        <p:nvSpPr>
          <p:cNvPr id="43137" name="Text Box 129"/>
          <p:cNvSpPr txBox="1">
            <a:spLocks noChangeArrowheads="1"/>
          </p:cNvSpPr>
          <p:nvPr/>
        </p:nvSpPr>
        <p:spPr bwMode="auto">
          <a:xfrm>
            <a:off x="2681288" y="5911850"/>
            <a:ext cx="7010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latin typeface="Arial" panose="020B0604020202020204" pitchFamily="34" charset="0"/>
              </a:rPr>
              <a:t>Quần thể hang động Phong Nha-Kẻ Bàng nằm ở tỉnh này</a:t>
            </a:r>
          </a:p>
        </p:txBody>
      </p:sp>
      <p:sp>
        <p:nvSpPr>
          <p:cNvPr id="43138" name="Text Box 130"/>
          <p:cNvSpPr txBox="1">
            <a:spLocks noChangeArrowheads="1"/>
          </p:cNvSpPr>
          <p:nvPr/>
        </p:nvSpPr>
        <p:spPr bwMode="auto">
          <a:xfrm>
            <a:off x="2743200" y="6124576"/>
            <a:ext cx="701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latin typeface="Arial" panose="020B0604020202020204" pitchFamily="34" charset="0"/>
              </a:rPr>
              <a:t>Ngôi nhà Bác Hồ nằm ở ngôi làng này.</a:t>
            </a:r>
          </a:p>
        </p:txBody>
      </p:sp>
      <p:sp>
        <p:nvSpPr>
          <p:cNvPr id="43139" name="Text Box 131"/>
          <p:cNvSpPr txBox="1">
            <a:spLocks noChangeArrowheads="1"/>
          </p:cNvSpPr>
          <p:nvPr/>
        </p:nvSpPr>
        <p:spPr bwMode="auto">
          <a:xfrm>
            <a:off x="2667000" y="5911850"/>
            <a:ext cx="7086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latin typeface="Arial" panose="020B0604020202020204" pitchFamily="34" charset="0"/>
              </a:rPr>
              <a:t>Ngành công nghiệp phát triển nhất ở Bắc Trung Bộ.</a:t>
            </a:r>
          </a:p>
        </p:txBody>
      </p:sp>
      <p:sp>
        <p:nvSpPr>
          <p:cNvPr id="43140" name="Text Box 132"/>
          <p:cNvSpPr txBox="1">
            <a:spLocks noChangeArrowheads="1"/>
          </p:cNvSpPr>
          <p:nvPr/>
        </p:nvSpPr>
        <p:spPr bwMode="auto">
          <a:xfrm>
            <a:off x="2681288" y="591185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latin typeface="Arial" panose="020B0604020202020204" pitchFamily="34" charset="0"/>
              </a:rPr>
              <a:t>Cây công nghiệp hằng năm được trồng nhiều trên vùng đất cát pha duyên hải Bắc Trung Bộ</a:t>
            </a:r>
          </a:p>
        </p:txBody>
      </p:sp>
      <p:sp>
        <p:nvSpPr>
          <p:cNvPr id="43141" name="Rectangle 133"/>
          <p:cNvSpPr>
            <a:spLocks noChangeArrowheads="1"/>
          </p:cNvSpPr>
          <p:nvPr/>
        </p:nvSpPr>
        <p:spPr bwMode="auto">
          <a:xfrm>
            <a:off x="6872289" y="3400426"/>
            <a:ext cx="66198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dirty="0">
                <a:solidFill>
                  <a:srgbClr val="F32B03"/>
                </a:solidFill>
              </a:rPr>
              <a:t>C</a:t>
            </a:r>
          </a:p>
        </p:txBody>
      </p:sp>
      <p:sp>
        <p:nvSpPr>
          <p:cNvPr id="43142" name="Text Box 134"/>
          <p:cNvSpPr txBox="1">
            <a:spLocks noChangeArrowheads="1"/>
          </p:cNvSpPr>
          <p:nvPr/>
        </p:nvSpPr>
        <p:spPr bwMode="auto">
          <a:xfrm>
            <a:off x="2286000" y="5911850"/>
            <a:ext cx="8382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a:latin typeface="Arial" panose="020B0604020202020204" pitchFamily="34" charset="0"/>
              </a:rPr>
              <a:t>Ngành dịch vụ có nhiều tiềm năng để phát triển ở Bắc trung Bộ</a:t>
            </a:r>
          </a:p>
        </p:txBody>
      </p:sp>
      <p:sp>
        <p:nvSpPr>
          <p:cNvPr id="43143" name="Rectangle 135"/>
          <p:cNvSpPr>
            <a:spLocks noChangeArrowheads="1"/>
          </p:cNvSpPr>
          <p:nvPr/>
        </p:nvSpPr>
        <p:spPr bwMode="auto">
          <a:xfrm>
            <a:off x="5541964" y="4052888"/>
            <a:ext cx="66357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F32B03"/>
                </a:solidFill>
              </a:rPr>
              <a:t>U</a:t>
            </a:r>
          </a:p>
        </p:txBody>
      </p:sp>
      <p:sp>
        <p:nvSpPr>
          <p:cNvPr id="43144" name="Rectangle 136"/>
          <p:cNvSpPr>
            <a:spLocks noChangeArrowheads="1"/>
          </p:cNvSpPr>
          <p:nvPr/>
        </p:nvSpPr>
        <p:spPr bwMode="auto">
          <a:xfrm>
            <a:off x="7535864" y="1490663"/>
            <a:ext cx="66357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a:solidFill>
                  <a:srgbClr val="0066CC"/>
                </a:solidFill>
              </a:rPr>
              <a:t>Ì</a:t>
            </a:r>
          </a:p>
        </p:txBody>
      </p:sp>
      <p:sp>
        <p:nvSpPr>
          <p:cNvPr id="43145" name="Text Box 137"/>
          <p:cNvSpPr txBox="1">
            <a:spLocks noChangeArrowheads="1"/>
          </p:cNvSpPr>
          <p:nvPr/>
        </p:nvSpPr>
        <p:spPr bwMode="auto">
          <a:xfrm>
            <a:off x="2324100" y="591185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dirty="0" err="1">
                <a:cs typeface="Times New Roman" panose="02020603050405020304" pitchFamily="18" charset="0"/>
              </a:rPr>
              <a:t>Một</a:t>
            </a:r>
            <a:r>
              <a:rPr lang="en-US" altLang="en-US" sz="2800" dirty="0">
                <a:cs typeface="Times New Roman" panose="02020603050405020304" pitchFamily="18" charset="0"/>
              </a:rPr>
              <a:t> </a:t>
            </a:r>
            <a:r>
              <a:rPr lang="en-US" altLang="en-US" sz="2800" dirty="0" err="1">
                <a:cs typeface="Times New Roman" panose="02020603050405020304" pitchFamily="18" charset="0"/>
              </a:rPr>
              <a:t>địa</a:t>
            </a:r>
            <a:r>
              <a:rPr lang="en-US" altLang="en-US" sz="2800" dirty="0">
                <a:cs typeface="Times New Roman" panose="02020603050405020304" pitchFamily="18" charset="0"/>
              </a:rPr>
              <a:t> </a:t>
            </a:r>
            <a:r>
              <a:rPr lang="en-US" altLang="en-US" sz="2800" dirty="0" err="1">
                <a:cs typeface="Times New Roman" panose="02020603050405020304" pitchFamily="18" charset="0"/>
              </a:rPr>
              <a:t>điểm</a:t>
            </a:r>
            <a:r>
              <a:rPr lang="en-US" altLang="en-US" sz="2800" dirty="0">
                <a:cs typeface="Times New Roman" panose="02020603050405020304" pitchFamily="18" charset="0"/>
              </a:rPr>
              <a:t> </a:t>
            </a:r>
            <a:r>
              <a:rPr lang="en-US" altLang="en-US" sz="2800" dirty="0" err="1">
                <a:cs typeface="Times New Roman" panose="02020603050405020304" pitchFamily="18" charset="0"/>
              </a:rPr>
              <a:t>tham</a:t>
            </a:r>
            <a:r>
              <a:rPr lang="en-US" altLang="en-US" sz="2800" dirty="0">
                <a:cs typeface="Times New Roman" panose="02020603050405020304" pitchFamily="18" charset="0"/>
              </a:rPr>
              <a:t> </a:t>
            </a:r>
            <a:r>
              <a:rPr lang="en-US" altLang="en-US" sz="2800" dirty="0" err="1">
                <a:cs typeface="Times New Roman" panose="02020603050405020304" pitchFamily="18" charset="0"/>
              </a:rPr>
              <a:t>quan</a:t>
            </a:r>
            <a:r>
              <a:rPr lang="en-US" altLang="en-US" sz="2800" dirty="0">
                <a:cs typeface="Times New Roman" panose="02020603050405020304" pitchFamily="18" charset="0"/>
              </a:rPr>
              <a:t> du </a:t>
            </a:r>
            <a:r>
              <a:rPr lang="en-US" altLang="en-US" sz="2800" dirty="0" err="1">
                <a:cs typeface="Times New Roman" panose="02020603050405020304" pitchFamily="18" charset="0"/>
              </a:rPr>
              <a:t>lịch</a:t>
            </a:r>
            <a:r>
              <a:rPr lang="en-US" altLang="en-US" sz="2800" dirty="0">
                <a:cs typeface="Times New Roman" panose="02020603050405020304" pitchFamily="18" charset="0"/>
              </a:rPr>
              <a:t> </a:t>
            </a:r>
            <a:r>
              <a:rPr lang="en-US" altLang="en-US" sz="2800" dirty="0" err="1">
                <a:cs typeface="Times New Roman" panose="02020603050405020304" pitchFamily="18" charset="0"/>
              </a:rPr>
              <a:t>không</a:t>
            </a:r>
            <a:r>
              <a:rPr lang="en-US" altLang="en-US" sz="2800" dirty="0">
                <a:cs typeface="Times New Roman" panose="02020603050405020304" pitchFamily="18" charset="0"/>
              </a:rPr>
              <a:t> </a:t>
            </a:r>
            <a:r>
              <a:rPr lang="en-US" altLang="en-US" sz="2800" dirty="0" err="1">
                <a:cs typeface="Times New Roman" panose="02020603050405020304" pitchFamily="18" charset="0"/>
              </a:rPr>
              <a:t>thể</a:t>
            </a:r>
            <a:r>
              <a:rPr lang="en-US" altLang="en-US" sz="2800" dirty="0">
                <a:cs typeface="Times New Roman" panose="02020603050405020304" pitchFamily="18" charset="0"/>
              </a:rPr>
              <a:t> </a:t>
            </a:r>
            <a:r>
              <a:rPr lang="en-US" altLang="en-US" sz="2800" dirty="0" err="1">
                <a:cs typeface="Times New Roman" panose="02020603050405020304" pitchFamily="18" charset="0"/>
              </a:rPr>
              <a:t>bỏ</a:t>
            </a:r>
            <a:r>
              <a:rPr lang="en-US" altLang="en-US" sz="2800" dirty="0">
                <a:cs typeface="Times New Roman" panose="02020603050405020304" pitchFamily="18" charset="0"/>
              </a:rPr>
              <a:t> qua </a:t>
            </a:r>
            <a:r>
              <a:rPr lang="en-US" altLang="en-US" sz="2800" dirty="0" err="1">
                <a:cs typeface="Times New Roman" panose="02020603050405020304" pitchFamily="18" charset="0"/>
              </a:rPr>
              <a:t>khi</a:t>
            </a:r>
            <a:r>
              <a:rPr lang="en-US" altLang="en-US" sz="2800" dirty="0">
                <a:cs typeface="Times New Roman" panose="02020603050405020304" pitchFamily="18" charset="0"/>
              </a:rPr>
              <a:t> </a:t>
            </a:r>
            <a:r>
              <a:rPr lang="en-US" altLang="en-US" sz="2800" dirty="0" err="1">
                <a:cs typeface="Times New Roman" panose="02020603050405020304" pitchFamily="18" charset="0"/>
              </a:rPr>
              <a:t>chúng</a:t>
            </a:r>
            <a:r>
              <a:rPr lang="en-US" altLang="en-US" sz="2800" dirty="0">
                <a:cs typeface="Times New Roman" panose="02020603050405020304" pitchFamily="18" charset="0"/>
              </a:rPr>
              <a:t> ta </a:t>
            </a:r>
            <a:r>
              <a:rPr lang="en-US" altLang="en-US" sz="2800" dirty="0" err="1">
                <a:cs typeface="Times New Roman" panose="02020603050405020304" pitchFamily="18" charset="0"/>
              </a:rPr>
              <a:t>đến</a:t>
            </a:r>
            <a:r>
              <a:rPr lang="en-US" altLang="en-US" sz="2800" dirty="0">
                <a:cs typeface="Times New Roman" panose="02020603050405020304" pitchFamily="18" charset="0"/>
              </a:rPr>
              <a:t> </a:t>
            </a:r>
            <a:r>
              <a:rPr lang="en-US" altLang="en-US" sz="2800" dirty="0" err="1">
                <a:cs typeface="Times New Roman" panose="02020603050405020304" pitchFamily="18" charset="0"/>
              </a:rPr>
              <a:t>Nghệ</a:t>
            </a:r>
            <a:r>
              <a:rPr lang="en-US" altLang="en-US" sz="2800" dirty="0">
                <a:cs typeface="Times New Roman" panose="02020603050405020304" pitchFamily="18" charset="0"/>
              </a:rPr>
              <a:t> An</a:t>
            </a:r>
          </a:p>
        </p:txBody>
      </p:sp>
      <p:sp>
        <p:nvSpPr>
          <p:cNvPr id="43146" name="Rectangle 138"/>
          <p:cNvSpPr>
            <a:spLocks noChangeArrowheads="1"/>
          </p:cNvSpPr>
          <p:nvPr/>
        </p:nvSpPr>
        <p:spPr bwMode="auto">
          <a:xfrm>
            <a:off x="8153401" y="5257801"/>
            <a:ext cx="2209799"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dirty="0">
                <a:solidFill>
                  <a:srgbClr val="F32B03"/>
                </a:solidFill>
              </a:rPr>
              <a:t>C</a:t>
            </a:r>
          </a:p>
        </p:txBody>
      </p:sp>
      <p:sp>
        <p:nvSpPr>
          <p:cNvPr id="43147" name="Rectangle 139"/>
          <p:cNvSpPr>
            <a:spLocks noChangeArrowheads="1"/>
          </p:cNvSpPr>
          <p:nvPr/>
        </p:nvSpPr>
        <p:spPr bwMode="auto">
          <a:xfrm>
            <a:off x="7543801" y="5257801"/>
            <a:ext cx="1692796"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dirty="0">
                <a:solidFill>
                  <a:srgbClr val="F32B03"/>
                </a:solidFill>
              </a:rPr>
              <a:t>Á</a:t>
            </a:r>
          </a:p>
        </p:txBody>
      </p:sp>
      <p:sp>
        <p:nvSpPr>
          <p:cNvPr id="43148" name="Rectangle 140"/>
          <p:cNvSpPr>
            <a:spLocks noChangeArrowheads="1"/>
          </p:cNvSpPr>
          <p:nvPr/>
        </p:nvSpPr>
        <p:spPr bwMode="auto">
          <a:xfrm>
            <a:off x="6530977" y="5243511"/>
            <a:ext cx="1895576" cy="6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dirty="0">
                <a:solidFill>
                  <a:srgbClr val="F32B03"/>
                </a:solidFill>
              </a:rPr>
              <a:t>B</a:t>
            </a:r>
          </a:p>
        </p:txBody>
      </p:sp>
      <p:sp>
        <p:nvSpPr>
          <p:cNvPr id="43149" name="Rectangle 141"/>
          <p:cNvSpPr>
            <a:spLocks noChangeArrowheads="1"/>
          </p:cNvSpPr>
          <p:nvPr/>
        </p:nvSpPr>
        <p:spPr bwMode="auto">
          <a:xfrm>
            <a:off x="6323858" y="5243511"/>
            <a:ext cx="511918" cy="65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dirty="0">
                <a:solidFill>
                  <a:srgbClr val="F32B03"/>
                </a:solidFill>
              </a:rPr>
              <a:t>Ê</a:t>
            </a:r>
          </a:p>
        </p:txBody>
      </p:sp>
      <p:sp>
        <p:nvSpPr>
          <p:cNvPr id="43150" name="Rectangle 142"/>
          <p:cNvSpPr>
            <a:spLocks noChangeArrowheads="1"/>
          </p:cNvSpPr>
          <p:nvPr/>
        </p:nvSpPr>
        <p:spPr bwMode="auto">
          <a:xfrm>
            <a:off x="5486401" y="5257801"/>
            <a:ext cx="6635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dirty="0">
                <a:solidFill>
                  <a:srgbClr val="F32B03"/>
                </a:solidFill>
              </a:rPr>
              <a:t>U</a:t>
            </a:r>
          </a:p>
        </p:txBody>
      </p:sp>
      <p:sp>
        <p:nvSpPr>
          <p:cNvPr id="43151" name="Rectangle 143"/>
          <p:cNvSpPr>
            <a:spLocks noChangeArrowheads="1"/>
          </p:cNvSpPr>
          <p:nvPr/>
        </p:nvSpPr>
        <p:spPr bwMode="auto">
          <a:xfrm>
            <a:off x="4221163" y="5257801"/>
            <a:ext cx="13192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pPr>
            <a:r>
              <a:rPr lang="en-US" altLang="en-US" sz="3600" b="1" dirty="0">
                <a:solidFill>
                  <a:srgbClr val="F32B03"/>
                </a:solidFill>
              </a:rPr>
              <a:t>Q</a:t>
            </a:r>
          </a:p>
        </p:txBody>
      </p:sp>
      <p:sp>
        <p:nvSpPr>
          <p:cNvPr id="43152" name="Text Box 144"/>
          <p:cNvSpPr txBox="1">
            <a:spLocks noChangeArrowheads="1"/>
          </p:cNvSpPr>
          <p:nvPr/>
        </p:nvSpPr>
        <p:spPr bwMode="auto">
          <a:xfrm>
            <a:off x="2514600" y="76201"/>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800" b="1" smtClean="0">
                <a:cs typeface="Times New Roman" panose="02020603050405020304" pitchFamily="18" charset="0"/>
              </a:rPr>
              <a:t>TRÒ </a:t>
            </a:r>
            <a:r>
              <a:rPr lang="en-US" altLang="en-US" sz="2800" b="1" dirty="0">
                <a:cs typeface="Times New Roman" panose="02020603050405020304" pitchFamily="18" charset="0"/>
              </a:rPr>
              <a:t>CHƠI Ô CHỮ</a:t>
            </a:r>
          </a:p>
        </p:txBody>
      </p:sp>
    </p:spTree>
    <p:extLst>
      <p:ext uri="{BB962C8B-B14F-4D97-AF65-F5344CB8AC3E}">
        <p14:creationId xmlns:p14="http://schemas.microsoft.com/office/powerpoint/2010/main" val="512318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43152"/>
                                        </p:tgtEl>
                                        <p:attrNameLst>
                                          <p:attrName>style.visibility</p:attrName>
                                        </p:attrNameLst>
                                      </p:cBhvr>
                                      <p:to>
                                        <p:strVal val="visible"/>
                                      </p:to>
                                    </p:set>
                                    <p:animEffect transition="in" filter="checkerboard(across)">
                                      <p:cBhvr>
                                        <p:cTn id="7" dur="500"/>
                                        <p:tgtEl>
                                          <p:spTgt spid="431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311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3136"/>
                                        </p:tgtEl>
                                        <p:attrNameLst>
                                          <p:attrName>style.visibility</p:attrName>
                                        </p:attrNameLst>
                                      </p:cBhvr>
                                      <p:to>
                                        <p:strVal val="visible"/>
                                      </p:to>
                                    </p:set>
                                    <p:animEffect transition="in" filter="checkerboard(across)">
                                      <p:cBhvr>
                                        <p:cTn id="13" dur="500"/>
                                        <p:tgtEl>
                                          <p:spTgt spid="4313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xit" presetSubtype="0" fill="hold" grpId="1" nodeType="clickEffect">
                                  <p:stCondLst>
                                    <p:cond delay="0"/>
                                  </p:stCondLst>
                                  <p:childTnLst>
                                    <p:anim calcmode="lin" valueType="num">
                                      <p:cBhvr>
                                        <p:cTn id="17" dur="500"/>
                                        <p:tgtEl>
                                          <p:spTgt spid="43136"/>
                                        </p:tgtEl>
                                        <p:attrNameLst>
                                          <p:attrName>ppt_w</p:attrName>
                                        </p:attrNameLst>
                                      </p:cBhvr>
                                      <p:tavLst>
                                        <p:tav tm="0">
                                          <p:val>
                                            <p:strVal val="ppt_w"/>
                                          </p:val>
                                        </p:tav>
                                        <p:tav tm="100000">
                                          <p:val>
                                            <p:fltVal val="0"/>
                                          </p:val>
                                        </p:tav>
                                      </p:tavLst>
                                    </p:anim>
                                    <p:anim calcmode="lin" valueType="num">
                                      <p:cBhvr>
                                        <p:cTn id="18" dur="500"/>
                                        <p:tgtEl>
                                          <p:spTgt spid="43136"/>
                                        </p:tgtEl>
                                        <p:attrNameLst>
                                          <p:attrName>ppt_h</p:attrName>
                                        </p:attrNameLst>
                                      </p:cBhvr>
                                      <p:tavLst>
                                        <p:tav tm="0">
                                          <p:val>
                                            <p:strVal val="ppt_h"/>
                                          </p:val>
                                        </p:tav>
                                        <p:tav tm="100000">
                                          <p:val>
                                            <p:fltVal val="0"/>
                                          </p:val>
                                        </p:tav>
                                      </p:tavLst>
                                    </p:anim>
                                    <p:animEffect transition="out" filter="fade">
                                      <p:cBhvr>
                                        <p:cTn id="19" dur="500"/>
                                        <p:tgtEl>
                                          <p:spTgt spid="43136"/>
                                        </p:tgtEl>
                                      </p:cBhvr>
                                    </p:animEffect>
                                    <p:set>
                                      <p:cBhvr>
                                        <p:cTn id="20" dur="1" fill="hold">
                                          <p:stCondLst>
                                            <p:cond delay="499"/>
                                          </p:stCondLst>
                                        </p:cTn>
                                        <p:tgtEl>
                                          <p:spTgt spid="43136"/>
                                        </p:tgtEl>
                                        <p:attrNameLst>
                                          <p:attrName>style.visibility</p:attrName>
                                        </p:attrNameLst>
                                      </p:cBhvr>
                                      <p:to>
                                        <p:strVal val="hidden"/>
                                      </p:to>
                                    </p:set>
                                  </p:childTnLst>
                                </p:cTn>
                              </p:par>
                              <p:par>
                                <p:cTn id="21" presetID="5" presetClass="entr" presetSubtype="10" fill="hold" grpId="1" nodeType="withEffect">
                                  <p:stCondLst>
                                    <p:cond delay="0"/>
                                  </p:stCondLst>
                                  <p:childTnLst>
                                    <p:set>
                                      <p:cBhvr>
                                        <p:cTn id="22" dur="1" fill="hold">
                                          <p:stCondLst>
                                            <p:cond delay="0"/>
                                          </p:stCondLst>
                                        </p:cTn>
                                        <p:tgtEl>
                                          <p:spTgt spid="43020"/>
                                        </p:tgtEl>
                                        <p:attrNameLst>
                                          <p:attrName>style.visibility</p:attrName>
                                        </p:attrNameLst>
                                      </p:cBhvr>
                                      <p:to>
                                        <p:strVal val="visible"/>
                                      </p:to>
                                    </p:set>
                                    <p:animEffect transition="in" filter="checkerboard(across)">
                                      <p:cBhvr>
                                        <p:cTn id="23" dur="500"/>
                                        <p:tgtEl>
                                          <p:spTgt spid="43020"/>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43010"/>
                                        </p:tgtEl>
                                        <p:attrNameLst>
                                          <p:attrName>style.visibility</p:attrName>
                                        </p:attrNameLst>
                                      </p:cBhvr>
                                      <p:to>
                                        <p:strVal val="visible"/>
                                      </p:to>
                                    </p:set>
                                    <p:animEffect transition="in" filter="checkerboard(across)">
                                      <p:cBhvr>
                                        <p:cTn id="26" dur="500"/>
                                        <p:tgtEl>
                                          <p:spTgt spid="43010"/>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43072"/>
                                        </p:tgtEl>
                                        <p:attrNameLst>
                                          <p:attrName>style.visibility</p:attrName>
                                        </p:attrNameLst>
                                      </p:cBhvr>
                                      <p:to>
                                        <p:strVal val="visible"/>
                                      </p:to>
                                    </p:set>
                                    <p:animEffect transition="in" filter="checkerboard(across)">
                                      <p:cBhvr>
                                        <p:cTn id="29" dur="500"/>
                                        <p:tgtEl>
                                          <p:spTgt spid="43072"/>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43071"/>
                                        </p:tgtEl>
                                        <p:attrNameLst>
                                          <p:attrName>style.visibility</p:attrName>
                                        </p:attrNameLst>
                                      </p:cBhvr>
                                      <p:to>
                                        <p:strVal val="visible"/>
                                      </p:to>
                                    </p:set>
                                    <p:animEffect transition="in" filter="checkerboard(across)">
                                      <p:cBhvr>
                                        <p:cTn id="32" dur="500"/>
                                        <p:tgtEl>
                                          <p:spTgt spid="43071"/>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43070"/>
                                        </p:tgtEl>
                                        <p:attrNameLst>
                                          <p:attrName>style.visibility</p:attrName>
                                        </p:attrNameLst>
                                      </p:cBhvr>
                                      <p:to>
                                        <p:strVal val="visible"/>
                                      </p:to>
                                    </p:set>
                                    <p:animEffect transition="in" filter="checkerboard(across)">
                                      <p:cBhvr>
                                        <p:cTn id="35" dur="500"/>
                                        <p:tgtEl>
                                          <p:spTgt spid="43070"/>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43069"/>
                                        </p:tgtEl>
                                        <p:attrNameLst>
                                          <p:attrName>style.visibility</p:attrName>
                                        </p:attrNameLst>
                                      </p:cBhvr>
                                      <p:to>
                                        <p:strVal val="visible"/>
                                      </p:to>
                                    </p:set>
                                    <p:animEffect transition="in" filter="checkerboard(across)">
                                      <p:cBhvr>
                                        <p:cTn id="38" dur="500"/>
                                        <p:tgtEl>
                                          <p:spTgt spid="43069"/>
                                        </p:tgtEl>
                                      </p:cBhvr>
                                    </p:animEffect>
                                  </p:childTnLst>
                                </p:cTn>
                              </p:par>
                              <p:par>
                                <p:cTn id="39" presetID="49" presetClass="path" presetSubtype="0" accel="50000" decel="50000" fill="hold" grpId="0" nodeType="withEffect">
                                  <p:stCondLst>
                                    <p:cond delay="0"/>
                                  </p:stCondLst>
                                  <p:childTnLst>
                                    <p:animMotion origin="layout" path="M -0.01914 0.00856 L 0.26888 0.64027 " pathEditMode="relative" rAng="0" ptsTypes="AA">
                                      <p:cBhvr>
                                        <p:cTn id="40" dur="2000" fill="hold"/>
                                        <p:tgtEl>
                                          <p:spTgt spid="43020"/>
                                        </p:tgtEl>
                                        <p:attrNameLst>
                                          <p:attrName>ppt_x</p:attrName>
                                          <p:attrName>ppt_y</p:attrName>
                                        </p:attrNameLst>
                                      </p:cBhvr>
                                      <p:rCtr x="14401" y="31574"/>
                                    </p:animMotion>
                                  </p:childTnLst>
                                </p:cTn>
                              </p:par>
                            </p:childTnLst>
                          </p:cTn>
                        </p:par>
                      </p:childTnLst>
                    </p:cTn>
                  </p:par>
                </p:childTnLst>
              </p:cTn>
              <p:nextCondLst>
                <p:cond evt="onClick" delay="0">
                  <p:tgtEl>
                    <p:spTgt spid="43113"/>
                  </p:tgtEl>
                </p:cond>
              </p:nextCondLst>
            </p:seq>
            <p:seq concurrent="1" nextAc="seek">
              <p:cTn id="41" restart="whenNotActive" fill="hold" evtFilter="cancelBubble" nodeType="interactiveSeq">
                <p:stCondLst>
                  <p:cond evt="onClick" delay="0">
                    <p:tgtEl>
                      <p:spTgt spid="43114"/>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43137"/>
                                        </p:tgtEl>
                                        <p:attrNameLst>
                                          <p:attrName>style.visibility</p:attrName>
                                        </p:attrNameLst>
                                      </p:cBhvr>
                                      <p:to>
                                        <p:strVal val="visible"/>
                                      </p:to>
                                    </p:set>
                                    <p:animEffect transition="in" filter="checkerboard(across)">
                                      <p:cBhvr>
                                        <p:cTn id="46" dur="500"/>
                                        <p:tgtEl>
                                          <p:spTgt spid="4313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xit" presetSubtype="0" fill="hold" grpId="1" nodeType="clickEffect">
                                  <p:stCondLst>
                                    <p:cond delay="0"/>
                                  </p:stCondLst>
                                  <p:childTnLst>
                                    <p:anim calcmode="lin" valueType="num">
                                      <p:cBhvr>
                                        <p:cTn id="50" dur="500"/>
                                        <p:tgtEl>
                                          <p:spTgt spid="43137"/>
                                        </p:tgtEl>
                                        <p:attrNameLst>
                                          <p:attrName>ppt_w</p:attrName>
                                        </p:attrNameLst>
                                      </p:cBhvr>
                                      <p:tavLst>
                                        <p:tav tm="0">
                                          <p:val>
                                            <p:strVal val="ppt_w"/>
                                          </p:val>
                                        </p:tav>
                                        <p:tav tm="100000">
                                          <p:val>
                                            <p:fltVal val="0"/>
                                          </p:val>
                                        </p:tav>
                                      </p:tavLst>
                                    </p:anim>
                                    <p:anim calcmode="lin" valueType="num">
                                      <p:cBhvr>
                                        <p:cTn id="51" dur="500"/>
                                        <p:tgtEl>
                                          <p:spTgt spid="43137"/>
                                        </p:tgtEl>
                                        <p:attrNameLst>
                                          <p:attrName>ppt_h</p:attrName>
                                        </p:attrNameLst>
                                      </p:cBhvr>
                                      <p:tavLst>
                                        <p:tav tm="0">
                                          <p:val>
                                            <p:strVal val="ppt_h"/>
                                          </p:val>
                                        </p:tav>
                                        <p:tav tm="100000">
                                          <p:val>
                                            <p:fltVal val="0"/>
                                          </p:val>
                                        </p:tav>
                                      </p:tavLst>
                                    </p:anim>
                                    <p:animEffect transition="out" filter="fade">
                                      <p:cBhvr>
                                        <p:cTn id="52" dur="500"/>
                                        <p:tgtEl>
                                          <p:spTgt spid="43137"/>
                                        </p:tgtEl>
                                      </p:cBhvr>
                                    </p:animEffect>
                                    <p:set>
                                      <p:cBhvr>
                                        <p:cTn id="53" dur="1" fill="hold">
                                          <p:stCondLst>
                                            <p:cond delay="499"/>
                                          </p:stCondLst>
                                        </p:cTn>
                                        <p:tgtEl>
                                          <p:spTgt spid="43137"/>
                                        </p:tgtEl>
                                        <p:attrNameLst>
                                          <p:attrName>style.visibility</p:attrName>
                                        </p:attrNameLst>
                                      </p:cBhvr>
                                      <p:to>
                                        <p:strVal val="hidden"/>
                                      </p:to>
                                    </p:set>
                                  </p:childTnLst>
                                </p:cTn>
                              </p:par>
                              <p:par>
                                <p:cTn id="54" presetID="5" presetClass="entr" presetSubtype="10" fill="hold" grpId="0" nodeType="withEffect">
                                  <p:stCondLst>
                                    <p:cond delay="0"/>
                                  </p:stCondLst>
                                  <p:childTnLst>
                                    <p:set>
                                      <p:cBhvr>
                                        <p:cTn id="55" dur="1" fill="hold">
                                          <p:stCondLst>
                                            <p:cond delay="0"/>
                                          </p:stCondLst>
                                        </p:cTn>
                                        <p:tgtEl>
                                          <p:spTgt spid="43016"/>
                                        </p:tgtEl>
                                        <p:attrNameLst>
                                          <p:attrName>style.visibility</p:attrName>
                                        </p:attrNameLst>
                                      </p:cBhvr>
                                      <p:to>
                                        <p:strVal val="visible"/>
                                      </p:to>
                                    </p:set>
                                    <p:animEffect transition="in" filter="checkerboard(across)">
                                      <p:cBhvr>
                                        <p:cTn id="56" dur="500"/>
                                        <p:tgtEl>
                                          <p:spTgt spid="43016"/>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43065"/>
                                        </p:tgtEl>
                                        <p:attrNameLst>
                                          <p:attrName>style.visibility</p:attrName>
                                        </p:attrNameLst>
                                      </p:cBhvr>
                                      <p:to>
                                        <p:strVal val="visible"/>
                                      </p:to>
                                    </p:set>
                                    <p:animEffect transition="in" filter="checkerboard(across)">
                                      <p:cBhvr>
                                        <p:cTn id="59" dur="500"/>
                                        <p:tgtEl>
                                          <p:spTgt spid="43065"/>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43064"/>
                                        </p:tgtEl>
                                        <p:attrNameLst>
                                          <p:attrName>style.visibility</p:attrName>
                                        </p:attrNameLst>
                                      </p:cBhvr>
                                      <p:to>
                                        <p:strVal val="visible"/>
                                      </p:to>
                                    </p:set>
                                    <p:animEffect transition="in" filter="checkerboard(across)">
                                      <p:cBhvr>
                                        <p:cTn id="62" dur="500"/>
                                        <p:tgtEl>
                                          <p:spTgt spid="43064"/>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43063"/>
                                        </p:tgtEl>
                                        <p:attrNameLst>
                                          <p:attrName>style.visibility</p:attrName>
                                        </p:attrNameLst>
                                      </p:cBhvr>
                                      <p:to>
                                        <p:strVal val="visible"/>
                                      </p:to>
                                    </p:set>
                                    <p:animEffect transition="in" filter="checkerboard(across)">
                                      <p:cBhvr>
                                        <p:cTn id="65" dur="500"/>
                                        <p:tgtEl>
                                          <p:spTgt spid="43063"/>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43062"/>
                                        </p:tgtEl>
                                        <p:attrNameLst>
                                          <p:attrName>style.visibility</p:attrName>
                                        </p:attrNameLst>
                                      </p:cBhvr>
                                      <p:to>
                                        <p:strVal val="visible"/>
                                      </p:to>
                                    </p:set>
                                    <p:animEffect transition="in" filter="checkerboard(across)">
                                      <p:cBhvr>
                                        <p:cTn id="68" dur="500"/>
                                        <p:tgtEl>
                                          <p:spTgt spid="43062"/>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43061"/>
                                        </p:tgtEl>
                                        <p:attrNameLst>
                                          <p:attrName>style.visibility</p:attrName>
                                        </p:attrNameLst>
                                      </p:cBhvr>
                                      <p:to>
                                        <p:strVal val="visible"/>
                                      </p:to>
                                    </p:set>
                                    <p:animEffect transition="in" filter="checkerboard(across)">
                                      <p:cBhvr>
                                        <p:cTn id="71" dur="500"/>
                                        <p:tgtEl>
                                          <p:spTgt spid="43061"/>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43144"/>
                                        </p:tgtEl>
                                        <p:attrNameLst>
                                          <p:attrName>style.visibility</p:attrName>
                                        </p:attrNameLst>
                                      </p:cBhvr>
                                      <p:to>
                                        <p:strVal val="visible"/>
                                      </p:to>
                                    </p:set>
                                    <p:animEffect transition="in" filter="checkerboard(across)">
                                      <p:cBhvr>
                                        <p:cTn id="74" dur="500"/>
                                        <p:tgtEl>
                                          <p:spTgt spid="43144"/>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43060"/>
                                        </p:tgtEl>
                                        <p:attrNameLst>
                                          <p:attrName>style.visibility</p:attrName>
                                        </p:attrNameLst>
                                      </p:cBhvr>
                                      <p:to>
                                        <p:strVal val="visible"/>
                                      </p:to>
                                    </p:set>
                                    <p:animEffect transition="in" filter="checkerboard(across)">
                                      <p:cBhvr>
                                        <p:cTn id="77" dur="500"/>
                                        <p:tgtEl>
                                          <p:spTgt spid="43060"/>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43059"/>
                                        </p:tgtEl>
                                        <p:attrNameLst>
                                          <p:attrName>style.visibility</p:attrName>
                                        </p:attrNameLst>
                                      </p:cBhvr>
                                      <p:to>
                                        <p:strVal val="visible"/>
                                      </p:to>
                                    </p:set>
                                    <p:animEffect transition="in" filter="checkerboard(across)">
                                      <p:cBhvr>
                                        <p:cTn id="80" dur="500"/>
                                        <p:tgtEl>
                                          <p:spTgt spid="43059"/>
                                        </p:tgtEl>
                                      </p:cBhvr>
                                    </p:animEffect>
                                  </p:childTnLst>
                                </p:cTn>
                              </p:par>
                              <p:par>
                                <p:cTn id="81" presetID="5" presetClass="entr" presetSubtype="10" fill="hold" grpId="0" nodeType="withEffect">
                                  <p:stCondLst>
                                    <p:cond delay="0"/>
                                  </p:stCondLst>
                                  <p:childTnLst>
                                    <p:set>
                                      <p:cBhvr>
                                        <p:cTn id="82" dur="1" fill="hold">
                                          <p:stCondLst>
                                            <p:cond delay="0"/>
                                          </p:stCondLst>
                                        </p:cTn>
                                        <p:tgtEl>
                                          <p:spTgt spid="43019"/>
                                        </p:tgtEl>
                                        <p:attrNameLst>
                                          <p:attrName>style.visibility</p:attrName>
                                        </p:attrNameLst>
                                      </p:cBhvr>
                                      <p:to>
                                        <p:strVal val="visible"/>
                                      </p:to>
                                    </p:set>
                                    <p:animEffect transition="in" filter="checkerboard(across)">
                                      <p:cBhvr>
                                        <p:cTn id="83" dur="500"/>
                                        <p:tgtEl>
                                          <p:spTgt spid="43019"/>
                                        </p:tgtEl>
                                      </p:cBhvr>
                                    </p:animEffect>
                                  </p:childTnLst>
                                </p:cTn>
                              </p:par>
                              <p:par>
                                <p:cTn id="84" presetID="49" presetClass="path" presetSubtype="0" accel="50000" decel="50000" fill="hold" grpId="1" nodeType="withEffect">
                                  <p:stCondLst>
                                    <p:cond delay="0"/>
                                  </p:stCondLst>
                                  <p:childTnLst>
                                    <p:animMotion origin="layout" path="M -5.55556E-7 7.51445E-7 L 0.21632 0.53827 " pathEditMode="relative" rAng="0" ptsTypes="AA">
                                      <p:cBhvr>
                                        <p:cTn id="85" dur="2000" fill="hold"/>
                                        <p:tgtEl>
                                          <p:spTgt spid="43019"/>
                                        </p:tgtEl>
                                        <p:attrNameLst>
                                          <p:attrName>ppt_x</p:attrName>
                                          <p:attrName>ppt_y</p:attrName>
                                        </p:attrNameLst>
                                      </p:cBhvr>
                                      <p:rCtr x="10816" y="26913"/>
                                    </p:animMotion>
                                  </p:childTnLst>
                                </p:cTn>
                              </p:par>
                            </p:childTnLst>
                          </p:cTn>
                        </p:par>
                      </p:childTnLst>
                    </p:cTn>
                  </p:par>
                </p:childTnLst>
              </p:cTn>
              <p:nextCondLst>
                <p:cond evt="onClick" delay="0">
                  <p:tgtEl>
                    <p:spTgt spid="43114"/>
                  </p:tgtEl>
                </p:cond>
              </p:nextCondLst>
            </p:seq>
            <p:seq concurrent="1" nextAc="seek">
              <p:cTn id="86" restart="whenNotActive" fill="hold" evtFilter="cancelBubble" nodeType="interactiveSeq">
                <p:stCondLst>
                  <p:cond evt="onClick" delay="0">
                    <p:tgtEl>
                      <p:spTgt spid="43115"/>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5" presetClass="entr" presetSubtype="10" fill="hold" grpId="0" nodeType="clickEffect">
                                  <p:stCondLst>
                                    <p:cond delay="0"/>
                                  </p:stCondLst>
                                  <p:childTnLst>
                                    <p:set>
                                      <p:cBhvr>
                                        <p:cTn id="90" dur="1" fill="hold">
                                          <p:stCondLst>
                                            <p:cond delay="0"/>
                                          </p:stCondLst>
                                        </p:cTn>
                                        <p:tgtEl>
                                          <p:spTgt spid="43138"/>
                                        </p:tgtEl>
                                        <p:attrNameLst>
                                          <p:attrName>style.visibility</p:attrName>
                                        </p:attrNameLst>
                                      </p:cBhvr>
                                      <p:to>
                                        <p:strVal val="visible"/>
                                      </p:to>
                                    </p:set>
                                    <p:animEffect transition="in" filter="checkerboard(across)">
                                      <p:cBhvr>
                                        <p:cTn id="91" dur="500"/>
                                        <p:tgtEl>
                                          <p:spTgt spid="43138"/>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53" presetClass="exit" presetSubtype="0" fill="hold" grpId="1" nodeType="clickEffect">
                                  <p:stCondLst>
                                    <p:cond delay="0"/>
                                  </p:stCondLst>
                                  <p:childTnLst>
                                    <p:anim calcmode="lin" valueType="num">
                                      <p:cBhvr>
                                        <p:cTn id="95" dur="500"/>
                                        <p:tgtEl>
                                          <p:spTgt spid="43138"/>
                                        </p:tgtEl>
                                        <p:attrNameLst>
                                          <p:attrName>ppt_w</p:attrName>
                                        </p:attrNameLst>
                                      </p:cBhvr>
                                      <p:tavLst>
                                        <p:tav tm="0">
                                          <p:val>
                                            <p:strVal val="ppt_w"/>
                                          </p:val>
                                        </p:tav>
                                        <p:tav tm="100000">
                                          <p:val>
                                            <p:fltVal val="0"/>
                                          </p:val>
                                        </p:tav>
                                      </p:tavLst>
                                    </p:anim>
                                    <p:anim calcmode="lin" valueType="num">
                                      <p:cBhvr>
                                        <p:cTn id="96" dur="500"/>
                                        <p:tgtEl>
                                          <p:spTgt spid="43138"/>
                                        </p:tgtEl>
                                        <p:attrNameLst>
                                          <p:attrName>ppt_h</p:attrName>
                                        </p:attrNameLst>
                                      </p:cBhvr>
                                      <p:tavLst>
                                        <p:tav tm="0">
                                          <p:val>
                                            <p:strVal val="ppt_h"/>
                                          </p:val>
                                        </p:tav>
                                        <p:tav tm="100000">
                                          <p:val>
                                            <p:fltVal val="0"/>
                                          </p:val>
                                        </p:tav>
                                      </p:tavLst>
                                    </p:anim>
                                    <p:animEffect transition="out" filter="fade">
                                      <p:cBhvr>
                                        <p:cTn id="97" dur="500"/>
                                        <p:tgtEl>
                                          <p:spTgt spid="43138"/>
                                        </p:tgtEl>
                                      </p:cBhvr>
                                    </p:animEffect>
                                    <p:set>
                                      <p:cBhvr>
                                        <p:cTn id="98" dur="1" fill="hold">
                                          <p:stCondLst>
                                            <p:cond delay="499"/>
                                          </p:stCondLst>
                                        </p:cTn>
                                        <p:tgtEl>
                                          <p:spTgt spid="43138"/>
                                        </p:tgtEl>
                                        <p:attrNameLst>
                                          <p:attrName>style.visibility</p:attrName>
                                        </p:attrNameLst>
                                      </p:cBhvr>
                                      <p:to>
                                        <p:strVal val="hidden"/>
                                      </p:to>
                                    </p:set>
                                  </p:childTnLst>
                                </p:cTn>
                              </p:par>
                              <p:par>
                                <p:cTn id="99" presetID="5" presetClass="entr" presetSubtype="10" fill="hold" grpId="0" nodeType="withEffect">
                                  <p:stCondLst>
                                    <p:cond delay="0"/>
                                  </p:stCondLst>
                                  <p:childTnLst>
                                    <p:set>
                                      <p:cBhvr>
                                        <p:cTn id="100" dur="1" fill="hold">
                                          <p:stCondLst>
                                            <p:cond delay="0"/>
                                          </p:stCondLst>
                                        </p:cTn>
                                        <p:tgtEl>
                                          <p:spTgt spid="43057"/>
                                        </p:tgtEl>
                                        <p:attrNameLst>
                                          <p:attrName>style.visibility</p:attrName>
                                        </p:attrNameLst>
                                      </p:cBhvr>
                                      <p:to>
                                        <p:strVal val="visible"/>
                                      </p:to>
                                    </p:set>
                                    <p:animEffect transition="in" filter="checkerboard(across)">
                                      <p:cBhvr>
                                        <p:cTn id="101" dur="500"/>
                                        <p:tgtEl>
                                          <p:spTgt spid="43057"/>
                                        </p:tgtEl>
                                      </p:cBhvr>
                                    </p:animEffect>
                                  </p:childTnLst>
                                </p:cTn>
                              </p:par>
                              <p:par>
                                <p:cTn id="102" presetID="5" presetClass="entr" presetSubtype="10" fill="hold" grpId="0" nodeType="withEffect">
                                  <p:stCondLst>
                                    <p:cond delay="0"/>
                                  </p:stCondLst>
                                  <p:childTnLst>
                                    <p:set>
                                      <p:cBhvr>
                                        <p:cTn id="103" dur="1" fill="hold">
                                          <p:stCondLst>
                                            <p:cond delay="0"/>
                                          </p:stCondLst>
                                        </p:cTn>
                                        <p:tgtEl>
                                          <p:spTgt spid="43056"/>
                                        </p:tgtEl>
                                        <p:attrNameLst>
                                          <p:attrName>style.visibility</p:attrName>
                                        </p:attrNameLst>
                                      </p:cBhvr>
                                      <p:to>
                                        <p:strVal val="visible"/>
                                      </p:to>
                                    </p:set>
                                    <p:animEffect transition="in" filter="checkerboard(across)">
                                      <p:cBhvr>
                                        <p:cTn id="104" dur="500"/>
                                        <p:tgtEl>
                                          <p:spTgt spid="43056"/>
                                        </p:tgtEl>
                                      </p:cBhvr>
                                    </p:animEffect>
                                  </p:childTnLst>
                                </p:cTn>
                              </p:par>
                              <p:par>
                                <p:cTn id="105" presetID="5" presetClass="entr" presetSubtype="10" fill="hold" grpId="0" nodeType="withEffect">
                                  <p:stCondLst>
                                    <p:cond delay="0"/>
                                  </p:stCondLst>
                                  <p:childTnLst>
                                    <p:set>
                                      <p:cBhvr>
                                        <p:cTn id="106" dur="1" fill="hold">
                                          <p:stCondLst>
                                            <p:cond delay="0"/>
                                          </p:stCondLst>
                                        </p:cTn>
                                        <p:tgtEl>
                                          <p:spTgt spid="43055"/>
                                        </p:tgtEl>
                                        <p:attrNameLst>
                                          <p:attrName>style.visibility</p:attrName>
                                        </p:attrNameLst>
                                      </p:cBhvr>
                                      <p:to>
                                        <p:strVal val="visible"/>
                                      </p:to>
                                    </p:set>
                                    <p:animEffect transition="in" filter="checkerboard(across)">
                                      <p:cBhvr>
                                        <p:cTn id="107" dur="500"/>
                                        <p:tgtEl>
                                          <p:spTgt spid="43055"/>
                                        </p:tgtEl>
                                      </p:cBhvr>
                                    </p:animEffect>
                                  </p:childTnLst>
                                </p:cTn>
                              </p:par>
                              <p:par>
                                <p:cTn id="108" presetID="5" presetClass="entr" presetSubtype="10" fill="hold" grpId="0" nodeType="withEffect">
                                  <p:stCondLst>
                                    <p:cond delay="0"/>
                                  </p:stCondLst>
                                  <p:childTnLst>
                                    <p:set>
                                      <p:cBhvr>
                                        <p:cTn id="109" dur="1" fill="hold">
                                          <p:stCondLst>
                                            <p:cond delay="0"/>
                                          </p:stCondLst>
                                        </p:cTn>
                                        <p:tgtEl>
                                          <p:spTgt spid="43054"/>
                                        </p:tgtEl>
                                        <p:attrNameLst>
                                          <p:attrName>style.visibility</p:attrName>
                                        </p:attrNameLst>
                                      </p:cBhvr>
                                      <p:to>
                                        <p:strVal val="visible"/>
                                      </p:to>
                                    </p:set>
                                    <p:animEffect transition="in" filter="checkerboard(across)">
                                      <p:cBhvr>
                                        <p:cTn id="110" dur="500"/>
                                        <p:tgtEl>
                                          <p:spTgt spid="43054"/>
                                        </p:tgtEl>
                                      </p:cBhvr>
                                    </p:animEffect>
                                  </p:childTnLst>
                                </p:cTn>
                              </p:par>
                              <p:par>
                                <p:cTn id="111" presetID="5" presetClass="entr" presetSubtype="10" fill="hold" grpId="0" nodeType="withEffect">
                                  <p:stCondLst>
                                    <p:cond delay="0"/>
                                  </p:stCondLst>
                                  <p:childTnLst>
                                    <p:set>
                                      <p:cBhvr>
                                        <p:cTn id="112" dur="1" fill="hold">
                                          <p:stCondLst>
                                            <p:cond delay="0"/>
                                          </p:stCondLst>
                                        </p:cTn>
                                        <p:tgtEl>
                                          <p:spTgt spid="43053"/>
                                        </p:tgtEl>
                                        <p:attrNameLst>
                                          <p:attrName>style.visibility</p:attrName>
                                        </p:attrNameLst>
                                      </p:cBhvr>
                                      <p:to>
                                        <p:strVal val="visible"/>
                                      </p:to>
                                    </p:set>
                                    <p:animEffect transition="in" filter="checkerboard(across)">
                                      <p:cBhvr>
                                        <p:cTn id="113" dur="500"/>
                                        <p:tgtEl>
                                          <p:spTgt spid="43053"/>
                                        </p:tgtEl>
                                      </p:cBhvr>
                                    </p:animEffect>
                                  </p:childTnLst>
                                </p:cTn>
                              </p:par>
                              <p:par>
                                <p:cTn id="114" presetID="5" presetClass="entr" presetSubtype="10" fill="hold" grpId="0" nodeType="withEffect">
                                  <p:stCondLst>
                                    <p:cond delay="0"/>
                                  </p:stCondLst>
                                  <p:childTnLst>
                                    <p:set>
                                      <p:cBhvr>
                                        <p:cTn id="115" dur="1" fill="hold">
                                          <p:stCondLst>
                                            <p:cond delay="0"/>
                                          </p:stCondLst>
                                        </p:cTn>
                                        <p:tgtEl>
                                          <p:spTgt spid="43013"/>
                                        </p:tgtEl>
                                        <p:attrNameLst>
                                          <p:attrName>style.visibility</p:attrName>
                                        </p:attrNameLst>
                                      </p:cBhvr>
                                      <p:to>
                                        <p:strVal val="visible"/>
                                      </p:to>
                                    </p:set>
                                    <p:animEffect transition="in" filter="checkerboard(across)">
                                      <p:cBhvr>
                                        <p:cTn id="116" dur="500"/>
                                        <p:tgtEl>
                                          <p:spTgt spid="43013"/>
                                        </p:tgtEl>
                                      </p:cBhvr>
                                    </p:animEffect>
                                  </p:childTnLst>
                                </p:cTn>
                              </p:par>
                              <p:par>
                                <p:cTn id="117" presetID="5" presetClass="entr" presetSubtype="10" fill="hold" grpId="0" nodeType="withEffect">
                                  <p:stCondLst>
                                    <p:cond delay="0"/>
                                  </p:stCondLst>
                                  <p:childTnLst>
                                    <p:set>
                                      <p:cBhvr>
                                        <p:cTn id="118" dur="1" fill="hold">
                                          <p:stCondLst>
                                            <p:cond delay="0"/>
                                          </p:stCondLst>
                                        </p:cTn>
                                        <p:tgtEl>
                                          <p:spTgt spid="43052"/>
                                        </p:tgtEl>
                                        <p:attrNameLst>
                                          <p:attrName>style.visibility</p:attrName>
                                        </p:attrNameLst>
                                      </p:cBhvr>
                                      <p:to>
                                        <p:strVal val="visible"/>
                                      </p:to>
                                    </p:set>
                                    <p:animEffect transition="in" filter="checkerboard(across)">
                                      <p:cBhvr>
                                        <p:cTn id="119" dur="500"/>
                                        <p:tgtEl>
                                          <p:spTgt spid="43052"/>
                                        </p:tgtEl>
                                      </p:cBhvr>
                                    </p:animEffect>
                                  </p:childTnLst>
                                </p:cTn>
                              </p:par>
                              <p:par>
                                <p:cTn id="120" presetID="5" presetClass="entr" presetSubtype="10" fill="hold" grpId="0" nodeType="withEffect">
                                  <p:stCondLst>
                                    <p:cond delay="0"/>
                                  </p:stCondLst>
                                  <p:childTnLst>
                                    <p:set>
                                      <p:cBhvr>
                                        <p:cTn id="121" dur="1" fill="hold">
                                          <p:stCondLst>
                                            <p:cond delay="0"/>
                                          </p:stCondLst>
                                        </p:cTn>
                                        <p:tgtEl>
                                          <p:spTgt spid="43018"/>
                                        </p:tgtEl>
                                        <p:attrNameLst>
                                          <p:attrName>style.visibility</p:attrName>
                                        </p:attrNameLst>
                                      </p:cBhvr>
                                      <p:to>
                                        <p:strVal val="visible"/>
                                      </p:to>
                                    </p:set>
                                    <p:animEffect transition="in" filter="checkerboard(across)">
                                      <p:cBhvr>
                                        <p:cTn id="122" dur="500"/>
                                        <p:tgtEl>
                                          <p:spTgt spid="43018"/>
                                        </p:tgtEl>
                                      </p:cBhvr>
                                    </p:animEffect>
                                  </p:childTnLst>
                                </p:cTn>
                              </p:par>
                              <p:par>
                                <p:cTn id="123" presetID="49" presetClass="path" presetSubtype="0" accel="50000" decel="50000" fill="hold" grpId="1" nodeType="withEffect">
                                  <p:stCondLst>
                                    <p:cond delay="0"/>
                                  </p:stCondLst>
                                  <p:childTnLst>
                                    <p:animMotion origin="layout" path="M -3.54167E-6 -1.11111E-6 L -0.16367 0.45509 " pathEditMode="relative" rAng="0" ptsTypes="AA">
                                      <p:cBhvr>
                                        <p:cTn id="124" dur="2000" fill="hold"/>
                                        <p:tgtEl>
                                          <p:spTgt spid="43018"/>
                                        </p:tgtEl>
                                        <p:attrNameLst>
                                          <p:attrName>ppt_x</p:attrName>
                                          <p:attrName>ppt_y</p:attrName>
                                        </p:attrNameLst>
                                      </p:cBhvr>
                                      <p:rCtr x="-8190" y="22755"/>
                                    </p:animMotion>
                                  </p:childTnLst>
                                </p:cTn>
                              </p:par>
                            </p:childTnLst>
                          </p:cTn>
                        </p:par>
                      </p:childTnLst>
                    </p:cTn>
                  </p:par>
                </p:childTnLst>
              </p:cTn>
              <p:nextCondLst>
                <p:cond evt="onClick" delay="0">
                  <p:tgtEl>
                    <p:spTgt spid="43115"/>
                  </p:tgtEl>
                </p:cond>
              </p:nextCondLst>
            </p:seq>
            <p:seq concurrent="1" nextAc="seek">
              <p:cTn id="125" restart="whenNotActive" fill="hold" evtFilter="cancelBubble" nodeType="interactiveSeq">
                <p:stCondLst>
                  <p:cond evt="onClick" delay="0">
                    <p:tgtEl>
                      <p:spTgt spid="43116"/>
                    </p:tgtEl>
                  </p:cond>
                </p:stCondLst>
                <p:endSync evt="end" delay="0">
                  <p:rtn val="all"/>
                </p:endSync>
                <p:childTnLst>
                  <p:par>
                    <p:cTn id="126" fill="hold" nodeType="clickPar">
                      <p:stCondLst>
                        <p:cond delay="0"/>
                      </p:stCondLst>
                      <p:childTnLst>
                        <p:par>
                          <p:cTn id="127" fill="hold" nodeType="withGroup">
                            <p:stCondLst>
                              <p:cond delay="0"/>
                            </p:stCondLst>
                            <p:childTnLst>
                              <p:par>
                                <p:cTn id="128" presetID="5" presetClass="entr" presetSubtype="10" fill="hold" grpId="0" nodeType="clickEffect">
                                  <p:stCondLst>
                                    <p:cond delay="0"/>
                                  </p:stCondLst>
                                  <p:childTnLst>
                                    <p:set>
                                      <p:cBhvr>
                                        <p:cTn id="129" dur="1" fill="hold">
                                          <p:stCondLst>
                                            <p:cond delay="0"/>
                                          </p:stCondLst>
                                        </p:cTn>
                                        <p:tgtEl>
                                          <p:spTgt spid="43139"/>
                                        </p:tgtEl>
                                        <p:attrNameLst>
                                          <p:attrName>style.visibility</p:attrName>
                                        </p:attrNameLst>
                                      </p:cBhvr>
                                      <p:to>
                                        <p:strVal val="visible"/>
                                      </p:to>
                                    </p:set>
                                    <p:animEffect transition="in" filter="checkerboard(across)">
                                      <p:cBhvr>
                                        <p:cTn id="130" dur="500"/>
                                        <p:tgtEl>
                                          <p:spTgt spid="43139"/>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53" presetClass="exit" presetSubtype="0" fill="hold" grpId="1" nodeType="clickEffect">
                                  <p:stCondLst>
                                    <p:cond delay="0"/>
                                  </p:stCondLst>
                                  <p:childTnLst>
                                    <p:anim calcmode="lin" valueType="num">
                                      <p:cBhvr>
                                        <p:cTn id="134" dur="500"/>
                                        <p:tgtEl>
                                          <p:spTgt spid="43139"/>
                                        </p:tgtEl>
                                        <p:attrNameLst>
                                          <p:attrName>ppt_w</p:attrName>
                                        </p:attrNameLst>
                                      </p:cBhvr>
                                      <p:tavLst>
                                        <p:tav tm="0">
                                          <p:val>
                                            <p:strVal val="ppt_w"/>
                                          </p:val>
                                        </p:tav>
                                        <p:tav tm="100000">
                                          <p:val>
                                            <p:fltVal val="0"/>
                                          </p:val>
                                        </p:tav>
                                      </p:tavLst>
                                    </p:anim>
                                    <p:anim calcmode="lin" valueType="num">
                                      <p:cBhvr>
                                        <p:cTn id="135" dur="500"/>
                                        <p:tgtEl>
                                          <p:spTgt spid="43139"/>
                                        </p:tgtEl>
                                        <p:attrNameLst>
                                          <p:attrName>ppt_h</p:attrName>
                                        </p:attrNameLst>
                                      </p:cBhvr>
                                      <p:tavLst>
                                        <p:tav tm="0">
                                          <p:val>
                                            <p:strVal val="ppt_h"/>
                                          </p:val>
                                        </p:tav>
                                        <p:tav tm="100000">
                                          <p:val>
                                            <p:fltVal val="0"/>
                                          </p:val>
                                        </p:tav>
                                      </p:tavLst>
                                    </p:anim>
                                    <p:animEffect transition="out" filter="fade">
                                      <p:cBhvr>
                                        <p:cTn id="136" dur="500"/>
                                        <p:tgtEl>
                                          <p:spTgt spid="43139"/>
                                        </p:tgtEl>
                                      </p:cBhvr>
                                    </p:animEffect>
                                    <p:set>
                                      <p:cBhvr>
                                        <p:cTn id="137" dur="1" fill="hold">
                                          <p:stCondLst>
                                            <p:cond delay="499"/>
                                          </p:stCondLst>
                                        </p:cTn>
                                        <p:tgtEl>
                                          <p:spTgt spid="43139"/>
                                        </p:tgtEl>
                                        <p:attrNameLst>
                                          <p:attrName>style.visibility</p:attrName>
                                        </p:attrNameLst>
                                      </p:cBhvr>
                                      <p:to>
                                        <p:strVal val="hidden"/>
                                      </p:to>
                                    </p:set>
                                  </p:childTnLst>
                                </p:cTn>
                              </p:par>
                              <p:par>
                                <p:cTn id="138" presetID="5" presetClass="entr" presetSubtype="10" fill="hold" grpId="0" nodeType="withEffect">
                                  <p:stCondLst>
                                    <p:cond delay="0"/>
                                  </p:stCondLst>
                                  <p:childTnLst>
                                    <p:set>
                                      <p:cBhvr>
                                        <p:cTn id="139" dur="1" fill="hold">
                                          <p:stCondLst>
                                            <p:cond delay="0"/>
                                          </p:stCondLst>
                                        </p:cTn>
                                        <p:tgtEl>
                                          <p:spTgt spid="43050"/>
                                        </p:tgtEl>
                                        <p:attrNameLst>
                                          <p:attrName>style.visibility</p:attrName>
                                        </p:attrNameLst>
                                      </p:cBhvr>
                                      <p:to>
                                        <p:strVal val="visible"/>
                                      </p:to>
                                    </p:set>
                                    <p:animEffect transition="in" filter="checkerboard(across)">
                                      <p:cBhvr>
                                        <p:cTn id="140" dur="500"/>
                                        <p:tgtEl>
                                          <p:spTgt spid="43050"/>
                                        </p:tgtEl>
                                      </p:cBhvr>
                                    </p:animEffect>
                                  </p:childTnLst>
                                </p:cTn>
                              </p:par>
                              <p:par>
                                <p:cTn id="141" presetID="5" presetClass="entr" presetSubtype="10" fill="hold" grpId="0" nodeType="withEffect">
                                  <p:stCondLst>
                                    <p:cond delay="0"/>
                                  </p:stCondLst>
                                  <p:childTnLst>
                                    <p:set>
                                      <p:cBhvr>
                                        <p:cTn id="142" dur="1" fill="hold">
                                          <p:stCondLst>
                                            <p:cond delay="0"/>
                                          </p:stCondLst>
                                        </p:cTn>
                                        <p:tgtEl>
                                          <p:spTgt spid="43049"/>
                                        </p:tgtEl>
                                        <p:attrNameLst>
                                          <p:attrName>style.visibility</p:attrName>
                                        </p:attrNameLst>
                                      </p:cBhvr>
                                      <p:to>
                                        <p:strVal val="visible"/>
                                      </p:to>
                                    </p:set>
                                    <p:animEffect transition="in" filter="checkerboard(across)">
                                      <p:cBhvr>
                                        <p:cTn id="143" dur="500"/>
                                        <p:tgtEl>
                                          <p:spTgt spid="43049"/>
                                        </p:tgtEl>
                                      </p:cBhvr>
                                    </p:animEffect>
                                  </p:childTnLst>
                                </p:cTn>
                              </p:par>
                              <p:par>
                                <p:cTn id="144" presetID="5" presetClass="entr" presetSubtype="10" fill="hold" grpId="0" nodeType="withEffect">
                                  <p:stCondLst>
                                    <p:cond delay="0"/>
                                  </p:stCondLst>
                                  <p:childTnLst>
                                    <p:set>
                                      <p:cBhvr>
                                        <p:cTn id="145" dur="1" fill="hold">
                                          <p:stCondLst>
                                            <p:cond delay="0"/>
                                          </p:stCondLst>
                                        </p:cTn>
                                        <p:tgtEl>
                                          <p:spTgt spid="43048"/>
                                        </p:tgtEl>
                                        <p:attrNameLst>
                                          <p:attrName>style.visibility</p:attrName>
                                        </p:attrNameLst>
                                      </p:cBhvr>
                                      <p:to>
                                        <p:strVal val="visible"/>
                                      </p:to>
                                    </p:set>
                                    <p:animEffect transition="in" filter="checkerboard(across)">
                                      <p:cBhvr>
                                        <p:cTn id="146" dur="500"/>
                                        <p:tgtEl>
                                          <p:spTgt spid="43048"/>
                                        </p:tgtEl>
                                      </p:cBhvr>
                                    </p:animEffect>
                                  </p:childTnLst>
                                </p:cTn>
                              </p:par>
                              <p:par>
                                <p:cTn id="147" presetID="5" presetClass="entr" presetSubtype="10" fill="hold" grpId="0" nodeType="withEffect">
                                  <p:stCondLst>
                                    <p:cond delay="0"/>
                                  </p:stCondLst>
                                  <p:childTnLst>
                                    <p:set>
                                      <p:cBhvr>
                                        <p:cTn id="148" dur="1" fill="hold">
                                          <p:stCondLst>
                                            <p:cond delay="0"/>
                                          </p:stCondLst>
                                        </p:cTn>
                                        <p:tgtEl>
                                          <p:spTgt spid="43047"/>
                                        </p:tgtEl>
                                        <p:attrNameLst>
                                          <p:attrName>style.visibility</p:attrName>
                                        </p:attrNameLst>
                                      </p:cBhvr>
                                      <p:to>
                                        <p:strVal val="visible"/>
                                      </p:to>
                                    </p:set>
                                    <p:animEffect transition="in" filter="checkerboard(across)">
                                      <p:cBhvr>
                                        <p:cTn id="149" dur="500"/>
                                        <p:tgtEl>
                                          <p:spTgt spid="43047"/>
                                        </p:tgtEl>
                                      </p:cBhvr>
                                    </p:animEffect>
                                  </p:childTnLst>
                                </p:cTn>
                              </p:par>
                              <p:par>
                                <p:cTn id="150" presetID="5" presetClass="entr" presetSubtype="10" fill="hold" grpId="0" nodeType="withEffect">
                                  <p:stCondLst>
                                    <p:cond delay="0"/>
                                  </p:stCondLst>
                                  <p:childTnLst>
                                    <p:set>
                                      <p:cBhvr>
                                        <p:cTn id="151" dur="1" fill="hold">
                                          <p:stCondLst>
                                            <p:cond delay="0"/>
                                          </p:stCondLst>
                                        </p:cTn>
                                        <p:tgtEl>
                                          <p:spTgt spid="43046"/>
                                        </p:tgtEl>
                                        <p:attrNameLst>
                                          <p:attrName>style.visibility</p:attrName>
                                        </p:attrNameLst>
                                      </p:cBhvr>
                                      <p:to>
                                        <p:strVal val="visible"/>
                                      </p:to>
                                    </p:set>
                                    <p:animEffect transition="in" filter="checkerboard(across)">
                                      <p:cBhvr>
                                        <p:cTn id="152" dur="500"/>
                                        <p:tgtEl>
                                          <p:spTgt spid="43046"/>
                                        </p:tgtEl>
                                      </p:cBhvr>
                                    </p:animEffect>
                                  </p:childTnLst>
                                </p:cTn>
                              </p:par>
                              <p:par>
                                <p:cTn id="153" presetID="5" presetClass="entr" presetSubtype="10" fill="hold" grpId="0" nodeType="withEffect">
                                  <p:stCondLst>
                                    <p:cond delay="0"/>
                                  </p:stCondLst>
                                  <p:childTnLst>
                                    <p:set>
                                      <p:cBhvr>
                                        <p:cTn id="154" dur="1" fill="hold">
                                          <p:stCondLst>
                                            <p:cond delay="0"/>
                                          </p:stCondLst>
                                        </p:cTn>
                                        <p:tgtEl>
                                          <p:spTgt spid="43045"/>
                                        </p:tgtEl>
                                        <p:attrNameLst>
                                          <p:attrName>style.visibility</p:attrName>
                                        </p:attrNameLst>
                                      </p:cBhvr>
                                      <p:to>
                                        <p:strVal val="visible"/>
                                      </p:to>
                                    </p:set>
                                    <p:animEffect transition="in" filter="checkerboard(across)">
                                      <p:cBhvr>
                                        <p:cTn id="155" dur="500"/>
                                        <p:tgtEl>
                                          <p:spTgt spid="43045"/>
                                        </p:tgtEl>
                                      </p:cBhvr>
                                    </p:animEffect>
                                  </p:childTnLst>
                                </p:cTn>
                              </p:par>
                              <p:par>
                                <p:cTn id="156" presetID="5" presetClass="entr" presetSubtype="10" fill="hold" grpId="0" nodeType="withEffect">
                                  <p:stCondLst>
                                    <p:cond delay="0"/>
                                  </p:stCondLst>
                                  <p:childTnLst>
                                    <p:set>
                                      <p:cBhvr>
                                        <p:cTn id="157" dur="1" fill="hold">
                                          <p:stCondLst>
                                            <p:cond delay="0"/>
                                          </p:stCondLst>
                                        </p:cTn>
                                        <p:tgtEl>
                                          <p:spTgt spid="43044"/>
                                        </p:tgtEl>
                                        <p:attrNameLst>
                                          <p:attrName>style.visibility</p:attrName>
                                        </p:attrNameLst>
                                      </p:cBhvr>
                                      <p:to>
                                        <p:strVal val="visible"/>
                                      </p:to>
                                    </p:set>
                                    <p:animEffect transition="in" filter="checkerboard(across)">
                                      <p:cBhvr>
                                        <p:cTn id="158" dur="500"/>
                                        <p:tgtEl>
                                          <p:spTgt spid="43044"/>
                                        </p:tgtEl>
                                      </p:cBhvr>
                                    </p:animEffect>
                                  </p:childTnLst>
                                </p:cTn>
                              </p:par>
                              <p:par>
                                <p:cTn id="159" presetID="5" presetClass="entr" presetSubtype="10" fill="hold" grpId="0" nodeType="withEffect">
                                  <p:stCondLst>
                                    <p:cond delay="0"/>
                                  </p:stCondLst>
                                  <p:childTnLst>
                                    <p:set>
                                      <p:cBhvr>
                                        <p:cTn id="160" dur="1" fill="hold">
                                          <p:stCondLst>
                                            <p:cond delay="0"/>
                                          </p:stCondLst>
                                        </p:cTn>
                                        <p:tgtEl>
                                          <p:spTgt spid="43014"/>
                                        </p:tgtEl>
                                        <p:attrNameLst>
                                          <p:attrName>style.visibility</p:attrName>
                                        </p:attrNameLst>
                                      </p:cBhvr>
                                      <p:to>
                                        <p:strVal val="visible"/>
                                      </p:to>
                                    </p:set>
                                    <p:animEffect transition="in" filter="checkerboard(across)">
                                      <p:cBhvr>
                                        <p:cTn id="161" dur="500"/>
                                        <p:tgtEl>
                                          <p:spTgt spid="43014"/>
                                        </p:tgtEl>
                                      </p:cBhvr>
                                    </p:animEffect>
                                  </p:childTnLst>
                                </p:cTn>
                              </p:par>
                              <p:par>
                                <p:cTn id="162" presetID="5" presetClass="entr" presetSubtype="10" fill="hold" grpId="0" nodeType="withEffect">
                                  <p:stCondLst>
                                    <p:cond delay="0"/>
                                  </p:stCondLst>
                                  <p:childTnLst>
                                    <p:set>
                                      <p:cBhvr>
                                        <p:cTn id="163" dur="1" fill="hold">
                                          <p:stCondLst>
                                            <p:cond delay="0"/>
                                          </p:stCondLst>
                                        </p:cTn>
                                        <p:tgtEl>
                                          <p:spTgt spid="43043"/>
                                        </p:tgtEl>
                                        <p:attrNameLst>
                                          <p:attrName>style.visibility</p:attrName>
                                        </p:attrNameLst>
                                      </p:cBhvr>
                                      <p:to>
                                        <p:strVal val="visible"/>
                                      </p:to>
                                    </p:set>
                                    <p:animEffect transition="in" filter="checkerboard(across)">
                                      <p:cBhvr>
                                        <p:cTn id="164" dur="500"/>
                                        <p:tgtEl>
                                          <p:spTgt spid="43043"/>
                                        </p:tgtEl>
                                      </p:cBhvr>
                                    </p:animEffect>
                                  </p:childTnLst>
                                </p:cTn>
                              </p:par>
                              <p:par>
                                <p:cTn id="165" presetID="5" presetClass="entr" presetSubtype="10" fill="hold" grpId="0" nodeType="withEffect">
                                  <p:stCondLst>
                                    <p:cond delay="0"/>
                                  </p:stCondLst>
                                  <p:childTnLst>
                                    <p:set>
                                      <p:cBhvr>
                                        <p:cTn id="166" dur="1" fill="hold">
                                          <p:stCondLst>
                                            <p:cond delay="0"/>
                                          </p:stCondLst>
                                        </p:cTn>
                                        <p:tgtEl>
                                          <p:spTgt spid="43042"/>
                                        </p:tgtEl>
                                        <p:attrNameLst>
                                          <p:attrName>style.visibility</p:attrName>
                                        </p:attrNameLst>
                                      </p:cBhvr>
                                      <p:to>
                                        <p:strVal val="visible"/>
                                      </p:to>
                                    </p:set>
                                    <p:animEffect transition="in" filter="checkerboard(across)">
                                      <p:cBhvr>
                                        <p:cTn id="167" dur="500"/>
                                        <p:tgtEl>
                                          <p:spTgt spid="43042"/>
                                        </p:tgtEl>
                                      </p:cBhvr>
                                    </p:animEffect>
                                  </p:childTnLst>
                                </p:cTn>
                              </p:par>
                              <p:par>
                                <p:cTn id="168" presetID="5" presetClass="entr" presetSubtype="10" fill="hold" grpId="0" nodeType="withEffect">
                                  <p:stCondLst>
                                    <p:cond delay="0"/>
                                  </p:stCondLst>
                                  <p:childTnLst>
                                    <p:set>
                                      <p:cBhvr>
                                        <p:cTn id="169" dur="1" fill="hold">
                                          <p:stCondLst>
                                            <p:cond delay="0"/>
                                          </p:stCondLst>
                                        </p:cTn>
                                        <p:tgtEl>
                                          <p:spTgt spid="43017"/>
                                        </p:tgtEl>
                                        <p:attrNameLst>
                                          <p:attrName>style.visibility</p:attrName>
                                        </p:attrNameLst>
                                      </p:cBhvr>
                                      <p:to>
                                        <p:strVal val="visible"/>
                                      </p:to>
                                    </p:set>
                                    <p:animEffect transition="in" filter="checkerboard(across)">
                                      <p:cBhvr>
                                        <p:cTn id="170" dur="500"/>
                                        <p:tgtEl>
                                          <p:spTgt spid="43017"/>
                                        </p:tgtEl>
                                      </p:cBhvr>
                                    </p:animEffect>
                                  </p:childTnLst>
                                </p:cTn>
                              </p:par>
                              <p:par>
                                <p:cTn id="171" presetID="49" presetClass="path" presetSubtype="0" accel="50000" decel="50000" fill="hold" grpId="1" nodeType="withEffect">
                                  <p:stCondLst>
                                    <p:cond delay="0"/>
                                  </p:stCondLst>
                                  <p:childTnLst>
                                    <p:animMotion origin="layout" path="M -3.54167E-6 -3.7037E-6 L -0.25533 0.36852 " pathEditMode="relative" rAng="0" ptsTypes="AA">
                                      <p:cBhvr>
                                        <p:cTn id="172" dur="2000" fill="hold"/>
                                        <p:tgtEl>
                                          <p:spTgt spid="43017"/>
                                        </p:tgtEl>
                                        <p:attrNameLst>
                                          <p:attrName>ppt_x</p:attrName>
                                          <p:attrName>ppt_y</p:attrName>
                                        </p:attrNameLst>
                                      </p:cBhvr>
                                      <p:rCtr x="-12773" y="18426"/>
                                    </p:animMotion>
                                  </p:childTnLst>
                                </p:cTn>
                              </p:par>
                            </p:childTnLst>
                          </p:cTn>
                        </p:par>
                      </p:childTnLst>
                    </p:cTn>
                  </p:par>
                </p:childTnLst>
              </p:cTn>
              <p:nextCondLst>
                <p:cond evt="onClick" delay="0">
                  <p:tgtEl>
                    <p:spTgt spid="43116"/>
                  </p:tgtEl>
                </p:cond>
              </p:nextCondLst>
            </p:seq>
            <p:seq concurrent="1" nextAc="seek">
              <p:cTn id="173" restart="whenNotActive" fill="hold" evtFilter="cancelBubble" nodeType="interactiveSeq">
                <p:stCondLst>
                  <p:cond evt="onClick" delay="0">
                    <p:tgtEl>
                      <p:spTgt spid="43117"/>
                    </p:tgtEl>
                  </p:cond>
                </p:stCondLst>
                <p:endSync evt="end" delay="0">
                  <p:rtn val="all"/>
                </p:endSync>
                <p:childTnLst>
                  <p:par>
                    <p:cTn id="174" fill="hold" nodeType="clickPar">
                      <p:stCondLst>
                        <p:cond delay="0"/>
                      </p:stCondLst>
                      <p:childTnLst>
                        <p:par>
                          <p:cTn id="175" fill="hold" nodeType="withGroup">
                            <p:stCondLst>
                              <p:cond delay="0"/>
                            </p:stCondLst>
                            <p:childTnLst>
                              <p:par>
                                <p:cTn id="176" presetID="5" presetClass="entr" presetSubtype="10" fill="hold" grpId="0" nodeType="clickEffect">
                                  <p:stCondLst>
                                    <p:cond delay="0"/>
                                  </p:stCondLst>
                                  <p:childTnLst>
                                    <p:set>
                                      <p:cBhvr>
                                        <p:cTn id="177" dur="1" fill="hold">
                                          <p:stCondLst>
                                            <p:cond delay="0"/>
                                          </p:stCondLst>
                                        </p:cTn>
                                        <p:tgtEl>
                                          <p:spTgt spid="43140"/>
                                        </p:tgtEl>
                                        <p:attrNameLst>
                                          <p:attrName>style.visibility</p:attrName>
                                        </p:attrNameLst>
                                      </p:cBhvr>
                                      <p:to>
                                        <p:strVal val="visible"/>
                                      </p:to>
                                    </p:set>
                                    <p:animEffect transition="in" filter="checkerboard(across)">
                                      <p:cBhvr>
                                        <p:cTn id="178" dur="500"/>
                                        <p:tgtEl>
                                          <p:spTgt spid="43140"/>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53" presetClass="exit" presetSubtype="0" fill="hold" grpId="1" nodeType="clickEffect">
                                  <p:stCondLst>
                                    <p:cond delay="0"/>
                                  </p:stCondLst>
                                  <p:childTnLst>
                                    <p:anim calcmode="lin" valueType="num">
                                      <p:cBhvr>
                                        <p:cTn id="182" dur="500"/>
                                        <p:tgtEl>
                                          <p:spTgt spid="43140"/>
                                        </p:tgtEl>
                                        <p:attrNameLst>
                                          <p:attrName>ppt_w</p:attrName>
                                        </p:attrNameLst>
                                      </p:cBhvr>
                                      <p:tavLst>
                                        <p:tav tm="0">
                                          <p:val>
                                            <p:strVal val="ppt_w"/>
                                          </p:val>
                                        </p:tav>
                                        <p:tav tm="100000">
                                          <p:val>
                                            <p:fltVal val="0"/>
                                          </p:val>
                                        </p:tav>
                                      </p:tavLst>
                                    </p:anim>
                                    <p:anim calcmode="lin" valueType="num">
                                      <p:cBhvr>
                                        <p:cTn id="183" dur="500"/>
                                        <p:tgtEl>
                                          <p:spTgt spid="43140"/>
                                        </p:tgtEl>
                                        <p:attrNameLst>
                                          <p:attrName>ppt_h</p:attrName>
                                        </p:attrNameLst>
                                      </p:cBhvr>
                                      <p:tavLst>
                                        <p:tav tm="0">
                                          <p:val>
                                            <p:strVal val="ppt_h"/>
                                          </p:val>
                                        </p:tav>
                                        <p:tav tm="100000">
                                          <p:val>
                                            <p:fltVal val="0"/>
                                          </p:val>
                                        </p:tav>
                                      </p:tavLst>
                                    </p:anim>
                                    <p:animEffect transition="out" filter="fade">
                                      <p:cBhvr>
                                        <p:cTn id="184" dur="500"/>
                                        <p:tgtEl>
                                          <p:spTgt spid="43140"/>
                                        </p:tgtEl>
                                      </p:cBhvr>
                                    </p:animEffect>
                                    <p:set>
                                      <p:cBhvr>
                                        <p:cTn id="185" dur="1" fill="hold">
                                          <p:stCondLst>
                                            <p:cond delay="499"/>
                                          </p:stCondLst>
                                        </p:cTn>
                                        <p:tgtEl>
                                          <p:spTgt spid="43140"/>
                                        </p:tgtEl>
                                        <p:attrNameLst>
                                          <p:attrName>style.visibility</p:attrName>
                                        </p:attrNameLst>
                                      </p:cBhvr>
                                      <p:to>
                                        <p:strVal val="hidden"/>
                                      </p:to>
                                    </p:set>
                                  </p:childTnLst>
                                </p:cTn>
                              </p:par>
                              <p:par>
                                <p:cTn id="186" presetID="5" presetClass="entr" presetSubtype="10" fill="hold" grpId="0" nodeType="withEffect">
                                  <p:stCondLst>
                                    <p:cond delay="0"/>
                                  </p:stCondLst>
                                  <p:childTnLst>
                                    <p:set>
                                      <p:cBhvr>
                                        <p:cTn id="187" dur="1" fill="hold">
                                          <p:stCondLst>
                                            <p:cond delay="0"/>
                                          </p:stCondLst>
                                        </p:cTn>
                                        <p:tgtEl>
                                          <p:spTgt spid="43037"/>
                                        </p:tgtEl>
                                        <p:attrNameLst>
                                          <p:attrName>style.visibility</p:attrName>
                                        </p:attrNameLst>
                                      </p:cBhvr>
                                      <p:to>
                                        <p:strVal val="visible"/>
                                      </p:to>
                                    </p:set>
                                    <p:animEffect transition="in" filter="checkerboard(across)">
                                      <p:cBhvr>
                                        <p:cTn id="188" dur="500"/>
                                        <p:tgtEl>
                                          <p:spTgt spid="43037"/>
                                        </p:tgtEl>
                                      </p:cBhvr>
                                    </p:animEffect>
                                  </p:childTnLst>
                                </p:cTn>
                              </p:par>
                              <p:par>
                                <p:cTn id="189" presetID="5" presetClass="entr" presetSubtype="10" fill="hold" grpId="0" nodeType="withEffect">
                                  <p:stCondLst>
                                    <p:cond delay="0"/>
                                  </p:stCondLst>
                                  <p:childTnLst>
                                    <p:set>
                                      <p:cBhvr>
                                        <p:cTn id="190" dur="1" fill="hold">
                                          <p:stCondLst>
                                            <p:cond delay="0"/>
                                          </p:stCondLst>
                                        </p:cTn>
                                        <p:tgtEl>
                                          <p:spTgt spid="43036"/>
                                        </p:tgtEl>
                                        <p:attrNameLst>
                                          <p:attrName>style.visibility</p:attrName>
                                        </p:attrNameLst>
                                      </p:cBhvr>
                                      <p:to>
                                        <p:strVal val="visible"/>
                                      </p:to>
                                    </p:set>
                                    <p:animEffect transition="in" filter="checkerboard(across)">
                                      <p:cBhvr>
                                        <p:cTn id="191" dur="500"/>
                                        <p:tgtEl>
                                          <p:spTgt spid="43036"/>
                                        </p:tgtEl>
                                      </p:cBhvr>
                                    </p:animEffect>
                                  </p:childTnLst>
                                </p:cTn>
                              </p:par>
                              <p:par>
                                <p:cTn id="192" presetID="5" presetClass="entr" presetSubtype="10" fill="hold" grpId="0" nodeType="withEffect">
                                  <p:stCondLst>
                                    <p:cond delay="0"/>
                                  </p:stCondLst>
                                  <p:childTnLst>
                                    <p:set>
                                      <p:cBhvr>
                                        <p:cTn id="193" dur="1" fill="hold">
                                          <p:stCondLst>
                                            <p:cond delay="0"/>
                                          </p:stCondLst>
                                        </p:cTn>
                                        <p:tgtEl>
                                          <p:spTgt spid="43035"/>
                                        </p:tgtEl>
                                        <p:attrNameLst>
                                          <p:attrName>style.visibility</p:attrName>
                                        </p:attrNameLst>
                                      </p:cBhvr>
                                      <p:to>
                                        <p:strVal val="visible"/>
                                      </p:to>
                                    </p:set>
                                    <p:animEffect transition="in" filter="checkerboard(across)">
                                      <p:cBhvr>
                                        <p:cTn id="194" dur="500"/>
                                        <p:tgtEl>
                                          <p:spTgt spid="43035"/>
                                        </p:tgtEl>
                                      </p:cBhvr>
                                    </p:animEffect>
                                  </p:childTnLst>
                                </p:cTn>
                              </p:par>
                              <p:par>
                                <p:cTn id="195" presetID="5" presetClass="entr" presetSubtype="10" fill="hold" grpId="0" nodeType="withEffect">
                                  <p:stCondLst>
                                    <p:cond delay="0"/>
                                  </p:stCondLst>
                                  <p:childTnLst>
                                    <p:set>
                                      <p:cBhvr>
                                        <p:cTn id="196" dur="1" fill="hold">
                                          <p:stCondLst>
                                            <p:cond delay="0"/>
                                          </p:stCondLst>
                                        </p:cTn>
                                        <p:tgtEl>
                                          <p:spTgt spid="43141"/>
                                        </p:tgtEl>
                                        <p:attrNameLst>
                                          <p:attrName>style.visibility</p:attrName>
                                        </p:attrNameLst>
                                      </p:cBhvr>
                                      <p:to>
                                        <p:strVal val="visible"/>
                                      </p:to>
                                    </p:set>
                                    <p:animEffect transition="in" filter="checkerboard(across)">
                                      <p:cBhvr>
                                        <p:cTn id="197" dur="500"/>
                                        <p:tgtEl>
                                          <p:spTgt spid="43141"/>
                                        </p:tgtEl>
                                      </p:cBhvr>
                                    </p:animEffect>
                                  </p:childTnLst>
                                </p:cTn>
                              </p:par>
                              <p:par>
                                <p:cTn id="198" presetID="49" presetClass="path" presetSubtype="0" accel="50000" decel="50000" fill="hold" grpId="1" nodeType="withEffect">
                                  <p:stCondLst>
                                    <p:cond delay="0"/>
                                  </p:stCondLst>
                                  <p:childTnLst>
                                    <p:animMotion origin="layout" path="M 4.79167E-6 2.96296E-6 L 0.022 0.26666 " pathEditMode="relative" rAng="0" ptsTypes="AA">
                                      <p:cBhvr>
                                        <p:cTn id="199" dur="2000" fill="hold"/>
                                        <p:tgtEl>
                                          <p:spTgt spid="43141"/>
                                        </p:tgtEl>
                                        <p:attrNameLst>
                                          <p:attrName>ppt_x</p:attrName>
                                          <p:attrName>ppt_y</p:attrName>
                                        </p:attrNameLst>
                                      </p:cBhvr>
                                      <p:rCtr x="1094" y="13333"/>
                                    </p:animMotion>
                                  </p:childTnLst>
                                </p:cTn>
                              </p:par>
                            </p:childTnLst>
                          </p:cTn>
                        </p:par>
                      </p:childTnLst>
                    </p:cTn>
                  </p:par>
                </p:childTnLst>
              </p:cTn>
              <p:nextCondLst>
                <p:cond evt="onClick" delay="0">
                  <p:tgtEl>
                    <p:spTgt spid="43117"/>
                  </p:tgtEl>
                </p:cond>
              </p:nextCondLst>
            </p:seq>
            <p:seq concurrent="1" nextAc="seek">
              <p:cTn id="200" restart="whenNotActive" fill="hold" evtFilter="cancelBubble" nodeType="interactiveSeq">
                <p:stCondLst>
                  <p:cond evt="onClick" delay="0">
                    <p:tgtEl>
                      <p:spTgt spid="43118"/>
                    </p:tgtEl>
                  </p:cond>
                </p:stCondLst>
                <p:endSync evt="end" delay="0">
                  <p:rtn val="all"/>
                </p:endSync>
                <p:childTnLst>
                  <p:par>
                    <p:cTn id="201" fill="hold" nodeType="clickPar">
                      <p:stCondLst>
                        <p:cond delay="0"/>
                      </p:stCondLst>
                      <p:childTnLst>
                        <p:par>
                          <p:cTn id="202" fill="hold" nodeType="withGroup">
                            <p:stCondLst>
                              <p:cond delay="0"/>
                            </p:stCondLst>
                            <p:childTnLst>
                              <p:par>
                                <p:cTn id="203" presetID="5" presetClass="entr" presetSubtype="10" fill="hold" grpId="0" nodeType="clickEffect">
                                  <p:stCondLst>
                                    <p:cond delay="0"/>
                                  </p:stCondLst>
                                  <p:childTnLst>
                                    <p:set>
                                      <p:cBhvr>
                                        <p:cTn id="204" dur="1" fill="hold">
                                          <p:stCondLst>
                                            <p:cond delay="0"/>
                                          </p:stCondLst>
                                        </p:cTn>
                                        <p:tgtEl>
                                          <p:spTgt spid="43142"/>
                                        </p:tgtEl>
                                        <p:attrNameLst>
                                          <p:attrName>style.visibility</p:attrName>
                                        </p:attrNameLst>
                                      </p:cBhvr>
                                      <p:to>
                                        <p:strVal val="visible"/>
                                      </p:to>
                                    </p:set>
                                    <p:animEffect transition="in" filter="checkerboard(across)">
                                      <p:cBhvr>
                                        <p:cTn id="205" dur="500"/>
                                        <p:tgtEl>
                                          <p:spTgt spid="43142"/>
                                        </p:tgtEl>
                                      </p:cBhvr>
                                    </p:animEffec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53" presetClass="exit" presetSubtype="0" fill="hold" grpId="1" nodeType="clickEffect">
                                  <p:stCondLst>
                                    <p:cond delay="0"/>
                                  </p:stCondLst>
                                  <p:childTnLst>
                                    <p:anim calcmode="lin" valueType="num">
                                      <p:cBhvr>
                                        <p:cTn id="209" dur="500"/>
                                        <p:tgtEl>
                                          <p:spTgt spid="43142"/>
                                        </p:tgtEl>
                                        <p:attrNameLst>
                                          <p:attrName>ppt_w</p:attrName>
                                        </p:attrNameLst>
                                      </p:cBhvr>
                                      <p:tavLst>
                                        <p:tav tm="0">
                                          <p:val>
                                            <p:strVal val="ppt_w"/>
                                          </p:val>
                                        </p:tav>
                                        <p:tav tm="100000">
                                          <p:val>
                                            <p:fltVal val="0"/>
                                          </p:val>
                                        </p:tav>
                                      </p:tavLst>
                                    </p:anim>
                                    <p:anim calcmode="lin" valueType="num">
                                      <p:cBhvr>
                                        <p:cTn id="210" dur="500"/>
                                        <p:tgtEl>
                                          <p:spTgt spid="43142"/>
                                        </p:tgtEl>
                                        <p:attrNameLst>
                                          <p:attrName>ppt_h</p:attrName>
                                        </p:attrNameLst>
                                      </p:cBhvr>
                                      <p:tavLst>
                                        <p:tav tm="0">
                                          <p:val>
                                            <p:strVal val="ppt_h"/>
                                          </p:val>
                                        </p:tav>
                                        <p:tav tm="100000">
                                          <p:val>
                                            <p:fltVal val="0"/>
                                          </p:val>
                                        </p:tav>
                                      </p:tavLst>
                                    </p:anim>
                                    <p:animEffect transition="out" filter="fade">
                                      <p:cBhvr>
                                        <p:cTn id="211" dur="500"/>
                                        <p:tgtEl>
                                          <p:spTgt spid="43142"/>
                                        </p:tgtEl>
                                      </p:cBhvr>
                                    </p:animEffect>
                                    <p:set>
                                      <p:cBhvr>
                                        <p:cTn id="212" dur="1" fill="hold">
                                          <p:stCondLst>
                                            <p:cond delay="499"/>
                                          </p:stCondLst>
                                        </p:cTn>
                                        <p:tgtEl>
                                          <p:spTgt spid="43142"/>
                                        </p:tgtEl>
                                        <p:attrNameLst>
                                          <p:attrName>style.visibility</p:attrName>
                                        </p:attrNameLst>
                                      </p:cBhvr>
                                      <p:to>
                                        <p:strVal val="hidden"/>
                                      </p:to>
                                    </p:set>
                                  </p:childTnLst>
                                </p:cTn>
                              </p:par>
                              <p:par>
                                <p:cTn id="213" presetID="5" presetClass="entr" presetSubtype="10" fill="hold" grpId="0" nodeType="withEffect">
                                  <p:stCondLst>
                                    <p:cond delay="0"/>
                                  </p:stCondLst>
                                  <p:childTnLst>
                                    <p:set>
                                      <p:cBhvr>
                                        <p:cTn id="214" dur="1" fill="hold">
                                          <p:stCondLst>
                                            <p:cond delay="0"/>
                                          </p:stCondLst>
                                        </p:cTn>
                                        <p:tgtEl>
                                          <p:spTgt spid="43028"/>
                                        </p:tgtEl>
                                        <p:attrNameLst>
                                          <p:attrName>style.visibility</p:attrName>
                                        </p:attrNameLst>
                                      </p:cBhvr>
                                      <p:to>
                                        <p:strVal val="visible"/>
                                      </p:to>
                                    </p:set>
                                    <p:animEffect transition="in" filter="checkerboard(across)">
                                      <p:cBhvr>
                                        <p:cTn id="215" dur="500"/>
                                        <p:tgtEl>
                                          <p:spTgt spid="43028"/>
                                        </p:tgtEl>
                                      </p:cBhvr>
                                    </p:animEffect>
                                  </p:childTnLst>
                                </p:cTn>
                              </p:par>
                              <p:par>
                                <p:cTn id="216" presetID="5" presetClass="entr" presetSubtype="10" fill="hold" grpId="0" nodeType="withEffect">
                                  <p:stCondLst>
                                    <p:cond delay="0"/>
                                  </p:stCondLst>
                                  <p:childTnLst>
                                    <p:set>
                                      <p:cBhvr>
                                        <p:cTn id="217" dur="1" fill="hold">
                                          <p:stCondLst>
                                            <p:cond delay="0"/>
                                          </p:stCondLst>
                                        </p:cTn>
                                        <p:tgtEl>
                                          <p:spTgt spid="43027"/>
                                        </p:tgtEl>
                                        <p:attrNameLst>
                                          <p:attrName>style.visibility</p:attrName>
                                        </p:attrNameLst>
                                      </p:cBhvr>
                                      <p:to>
                                        <p:strVal val="visible"/>
                                      </p:to>
                                    </p:set>
                                    <p:animEffect transition="in" filter="checkerboard(across)">
                                      <p:cBhvr>
                                        <p:cTn id="218" dur="500"/>
                                        <p:tgtEl>
                                          <p:spTgt spid="43027"/>
                                        </p:tgtEl>
                                      </p:cBhvr>
                                    </p:animEffect>
                                  </p:childTnLst>
                                </p:cTn>
                              </p:par>
                              <p:par>
                                <p:cTn id="219" presetID="5" presetClass="entr" presetSubtype="10" fill="hold" grpId="0" nodeType="withEffect">
                                  <p:stCondLst>
                                    <p:cond delay="0"/>
                                  </p:stCondLst>
                                  <p:childTnLst>
                                    <p:set>
                                      <p:cBhvr>
                                        <p:cTn id="220" dur="1" fill="hold">
                                          <p:stCondLst>
                                            <p:cond delay="0"/>
                                          </p:stCondLst>
                                        </p:cTn>
                                        <p:tgtEl>
                                          <p:spTgt spid="43026"/>
                                        </p:tgtEl>
                                        <p:attrNameLst>
                                          <p:attrName>style.visibility</p:attrName>
                                        </p:attrNameLst>
                                      </p:cBhvr>
                                      <p:to>
                                        <p:strVal val="visible"/>
                                      </p:to>
                                    </p:set>
                                    <p:animEffect transition="in" filter="checkerboard(across)">
                                      <p:cBhvr>
                                        <p:cTn id="221" dur="500"/>
                                        <p:tgtEl>
                                          <p:spTgt spid="43026"/>
                                        </p:tgtEl>
                                      </p:cBhvr>
                                    </p:animEffect>
                                  </p:childTnLst>
                                </p:cTn>
                              </p:par>
                              <p:par>
                                <p:cTn id="222" presetID="5" presetClass="entr" presetSubtype="10" fill="hold" grpId="0" nodeType="withEffect">
                                  <p:stCondLst>
                                    <p:cond delay="0"/>
                                  </p:stCondLst>
                                  <p:childTnLst>
                                    <p:set>
                                      <p:cBhvr>
                                        <p:cTn id="223" dur="1" fill="hold">
                                          <p:stCondLst>
                                            <p:cond delay="0"/>
                                          </p:stCondLst>
                                        </p:cTn>
                                        <p:tgtEl>
                                          <p:spTgt spid="43025"/>
                                        </p:tgtEl>
                                        <p:attrNameLst>
                                          <p:attrName>style.visibility</p:attrName>
                                        </p:attrNameLst>
                                      </p:cBhvr>
                                      <p:to>
                                        <p:strVal val="visible"/>
                                      </p:to>
                                    </p:set>
                                    <p:animEffect transition="in" filter="checkerboard(across)">
                                      <p:cBhvr>
                                        <p:cTn id="224" dur="500"/>
                                        <p:tgtEl>
                                          <p:spTgt spid="43025"/>
                                        </p:tgtEl>
                                      </p:cBhvr>
                                    </p:animEffect>
                                  </p:childTnLst>
                                </p:cTn>
                              </p:par>
                              <p:par>
                                <p:cTn id="225" presetID="5" presetClass="entr" presetSubtype="10" fill="hold" grpId="0" nodeType="withEffect">
                                  <p:stCondLst>
                                    <p:cond delay="0"/>
                                  </p:stCondLst>
                                  <p:childTnLst>
                                    <p:set>
                                      <p:cBhvr>
                                        <p:cTn id="226" dur="1" fill="hold">
                                          <p:stCondLst>
                                            <p:cond delay="0"/>
                                          </p:stCondLst>
                                        </p:cTn>
                                        <p:tgtEl>
                                          <p:spTgt spid="43024"/>
                                        </p:tgtEl>
                                        <p:attrNameLst>
                                          <p:attrName>style.visibility</p:attrName>
                                        </p:attrNameLst>
                                      </p:cBhvr>
                                      <p:to>
                                        <p:strVal val="visible"/>
                                      </p:to>
                                    </p:set>
                                    <p:animEffect transition="in" filter="checkerboard(across)">
                                      <p:cBhvr>
                                        <p:cTn id="227" dur="500"/>
                                        <p:tgtEl>
                                          <p:spTgt spid="43024"/>
                                        </p:tgtEl>
                                      </p:cBhvr>
                                    </p:animEffect>
                                  </p:childTnLst>
                                </p:cTn>
                              </p:par>
                              <p:par>
                                <p:cTn id="228" presetID="5" presetClass="entr" presetSubtype="10" fill="hold" grpId="0" nodeType="withEffect">
                                  <p:stCondLst>
                                    <p:cond delay="0"/>
                                  </p:stCondLst>
                                  <p:childTnLst>
                                    <p:set>
                                      <p:cBhvr>
                                        <p:cTn id="229" dur="1" fill="hold">
                                          <p:stCondLst>
                                            <p:cond delay="0"/>
                                          </p:stCondLst>
                                        </p:cTn>
                                        <p:tgtEl>
                                          <p:spTgt spid="43023"/>
                                        </p:tgtEl>
                                        <p:attrNameLst>
                                          <p:attrName>style.visibility</p:attrName>
                                        </p:attrNameLst>
                                      </p:cBhvr>
                                      <p:to>
                                        <p:strVal val="visible"/>
                                      </p:to>
                                    </p:set>
                                    <p:animEffect transition="in" filter="checkerboard(across)">
                                      <p:cBhvr>
                                        <p:cTn id="230" dur="500"/>
                                        <p:tgtEl>
                                          <p:spTgt spid="43023"/>
                                        </p:tgtEl>
                                      </p:cBhvr>
                                    </p:animEffect>
                                  </p:childTnLst>
                                </p:cTn>
                              </p:par>
                              <p:par>
                                <p:cTn id="231" presetID="5" presetClass="entr" presetSubtype="10" fill="hold" grpId="0" nodeType="withEffect">
                                  <p:stCondLst>
                                    <p:cond delay="0"/>
                                  </p:stCondLst>
                                  <p:childTnLst>
                                    <p:set>
                                      <p:cBhvr>
                                        <p:cTn id="232" dur="1" fill="hold">
                                          <p:stCondLst>
                                            <p:cond delay="0"/>
                                          </p:stCondLst>
                                        </p:cTn>
                                        <p:tgtEl>
                                          <p:spTgt spid="43143"/>
                                        </p:tgtEl>
                                        <p:attrNameLst>
                                          <p:attrName>style.visibility</p:attrName>
                                        </p:attrNameLst>
                                      </p:cBhvr>
                                      <p:to>
                                        <p:strVal val="visible"/>
                                      </p:to>
                                    </p:set>
                                    <p:animEffect transition="in" filter="checkerboard(across)">
                                      <p:cBhvr>
                                        <p:cTn id="233" dur="500"/>
                                        <p:tgtEl>
                                          <p:spTgt spid="43143"/>
                                        </p:tgtEl>
                                      </p:cBhvr>
                                    </p:animEffect>
                                  </p:childTnLst>
                                </p:cTn>
                              </p:par>
                              <p:par>
                                <p:cTn id="234" presetID="49" presetClass="path" presetSubtype="0" accel="50000" decel="50000" fill="hold" grpId="1" nodeType="withEffect">
                                  <p:stCondLst>
                                    <p:cond delay="0"/>
                                  </p:stCondLst>
                                  <p:childTnLst>
                                    <p:animMotion origin="layout" path="M 3.05556E-6 2.13873E-6 L 0.28941 0.16139 " pathEditMode="relative" rAng="0" ptsTypes="AA">
                                      <p:cBhvr>
                                        <p:cTn id="235" dur="2000" fill="hold"/>
                                        <p:tgtEl>
                                          <p:spTgt spid="43143"/>
                                        </p:tgtEl>
                                        <p:attrNameLst>
                                          <p:attrName>ppt_x</p:attrName>
                                          <p:attrName>ppt_y</p:attrName>
                                        </p:attrNameLst>
                                      </p:cBhvr>
                                      <p:rCtr x="14462" y="8069"/>
                                    </p:animMotion>
                                  </p:childTnLst>
                                </p:cTn>
                              </p:par>
                            </p:childTnLst>
                          </p:cTn>
                        </p:par>
                      </p:childTnLst>
                    </p:cTn>
                  </p:par>
                </p:childTnLst>
              </p:cTn>
              <p:nextCondLst>
                <p:cond evt="onClick" delay="0">
                  <p:tgtEl>
                    <p:spTgt spid="43118"/>
                  </p:tgtEl>
                </p:cond>
              </p:nextCondLst>
            </p:seq>
            <p:seq concurrent="1" nextAc="seek">
              <p:cTn id="236" restart="whenNotActive" fill="hold" evtFilter="cancelBubble" nodeType="interactiveSeq">
                <p:stCondLst>
                  <p:cond evt="onClick" delay="0">
                    <p:tgtEl>
                      <p:spTgt spid="43135"/>
                    </p:tgtEl>
                  </p:cond>
                </p:stCondLst>
                <p:endSync evt="end" delay="0">
                  <p:rtn val="all"/>
                </p:endSync>
                <p:childTnLst>
                  <p:par>
                    <p:cTn id="237" fill="hold" nodeType="clickPar">
                      <p:stCondLst>
                        <p:cond delay="0"/>
                      </p:stCondLst>
                      <p:childTnLst>
                        <p:par>
                          <p:cTn id="238" fill="hold" nodeType="withGroup">
                            <p:stCondLst>
                              <p:cond delay="0"/>
                            </p:stCondLst>
                            <p:childTnLst>
                              <p:par>
                                <p:cTn id="239" presetID="5" presetClass="entr" presetSubtype="10" fill="hold" grpId="0" nodeType="clickEffect">
                                  <p:stCondLst>
                                    <p:cond delay="0"/>
                                  </p:stCondLst>
                                  <p:childTnLst>
                                    <p:set>
                                      <p:cBhvr>
                                        <p:cTn id="240" dur="1" fill="hold">
                                          <p:stCondLst>
                                            <p:cond delay="0"/>
                                          </p:stCondLst>
                                        </p:cTn>
                                        <p:tgtEl>
                                          <p:spTgt spid="43145"/>
                                        </p:tgtEl>
                                        <p:attrNameLst>
                                          <p:attrName>style.visibility</p:attrName>
                                        </p:attrNameLst>
                                      </p:cBhvr>
                                      <p:to>
                                        <p:strVal val="visible"/>
                                      </p:to>
                                    </p:set>
                                    <p:animEffect transition="in" filter="checkerboard(across)">
                                      <p:cBhvr>
                                        <p:cTn id="241" dur="500"/>
                                        <p:tgtEl>
                                          <p:spTgt spid="43145"/>
                                        </p:tgtEl>
                                      </p:cBhvr>
                                    </p:animEffect>
                                  </p:childTnLst>
                                </p:cTn>
                              </p:par>
                            </p:childTnLst>
                          </p:cTn>
                        </p:par>
                      </p:childTnLst>
                    </p:cTn>
                  </p:par>
                  <p:par>
                    <p:cTn id="242" fill="hold" nodeType="clickPar">
                      <p:stCondLst>
                        <p:cond delay="indefinite"/>
                      </p:stCondLst>
                      <p:childTnLst>
                        <p:par>
                          <p:cTn id="243" fill="hold" nodeType="withGroup">
                            <p:stCondLst>
                              <p:cond delay="0"/>
                            </p:stCondLst>
                            <p:childTnLst>
                              <p:par>
                                <p:cTn id="244" presetID="53" presetClass="exit" presetSubtype="0" fill="hold" grpId="1" nodeType="clickEffect">
                                  <p:stCondLst>
                                    <p:cond delay="0"/>
                                  </p:stCondLst>
                                  <p:childTnLst>
                                    <p:anim calcmode="lin" valueType="num">
                                      <p:cBhvr>
                                        <p:cTn id="245" dur="500"/>
                                        <p:tgtEl>
                                          <p:spTgt spid="43145"/>
                                        </p:tgtEl>
                                        <p:attrNameLst>
                                          <p:attrName>ppt_w</p:attrName>
                                        </p:attrNameLst>
                                      </p:cBhvr>
                                      <p:tavLst>
                                        <p:tav tm="0">
                                          <p:val>
                                            <p:strVal val="ppt_w"/>
                                          </p:val>
                                        </p:tav>
                                        <p:tav tm="100000">
                                          <p:val>
                                            <p:fltVal val="0"/>
                                          </p:val>
                                        </p:tav>
                                      </p:tavLst>
                                    </p:anim>
                                    <p:anim calcmode="lin" valueType="num">
                                      <p:cBhvr>
                                        <p:cTn id="246" dur="500"/>
                                        <p:tgtEl>
                                          <p:spTgt spid="43145"/>
                                        </p:tgtEl>
                                        <p:attrNameLst>
                                          <p:attrName>ppt_h</p:attrName>
                                        </p:attrNameLst>
                                      </p:cBhvr>
                                      <p:tavLst>
                                        <p:tav tm="0">
                                          <p:val>
                                            <p:strVal val="ppt_h"/>
                                          </p:val>
                                        </p:tav>
                                        <p:tav tm="100000">
                                          <p:val>
                                            <p:fltVal val="0"/>
                                          </p:val>
                                        </p:tav>
                                      </p:tavLst>
                                    </p:anim>
                                    <p:animEffect transition="out" filter="fade">
                                      <p:cBhvr>
                                        <p:cTn id="247" dur="500"/>
                                        <p:tgtEl>
                                          <p:spTgt spid="43145"/>
                                        </p:tgtEl>
                                      </p:cBhvr>
                                    </p:animEffect>
                                    <p:set>
                                      <p:cBhvr>
                                        <p:cTn id="248" dur="1" fill="hold">
                                          <p:stCondLst>
                                            <p:cond delay="499"/>
                                          </p:stCondLst>
                                        </p:cTn>
                                        <p:tgtEl>
                                          <p:spTgt spid="43145"/>
                                        </p:tgtEl>
                                        <p:attrNameLst>
                                          <p:attrName>style.visibility</p:attrName>
                                        </p:attrNameLst>
                                      </p:cBhvr>
                                      <p:to>
                                        <p:strVal val="hidden"/>
                                      </p:to>
                                    </p:set>
                                  </p:childTnLst>
                                </p:cTn>
                              </p:par>
                              <p:par>
                                <p:cTn id="249" presetID="53" presetClass="exit" presetSubtype="0" fill="hold" grpId="2" nodeType="withEffect">
                                  <p:stCondLst>
                                    <p:cond delay="0"/>
                                  </p:stCondLst>
                                  <p:childTnLst>
                                    <p:anim calcmode="lin" valueType="num">
                                      <p:cBhvr>
                                        <p:cTn id="250" dur="500"/>
                                        <p:tgtEl>
                                          <p:spTgt spid="43020"/>
                                        </p:tgtEl>
                                        <p:attrNameLst>
                                          <p:attrName>ppt_w</p:attrName>
                                        </p:attrNameLst>
                                      </p:cBhvr>
                                      <p:tavLst>
                                        <p:tav tm="0">
                                          <p:val>
                                            <p:strVal val="ppt_w"/>
                                          </p:val>
                                        </p:tav>
                                        <p:tav tm="100000">
                                          <p:val>
                                            <p:fltVal val="0"/>
                                          </p:val>
                                        </p:tav>
                                      </p:tavLst>
                                    </p:anim>
                                    <p:anim calcmode="lin" valueType="num">
                                      <p:cBhvr>
                                        <p:cTn id="251" dur="500"/>
                                        <p:tgtEl>
                                          <p:spTgt spid="43020"/>
                                        </p:tgtEl>
                                        <p:attrNameLst>
                                          <p:attrName>ppt_h</p:attrName>
                                        </p:attrNameLst>
                                      </p:cBhvr>
                                      <p:tavLst>
                                        <p:tav tm="0">
                                          <p:val>
                                            <p:strVal val="ppt_h"/>
                                          </p:val>
                                        </p:tav>
                                        <p:tav tm="100000">
                                          <p:val>
                                            <p:fltVal val="0"/>
                                          </p:val>
                                        </p:tav>
                                      </p:tavLst>
                                    </p:anim>
                                    <p:animEffect transition="out" filter="fade">
                                      <p:cBhvr>
                                        <p:cTn id="252" dur="500"/>
                                        <p:tgtEl>
                                          <p:spTgt spid="43020"/>
                                        </p:tgtEl>
                                      </p:cBhvr>
                                    </p:animEffect>
                                    <p:set>
                                      <p:cBhvr>
                                        <p:cTn id="253" dur="1" fill="hold">
                                          <p:stCondLst>
                                            <p:cond delay="499"/>
                                          </p:stCondLst>
                                        </p:cTn>
                                        <p:tgtEl>
                                          <p:spTgt spid="43020"/>
                                        </p:tgtEl>
                                        <p:attrNameLst>
                                          <p:attrName>style.visibility</p:attrName>
                                        </p:attrNameLst>
                                      </p:cBhvr>
                                      <p:to>
                                        <p:strVal val="hidden"/>
                                      </p:to>
                                    </p:set>
                                  </p:childTnLst>
                                </p:cTn>
                              </p:par>
                              <p:par>
                                <p:cTn id="254" presetID="53" presetClass="exit" presetSubtype="0" fill="hold" grpId="2" nodeType="withEffect">
                                  <p:stCondLst>
                                    <p:cond delay="0"/>
                                  </p:stCondLst>
                                  <p:childTnLst>
                                    <p:anim calcmode="lin" valueType="num">
                                      <p:cBhvr>
                                        <p:cTn id="255" dur="500"/>
                                        <p:tgtEl>
                                          <p:spTgt spid="43019"/>
                                        </p:tgtEl>
                                        <p:attrNameLst>
                                          <p:attrName>ppt_w</p:attrName>
                                        </p:attrNameLst>
                                      </p:cBhvr>
                                      <p:tavLst>
                                        <p:tav tm="0">
                                          <p:val>
                                            <p:strVal val="ppt_w"/>
                                          </p:val>
                                        </p:tav>
                                        <p:tav tm="100000">
                                          <p:val>
                                            <p:fltVal val="0"/>
                                          </p:val>
                                        </p:tav>
                                      </p:tavLst>
                                    </p:anim>
                                    <p:anim calcmode="lin" valueType="num">
                                      <p:cBhvr>
                                        <p:cTn id="256" dur="500"/>
                                        <p:tgtEl>
                                          <p:spTgt spid="43019"/>
                                        </p:tgtEl>
                                        <p:attrNameLst>
                                          <p:attrName>ppt_h</p:attrName>
                                        </p:attrNameLst>
                                      </p:cBhvr>
                                      <p:tavLst>
                                        <p:tav tm="0">
                                          <p:val>
                                            <p:strVal val="ppt_h"/>
                                          </p:val>
                                        </p:tav>
                                        <p:tav tm="100000">
                                          <p:val>
                                            <p:fltVal val="0"/>
                                          </p:val>
                                        </p:tav>
                                      </p:tavLst>
                                    </p:anim>
                                    <p:animEffect transition="out" filter="fade">
                                      <p:cBhvr>
                                        <p:cTn id="257" dur="500"/>
                                        <p:tgtEl>
                                          <p:spTgt spid="43019"/>
                                        </p:tgtEl>
                                      </p:cBhvr>
                                    </p:animEffect>
                                    <p:set>
                                      <p:cBhvr>
                                        <p:cTn id="258" dur="1" fill="hold">
                                          <p:stCondLst>
                                            <p:cond delay="499"/>
                                          </p:stCondLst>
                                        </p:cTn>
                                        <p:tgtEl>
                                          <p:spTgt spid="43019"/>
                                        </p:tgtEl>
                                        <p:attrNameLst>
                                          <p:attrName>style.visibility</p:attrName>
                                        </p:attrNameLst>
                                      </p:cBhvr>
                                      <p:to>
                                        <p:strVal val="hidden"/>
                                      </p:to>
                                    </p:set>
                                  </p:childTnLst>
                                </p:cTn>
                              </p:par>
                              <p:par>
                                <p:cTn id="259" presetID="53" presetClass="exit" presetSubtype="0" fill="hold" grpId="2" nodeType="withEffect">
                                  <p:stCondLst>
                                    <p:cond delay="0"/>
                                  </p:stCondLst>
                                  <p:childTnLst>
                                    <p:anim calcmode="lin" valueType="num">
                                      <p:cBhvr>
                                        <p:cTn id="260" dur="500"/>
                                        <p:tgtEl>
                                          <p:spTgt spid="43018"/>
                                        </p:tgtEl>
                                        <p:attrNameLst>
                                          <p:attrName>ppt_w</p:attrName>
                                        </p:attrNameLst>
                                      </p:cBhvr>
                                      <p:tavLst>
                                        <p:tav tm="0">
                                          <p:val>
                                            <p:strVal val="ppt_w"/>
                                          </p:val>
                                        </p:tav>
                                        <p:tav tm="100000">
                                          <p:val>
                                            <p:fltVal val="0"/>
                                          </p:val>
                                        </p:tav>
                                      </p:tavLst>
                                    </p:anim>
                                    <p:anim calcmode="lin" valueType="num">
                                      <p:cBhvr>
                                        <p:cTn id="261" dur="500"/>
                                        <p:tgtEl>
                                          <p:spTgt spid="43018"/>
                                        </p:tgtEl>
                                        <p:attrNameLst>
                                          <p:attrName>ppt_h</p:attrName>
                                        </p:attrNameLst>
                                      </p:cBhvr>
                                      <p:tavLst>
                                        <p:tav tm="0">
                                          <p:val>
                                            <p:strVal val="ppt_h"/>
                                          </p:val>
                                        </p:tav>
                                        <p:tav tm="100000">
                                          <p:val>
                                            <p:fltVal val="0"/>
                                          </p:val>
                                        </p:tav>
                                      </p:tavLst>
                                    </p:anim>
                                    <p:animEffect transition="out" filter="fade">
                                      <p:cBhvr>
                                        <p:cTn id="262" dur="500"/>
                                        <p:tgtEl>
                                          <p:spTgt spid="43018"/>
                                        </p:tgtEl>
                                      </p:cBhvr>
                                    </p:animEffect>
                                    <p:set>
                                      <p:cBhvr>
                                        <p:cTn id="263" dur="1" fill="hold">
                                          <p:stCondLst>
                                            <p:cond delay="499"/>
                                          </p:stCondLst>
                                        </p:cTn>
                                        <p:tgtEl>
                                          <p:spTgt spid="43018"/>
                                        </p:tgtEl>
                                        <p:attrNameLst>
                                          <p:attrName>style.visibility</p:attrName>
                                        </p:attrNameLst>
                                      </p:cBhvr>
                                      <p:to>
                                        <p:strVal val="hidden"/>
                                      </p:to>
                                    </p:set>
                                  </p:childTnLst>
                                </p:cTn>
                              </p:par>
                              <p:par>
                                <p:cTn id="264" presetID="53" presetClass="exit" presetSubtype="0" fill="hold" grpId="2" nodeType="withEffect">
                                  <p:stCondLst>
                                    <p:cond delay="0"/>
                                  </p:stCondLst>
                                  <p:childTnLst>
                                    <p:anim calcmode="lin" valueType="num">
                                      <p:cBhvr>
                                        <p:cTn id="265" dur="500"/>
                                        <p:tgtEl>
                                          <p:spTgt spid="43017"/>
                                        </p:tgtEl>
                                        <p:attrNameLst>
                                          <p:attrName>ppt_w</p:attrName>
                                        </p:attrNameLst>
                                      </p:cBhvr>
                                      <p:tavLst>
                                        <p:tav tm="0">
                                          <p:val>
                                            <p:strVal val="ppt_w"/>
                                          </p:val>
                                        </p:tav>
                                        <p:tav tm="100000">
                                          <p:val>
                                            <p:fltVal val="0"/>
                                          </p:val>
                                        </p:tav>
                                      </p:tavLst>
                                    </p:anim>
                                    <p:anim calcmode="lin" valueType="num">
                                      <p:cBhvr>
                                        <p:cTn id="266" dur="500"/>
                                        <p:tgtEl>
                                          <p:spTgt spid="43017"/>
                                        </p:tgtEl>
                                        <p:attrNameLst>
                                          <p:attrName>ppt_h</p:attrName>
                                        </p:attrNameLst>
                                      </p:cBhvr>
                                      <p:tavLst>
                                        <p:tav tm="0">
                                          <p:val>
                                            <p:strVal val="ppt_h"/>
                                          </p:val>
                                        </p:tav>
                                        <p:tav tm="100000">
                                          <p:val>
                                            <p:fltVal val="0"/>
                                          </p:val>
                                        </p:tav>
                                      </p:tavLst>
                                    </p:anim>
                                    <p:animEffect transition="out" filter="fade">
                                      <p:cBhvr>
                                        <p:cTn id="267" dur="500"/>
                                        <p:tgtEl>
                                          <p:spTgt spid="43017"/>
                                        </p:tgtEl>
                                      </p:cBhvr>
                                    </p:animEffect>
                                    <p:set>
                                      <p:cBhvr>
                                        <p:cTn id="268" dur="1" fill="hold">
                                          <p:stCondLst>
                                            <p:cond delay="499"/>
                                          </p:stCondLst>
                                        </p:cTn>
                                        <p:tgtEl>
                                          <p:spTgt spid="43017"/>
                                        </p:tgtEl>
                                        <p:attrNameLst>
                                          <p:attrName>style.visibility</p:attrName>
                                        </p:attrNameLst>
                                      </p:cBhvr>
                                      <p:to>
                                        <p:strVal val="hidden"/>
                                      </p:to>
                                    </p:set>
                                  </p:childTnLst>
                                </p:cTn>
                              </p:par>
                              <p:par>
                                <p:cTn id="269" presetID="53" presetClass="exit" presetSubtype="0" fill="hold" grpId="2" nodeType="withEffect">
                                  <p:stCondLst>
                                    <p:cond delay="0"/>
                                  </p:stCondLst>
                                  <p:childTnLst>
                                    <p:anim calcmode="lin" valueType="num">
                                      <p:cBhvr>
                                        <p:cTn id="270" dur="500"/>
                                        <p:tgtEl>
                                          <p:spTgt spid="43141"/>
                                        </p:tgtEl>
                                        <p:attrNameLst>
                                          <p:attrName>ppt_w</p:attrName>
                                        </p:attrNameLst>
                                      </p:cBhvr>
                                      <p:tavLst>
                                        <p:tav tm="0">
                                          <p:val>
                                            <p:strVal val="ppt_w"/>
                                          </p:val>
                                        </p:tav>
                                        <p:tav tm="100000">
                                          <p:val>
                                            <p:fltVal val="0"/>
                                          </p:val>
                                        </p:tav>
                                      </p:tavLst>
                                    </p:anim>
                                    <p:anim calcmode="lin" valueType="num">
                                      <p:cBhvr>
                                        <p:cTn id="271" dur="500"/>
                                        <p:tgtEl>
                                          <p:spTgt spid="43141"/>
                                        </p:tgtEl>
                                        <p:attrNameLst>
                                          <p:attrName>ppt_h</p:attrName>
                                        </p:attrNameLst>
                                      </p:cBhvr>
                                      <p:tavLst>
                                        <p:tav tm="0">
                                          <p:val>
                                            <p:strVal val="ppt_h"/>
                                          </p:val>
                                        </p:tav>
                                        <p:tav tm="100000">
                                          <p:val>
                                            <p:fltVal val="0"/>
                                          </p:val>
                                        </p:tav>
                                      </p:tavLst>
                                    </p:anim>
                                    <p:animEffect transition="out" filter="fade">
                                      <p:cBhvr>
                                        <p:cTn id="272" dur="500"/>
                                        <p:tgtEl>
                                          <p:spTgt spid="43141"/>
                                        </p:tgtEl>
                                      </p:cBhvr>
                                    </p:animEffect>
                                    <p:set>
                                      <p:cBhvr>
                                        <p:cTn id="273" dur="1" fill="hold">
                                          <p:stCondLst>
                                            <p:cond delay="499"/>
                                          </p:stCondLst>
                                        </p:cTn>
                                        <p:tgtEl>
                                          <p:spTgt spid="43141"/>
                                        </p:tgtEl>
                                        <p:attrNameLst>
                                          <p:attrName>style.visibility</p:attrName>
                                        </p:attrNameLst>
                                      </p:cBhvr>
                                      <p:to>
                                        <p:strVal val="hidden"/>
                                      </p:to>
                                    </p:set>
                                  </p:childTnLst>
                                </p:cTn>
                              </p:par>
                              <p:par>
                                <p:cTn id="274" presetID="53" presetClass="exit" presetSubtype="0" fill="hold" grpId="2" nodeType="withEffect">
                                  <p:stCondLst>
                                    <p:cond delay="0"/>
                                  </p:stCondLst>
                                  <p:childTnLst>
                                    <p:anim calcmode="lin" valueType="num">
                                      <p:cBhvr>
                                        <p:cTn id="275" dur="500"/>
                                        <p:tgtEl>
                                          <p:spTgt spid="43143"/>
                                        </p:tgtEl>
                                        <p:attrNameLst>
                                          <p:attrName>ppt_w</p:attrName>
                                        </p:attrNameLst>
                                      </p:cBhvr>
                                      <p:tavLst>
                                        <p:tav tm="0">
                                          <p:val>
                                            <p:strVal val="ppt_w"/>
                                          </p:val>
                                        </p:tav>
                                        <p:tav tm="100000">
                                          <p:val>
                                            <p:fltVal val="0"/>
                                          </p:val>
                                        </p:tav>
                                      </p:tavLst>
                                    </p:anim>
                                    <p:anim calcmode="lin" valueType="num">
                                      <p:cBhvr>
                                        <p:cTn id="276" dur="500"/>
                                        <p:tgtEl>
                                          <p:spTgt spid="43143"/>
                                        </p:tgtEl>
                                        <p:attrNameLst>
                                          <p:attrName>ppt_h</p:attrName>
                                        </p:attrNameLst>
                                      </p:cBhvr>
                                      <p:tavLst>
                                        <p:tav tm="0">
                                          <p:val>
                                            <p:strVal val="ppt_h"/>
                                          </p:val>
                                        </p:tav>
                                        <p:tav tm="100000">
                                          <p:val>
                                            <p:fltVal val="0"/>
                                          </p:val>
                                        </p:tav>
                                      </p:tavLst>
                                    </p:anim>
                                    <p:animEffect transition="out" filter="fade">
                                      <p:cBhvr>
                                        <p:cTn id="277" dur="500"/>
                                        <p:tgtEl>
                                          <p:spTgt spid="43143"/>
                                        </p:tgtEl>
                                      </p:cBhvr>
                                    </p:animEffect>
                                    <p:set>
                                      <p:cBhvr>
                                        <p:cTn id="278" dur="1" fill="hold">
                                          <p:stCondLst>
                                            <p:cond delay="499"/>
                                          </p:stCondLst>
                                        </p:cTn>
                                        <p:tgtEl>
                                          <p:spTgt spid="43143"/>
                                        </p:tgtEl>
                                        <p:attrNameLst>
                                          <p:attrName>style.visibility</p:attrName>
                                        </p:attrNameLst>
                                      </p:cBhvr>
                                      <p:to>
                                        <p:strVal val="hidden"/>
                                      </p:to>
                                    </p:set>
                                  </p:childTnLst>
                                </p:cTn>
                              </p:par>
                              <p:par>
                                <p:cTn id="279" presetID="53" presetClass="entr" presetSubtype="0" fill="hold" grpId="0" nodeType="withEffect">
                                  <p:stCondLst>
                                    <p:cond delay="0"/>
                                  </p:stCondLst>
                                  <p:childTnLst>
                                    <p:set>
                                      <p:cBhvr>
                                        <p:cTn id="280" dur="1" fill="hold">
                                          <p:stCondLst>
                                            <p:cond delay="0"/>
                                          </p:stCondLst>
                                        </p:cTn>
                                        <p:tgtEl>
                                          <p:spTgt spid="43151"/>
                                        </p:tgtEl>
                                        <p:attrNameLst>
                                          <p:attrName>style.visibility</p:attrName>
                                        </p:attrNameLst>
                                      </p:cBhvr>
                                      <p:to>
                                        <p:strVal val="visible"/>
                                      </p:to>
                                    </p:set>
                                    <p:anim calcmode="lin" valueType="num">
                                      <p:cBhvr>
                                        <p:cTn id="281" dur="500" fill="hold"/>
                                        <p:tgtEl>
                                          <p:spTgt spid="43151"/>
                                        </p:tgtEl>
                                        <p:attrNameLst>
                                          <p:attrName>ppt_w</p:attrName>
                                        </p:attrNameLst>
                                      </p:cBhvr>
                                      <p:tavLst>
                                        <p:tav tm="0">
                                          <p:val>
                                            <p:fltVal val="0"/>
                                          </p:val>
                                        </p:tav>
                                        <p:tav tm="100000">
                                          <p:val>
                                            <p:strVal val="#ppt_w"/>
                                          </p:val>
                                        </p:tav>
                                      </p:tavLst>
                                    </p:anim>
                                    <p:anim calcmode="lin" valueType="num">
                                      <p:cBhvr>
                                        <p:cTn id="282" dur="500" fill="hold"/>
                                        <p:tgtEl>
                                          <p:spTgt spid="43151"/>
                                        </p:tgtEl>
                                        <p:attrNameLst>
                                          <p:attrName>ppt_h</p:attrName>
                                        </p:attrNameLst>
                                      </p:cBhvr>
                                      <p:tavLst>
                                        <p:tav tm="0">
                                          <p:val>
                                            <p:fltVal val="0"/>
                                          </p:val>
                                        </p:tav>
                                        <p:tav tm="100000">
                                          <p:val>
                                            <p:strVal val="#ppt_h"/>
                                          </p:val>
                                        </p:tav>
                                      </p:tavLst>
                                    </p:anim>
                                    <p:animEffect transition="in" filter="fade">
                                      <p:cBhvr>
                                        <p:cTn id="283" dur="500"/>
                                        <p:tgtEl>
                                          <p:spTgt spid="43151"/>
                                        </p:tgtEl>
                                      </p:cBhvr>
                                    </p:animEffect>
                                  </p:childTnLst>
                                </p:cTn>
                              </p:par>
                              <p:par>
                                <p:cTn id="284" presetID="53" presetClass="entr" presetSubtype="0" fill="hold" grpId="0" nodeType="withEffect">
                                  <p:stCondLst>
                                    <p:cond delay="0"/>
                                  </p:stCondLst>
                                  <p:childTnLst>
                                    <p:set>
                                      <p:cBhvr>
                                        <p:cTn id="285" dur="1" fill="hold">
                                          <p:stCondLst>
                                            <p:cond delay="0"/>
                                          </p:stCondLst>
                                        </p:cTn>
                                        <p:tgtEl>
                                          <p:spTgt spid="43150"/>
                                        </p:tgtEl>
                                        <p:attrNameLst>
                                          <p:attrName>style.visibility</p:attrName>
                                        </p:attrNameLst>
                                      </p:cBhvr>
                                      <p:to>
                                        <p:strVal val="visible"/>
                                      </p:to>
                                    </p:set>
                                    <p:anim calcmode="lin" valueType="num">
                                      <p:cBhvr>
                                        <p:cTn id="286" dur="500" fill="hold"/>
                                        <p:tgtEl>
                                          <p:spTgt spid="43150"/>
                                        </p:tgtEl>
                                        <p:attrNameLst>
                                          <p:attrName>ppt_w</p:attrName>
                                        </p:attrNameLst>
                                      </p:cBhvr>
                                      <p:tavLst>
                                        <p:tav tm="0">
                                          <p:val>
                                            <p:fltVal val="0"/>
                                          </p:val>
                                        </p:tav>
                                        <p:tav tm="100000">
                                          <p:val>
                                            <p:strVal val="#ppt_w"/>
                                          </p:val>
                                        </p:tav>
                                      </p:tavLst>
                                    </p:anim>
                                    <p:anim calcmode="lin" valueType="num">
                                      <p:cBhvr>
                                        <p:cTn id="287" dur="500" fill="hold"/>
                                        <p:tgtEl>
                                          <p:spTgt spid="43150"/>
                                        </p:tgtEl>
                                        <p:attrNameLst>
                                          <p:attrName>ppt_h</p:attrName>
                                        </p:attrNameLst>
                                      </p:cBhvr>
                                      <p:tavLst>
                                        <p:tav tm="0">
                                          <p:val>
                                            <p:fltVal val="0"/>
                                          </p:val>
                                        </p:tav>
                                        <p:tav tm="100000">
                                          <p:val>
                                            <p:strVal val="#ppt_h"/>
                                          </p:val>
                                        </p:tav>
                                      </p:tavLst>
                                    </p:anim>
                                    <p:animEffect transition="in" filter="fade">
                                      <p:cBhvr>
                                        <p:cTn id="288" dur="500"/>
                                        <p:tgtEl>
                                          <p:spTgt spid="43150"/>
                                        </p:tgtEl>
                                      </p:cBhvr>
                                    </p:animEffect>
                                  </p:childTnLst>
                                </p:cTn>
                              </p:par>
                              <p:par>
                                <p:cTn id="289" presetID="53" presetClass="entr" presetSubtype="0" fill="hold" grpId="0" nodeType="withEffect">
                                  <p:stCondLst>
                                    <p:cond delay="0"/>
                                  </p:stCondLst>
                                  <p:childTnLst>
                                    <p:set>
                                      <p:cBhvr>
                                        <p:cTn id="290" dur="1" fill="hold">
                                          <p:stCondLst>
                                            <p:cond delay="0"/>
                                          </p:stCondLst>
                                        </p:cTn>
                                        <p:tgtEl>
                                          <p:spTgt spid="43149"/>
                                        </p:tgtEl>
                                        <p:attrNameLst>
                                          <p:attrName>style.visibility</p:attrName>
                                        </p:attrNameLst>
                                      </p:cBhvr>
                                      <p:to>
                                        <p:strVal val="visible"/>
                                      </p:to>
                                    </p:set>
                                    <p:anim calcmode="lin" valueType="num">
                                      <p:cBhvr>
                                        <p:cTn id="291" dur="500" fill="hold"/>
                                        <p:tgtEl>
                                          <p:spTgt spid="43149"/>
                                        </p:tgtEl>
                                        <p:attrNameLst>
                                          <p:attrName>ppt_w</p:attrName>
                                        </p:attrNameLst>
                                      </p:cBhvr>
                                      <p:tavLst>
                                        <p:tav tm="0">
                                          <p:val>
                                            <p:fltVal val="0"/>
                                          </p:val>
                                        </p:tav>
                                        <p:tav tm="100000">
                                          <p:val>
                                            <p:strVal val="#ppt_w"/>
                                          </p:val>
                                        </p:tav>
                                      </p:tavLst>
                                    </p:anim>
                                    <p:anim calcmode="lin" valueType="num">
                                      <p:cBhvr>
                                        <p:cTn id="292" dur="500" fill="hold"/>
                                        <p:tgtEl>
                                          <p:spTgt spid="43149"/>
                                        </p:tgtEl>
                                        <p:attrNameLst>
                                          <p:attrName>ppt_h</p:attrName>
                                        </p:attrNameLst>
                                      </p:cBhvr>
                                      <p:tavLst>
                                        <p:tav tm="0">
                                          <p:val>
                                            <p:fltVal val="0"/>
                                          </p:val>
                                        </p:tav>
                                        <p:tav tm="100000">
                                          <p:val>
                                            <p:strVal val="#ppt_h"/>
                                          </p:val>
                                        </p:tav>
                                      </p:tavLst>
                                    </p:anim>
                                    <p:animEffect transition="in" filter="fade">
                                      <p:cBhvr>
                                        <p:cTn id="293" dur="500"/>
                                        <p:tgtEl>
                                          <p:spTgt spid="43149"/>
                                        </p:tgtEl>
                                      </p:cBhvr>
                                    </p:animEffect>
                                  </p:childTnLst>
                                </p:cTn>
                              </p:par>
                              <p:par>
                                <p:cTn id="294" presetID="53" presetClass="entr" presetSubtype="0" fill="hold" grpId="0" nodeType="withEffect">
                                  <p:stCondLst>
                                    <p:cond delay="0"/>
                                  </p:stCondLst>
                                  <p:childTnLst>
                                    <p:set>
                                      <p:cBhvr>
                                        <p:cTn id="295" dur="1" fill="hold">
                                          <p:stCondLst>
                                            <p:cond delay="0"/>
                                          </p:stCondLst>
                                        </p:cTn>
                                        <p:tgtEl>
                                          <p:spTgt spid="43148"/>
                                        </p:tgtEl>
                                        <p:attrNameLst>
                                          <p:attrName>style.visibility</p:attrName>
                                        </p:attrNameLst>
                                      </p:cBhvr>
                                      <p:to>
                                        <p:strVal val="visible"/>
                                      </p:to>
                                    </p:set>
                                    <p:anim calcmode="lin" valueType="num">
                                      <p:cBhvr>
                                        <p:cTn id="296" dur="500" fill="hold"/>
                                        <p:tgtEl>
                                          <p:spTgt spid="43148"/>
                                        </p:tgtEl>
                                        <p:attrNameLst>
                                          <p:attrName>ppt_w</p:attrName>
                                        </p:attrNameLst>
                                      </p:cBhvr>
                                      <p:tavLst>
                                        <p:tav tm="0">
                                          <p:val>
                                            <p:fltVal val="0"/>
                                          </p:val>
                                        </p:tav>
                                        <p:tav tm="100000">
                                          <p:val>
                                            <p:strVal val="#ppt_w"/>
                                          </p:val>
                                        </p:tav>
                                      </p:tavLst>
                                    </p:anim>
                                    <p:anim calcmode="lin" valueType="num">
                                      <p:cBhvr>
                                        <p:cTn id="297" dur="500" fill="hold"/>
                                        <p:tgtEl>
                                          <p:spTgt spid="43148"/>
                                        </p:tgtEl>
                                        <p:attrNameLst>
                                          <p:attrName>ppt_h</p:attrName>
                                        </p:attrNameLst>
                                      </p:cBhvr>
                                      <p:tavLst>
                                        <p:tav tm="0">
                                          <p:val>
                                            <p:fltVal val="0"/>
                                          </p:val>
                                        </p:tav>
                                        <p:tav tm="100000">
                                          <p:val>
                                            <p:strVal val="#ppt_h"/>
                                          </p:val>
                                        </p:tav>
                                      </p:tavLst>
                                    </p:anim>
                                    <p:animEffect transition="in" filter="fade">
                                      <p:cBhvr>
                                        <p:cTn id="298" dur="500"/>
                                        <p:tgtEl>
                                          <p:spTgt spid="43148"/>
                                        </p:tgtEl>
                                      </p:cBhvr>
                                    </p:animEffect>
                                  </p:childTnLst>
                                </p:cTn>
                              </p:par>
                              <p:par>
                                <p:cTn id="299" presetID="53" presetClass="entr" presetSubtype="0" fill="hold" grpId="0" nodeType="withEffect">
                                  <p:stCondLst>
                                    <p:cond delay="0"/>
                                  </p:stCondLst>
                                  <p:childTnLst>
                                    <p:set>
                                      <p:cBhvr>
                                        <p:cTn id="300" dur="1" fill="hold">
                                          <p:stCondLst>
                                            <p:cond delay="0"/>
                                          </p:stCondLst>
                                        </p:cTn>
                                        <p:tgtEl>
                                          <p:spTgt spid="43147"/>
                                        </p:tgtEl>
                                        <p:attrNameLst>
                                          <p:attrName>style.visibility</p:attrName>
                                        </p:attrNameLst>
                                      </p:cBhvr>
                                      <p:to>
                                        <p:strVal val="visible"/>
                                      </p:to>
                                    </p:set>
                                    <p:anim calcmode="lin" valueType="num">
                                      <p:cBhvr>
                                        <p:cTn id="301" dur="500" fill="hold"/>
                                        <p:tgtEl>
                                          <p:spTgt spid="43147"/>
                                        </p:tgtEl>
                                        <p:attrNameLst>
                                          <p:attrName>ppt_w</p:attrName>
                                        </p:attrNameLst>
                                      </p:cBhvr>
                                      <p:tavLst>
                                        <p:tav tm="0">
                                          <p:val>
                                            <p:fltVal val="0"/>
                                          </p:val>
                                        </p:tav>
                                        <p:tav tm="100000">
                                          <p:val>
                                            <p:strVal val="#ppt_w"/>
                                          </p:val>
                                        </p:tav>
                                      </p:tavLst>
                                    </p:anim>
                                    <p:anim calcmode="lin" valueType="num">
                                      <p:cBhvr>
                                        <p:cTn id="302" dur="500" fill="hold"/>
                                        <p:tgtEl>
                                          <p:spTgt spid="43147"/>
                                        </p:tgtEl>
                                        <p:attrNameLst>
                                          <p:attrName>ppt_h</p:attrName>
                                        </p:attrNameLst>
                                      </p:cBhvr>
                                      <p:tavLst>
                                        <p:tav tm="0">
                                          <p:val>
                                            <p:fltVal val="0"/>
                                          </p:val>
                                        </p:tav>
                                        <p:tav tm="100000">
                                          <p:val>
                                            <p:strVal val="#ppt_h"/>
                                          </p:val>
                                        </p:tav>
                                      </p:tavLst>
                                    </p:anim>
                                    <p:animEffect transition="in" filter="fade">
                                      <p:cBhvr>
                                        <p:cTn id="303" dur="500"/>
                                        <p:tgtEl>
                                          <p:spTgt spid="43147"/>
                                        </p:tgtEl>
                                      </p:cBhvr>
                                    </p:animEffect>
                                  </p:childTnLst>
                                </p:cTn>
                              </p:par>
                              <p:par>
                                <p:cTn id="304" presetID="53" presetClass="entr" presetSubtype="0" fill="hold" grpId="0" nodeType="withEffect">
                                  <p:stCondLst>
                                    <p:cond delay="0"/>
                                  </p:stCondLst>
                                  <p:childTnLst>
                                    <p:set>
                                      <p:cBhvr>
                                        <p:cTn id="305" dur="1" fill="hold">
                                          <p:stCondLst>
                                            <p:cond delay="0"/>
                                          </p:stCondLst>
                                        </p:cTn>
                                        <p:tgtEl>
                                          <p:spTgt spid="43146"/>
                                        </p:tgtEl>
                                        <p:attrNameLst>
                                          <p:attrName>style.visibility</p:attrName>
                                        </p:attrNameLst>
                                      </p:cBhvr>
                                      <p:to>
                                        <p:strVal val="visible"/>
                                      </p:to>
                                    </p:set>
                                    <p:anim calcmode="lin" valueType="num">
                                      <p:cBhvr>
                                        <p:cTn id="306" dur="500" fill="hold"/>
                                        <p:tgtEl>
                                          <p:spTgt spid="43146"/>
                                        </p:tgtEl>
                                        <p:attrNameLst>
                                          <p:attrName>ppt_w</p:attrName>
                                        </p:attrNameLst>
                                      </p:cBhvr>
                                      <p:tavLst>
                                        <p:tav tm="0">
                                          <p:val>
                                            <p:fltVal val="0"/>
                                          </p:val>
                                        </p:tav>
                                        <p:tav tm="100000">
                                          <p:val>
                                            <p:strVal val="#ppt_w"/>
                                          </p:val>
                                        </p:tav>
                                      </p:tavLst>
                                    </p:anim>
                                    <p:anim calcmode="lin" valueType="num">
                                      <p:cBhvr>
                                        <p:cTn id="307" dur="500" fill="hold"/>
                                        <p:tgtEl>
                                          <p:spTgt spid="43146"/>
                                        </p:tgtEl>
                                        <p:attrNameLst>
                                          <p:attrName>ppt_h</p:attrName>
                                        </p:attrNameLst>
                                      </p:cBhvr>
                                      <p:tavLst>
                                        <p:tav tm="0">
                                          <p:val>
                                            <p:fltVal val="0"/>
                                          </p:val>
                                        </p:tav>
                                        <p:tav tm="100000">
                                          <p:val>
                                            <p:strVal val="#ppt_h"/>
                                          </p:val>
                                        </p:tav>
                                      </p:tavLst>
                                    </p:anim>
                                    <p:animEffect transition="in" filter="fade">
                                      <p:cBhvr>
                                        <p:cTn id="308" dur="500"/>
                                        <p:tgtEl>
                                          <p:spTgt spid="43146"/>
                                        </p:tgtEl>
                                      </p:cBhvr>
                                    </p:animEffect>
                                  </p:childTnLst>
                                </p:cTn>
                              </p:par>
                            </p:childTnLst>
                          </p:cTn>
                        </p:par>
                      </p:childTnLst>
                    </p:cTn>
                  </p:par>
                </p:childTnLst>
              </p:cTn>
              <p:nextCondLst>
                <p:cond evt="onClick" delay="0">
                  <p:tgtEl>
                    <p:spTgt spid="43135"/>
                  </p:tgtEl>
                </p:cond>
              </p:nextCondLst>
            </p:seq>
          </p:childTnLst>
        </p:cTn>
      </p:par>
    </p:tnLst>
    <p:bldLst>
      <p:bldP spid="43010" grpId="0"/>
      <p:bldP spid="43013" grpId="0"/>
      <p:bldP spid="43014" grpId="0"/>
      <p:bldP spid="43016" grpId="0"/>
      <p:bldP spid="43017" grpId="0"/>
      <p:bldP spid="43017" grpId="1"/>
      <p:bldP spid="43017" grpId="2"/>
      <p:bldP spid="43018" grpId="0"/>
      <p:bldP spid="43018" grpId="1"/>
      <p:bldP spid="43018" grpId="2"/>
      <p:bldP spid="43019" grpId="0"/>
      <p:bldP spid="43019" grpId="1"/>
      <p:bldP spid="43019" grpId="2"/>
      <p:bldP spid="43020" grpId="0"/>
      <p:bldP spid="43020" grpId="1"/>
      <p:bldP spid="43020" grpId="2"/>
      <p:bldP spid="43023" grpId="0"/>
      <p:bldP spid="43024" grpId="0"/>
      <p:bldP spid="43025" grpId="0"/>
      <p:bldP spid="43026" grpId="0"/>
      <p:bldP spid="43027" grpId="0"/>
      <p:bldP spid="43028" grpId="0"/>
      <p:bldP spid="43035" grpId="0"/>
      <p:bldP spid="43036" grpId="0"/>
      <p:bldP spid="43037" grpId="0"/>
      <p:bldP spid="43042" grpId="0"/>
      <p:bldP spid="43043" grpId="0"/>
      <p:bldP spid="43044" grpId="0"/>
      <p:bldP spid="43045" grpId="0"/>
      <p:bldP spid="43046" grpId="0"/>
      <p:bldP spid="43047" grpId="0"/>
      <p:bldP spid="43048" grpId="0"/>
      <p:bldP spid="43049" grpId="0"/>
      <p:bldP spid="43050" grpId="0"/>
      <p:bldP spid="43052" grpId="0"/>
      <p:bldP spid="43053" grpId="0"/>
      <p:bldP spid="43054" grpId="0"/>
      <p:bldP spid="43055" grpId="0"/>
      <p:bldP spid="43056" grpId="0"/>
      <p:bldP spid="43057" grpId="0"/>
      <p:bldP spid="43059" grpId="0"/>
      <p:bldP spid="43060" grpId="0"/>
      <p:bldP spid="43061" grpId="0"/>
      <p:bldP spid="43062" grpId="0"/>
      <p:bldP spid="43063" grpId="0"/>
      <p:bldP spid="43064" grpId="0"/>
      <p:bldP spid="43065" grpId="0"/>
      <p:bldP spid="43069" grpId="0"/>
      <p:bldP spid="43070" grpId="0"/>
      <p:bldP spid="43071" grpId="0"/>
      <p:bldP spid="43072" grpId="0"/>
      <p:bldP spid="43136" grpId="0"/>
      <p:bldP spid="43136" grpId="1"/>
      <p:bldP spid="43137" grpId="0"/>
      <p:bldP spid="43137" grpId="1"/>
      <p:bldP spid="43138" grpId="0"/>
      <p:bldP spid="43138" grpId="1"/>
      <p:bldP spid="43139" grpId="0"/>
      <p:bldP spid="43139" grpId="1"/>
      <p:bldP spid="43140" grpId="0"/>
      <p:bldP spid="43140" grpId="1"/>
      <p:bldP spid="43141" grpId="0"/>
      <p:bldP spid="43141" grpId="1"/>
      <p:bldP spid="43141" grpId="2"/>
      <p:bldP spid="43142" grpId="0"/>
      <p:bldP spid="43142" grpId="1"/>
      <p:bldP spid="43143" grpId="0"/>
      <p:bldP spid="43143" grpId="1"/>
      <p:bldP spid="43143" grpId="2"/>
      <p:bldP spid="43144" grpId="0"/>
      <p:bldP spid="43145" grpId="0"/>
      <p:bldP spid="43145" grpId="1"/>
      <p:bldP spid="43146" grpId="0"/>
      <p:bldP spid="43147" grpId="0"/>
      <p:bldP spid="43148" grpId="0"/>
      <p:bldP spid="43149" grpId="0"/>
      <p:bldP spid="43150" grpId="0"/>
      <p:bldP spid="4315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BÀI TẬP VỀ NHÀ</a:t>
            </a:r>
            <a:endParaRPr lang="en-US"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82906" y="2025570"/>
            <a:ext cx="10787605" cy="4555093"/>
          </a:xfrm>
          <a:prstGeom prst="rect">
            <a:avLst/>
          </a:prstGeom>
          <a:noFill/>
        </p:spPr>
        <p:txBody>
          <a:bodyPr wrap="square" rtlCol="0">
            <a:spAutoFit/>
          </a:bodyPr>
          <a:lstStyle/>
          <a:p>
            <a:pPr>
              <a:spcBef>
                <a:spcPct val="50000"/>
              </a:spcBef>
            </a:pPr>
            <a:r>
              <a:rPr lang="en-US" altLang="en-US" sz="3200" b="1" dirty="0">
                <a:latin typeface="Times New Roman" panose="02020603050405020304" pitchFamily="18" charset="0"/>
                <a:cs typeface="Times New Roman" panose="02020603050405020304" pitchFamily="18" charset="0"/>
              </a:rPr>
              <a:t>1. </a:t>
            </a:r>
            <a:r>
              <a:rPr lang="en-US" altLang="en-US" sz="3200" b="1" dirty="0" err="1" smtClean="0">
                <a:latin typeface="Times New Roman" panose="02020603050405020304" pitchFamily="18" charset="0"/>
                <a:cs typeface="Times New Roman" panose="02020603050405020304" pitchFamily="18" charset="0"/>
              </a:rPr>
              <a:t>Đóng</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vai</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là</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hướng</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dẫn</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viên</a:t>
            </a:r>
            <a:r>
              <a:rPr lang="en-US" altLang="en-US" sz="3200" b="1" dirty="0" smtClean="0">
                <a:latin typeface="Times New Roman" panose="02020603050405020304" pitchFamily="18" charset="0"/>
                <a:cs typeface="Times New Roman" panose="02020603050405020304" pitchFamily="18" charset="0"/>
              </a:rPr>
              <a:t> du </a:t>
            </a:r>
            <a:r>
              <a:rPr lang="en-US" altLang="en-US" sz="3200" b="1" dirty="0" err="1" smtClean="0">
                <a:latin typeface="Times New Roman" panose="02020603050405020304" pitchFamily="18" charset="0"/>
                <a:cs typeface="Times New Roman" panose="02020603050405020304" pitchFamily="18" charset="0"/>
              </a:rPr>
              <a:t>lịch</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giới</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thiệu</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trước</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lớp</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về</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một</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tỉnh</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hoặc</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địa</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danh</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nổi</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tiếng</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của</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Bắc</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Trung</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Bộ</a:t>
            </a:r>
            <a:r>
              <a:rPr lang="en-US" altLang="en-US" sz="3200" b="1" dirty="0" smtClean="0">
                <a:latin typeface="Times New Roman" panose="02020603050405020304" pitchFamily="18" charset="0"/>
                <a:cs typeface="Times New Roman" panose="02020603050405020304" pitchFamily="18" charset="0"/>
              </a:rPr>
              <a:t> </a:t>
            </a:r>
            <a:endParaRPr lang="en-US" altLang="en-US" sz="3200" b="1" dirty="0" smtClean="0">
              <a:latin typeface="Times New Roman" panose="02020603050405020304" pitchFamily="18" charset="0"/>
              <a:cs typeface="Times New Roman" panose="02020603050405020304" pitchFamily="18" charset="0"/>
            </a:endParaRPr>
          </a:p>
          <a:p>
            <a:pPr>
              <a:spcBef>
                <a:spcPct val="50000"/>
              </a:spcBef>
            </a:pPr>
            <a:r>
              <a:rPr lang="en-US" altLang="en-US" sz="3200" b="1" dirty="0" smtClean="0">
                <a:latin typeface="Times New Roman" panose="02020603050405020304" pitchFamily="18" charset="0"/>
                <a:cs typeface="Times New Roman" panose="02020603050405020304" pitchFamily="18" charset="0"/>
              </a:rPr>
              <a:t>2. </a:t>
            </a:r>
            <a:r>
              <a:rPr lang="en-US" altLang="en-US" sz="3200" b="1" dirty="0" err="1" smtClean="0">
                <a:latin typeface="Times New Roman" panose="02020603050405020304" pitchFamily="18" charset="0"/>
                <a:cs typeface="Times New Roman" panose="02020603050405020304" pitchFamily="18" charset="0"/>
              </a:rPr>
              <a:t>Vẽ</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sơ</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đồ</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tư</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duy</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nội</a:t>
            </a:r>
            <a:r>
              <a:rPr lang="en-US" altLang="en-US" sz="3200" b="1" dirty="0">
                <a:latin typeface="Times New Roman" panose="02020603050405020304" pitchFamily="18" charset="0"/>
                <a:cs typeface="Times New Roman" panose="02020603050405020304" pitchFamily="18" charset="0"/>
              </a:rPr>
              <a:t> </a:t>
            </a:r>
            <a:r>
              <a:rPr lang="en-US" altLang="en-US" sz="3200" b="1" dirty="0" smtClean="0">
                <a:latin typeface="Times New Roman" panose="02020603050405020304" pitchFamily="18" charset="0"/>
                <a:cs typeface="Times New Roman" panose="02020603050405020304" pitchFamily="18" charset="0"/>
              </a:rPr>
              <a:t>dung </a:t>
            </a:r>
            <a:r>
              <a:rPr lang="en-US" altLang="en-US" sz="3200" b="1" dirty="0" err="1" smtClean="0">
                <a:latin typeface="Times New Roman" panose="02020603050405020304" pitchFamily="18" charset="0"/>
                <a:cs typeface="Times New Roman" panose="02020603050405020304" pitchFamily="18" charset="0"/>
              </a:rPr>
              <a:t>bài</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học</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vùng</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Bắc</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Trung</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Bộ</a:t>
            </a:r>
            <a:endParaRPr lang="en-US" altLang="en-US" sz="3200" b="1" dirty="0">
              <a:latin typeface="Times New Roman" panose="02020603050405020304" pitchFamily="18" charset="0"/>
              <a:cs typeface="Times New Roman" panose="02020603050405020304" pitchFamily="18" charset="0"/>
            </a:endParaRPr>
          </a:p>
          <a:p>
            <a:pPr>
              <a:spcBef>
                <a:spcPct val="50000"/>
              </a:spcBef>
            </a:pPr>
            <a:r>
              <a:rPr lang="en-US" altLang="en-US" sz="3200" b="1" dirty="0">
                <a:latin typeface="Times New Roman" panose="02020603050405020304" pitchFamily="18" charset="0"/>
                <a:cs typeface="Times New Roman" panose="02020603050405020304" pitchFamily="18" charset="0"/>
              </a:rPr>
              <a:t>3</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Tìm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hiểu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tiếp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bài</a:t>
            </a:r>
            <a:r>
              <a:rPr lang="en-US" altLang="en-US" sz="3200" b="1" dirty="0">
                <a:latin typeface="Times New Roman" panose="02020603050405020304" pitchFamily="18" charset="0"/>
                <a:cs typeface="Times New Roman" panose="02020603050405020304" pitchFamily="18" charset="0"/>
              </a:rPr>
              <a:t> 25 </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a:t>
            </a:r>
            <a:r>
              <a:rPr lang="en-US" altLang="en-US" sz="3200" b="1" dirty="0" err="1" smtClean="0">
                <a:latin typeface="Times New Roman" panose="02020603050405020304" pitchFamily="18" charset="0"/>
                <a:cs typeface="Times New Roman" panose="02020603050405020304" pitchFamily="18" charset="0"/>
              </a:rPr>
              <a:t>ùng</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duyên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hải</a:t>
            </a:r>
            <a:r>
              <a:rPr lang="en-US" altLang="en-US" sz="3200" b="1" dirty="0">
                <a:latin typeface="Times New Roman" panose="02020603050405020304" pitchFamily="18" charset="0"/>
                <a:cs typeface="Times New Roman" panose="02020603050405020304" pitchFamily="18" charset="0"/>
              </a:rPr>
              <a:t> Nam </a:t>
            </a:r>
            <a:r>
              <a:rPr lang="en-US" altLang="en-US" sz="3200" b="1" dirty="0" err="1">
                <a:latin typeface="Times New Roman" panose="02020603050405020304" pitchFamily="18" charset="0"/>
                <a:cs typeface="Times New Roman" panose="02020603050405020304" pitchFamily="18" charset="0"/>
              </a:rPr>
              <a:t>Trung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Bộ</a:t>
            </a:r>
            <a:endParaRPr lang="en-US" altLang="en-US" sz="3200" b="1" dirty="0">
              <a:latin typeface="Times New Roman" panose="02020603050405020304" pitchFamily="18" charset="0"/>
              <a:cs typeface="Times New Roman" panose="02020603050405020304" pitchFamily="18" charset="0"/>
            </a:endParaRPr>
          </a:p>
          <a:p>
            <a:pPr>
              <a:spcBef>
                <a:spcPct val="50000"/>
              </a:spcBef>
            </a:pPr>
            <a:r>
              <a:rPr lang="en-US" altLang="en-US" sz="3200" b="1" dirty="0">
                <a:latin typeface="Times New Roman" panose="02020603050405020304" pitchFamily="18" charset="0"/>
                <a:cs typeface="Times New Roman" panose="02020603050405020304" pitchFamily="18" charset="0"/>
              </a:rPr>
              <a:t> </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Nhận</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xét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về</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điều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kiện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tự</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nhiên</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và</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tài</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nguyên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thiên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nhiên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Duyên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hải</a:t>
            </a:r>
            <a:r>
              <a:rPr lang="en-US" altLang="en-US" sz="3200" b="1" dirty="0">
                <a:latin typeface="Times New Roman" panose="02020603050405020304" pitchFamily="18" charset="0"/>
                <a:cs typeface="Times New Roman" panose="02020603050405020304" pitchFamily="18" charset="0"/>
              </a:rPr>
              <a:t> </a:t>
            </a:r>
            <a:r>
              <a:rPr lang="en-US" altLang="en-US" sz="3200" b="1" dirty="0" smtClean="0">
                <a:latin typeface="Times New Roman" panose="02020603050405020304" pitchFamily="18" charset="0"/>
                <a:cs typeface="Times New Roman" panose="02020603050405020304" pitchFamily="18" charset="0"/>
              </a:rPr>
              <a:t>Nam </a:t>
            </a:r>
            <a:r>
              <a:rPr lang="en-US" altLang="en-US" sz="3200" b="1" dirty="0" err="1" smtClean="0">
                <a:latin typeface="Times New Roman" panose="02020603050405020304" pitchFamily="18" charset="0"/>
                <a:cs typeface="Times New Roman" panose="02020603050405020304" pitchFamily="18" charset="0"/>
              </a:rPr>
              <a:t>Trung</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Bộ</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có</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gì</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giống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và</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khác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với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vùng</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Bắc</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Trung</a:t>
            </a:r>
            <a:r>
              <a:rPr lang="en-US" altLang="en-US" sz="3200" b="1" dirty="0" smtClean="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Bộ</a:t>
            </a:r>
            <a:r>
              <a:rPr lang="en-US" altLang="en-US" sz="3200" b="1" dirty="0" smtClean="0">
                <a:latin typeface="Times New Roman" panose="02020603050405020304" pitchFamily="18" charset="0"/>
                <a:cs typeface="Times New Roman" panose="02020603050405020304" pitchFamily="18" charset="0"/>
              </a:rPr>
              <a:t> ?</a:t>
            </a:r>
            <a:endParaRPr lang="en-US" altLang="en-US" sz="3200" b="1"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68712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1" y="5010151"/>
            <a:ext cx="127476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99" name="Picture 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501" y="4981576"/>
            <a:ext cx="12747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0" name="Picture 4"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2926" y="4743451"/>
            <a:ext cx="12985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Picture 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9814" y="2813050"/>
            <a:ext cx="223837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3" name="Picture 7"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1726" y="4054476"/>
            <a:ext cx="13874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5" name="Picture 9"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1726" y="4002088"/>
            <a:ext cx="15398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6" name="Picture 10"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0188" y="2989264"/>
            <a:ext cx="944562"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7" name="Picture 11"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9675" y="3627438"/>
            <a:ext cx="157638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9" name="Picture 13"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9675" y="3251200"/>
            <a:ext cx="1639888"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0" name="Picture 14"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80188" y="2971801"/>
            <a:ext cx="1054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2" name="Picture 16"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34351" y="2874964"/>
            <a:ext cx="1622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4" name="Picture 18"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53400" y="2667001"/>
            <a:ext cx="1320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5" name="Picture 19"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45375" y="2328864"/>
            <a:ext cx="763588"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7" name="Picture 21"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42300" y="1992313"/>
            <a:ext cx="11557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20" name="Picture 24"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20076" y="1604963"/>
            <a:ext cx="10763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21" name="Picture 25"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42301" y="1935164"/>
            <a:ext cx="11096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22" name="Picture 26"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02614" y="1098551"/>
            <a:ext cx="107632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23" name="Picture 27"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423151" y="1855789"/>
            <a:ext cx="9001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24" name="Picture 28" descr="Cov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80188" y="2117726"/>
            <a:ext cx="9398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25" name="Picture 29" descr="Cove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92664" y="1981201"/>
            <a:ext cx="195262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26" name="Picture 30" descr="Cove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66876" y="2801939"/>
            <a:ext cx="34274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27" name="Picture 31" descr="Cove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24000" y="2709863"/>
            <a:ext cx="3581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28" name="Picture 32" descr="Cove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627188" y="1879600"/>
            <a:ext cx="34734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29" name="Picture 33" descr="Cove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233864" y="2540001"/>
            <a:ext cx="14636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7428581"/>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06529"/>
                                        </p:tgtEl>
                                        <p:attrNameLst>
                                          <p:attrName>style.visibility</p:attrName>
                                        </p:attrNameLst>
                                      </p:cBhvr>
                                      <p:to>
                                        <p:strVal val="visible"/>
                                      </p:to>
                                    </p:set>
                                    <p:animEffect transition="in" filter="box(out)">
                                      <p:cBhvr>
                                        <p:cTn id="7" dur="500"/>
                                        <p:tgtEl>
                                          <p:spTgt spid="106529"/>
                                        </p:tgtEl>
                                      </p:cBhvr>
                                    </p:animEffect>
                                  </p:childTnLst>
                                </p:cTn>
                              </p:par>
                              <p:par>
                                <p:cTn id="8" presetID="22" presetClass="entr" presetSubtype="2" fill="hold" nodeType="withEffect">
                                  <p:stCondLst>
                                    <p:cond delay="0"/>
                                  </p:stCondLst>
                                  <p:childTnLst>
                                    <p:set>
                                      <p:cBhvr>
                                        <p:cTn id="9" dur="1" fill="hold">
                                          <p:stCondLst>
                                            <p:cond delay="0"/>
                                          </p:stCondLst>
                                        </p:cTn>
                                        <p:tgtEl>
                                          <p:spTgt spid="106528"/>
                                        </p:tgtEl>
                                        <p:attrNameLst>
                                          <p:attrName>style.visibility</p:attrName>
                                        </p:attrNameLst>
                                      </p:cBhvr>
                                      <p:to>
                                        <p:strVal val="visible"/>
                                      </p:to>
                                    </p:set>
                                    <p:animEffect transition="in" filter="wipe(right)">
                                      <p:cBhvr>
                                        <p:cTn id="10" dur="500"/>
                                        <p:tgtEl>
                                          <p:spTgt spid="106528"/>
                                        </p:tgtEl>
                                      </p:cBhvr>
                                    </p:animEffect>
                                  </p:childTnLst>
                                </p:cTn>
                              </p:par>
                              <p:par>
                                <p:cTn id="11" presetID="22" presetClass="entr" presetSubtype="2" fill="hold" nodeType="withEffect">
                                  <p:stCondLst>
                                    <p:cond delay="0"/>
                                  </p:stCondLst>
                                  <p:childTnLst>
                                    <p:set>
                                      <p:cBhvr>
                                        <p:cTn id="12" dur="1" fill="hold">
                                          <p:stCondLst>
                                            <p:cond delay="0"/>
                                          </p:stCondLst>
                                        </p:cTn>
                                        <p:tgtEl>
                                          <p:spTgt spid="106527"/>
                                        </p:tgtEl>
                                        <p:attrNameLst>
                                          <p:attrName>style.visibility</p:attrName>
                                        </p:attrNameLst>
                                      </p:cBhvr>
                                      <p:to>
                                        <p:strVal val="visible"/>
                                      </p:to>
                                    </p:set>
                                    <p:animEffect transition="in" filter="wipe(right)">
                                      <p:cBhvr>
                                        <p:cTn id="13" dur="500"/>
                                        <p:tgtEl>
                                          <p:spTgt spid="106527"/>
                                        </p:tgtEl>
                                      </p:cBhvr>
                                    </p:animEffect>
                                  </p:childTnLst>
                                </p:cTn>
                              </p:par>
                              <p:par>
                                <p:cTn id="14" presetID="22" presetClass="entr" presetSubtype="2" fill="hold" nodeType="withEffect">
                                  <p:stCondLst>
                                    <p:cond delay="0"/>
                                  </p:stCondLst>
                                  <p:childTnLst>
                                    <p:set>
                                      <p:cBhvr>
                                        <p:cTn id="15" dur="1" fill="hold">
                                          <p:stCondLst>
                                            <p:cond delay="0"/>
                                          </p:stCondLst>
                                        </p:cTn>
                                        <p:tgtEl>
                                          <p:spTgt spid="106526"/>
                                        </p:tgtEl>
                                        <p:attrNameLst>
                                          <p:attrName>style.visibility</p:attrName>
                                        </p:attrNameLst>
                                      </p:cBhvr>
                                      <p:to>
                                        <p:strVal val="visible"/>
                                      </p:to>
                                    </p:set>
                                    <p:animEffect transition="in" filter="wipe(right)">
                                      <p:cBhvr>
                                        <p:cTn id="16" dur="500"/>
                                        <p:tgtEl>
                                          <p:spTgt spid="10652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06525"/>
                                        </p:tgtEl>
                                        <p:attrNameLst>
                                          <p:attrName>style.visibility</p:attrName>
                                        </p:attrNameLst>
                                      </p:cBhvr>
                                      <p:to>
                                        <p:strVal val="visible"/>
                                      </p:to>
                                    </p:set>
                                    <p:animEffect transition="in" filter="wipe(left)">
                                      <p:cBhvr>
                                        <p:cTn id="21" dur="500"/>
                                        <p:tgtEl>
                                          <p:spTgt spid="10652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06524"/>
                                        </p:tgtEl>
                                        <p:attrNameLst>
                                          <p:attrName>style.visibility</p:attrName>
                                        </p:attrNameLst>
                                      </p:cBhvr>
                                      <p:to>
                                        <p:strVal val="visible"/>
                                      </p:to>
                                    </p:set>
                                    <p:animEffect transition="in" filter="wipe(left)">
                                      <p:cBhvr>
                                        <p:cTn id="26" dur="500"/>
                                        <p:tgtEl>
                                          <p:spTgt spid="10652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106523"/>
                                        </p:tgtEl>
                                        <p:attrNameLst>
                                          <p:attrName>style.visibility</p:attrName>
                                        </p:attrNameLst>
                                      </p:cBhvr>
                                      <p:to>
                                        <p:strVal val="visible"/>
                                      </p:to>
                                    </p:set>
                                    <p:animEffect transition="in" filter="wipe(left)">
                                      <p:cBhvr>
                                        <p:cTn id="31" dur="500"/>
                                        <p:tgtEl>
                                          <p:spTgt spid="10652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106522"/>
                                        </p:tgtEl>
                                        <p:attrNameLst>
                                          <p:attrName>style.visibility</p:attrName>
                                        </p:attrNameLst>
                                      </p:cBhvr>
                                      <p:to>
                                        <p:strVal val="visible"/>
                                      </p:to>
                                    </p:set>
                                    <p:animEffect transition="in" filter="wipe(left)">
                                      <p:cBhvr>
                                        <p:cTn id="36" dur="500"/>
                                        <p:tgtEl>
                                          <p:spTgt spid="10652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106520"/>
                                        </p:tgtEl>
                                        <p:attrNameLst>
                                          <p:attrName>style.visibility</p:attrName>
                                        </p:attrNameLst>
                                      </p:cBhvr>
                                      <p:to>
                                        <p:strVal val="visible"/>
                                      </p:to>
                                    </p:set>
                                    <p:animEffect transition="in" filter="wipe(left)">
                                      <p:cBhvr>
                                        <p:cTn id="41" dur="500"/>
                                        <p:tgtEl>
                                          <p:spTgt spid="10652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106521"/>
                                        </p:tgtEl>
                                        <p:attrNameLst>
                                          <p:attrName>style.visibility</p:attrName>
                                        </p:attrNameLst>
                                      </p:cBhvr>
                                      <p:to>
                                        <p:strVal val="visible"/>
                                      </p:to>
                                    </p:set>
                                    <p:animEffect transition="in" filter="wipe(left)">
                                      <p:cBhvr>
                                        <p:cTn id="46" dur="500"/>
                                        <p:tgtEl>
                                          <p:spTgt spid="10652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106517"/>
                                        </p:tgtEl>
                                        <p:attrNameLst>
                                          <p:attrName>style.visibility</p:attrName>
                                        </p:attrNameLst>
                                      </p:cBhvr>
                                      <p:to>
                                        <p:strVal val="visible"/>
                                      </p:to>
                                    </p:set>
                                    <p:animEffect transition="in" filter="wipe(left)">
                                      <p:cBhvr>
                                        <p:cTn id="51" dur="500"/>
                                        <p:tgtEl>
                                          <p:spTgt spid="10651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106515"/>
                                        </p:tgtEl>
                                        <p:attrNameLst>
                                          <p:attrName>style.visibility</p:attrName>
                                        </p:attrNameLst>
                                      </p:cBhvr>
                                      <p:to>
                                        <p:strVal val="visible"/>
                                      </p:to>
                                    </p:set>
                                    <p:animEffect transition="in" filter="wipe(left)">
                                      <p:cBhvr>
                                        <p:cTn id="56" dur="500"/>
                                        <p:tgtEl>
                                          <p:spTgt spid="10651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106514"/>
                                        </p:tgtEl>
                                        <p:attrNameLst>
                                          <p:attrName>style.visibility</p:attrName>
                                        </p:attrNameLst>
                                      </p:cBhvr>
                                      <p:to>
                                        <p:strVal val="visible"/>
                                      </p:to>
                                    </p:set>
                                    <p:animEffect transition="in" filter="wipe(left)">
                                      <p:cBhvr>
                                        <p:cTn id="61" dur="500"/>
                                        <p:tgtEl>
                                          <p:spTgt spid="10651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106512"/>
                                        </p:tgtEl>
                                        <p:attrNameLst>
                                          <p:attrName>style.visibility</p:attrName>
                                        </p:attrNameLst>
                                      </p:cBhvr>
                                      <p:to>
                                        <p:strVal val="visible"/>
                                      </p:to>
                                    </p:set>
                                    <p:animEffect transition="in" filter="wipe(left)">
                                      <p:cBhvr>
                                        <p:cTn id="66" dur="500"/>
                                        <p:tgtEl>
                                          <p:spTgt spid="10651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106510"/>
                                        </p:tgtEl>
                                        <p:attrNameLst>
                                          <p:attrName>style.visibility</p:attrName>
                                        </p:attrNameLst>
                                      </p:cBhvr>
                                      <p:to>
                                        <p:strVal val="visible"/>
                                      </p:to>
                                    </p:set>
                                    <p:animEffect transition="in" filter="wipe(left)">
                                      <p:cBhvr>
                                        <p:cTn id="71" dur="500"/>
                                        <p:tgtEl>
                                          <p:spTgt spid="10651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106509"/>
                                        </p:tgtEl>
                                        <p:attrNameLst>
                                          <p:attrName>style.visibility</p:attrName>
                                        </p:attrNameLst>
                                      </p:cBhvr>
                                      <p:to>
                                        <p:strVal val="visible"/>
                                      </p:to>
                                    </p:set>
                                    <p:animEffect transition="in" filter="wipe(left)">
                                      <p:cBhvr>
                                        <p:cTn id="76" dur="500"/>
                                        <p:tgtEl>
                                          <p:spTgt spid="10650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childTnLst>
                                    <p:set>
                                      <p:cBhvr>
                                        <p:cTn id="80" dur="1" fill="hold">
                                          <p:stCondLst>
                                            <p:cond delay="0"/>
                                          </p:stCondLst>
                                        </p:cTn>
                                        <p:tgtEl>
                                          <p:spTgt spid="106507"/>
                                        </p:tgtEl>
                                        <p:attrNameLst>
                                          <p:attrName>style.visibility</p:attrName>
                                        </p:attrNameLst>
                                      </p:cBhvr>
                                      <p:to>
                                        <p:strVal val="visible"/>
                                      </p:to>
                                    </p:set>
                                    <p:animEffect transition="in" filter="wipe(left)">
                                      <p:cBhvr>
                                        <p:cTn id="81" dur="500"/>
                                        <p:tgtEl>
                                          <p:spTgt spid="106507"/>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nodeType="clickEffect">
                                  <p:stCondLst>
                                    <p:cond delay="0"/>
                                  </p:stCondLst>
                                  <p:childTnLst>
                                    <p:set>
                                      <p:cBhvr>
                                        <p:cTn id="85" dur="1" fill="hold">
                                          <p:stCondLst>
                                            <p:cond delay="0"/>
                                          </p:stCondLst>
                                        </p:cTn>
                                        <p:tgtEl>
                                          <p:spTgt spid="106506"/>
                                        </p:tgtEl>
                                        <p:attrNameLst>
                                          <p:attrName>style.visibility</p:attrName>
                                        </p:attrNameLst>
                                      </p:cBhvr>
                                      <p:to>
                                        <p:strVal val="visible"/>
                                      </p:to>
                                    </p:set>
                                    <p:animEffect transition="in" filter="wipe(left)">
                                      <p:cBhvr>
                                        <p:cTn id="86" dur="500"/>
                                        <p:tgtEl>
                                          <p:spTgt spid="106506"/>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childTnLst>
                                    <p:set>
                                      <p:cBhvr>
                                        <p:cTn id="90" dur="1" fill="hold">
                                          <p:stCondLst>
                                            <p:cond delay="0"/>
                                          </p:stCondLst>
                                        </p:cTn>
                                        <p:tgtEl>
                                          <p:spTgt spid="106505"/>
                                        </p:tgtEl>
                                        <p:attrNameLst>
                                          <p:attrName>style.visibility</p:attrName>
                                        </p:attrNameLst>
                                      </p:cBhvr>
                                      <p:to>
                                        <p:strVal val="visible"/>
                                      </p:to>
                                    </p:set>
                                    <p:animEffect transition="in" filter="wipe(left)">
                                      <p:cBhvr>
                                        <p:cTn id="91" dur="500"/>
                                        <p:tgtEl>
                                          <p:spTgt spid="106505"/>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childTnLst>
                                    <p:set>
                                      <p:cBhvr>
                                        <p:cTn id="95" dur="1" fill="hold">
                                          <p:stCondLst>
                                            <p:cond delay="0"/>
                                          </p:stCondLst>
                                        </p:cTn>
                                        <p:tgtEl>
                                          <p:spTgt spid="106503"/>
                                        </p:tgtEl>
                                        <p:attrNameLst>
                                          <p:attrName>style.visibility</p:attrName>
                                        </p:attrNameLst>
                                      </p:cBhvr>
                                      <p:to>
                                        <p:strVal val="visible"/>
                                      </p:to>
                                    </p:set>
                                    <p:animEffect transition="in" filter="wipe(left)">
                                      <p:cBhvr>
                                        <p:cTn id="96" dur="500"/>
                                        <p:tgtEl>
                                          <p:spTgt spid="106503"/>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nodeType="clickEffect">
                                  <p:stCondLst>
                                    <p:cond delay="0"/>
                                  </p:stCondLst>
                                  <p:childTnLst>
                                    <p:set>
                                      <p:cBhvr>
                                        <p:cTn id="100" dur="1" fill="hold">
                                          <p:stCondLst>
                                            <p:cond delay="0"/>
                                          </p:stCondLst>
                                        </p:cTn>
                                        <p:tgtEl>
                                          <p:spTgt spid="106501"/>
                                        </p:tgtEl>
                                        <p:attrNameLst>
                                          <p:attrName>style.visibility</p:attrName>
                                        </p:attrNameLst>
                                      </p:cBhvr>
                                      <p:to>
                                        <p:strVal val="visible"/>
                                      </p:to>
                                    </p:set>
                                    <p:animEffect transition="in" filter="wipe(left)">
                                      <p:cBhvr>
                                        <p:cTn id="101" dur="500"/>
                                        <p:tgtEl>
                                          <p:spTgt spid="106501"/>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nodeType="clickEffect">
                                  <p:stCondLst>
                                    <p:cond delay="0"/>
                                  </p:stCondLst>
                                  <p:childTnLst>
                                    <p:set>
                                      <p:cBhvr>
                                        <p:cTn id="105" dur="1" fill="hold">
                                          <p:stCondLst>
                                            <p:cond delay="0"/>
                                          </p:stCondLst>
                                        </p:cTn>
                                        <p:tgtEl>
                                          <p:spTgt spid="106500"/>
                                        </p:tgtEl>
                                        <p:attrNameLst>
                                          <p:attrName>style.visibility</p:attrName>
                                        </p:attrNameLst>
                                      </p:cBhvr>
                                      <p:to>
                                        <p:strVal val="visible"/>
                                      </p:to>
                                    </p:set>
                                    <p:animEffect transition="in" filter="wipe(left)">
                                      <p:cBhvr>
                                        <p:cTn id="106" dur="500"/>
                                        <p:tgtEl>
                                          <p:spTgt spid="106500"/>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8" fill="hold" nodeType="clickEffect">
                                  <p:stCondLst>
                                    <p:cond delay="0"/>
                                  </p:stCondLst>
                                  <p:childTnLst>
                                    <p:set>
                                      <p:cBhvr>
                                        <p:cTn id="110" dur="1" fill="hold">
                                          <p:stCondLst>
                                            <p:cond delay="0"/>
                                          </p:stCondLst>
                                        </p:cTn>
                                        <p:tgtEl>
                                          <p:spTgt spid="106499"/>
                                        </p:tgtEl>
                                        <p:attrNameLst>
                                          <p:attrName>style.visibility</p:attrName>
                                        </p:attrNameLst>
                                      </p:cBhvr>
                                      <p:to>
                                        <p:strVal val="visible"/>
                                      </p:to>
                                    </p:set>
                                    <p:animEffect transition="in" filter="wipe(left)">
                                      <p:cBhvr>
                                        <p:cTn id="111" dur="500"/>
                                        <p:tgtEl>
                                          <p:spTgt spid="106499"/>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8" fill="hold" nodeType="clickEffect">
                                  <p:stCondLst>
                                    <p:cond delay="0"/>
                                  </p:stCondLst>
                                  <p:childTnLst>
                                    <p:set>
                                      <p:cBhvr>
                                        <p:cTn id="115" dur="1" fill="hold">
                                          <p:stCondLst>
                                            <p:cond delay="0"/>
                                          </p:stCondLst>
                                        </p:cTn>
                                        <p:tgtEl>
                                          <p:spTgt spid="106498"/>
                                        </p:tgtEl>
                                        <p:attrNameLst>
                                          <p:attrName>style.visibility</p:attrName>
                                        </p:attrNameLst>
                                      </p:cBhvr>
                                      <p:to>
                                        <p:strVal val="visible"/>
                                      </p:to>
                                    </p:set>
                                    <p:animEffect transition="in" filter="wipe(left)">
                                      <p:cBhvr>
                                        <p:cTn id="116" dur="500"/>
                                        <p:tgtEl>
                                          <p:spTgt spid="106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524000" y="0"/>
            <a:ext cx="9220200" cy="68580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cxnSp>
        <p:nvCxnSpPr>
          <p:cNvPr id="68611" name="AutoShape 3"/>
          <p:cNvCxnSpPr>
            <a:cxnSpLocks noChangeShapeType="1"/>
            <a:endCxn id="68613" idx="1"/>
          </p:cNvCxnSpPr>
          <p:nvPr/>
        </p:nvCxnSpPr>
        <p:spPr bwMode="auto">
          <a:xfrm flipV="1">
            <a:off x="3352801" y="790576"/>
            <a:ext cx="150813" cy="2462213"/>
          </a:xfrm>
          <a:prstGeom prst="curvedConnector3">
            <a:avLst>
              <a:gd name="adj1" fmla="val 49472"/>
            </a:avLst>
          </a:prstGeom>
          <a:noFill/>
          <a:ln w="76200">
            <a:solidFill>
              <a:srgbClr val="F7450D"/>
            </a:solidFill>
            <a:round/>
            <a:headEnd/>
            <a:tailEnd/>
          </a:ln>
          <a:extLst>
            <a:ext uri="{909E8E84-426E-40DD-AFC4-6F175D3DCCD1}">
              <a14:hiddenFill xmlns:a14="http://schemas.microsoft.com/office/drawing/2010/main">
                <a:noFill/>
              </a14:hiddenFill>
            </a:ext>
          </a:extLst>
        </p:spPr>
      </p:cxnSp>
      <p:cxnSp>
        <p:nvCxnSpPr>
          <p:cNvPr id="68612" name="AutoShape 4"/>
          <p:cNvCxnSpPr>
            <a:cxnSpLocks noChangeShapeType="1"/>
            <a:stCxn id="68617" idx="3"/>
            <a:endCxn id="68615" idx="1"/>
          </p:cNvCxnSpPr>
          <p:nvPr/>
        </p:nvCxnSpPr>
        <p:spPr bwMode="auto">
          <a:xfrm>
            <a:off x="3276600" y="3246439"/>
            <a:ext cx="381000" cy="2439987"/>
          </a:xfrm>
          <a:prstGeom prst="curvedConnector3">
            <a:avLst>
              <a:gd name="adj1" fmla="val 50000"/>
            </a:avLst>
          </a:prstGeom>
          <a:noFill/>
          <a:ln w="76200">
            <a:solidFill>
              <a:srgbClr val="F7450D"/>
            </a:solidFill>
            <a:round/>
            <a:headEnd/>
            <a:tailEnd/>
          </a:ln>
          <a:extLst>
            <a:ext uri="{909E8E84-426E-40DD-AFC4-6F175D3DCCD1}">
              <a14:hiddenFill xmlns:a14="http://schemas.microsoft.com/office/drawing/2010/main">
                <a:noFill/>
              </a14:hiddenFill>
            </a:ext>
          </a:extLst>
        </p:spPr>
      </p:cxnSp>
      <p:sp>
        <p:nvSpPr>
          <p:cNvPr id="68613" name="AutoShape 5"/>
          <p:cNvSpPr>
            <a:spLocks noChangeArrowheads="1"/>
          </p:cNvSpPr>
          <p:nvPr/>
        </p:nvSpPr>
        <p:spPr bwMode="auto">
          <a:xfrm>
            <a:off x="3503613" y="333375"/>
            <a:ext cx="1871662" cy="914400"/>
          </a:xfrm>
          <a:prstGeom prst="roundRect">
            <a:avLst>
              <a:gd name="adj" fmla="val 16667"/>
            </a:avLst>
          </a:prstGeom>
          <a:solidFill>
            <a:schemeClr val="accent1"/>
          </a:solidFill>
          <a:ln w="9525">
            <a:solidFill>
              <a:srgbClr val="FF33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latin typeface="Times New Roman" panose="02020603050405020304" pitchFamily="18" charset="0"/>
                <a:cs typeface="Arial" panose="020B0604020202020204" pitchFamily="34" charset="0"/>
              </a:rPr>
              <a:t> </a:t>
            </a:r>
            <a:r>
              <a:rPr lang="en-US" altLang="en-US" sz="2400" b="1" dirty="0" err="1">
                <a:latin typeface="Times New Roman" panose="02020603050405020304" pitchFamily="18" charset="0"/>
                <a:cs typeface="Times New Roman" panose="02020603050405020304" pitchFamily="18" charset="0"/>
              </a:rPr>
              <a:t>Tình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hình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phát</a:t>
            </a:r>
            <a:r>
              <a:rPr lang="en-US" altLang="en-US" sz="2400" b="1" dirty="0">
                <a:latin typeface="Times New Roman" panose="02020603050405020304" pitchFamily="18" charset="0"/>
                <a:cs typeface="Times New Roman" panose="02020603050405020304" pitchFamily="18" charset="0"/>
              </a:rPr>
              <a:t> </a:t>
            </a:r>
          </a:p>
          <a:p>
            <a:pPr algn="ctr"/>
            <a:r>
              <a:rPr lang="en-US" altLang="en-US" sz="2400" b="1" dirty="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triển</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kinh</a:t>
            </a:r>
            <a:r>
              <a:rPr lang="en-US" altLang="en-US" sz="2400" b="1" dirty="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tế</a:t>
            </a:r>
            <a:endParaRPr lang="en-US" altLang="en-US" sz="2400" b="1" dirty="0">
              <a:latin typeface="Times New Roman" panose="02020603050405020304" pitchFamily="18" charset="0"/>
              <a:cs typeface="Times New Roman" panose="02020603050405020304" pitchFamily="18" charset="0"/>
            </a:endParaRPr>
          </a:p>
        </p:txBody>
      </p:sp>
      <p:sp>
        <p:nvSpPr>
          <p:cNvPr id="23558" name="Text Box 6"/>
          <p:cNvSpPr txBox="1">
            <a:spLocks noChangeArrowheads="1"/>
          </p:cNvSpPr>
          <p:nvPr/>
        </p:nvSpPr>
        <p:spPr bwMode="auto">
          <a:xfrm>
            <a:off x="8442325" y="41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latin typeface="Times New Roman" panose="02020603050405020304" pitchFamily="18" charset="0"/>
              <a:cs typeface="Arial" panose="020B0604020202020204" pitchFamily="34" charset="0"/>
            </a:endParaRPr>
          </a:p>
        </p:txBody>
      </p:sp>
      <p:sp>
        <p:nvSpPr>
          <p:cNvPr id="68615" name="AutoShape 7"/>
          <p:cNvSpPr>
            <a:spLocks noChangeArrowheads="1"/>
          </p:cNvSpPr>
          <p:nvPr/>
        </p:nvSpPr>
        <p:spPr bwMode="auto">
          <a:xfrm>
            <a:off x="3657600" y="5229225"/>
            <a:ext cx="1862138" cy="914400"/>
          </a:xfrm>
          <a:prstGeom prst="roundRect">
            <a:avLst>
              <a:gd name="adj" fmla="val 16667"/>
            </a:avLst>
          </a:prstGeom>
          <a:solidFill>
            <a:schemeClr val="accent1"/>
          </a:solidFill>
          <a:ln w="9525">
            <a:solidFill>
              <a:srgbClr val="FF33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err="1">
                <a:latin typeface="Times New Roman" panose="02020603050405020304" pitchFamily="18" charset="0"/>
                <a:cs typeface="Times New Roman" panose="02020603050405020304" pitchFamily="18" charset="0"/>
              </a:rPr>
              <a:t>Các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trung</a:t>
            </a:r>
            <a:endParaRPr lang="en-US" altLang="en-US" sz="2400" b="1" dirty="0">
              <a:latin typeface="Times New Roman" panose="02020603050405020304" pitchFamily="18" charset="0"/>
              <a:cs typeface="Times New Roman" panose="02020603050405020304" pitchFamily="18" charset="0"/>
            </a:endParaRPr>
          </a:p>
          <a:p>
            <a:pPr algn="ct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tâm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kinh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tế</a:t>
            </a:r>
            <a:endParaRPr lang="en-US" altLang="en-US" sz="2400" b="1" dirty="0">
              <a:latin typeface="Times New Roman" panose="02020603050405020304" pitchFamily="18" charset="0"/>
              <a:cs typeface="Times New Roman" panose="02020603050405020304" pitchFamily="18" charset="0"/>
            </a:endParaRPr>
          </a:p>
        </p:txBody>
      </p:sp>
      <p:pic>
        <p:nvPicPr>
          <p:cNvPr id="68616" name="Picture 8" descr="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60575"/>
            <a:ext cx="1828800"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7" name="Text Box 9"/>
          <p:cNvSpPr txBox="1">
            <a:spLocks noChangeArrowheads="1"/>
          </p:cNvSpPr>
          <p:nvPr/>
        </p:nvSpPr>
        <p:spPr bwMode="auto">
          <a:xfrm>
            <a:off x="1524000" y="2743201"/>
            <a:ext cx="1752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b="1" dirty="0">
                <a:solidFill>
                  <a:srgbClr val="FF3300"/>
                </a:solidFill>
                <a:latin typeface="Times New Roman" panose="02020603050405020304" pitchFamily="18" charset="0"/>
                <a:cs typeface="Arial" panose="020B0604020202020204" pitchFamily="34" charset="0"/>
              </a:rPr>
              <a:t>VÙNG BẮC TRUNG BỘ (</a:t>
            </a:r>
            <a:r>
              <a:rPr lang="en-US" altLang="en-US" sz="2000" b="1" dirty="0" err="1">
                <a:solidFill>
                  <a:srgbClr val="FF3300"/>
                </a:solidFill>
                <a:latin typeface="Times New Roman" panose="02020603050405020304" pitchFamily="18" charset="0"/>
                <a:cs typeface="Arial" panose="020B0604020202020204" pitchFamily="34" charset="0"/>
              </a:rPr>
              <a:t>Tiếp</a:t>
            </a:r>
            <a:r>
              <a:rPr lang="en-US" altLang="en-US" sz="2000" b="1" dirty="0">
                <a:solidFill>
                  <a:srgbClr val="FF3300"/>
                </a:solidFill>
                <a:latin typeface="Times New Roman" panose="02020603050405020304" pitchFamily="18" charset="0"/>
                <a:cs typeface="Arial" panose="020B0604020202020204" pitchFamily="34" charset="0"/>
              </a:rPr>
              <a:t>)</a:t>
            </a:r>
          </a:p>
        </p:txBody>
      </p:sp>
      <p:sp>
        <p:nvSpPr>
          <p:cNvPr id="68618" name="Line 10"/>
          <p:cNvSpPr>
            <a:spLocks noChangeShapeType="1"/>
          </p:cNvSpPr>
          <p:nvPr/>
        </p:nvSpPr>
        <p:spPr bwMode="auto">
          <a:xfrm>
            <a:off x="6477000" y="1752600"/>
            <a:ext cx="4191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9" name="Line 11"/>
          <p:cNvSpPr>
            <a:spLocks noChangeShapeType="1"/>
          </p:cNvSpPr>
          <p:nvPr/>
        </p:nvSpPr>
        <p:spPr bwMode="auto">
          <a:xfrm>
            <a:off x="5791200" y="742950"/>
            <a:ext cx="685800" cy="10096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0" name="Line 12"/>
          <p:cNvSpPr>
            <a:spLocks noChangeShapeType="1"/>
          </p:cNvSpPr>
          <p:nvPr/>
        </p:nvSpPr>
        <p:spPr bwMode="auto">
          <a:xfrm>
            <a:off x="5375276" y="785813"/>
            <a:ext cx="468313"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1" name="Line 13"/>
          <p:cNvSpPr>
            <a:spLocks noChangeShapeType="1"/>
          </p:cNvSpPr>
          <p:nvPr/>
        </p:nvSpPr>
        <p:spPr bwMode="auto">
          <a:xfrm>
            <a:off x="5791200" y="762000"/>
            <a:ext cx="457200" cy="2286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2" name="Line 14"/>
          <p:cNvSpPr>
            <a:spLocks noChangeShapeType="1"/>
          </p:cNvSpPr>
          <p:nvPr/>
        </p:nvSpPr>
        <p:spPr bwMode="auto">
          <a:xfrm>
            <a:off x="6248401" y="3048000"/>
            <a:ext cx="445611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3" name="Line 15"/>
          <p:cNvSpPr>
            <a:spLocks noChangeShapeType="1"/>
          </p:cNvSpPr>
          <p:nvPr/>
        </p:nvSpPr>
        <p:spPr bwMode="auto">
          <a:xfrm flipV="1">
            <a:off x="6153150" y="4686300"/>
            <a:ext cx="4591050" cy="381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4" name="Line 16"/>
          <p:cNvSpPr>
            <a:spLocks noChangeShapeType="1"/>
          </p:cNvSpPr>
          <p:nvPr/>
        </p:nvSpPr>
        <p:spPr bwMode="auto">
          <a:xfrm>
            <a:off x="5791200" y="762000"/>
            <a:ext cx="381000" cy="396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5" name="Line 17"/>
          <p:cNvSpPr>
            <a:spLocks noChangeShapeType="1"/>
          </p:cNvSpPr>
          <p:nvPr/>
        </p:nvSpPr>
        <p:spPr bwMode="auto">
          <a:xfrm>
            <a:off x="6600826" y="5334000"/>
            <a:ext cx="40671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6" name="Line 18"/>
          <p:cNvSpPr>
            <a:spLocks noChangeShapeType="1"/>
          </p:cNvSpPr>
          <p:nvPr/>
        </p:nvSpPr>
        <p:spPr bwMode="auto">
          <a:xfrm flipV="1">
            <a:off x="5943601" y="5327650"/>
            <a:ext cx="657225" cy="3111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7" name="Line 19"/>
          <p:cNvSpPr>
            <a:spLocks noChangeShapeType="1"/>
          </p:cNvSpPr>
          <p:nvPr/>
        </p:nvSpPr>
        <p:spPr bwMode="auto">
          <a:xfrm>
            <a:off x="5519738" y="5661025"/>
            <a:ext cx="468312"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8" name="Line 20"/>
          <p:cNvSpPr>
            <a:spLocks noChangeShapeType="1"/>
          </p:cNvSpPr>
          <p:nvPr/>
        </p:nvSpPr>
        <p:spPr bwMode="auto">
          <a:xfrm>
            <a:off x="5988050" y="5661026"/>
            <a:ext cx="565150" cy="9683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9" name="Line 21"/>
          <p:cNvSpPr>
            <a:spLocks noChangeShapeType="1"/>
          </p:cNvSpPr>
          <p:nvPr/>
        </p:nvSpPr>
        <p:spPr bwMode="auto">
          <a:xfrm>
            <a:off x="6629401" y="6019800"/>
            <a:ext cx="40036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0" name="Text Box 22"/>
          <p:cNvSpPr txBox="1">
            <a:spLocks noChangeArrowheads="1"/>
          </p:cNvSpPr>
          <p:nvPr/>
        </p:nvSpPr>
        <p:spPr bwMode="auto">
          <a:xfrm>
            <a:off x="6456364" y="152400"/>
            <a:ext cx="421163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dirty="0" err="1">
                <a:latin typeface="Times New Roman" panose="02020603050405020304" pitchFamily="18" charset="0"/>
                <a:cs typeface="Arial" panose="020B0604020202020204" pitchFamily="34" charset="0"/>
              </a:rPr>
              <a:t>Nông</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nghiệp</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Gặp</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khó</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khăn</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trong</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sx</a:t>
            </a:r>
            <a:r>
              <a:rPr lang="en-US" altLang="en-US" sz="2000" dirty="0">
                <a:latin typeface="Times New Roman" panose="02020603050405020304" pitchFamily="18" charset="0"/>
                <a:cs typeface="Arial" panose="020B0604020202020204" pitchFamily="34" charset="0"/>
              </a:rPr>
              <a:t> , </a:t>
            </a:r>
            <a:r>
              <a:rPr lang="en-US" altLang="en-US" sz="2000" dirty="0" err="1" smtClean="0">
                <a:latin typeface="Times New Roman" panose="02020603050405020304" pitchFamily="18" charset="0"/>
                <a:cs typeface="Arial" panose="020B0604020202020204" pitchFamily="34" charset="0"/>
              </a:rPr>
              <a:t>Lúa</a:t>
            </a:r>
            <a:r>
              <a:rPr lang="en-US" altLang="en-US" sz="2000" dirty="0" smtClean="0">
                <a:latin typeface="Times New Roman" panose="02020603050405020304" pitchFamily="18" charset="0"/>
                <a:cs typeface="Arial" panose="020B0604020202020204" pitchFamily="34" charset="0"/>
              </a:rPr>
              <a:t> (</a:t>
            </a:r>
            <a:r>
              <a:rPr lang="en-US" altLang="en-US" sz="2000" dirty="0">
                <a:latin typeface="Times New Roman" panose="02020603050405020304" pitchFamily="18" charset="0"/>
                <a:cs typeface="Arial" panose="020B0604020202020204" pitchFamily="34" charset="0"/>
              </a:rPr>
              <a:t>Thanh </a:t>
            </a:r>
            <a:r>
              <a:rPr lang="en-US" altLang="en-US" sz="2000" dirty="0" err="1">
                <a:latin typeface="Times New Roman" panose="02020603050405020304" pitchFamily="18" charset="0"/>
                <a:cs typeface="Arial" panose="020B0604020202020204" pitchFamily="34" charset="0"/>
              </a:rPr>
              <a:t>Hoá</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Nghệ</a:t>
            </a:r>
            <a:r>
              <a:rPr lang="en-US" altLang="en-US" sz="2000" dirty="0">
                <a:latin typeface="Times New Roman" panose="02020603050405020304" pitchFamily="18" charset="0"/>
                <a:cs typeface="Arial" panose="020B0604020202020204" pitchFamily="34" charset="0"/>
              </a:rPr>
              <a:t> An, </a:t>
            </a:r>
            <a:r>
              <a:rPr lang="en-US" altLang="en-US" sz="2000" dirty="0" err="1">
                <a:latin typeface="Times New Roman" panose="02020603050405020304" pitchFamily="18" charset="0"/>
                <a:cs typeface="Arial" panose="020B0604020202020204" pitchFamily="34" charset="0"/>
              </a:rPr>
              <a:t>Hà</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Tĩnh</a:t>
            </a:r>
            <a:r>
              <a:rPr lang="en-US" altLang="en-US" sz="2000" dirty="0">
                <a:latin typeface="Times New Roman" panose="02020603050405020304" pitchFamily="18" charset="0"/>
                <a:cs typeface="Arial" panose="020B0604020202020204" pitchFamily="34" charset="0"/>
              </a:rPr>
              <a:t>) . </a:t>
            </a:r>
            <a:r>
              <a:rPr lang="en-US" altLang="en-US" sz="2000" dirty="0" err="1">
                <a:latin typeface="Times New Roman" panose="02020603050405020304" pitchFamily="18" charset="0"/>
                <a:cs typeface="Arial" panose="020B0604020202020204" pitchFamily="34" charset="0"/>
              </a:rPr>
              <a:t>Cây</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công</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nghiệp</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ngắn</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ngày</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dài</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ngày</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ăn</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quả</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nghề</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rừng</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chăn</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nuôi</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đánh</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bắt</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và</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nuôi</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trồng</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thủy</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sản</a:t>
            </a:r>
            <a:endParaRPr lang="en-US" altLang="en-US" sz="2000" dirty="0">
              <a:latin typeface="Times New Roman" panose="02020603050405020304" pitchFamily="18" charset="0"/>
              <a:cs typeface="Arial" panose="020B0604020202020204" pitchFamily="34" charset="0"/>
            </a:endParaRPr>
          </a:p>
        </p:txBody>
      </p:sp>
      <p:sp>
        <p:nvSpPr>
          <p:cNvPr id="68631" name="Text Box 23"/>
          <p:cNvSpPr txBox="1">
            <a:spLocks noChangeArrowheads="1"/>
          </p:cNvSpPr>
          <p:nvPr/>
        </p:nvSpPr>
        <p:spPr bwMode="auto">
          <a:xfrm>
            <a:off x="6553200" y="2041525"/>
            <a:ext cx="426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dirty="0" err="1">
                <a:latin typeface="Times New Roman" panose="02020603050405020304" pitchFamily="18" charset="0"/>
                <a:cs typeface="Arial" panose="020B0604020202020204" pitchFamily="34" charset="0"/>
              </a:rPr>
              <a:t>Công</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nghiệp</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khai</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thác</a:t>
            </a:r>
            <a:r>
              <a:rPr lang="en-US" altLang="en-US" sz="2000" dirty="0">
                <a:latin typeface="Times New Roman" panose="02020603050405020304" pitchFamily="18" charset="0"/>
                <a:cs typeface="Arial" panose="020B0604020202020204" pitchFamily="34" charset="0"/>
              </a:rPr>
              <a:t> k/</a:t>
            </a:r>
            <a:r>
              <a:rPr lang="en-US" altLang="en-US" sz="2000" dirty="0" err="1">
                <a:latin typeface="Times New Roman" panose="02020603050405020304" pitchFamily="18" charset="0"/>
                <a:cs typeface="Arial" panose="020B0604020202020204" pitchFamily="34" charset="0"/>
              </a:rPr>
              <a:t>sản</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sản</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xuất</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vật</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liệu</a:t>
            </a:r>
            <a:r>
              <a:rPr lang="en-US" altLang="en-US" sz="2000" dirty="0">
                <a:latin typeface="Times New Roman" panose="02020603050405020304" pitchFamily="18" charset="0"/>
                <a:cs typeface="Arial" panose="020B0604020202020204" pitchFamily="34" charset="0"/>
              </a:rPr>
              <a:t> </a:t>
            </a:r>
            <a:r>
              <a:rPr lang="en-US" altLang="en-US" sz="2000" dirty="0" err="1">
                <a:latin typeface="Times New Roman" panose="02020603050405020304" pitchFamily="18" charset="0"/>
                <a:cs typeface="Arial" panose="020B0604020202020204" pitchFamily="34" charset="0"/>
              </a:rPr>
              <a:t>xây</a:t>
            </a:r>
            <a:r>
              <a:rPr lang="en-US" altLang="en-US" sz="2000" dirty="0">
                <a:latin typeface="Times New Roman" panose="02020603050405020304" pitchFamily="18" charset="0"/>
                <a:cs typeface="Arial" panose="020B0604020202020204" pitchFamily="34" charset="0"/>
              </a:rPr>
              <a:t> </a:t>
            </a:r>
            <a:r>
              <a:rPr lang="en-US" altLang="en-US" sz="2000" dirty="0" err="1" smtClean="0">
                <a:latin typeface="Times New Roman" panose="02020603050405020304" pitchFamily="18" charset="0"/>
                <a:cs typeface="Arial" panose="020B0604020202020204" pitchFamily="34" charset="0"/>
              </a:rPr>
              <a:t>dựng</a:t>
            </a:r>
            <a:endParaRPr lang="en-US" altLang="en-US" sz="2000" dirty="0">
              <a:latin typeface="Times New Roman" panose="02020603050405020304" pitchFamily="18" charset="0"/>
              <a:cs typeface="Arial" panose="020B0604020202020204" pitchFamily="34" charset="0"/>
            </a:endParaRPr>
          </a:p>
        </p:txBody>
      </p:sp>
      <p:sp>
        <p:nvSpPr>
          <p:cNvPr id="68632" name="Text Box 24"/>
          <p:cNvSpPr txBox="1">
            <a:spLocks noChangeArrowheads="1"/>
          </p:cNvSpPr>
          <p:nvPr/>
        </p:nvSpPr>
        <p:spPr bwMode="auto">
          <a:xfrm>
            <a:off x="6705600" y="4876801"/>
            <a:ext cx="373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dirty="0">
                <a:solidFill>
                  <a:srgbClr val="000000"/>
                </a:solidFill>
                <a:latin typeface="Times New Roman" panose="02020603050405020304" pitchFamily="18" charset="0"/>
              </a:rPr>
              <a:t>Tp. Thanh </a:t>
            </a:r>
            <a:r>
              <a:rPr lang="en-US" altLang="en-US" sz="2000" dirty="0" err="1">
                <a:solidFill>
                  <a:srgbClr val="000000"/>
                </a:solidFill>
                <a:latin typeface="Times New Roman" panose="02020603050405020304" pitchFamily="18" charset="0"/>
              </a:rPr>
              <a:t>Hóa</a:t>
            </a:r>
            <a:endParaRPr lang="en-US" altLang="en-US" sz="2000" dirty="0">
              <a:solidFill>
                <a:srgbClr val="000000"/>
              </a:solidFill>
              <a:latin typeface="Times New Roman" panose="02020603050405020304" pitchFamily="18" charset="0"/>
            </a:endParaRPr>
          </a:p>
        </p:txBody>
      </p:sp>
      <p:sp>
        <p:nvSpPr>
          <p:cNvPr id="68633" name="Text Box 25"/>
          <p:cNvSpPr txBox="1">
            <a:spLocks noChangeArrowheads="1"/>
          </p:cNvSpPr>
          <p:nvPr/>
        </p:nvSpPr>
        <p:spPr bwMode="auto">
          <a:xfrm>
            <a:off x="6705600" y="5500689"/>
            <a:ext cx="358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dirty="0">
                <a:solidFill>
                  <a:srgbClr val="000000"/>
                </a:solidFill>
                <a:latin typeface="Times New Roman" panose="02020603050405020304" pitchFamily="18" charset="0"/>
              </a:rPr>
              <a:t>Tp. </a:t>
            </a:r>
            <a:r>
              <a:rPr lang="en-US" altLang="en-US" sz="2000" dirty="0" err="1">
                <a:solidFill>
                  <a:srgbClr val="000000"/>
                </a:solidFill>
                <a:latin typeface="Times New Roman" panose="02020603050405020304" pitchFamily="18" charset="0"/>
              </a:rPr>
              <a:t>Vinh</a:t>
            </a:r>
            <a:r>
              <a:rPr lang="en-US" altLang="en-US" sz="2000" dirty="0">
                <a:solidFill>
                  <a:srgbClr val="000000"/>
                </a:solidFill>
                <a:latin typeface="Times New Roman" panose="02020603050405020304" pitchFamily="18" charset="0"/>
              </a:rPr>
              <a:t> </a:t>
            </a:r>
          </a:p>
        </p:txBody>
      </p:sp>
      <p:sp>
        <p:nvSpPr>
          <p:cNvPr id="68634" name="Text Box 26"/>
          <p:cNvSpPr txBox="1">
            <a:spLocks noChangeArrowheads="1"/>
          </p:cNvSpPr>
          <p:nvPr/>
        </p:nvSpPr>
        <p:spPr bwMode="auto">
          <a:xfrm>
            <a:off x="6705600" y="6164264"/>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dirty="0">
                <a:solidFill>
                  <a:srgbClr val="000000"/>
                </a:solidFill>
                <a:latin typeface="Times New Roman" panose="02020603050405020304" pitchFamily="18" charset="0"/>
              </a:rPr>
              <a:t>Tp. </a:t>
            </a:r>
            <a:r>
              <a:rPr lang="en-US" altLang="en-US" sz="2000" dirty="0" err="1">
                <a:solidFill>
                  <a:srgbClr val="000000"/>
                </a:solidFill>
                <a:latin typeface="Times New Roman" panose="02020603050405020304" pitchFamily="18" charset="0"/>
              </a:rPr>
              <a:t>Huế</a:t>
            </a:r>
            <a:endParaRPr lang="en-US" altLang="en-US" sz="2000" dirty="0">
              <a:solidFill>
                <a:srgbClr val="000000"/>
              </a:solidFill>
              <a:latin typeface="Times New Roman" panose="02020603050405020304" pitchFamily="18" charset="0"/>
            </a:endParaRPr>
          </a:p>
        </p:txBody>
      </p:sp>
      <p:sp>
        <p:nvSpPr>
          <p:cNvPr id="68635" name="Line 27"/>
          <p:cNvSpPr>
            <a:spLocks noChangeShapeType="1"/>
          </p:cNvSpPr>
          <p:nvPr/>
        </p:nvSpPr>
        <p:spPr bwMode="auto">
          <a:xfrm>
            <a:off x="5943600" y="5638800"/>
            <a:ext cx="6858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6" name="Line 28"/>
          <p:cNvSpPr>
            <a:spLocks noChangeShapeType="1"/>
          </p:cNvSpPr>
          <p:nvPr/>
        </p:nvSpPr>
        <p:spPr bwMode="auto">
          <a:xfrm>
            <a:off x="6553201" y="6629400"/>
            <a:ext cx="41052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7" name="Text Box 29"/>
          <p:cNvSpPr txBox="1">
            <a:spLocks noChangeArrowheads="1"/>
          </p:cNvSpPr>
          <p:nvPr/>
        </p:nvSpPr>
        <p:spPr bwMode="auto">
          <a:xfrm>
            <a:off x="6553200" y="3108326"/>
            <a:ext cx="4191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dirty="0" err="1">
                <a:latin typeface="Times New Roman" panose="02020603050405020304" pitchFamily="18" charset="0"/>
              </a:rPr>
              <a:t>Dịch</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vụ</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Giao</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thông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phát</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triển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là</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cầu</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nối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Bắc</a:t>
            </a:r>
            <a:r>
              <a:rPr lang="en-US" altLang="en-US" sz="2000" dirty="0">
                <a:latin typeface="Times New Roman" panose="02020603050405020304" pitchFamily="18" charset="0"/>
              </a:rPr>
              <a:t>&lt;-&gt; Nam, </a:t>
            </a:r>
            <a:r>
              <a:rPr lang="en-US" altLang="en-US" sz="2000" dirty="0" err="1">
                <a:latin typeface="Times New Roman" panose="02020603050405020304" pitchFamily="18" charset="0"/>
              </a:rPr>
              <a:t>các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nước</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tiểu</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vùng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sông</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Mê</a:t>
            </a:r>
            <a:r>
              <a:rPr lang="en-US" altLang="en-US" sz="2000" dirty="0">
                <a:latin typeface="Times New Roman" panose="02020603050405020304" pitchFamily="18" charset="0"/>
              </a:rPr>
              <a:t> </a:t>
            </a:r>
            <a:r>
              <a:rPr lang="en-US" altLang="en-US" sz="2000" dirty="0" err="1" smtClean="0">
                <a:latin typeface="Times New Roman" panose="02020603050405020304" pitchFamily="18" charset="0"/>
              </a:rPr>
              <a:t>Kông</a:t>
            </a:r>
            <a:r>
              <a:rPr lang="en-US" altLang="en-US" sz="2000" dirty="0" smtClean="0">
                <a:latin typeface="Times New Roman" panose="02020603050405020304" pitchFamily="18" charset="0"/>
              </a:rPr>
              <a:t>, </a:t>
            </a:r>
            <a:r>
              <a:rPr lang="en-US" altLang="en-US" sz="2000" dirty="0">
                <a:latin typeface="Times New Roman" panose="02020603050405020304" pitchFamily="18" charset="0"/>
              </a:rPr>
              <a:t>Du </a:t>
            </a:r>
            <a:r>
              <a:rPr lang="en-US" altLang="en-US" sz="2000" dirty="0" err="1">
                <a:latin typeface="Times New Roman" panose="02020603050405020304" pitchFamily="18" charset="0"/>
              </a:rPr>
              <a:t>lịch</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có</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nhiều</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tiềm</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năng</a:t>
            </a:r>
            <a:endParaRPr lang="en-US" altLang="en-US" sz="2000" dirty="0">
              <a:latin typeface="Times New Roman" panose="02020603050405020304" pitchFamily="18" charset="0"/>
            </a:endParaRPr>
          </a:p>
        </p:txBody>
      </p:sp>
    </p:spTree>
    <p:extLst>
      <p:ext uri="{BB962C8B-B14F-4D97-AF65-F5344CB8AC3E}">
        <p14:creationId xmlns:p14="http://schemas.microsoft.com/office/powerpoint/2010/main" val="3191386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617"/>
                                        </p:tgtEl>
                                        <p:attrNameLst>
                                          <p:attrName>style.visibility</p:attrName>
                                        </p:attrNameLst>
                                      </p:cBhvr>
                                      <p:to>
                                        <p:strVal val="visible"/>
                                      </p:to>
                                    </p:set>
                                    <p:animEffect transition="in" filter="blinds(horizontal)">
                                      <p:cBhvr>
                                        <p:cTn id="7" dur="500"/>
                                        <p:tgtEl>
                                          <p:spTgt spid="68617"/>
                                        </p:tgtEl>
                                      </p:cBhvr>
                                    </p:animEffect>
                                  </p:childTnLst>
                                </p:cTn>
                              </p:par>
                              <p:par>
                                <p:cTn id="8" presetID="3" presetClass="entr" presetSubtype="10" fill="hold" nodeType="withEffect">
                                  <p:stCondLst>
                                    <p:cond delay="0"/>
                                  </p:stCondLst>
                                  <p:childTnLst>
                                    <p:set>
                                      <p:cBhvr>
                                        <p:cTn id="9" dur="1" fill="hold">
                                          <p:stCondLst>
                                            <p:cond delay="0"/>
                                          </p:stCondLst>
                                        </p:cTn>
                                        <p:tgtEl>
                                          <p:spTgt spid="68616"/>
                                        </p:tgtEl>
                                        <p:attrNameLst>
                                          <p:attrName>style.visibility</p:attrName>
                                        </p:attrNameLst>
                                      </p:cBhvr>
                                      <p:to>
                                        <p:strVal val="visible"/>
                                      </p:to>
                                    </p:set>
                                    <p:animEffect transition="in" filter="blinds(horizontal)">
                                      <p:cBhvr>
                                        <p:cTn id="10" dur="500"/>
                                        <p:tgtEl>
                                          <p:spTgt spid="68616"/>
                                        </p:tgtEl>
                                      </p:cBhvr>
                                    </p:animEffect>
                                  </p:childTnLst>
                                </p:cTn>
                              </p:par>
                              <p:par>
                                <p:cTn id="11" presetID="3" presetClass="entr" presetSubtype="10" fill="hold" nodeType="withEffect">
                                  <p:stCondLst>
                                    <p:cond delay="0"/>
                                  </p:stCondLst>
                                  <p:childTnLst>
                                    <p:set>
                                      <p:cBhvr>
                                        <p:cTn id="12" dur="1" fill="hold">
                                          <p:stCondLst>
                                            <p:cond delay="0"/>
                                          </p:stCondLst>
                                        </p:cTn>
                                        <p:tgtEl>
                                          <p:spTgt spid="68611"/>
                                        </p:tgtEl>
                                        <p:attrNameLst>
                                          <p:attrName>style.visibility</p:attrName>
                                        </p:attrNameLst>
                                      </p:cBhvr>
                                      <p:to>
                                        <p:strVal val="visible"/>
                                      </p:to>
                                    </p:set>
                                    <p:animEffect transition="in" filter="blinds(horizontal)">
                                      <p:cBhvr>
                                        <p:cTn id="13" dur="500"/>
                                        <p:tgtEl>
                                          <p:spTgt spid="686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8613"/>
                                        </p:tgtEl>
                                        <p:attrNameLst>
                                          <p:attrName>style.visibility</p:attrName>
                                        </p:attrNameLst>
                                      </p:cBhvr>
                                      <p:to>
                                        <p:strVal val="visible"/>
                                      </p:to>
                                    </p:set>
                                    <p:animEffect transition="in" filter="blinds(horizontal)">
                                      <p:cBhvr>
                                        <p:cTn id="18" dur="500"/>
                                        <p:tgtEl>
                                          <p:spTgt spid="686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8620"/>
                                        </p:tgtEl>
                                        <p:attrNameLst>
                                          <p:attrName>style.visibility</p:attrName>
                                        </p:attrNameLst>
                                      </p:cBhvr>
                                      <p:to>
                                        <p:strVal val="visible"/>
                                      </p:to>
                                    </p:set>
                                    <p:animEffect transition="in" filter="blinds(horizontal)">
                                      <p:cBhvr>
                                        <p:cTn id="23" dur="500"/>
                                        <p:tgtEl>
                                          <p:spTgt spid="6862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8619"/>
                                        </p:tgtEl>
                                        <p:attrNameLst>
                                          <p:attrName>style.visibility</p:attrName>
                                        </p:attrNameLst>
                                      </p:cBhvr>
                                      <p:to>
                                        <p:strVal val="visible"/>
                                      </p:to>
                                    </p:set>
                                    <p:animEffect transition="in" filter="blinds(horizontal)">
                                      <p:cBhvr>
                                        <p:cTn id="26" dur="500"/>
                                        <p:tgtEl>
                                          <p:spTgt spid="6861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68618"/>
                                        </p:tgtEl>
                                        <p:attrNameLst>
                                          <p:attrName>style.visibility</p:attrName>
                                        </p:attrNameLst>
                                      </p:cBhvr>
                                      <p:to>
                                        <p:strVal val="visible"/>
                                      </p:to>
                                    </p:set>
                                    <p:animEffect transition="in" filter="blinds(horizontal)">
                                      <p:cBhvr>
                                        <p:cTn id="29" dur="500"/>
                                        <p:tgtEl>
                                          <p:spTgt spid="6861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68630"/>
                                        </p:tgtEl>
                                        <p:attrNameLst>
                                          <p:attrName>style.visibility</p:attrName>
                                        </p:attrNameLst>
                                      </p:cBhvr>
                                      <p:to>
                                        <p:strVal val="visible"/>
                                      </p:to>
                                    </p:set>
                                    <p:animEffect transition="in" filter="blinds(horizontal)">
                                      <p:cBhvr>
                                        <p:cTn id="32" dur="500"/>
                                        <p:tgtEl>
                                          <p:spTgt spid="6863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8621"/>
                                        </p:tgtEl>
                                        <p:attrNameLst>
                                          <p:attrName>style.visibility</p:attrName>
                                        </p:attrNameLst>
                                      </p:cBhvr>
                                      <p:to>
                                        <p:strVal val="visible"/>
                                      </p:to>
                                    </p:set>
                                    <p:animEffect transition="in" filter="blinds(horizontal)">
                                      <p:cBhvr>
                                        <p:cTn id="37" dur="500"/>
                                        <p:tgtEl>
                                          <p:spTgt spid="68621"/>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68622"/>
                                        </p:tgtEl>
                                        <p:attrNameLst>
                                          <p:attrName>style.visibility</p:attrName>
                                        </p:attrNameLst>
                                      </p:cBhvr>
                                      <p:to>
                                        <p:strVal val="visible"/>
                                      </p:to>
                                    </p:set>
                                    <p:animEffect transition="in" filter="blinds(horizontal)">
                                      <p:cBhvr>
                                        <p:cTn id="40" dur="500"/>
                                        <p:tgtEl>
                                          <p:spTgt spid="68622"/>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68631"/>
                                        </p:tgtEl>
                                        <p:attrNameLst>
                                          <p:attrName>style.visibility</p:attrName>
                                        </p:attrNameLst>
                                      </p:cBhvr>
                                      <p:to>
                                        <p:strVal val="visible"/>
                                      </p:to>
                                    </p:set>
                                    <p:animEffect transition="in" filter="blinds(horizontal)">
                                      <p:cBhvr>
                                        <p:cTn id="43" dur="500"/>
                                        <p:tgtEl>
                                          <p:spTgt spid="6863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68624"/>
                                        </p:tgtEl>
                                        <p:attrNameLst>
                                          <p:attrName>style.visibility</p:attrName>
                                        </p:attrNameLst>
                                      </p:cBhvr>
                                      <p:to>
                                        <p:strVal val="visible"/>
                                      </p:to>
                                    </p:set>
                                    <p:animEffect transition="in" filter="blinds(horizontal)">
                                      <p:cBhvr>
                                        <p:cTn id="48" dur="500"/>
                                        <p:tgtEl>
                                          <p:spTgt spid="68624"/>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68623"/>
                                        </p:tgtEl>
                                        <p:attrNameLst>
                                          <p:attrName>style.visibility</p:attrName>
                                        </p:attrNameLst>
                                      </p:cBhvr>
                                      <p:to>
                                        <p:strVal val="visible"/>
                                      </p:to>
                                    </p:set>
                                    <p:animEffect transition="in" filter="blinds(horizontal)">
                                      <p:cBhvr>
                                        <p:cTn id="51" dur="500"/>
                                        <p:tgtEl>
                                          <p:spTgt spid="6862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4" presetClass="entr" presetSubtype="0" fill="hold" grpId="0" nodeType="clickEffect">
                                  <p:stCondLst>
                                    <p:cond delay="0"/>
                                  </p:stCondLst>
                                  <p:childTnLst>
                                    <p:set>
                                      <p:cBhvr>
                                        <p:cTn id="55" dur="1" fill="hold">
                                          <p:stCondLst>
                                            <p:cond delay="0"/>
                                          </p:stCondLst>
                                        </p:cTn>
                                        <p:tgtEl>
                                          <p:spTgt spid="68637"/>
                                        </p:tgtEl>
                                        <p:attrNameLst>
                                          <p:attrName>style.visibility</p:attrName>
                                        </p:attrNameLst>
                                      </p:cBhvr>
                                      <p:to>
                                        <p:strVal val="visible"/>
                                      </p:to>
                                    </p:set>
                                    <p:anim from="(-#ppt_w/2)" to="(#ppt_x)" calcmode="lin" valueType="num">
                                      <p:cBhvr>
                                        <p:cTn id="56" dur="600" fill="hold">
                                          <p:stCondLst>
                                            <p:cond delay="0"/>
                                          </p:stCondLst>
                                        </p:cTn>
                                        <p:tgtEl>
                                          <p:spTgt spid="68637"/>
                                        </p:tgtEl>
                                        <p:attrNameLst>
                                          <p:attrName>ppt_x</p:attrName>
                                        </p:attrNameLst>
                                      </p:cBhvr>
                                    </p:anim>
                                    <p:anim from="0" to="-1.0" calcmode="lin" valueType="num">
                                      <p:cBhvr>
                                        <p:cTn id="57" dur="200" decel="50000" autoRev="1" fill="hold">
                                          <p:stCondLst>
                                            <p:cond delay="600"/>
                                          </p:stCondLst>
                                        </p:cTn>
                                        <p:tgtEl>
                                          <p:spTgt spid="68637"/>
                                        </p:tgtEl>
                                        <p:attrNameLst>
                                          <p:attrName>xshear</p:attrName>
                                        </p:attrNameLst>
                                      </p:cBhvr>
                                    </p:anim>
                                    <p:animScale>
                                      <p:cBhvr>
                                        <p:cTn id="58" dur="200" decel="100000" autoRev="1" fill="hold">
                                          <p:stCondLst>
                                            <p:cond delay="600"/>
                                          </p:stCondLst>
                                        </p:cTn>
                                        <p:tgtEl>
                                          <p:spTgt spid="68637"/>
                                        </p:tgtEl>
                                      </p:cBhvr>
                                      <p:from x="100000" y="100000"/>
                                      <p:to x="80000" y="100000"/>
                                    </p:animScale>
                                    <p:anim by="(#ppt_h/3+#ppt_w*0.1)" calcmode="lin" valueType="num">
                                      <p:cBhvr additive="sum">
                                        <p:cTn id="59" dur="200" decel="100000" autoRev="1" fill="hold">
                                          <p:stCondLst>
                                            <p:cond delay="600"/>
                                          </p:stCondLst>
                                        </p:cTn>
                                        <p:tgtEl>
                                          <p:spTgt spid="68637"/>
                                        </p:tgtEl>
                                        <p:attrNameLst>
                                          <p:attrName>ppt_x</p:attrName>
                                        </p:attrNameLst>
                                      </p:cBhvr>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68612"/>
                                        </p:tgtEl>
                                        <p:attrNameLst>
                                          <p:attrName>style.visibility</p:attrName>
                                        </p:attrNameLst>
                                      </p:cBhvr>
                                      <p:to>
                                        <p:strVal val="visible"/>
                                      </p:to>
                                    </p:set>
                                    <p:animEffect transition="in" filter="blinds(horizontal)">
                                      <p:cBhvr>
                                        <p:cTn id="64" dur="500"/>
                                        <p:tgtEl>
                                          <p:spTgt spid="68612"/>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68615"/>
                                        </p:tgtEl>
                                        <p:attrNameLst>
                                          <p:attrName>style.visibility</p:attrName>
                                        </p:attrNameLst>
                                      </p:cBhvr>
                                      <p:to>
                                        <p:strVal val="visible"/>
                                      </p:to>
                                    </p:set>
                                    <p:animEffect transition="in" filter="blinds(horizontal)">
                                      <p:cBhvr>
                                        <p:cTn id="67" dur="500"/>
                                        <p:tgtEl>
                                          <p:spTgt spid="6861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68627"/>
                                        </p:tgtEl>
                                        <p:attrNameLst>
                                          <p:attrName>style.visibility</p:attrName>
                                        </p:attrNameLst>
                                      </p:cBhvr>
                                      <p:to>
                                        <p:strVal val="visible"/>
                                      </p:to>
                                    </p:set>
                                    <p:animEffect transition="in" filter="blinds(horizontal)">
                                      <p:cBhvr>
                                        <p:cTn id="72" dur="500"/>
                                        <p:tgtEl>
                                          <p:spTgt spid="68627"/>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68626"/>
                                        </p:tgtEl>
                                        <p:attrNameLst>
                                          <p:attrName>style.visibility</p:attrName>
                                        </p:attrNameLst>
                                      </p:cBhvr>
                                      <p:to>
                                        <p:strVal val="visible"/>
                                      </p:to>
                                    </p:set>
                                    <p:animEffect transition="in" filter="blinds(horizontal)">
                                      <p:cBhvr>
                                        <p:cTn id="75" dur="500"/>
                                        <p:tgtEl>
                                          <p:spTgt spid="68626"/>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68632"/>
                                        </p:tgtEl>
                                        <p:attrNameLst>
                                          <p:attrName>style.visibility</p:attrName>
                                        </p:attrNameLst>
                                      </p:cBhvr>
                                      <p:to>
                                        <p:strVal val="visible"/>
                                      </p:to>
                                    </p:set>
                                    <p:animEffect transition="in" filter="blinds(horizontal)">
                                      <p:cBhvr>
                                        <p:cTn id="78" dur="500"/>
                                        <p:tgtEl>
                                          <p:spTgt spid="68632"/>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68625"/>
                                        </p:tgtEl>
                                        <p:attrNameLst>
                                          <p:attrName>style.visibility</p:attrName>
                                        </p:attrNameLst>
                                      </p:cBhvr>
                                      <p:to>
                                        <p:strVal val="visible"/>
                                      </p:to>
                                    </p:set>
                                    <p:animEffect transition="in" filter="blinds(horizontal)">
                                      <p:cBhvr>
                                        <p:cTn id="81" dur="500"/>
                                        <p:tgtEl>
                                          <p:spTgt spid="68625"/>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68635"/>
                                        </p:tgtEl>
                                        <p:attrNameLst>
                                          <p:attrName>style.visibility</p:attrName>
                                        </p:attrNameLst>
                                      </p:cBhvr>
                                      <p:to>
                                        <p:strVal val="visible"/>
                                      </p:to>
                                    </p:set>
                                    <p:animEffect transition="in" filter="blinds(horizontal)">
                                      <p:cBhvr>
                                        <p:cTn id="86" dur="500"/>
                                        <p:tgtEl>
                                          <p:spTgt spid="68635"/>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68629"/>
                                        </p:tgtEl>
                                        <p:attrNameLst>
                                          <p:attrName>style.visibility</p:attrName>
                                        </p:attrNameLst>
                                      </p:cBhvr>
                                      <p:to>
                                        <p:strVal val="visible"/>
                                      </p:to>
                                    </p:set>
                                    <p:animEffect transition="in" filter="blinds(horizontal)">
                                      <p:cBhvr>
                                        <p:cTn id="89" dur="500"/>
                                        <p:tgtEl>
                                          <p:spTgt spid="68629"/>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68633"/>
                                        </p:tgtEl>
                                        <p:attrNameLst>
                                          <p:attrName>style.visibility</p:attrName>
                                        </p:attrNameLst>
                                      </p:cBhvr>
                                      <p:to>
                                        <p:strVal val="visible"/>
                                      </p:to>
                                    </p:set>
                                    <p:animEffect transition="in" filter="blinds(horizontal)">
                                      <p:cBhvr>
                                        <p:cTn id="92" dur="500"/>
                                        <p:tgtEl>
                                          <p:spTgt spid="68633"/>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68628"/>
                                        </p:tgtEl>
                                        <p:attrNameLst>
                                          <p:attrName>style.visibility</p:attrName>
                                        </p:attrNameLst>
                                      </p:cBhvr>
                                      <p:to>
                                        <p:strVal val="visible"/>
                                      </p:to>
                                    </p:set>
                                    <p:animEffect transition="in" filter="blinds(horizontal)">
                                      <p:cBhvr>
                                        <p:cTn id="97" dur="500"/>
                                        <p:tgtEl>
                                          <p:spTgt spid="68628"/>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68636"/>
                                        </p:tgtEl>
                                        <p:attrNameLst>
                                          <p:attrName>style.visibility</p:attrName>
                                        </p:attrNameLst>
                                      </p:cBhvr>
                                      <p:to>
                                        <p:strVal val="visible"/>
                                      </p:to>
                                    </p:set>
                                    <p:animEffect transition="in" filter="blinds(horizontal)">
                                      <p:cBhvr>
                                        <p:cTn id="100" dur="500"/>
                                        <p:tgtEl>
                                          <p:spTgt spid="68636"/>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68634"/>
                                        </p:tgtEl>
                                        <p:attrNameLst>
                                          <p:attrName>style.visibility</p:attrName>
                                        </p:attrNameLst>
                                      </p:cBhvr>
                                      <p:to>
                                        <p:strVal val="visible"/>
                                      </p:to>
                                    </p:set>
                                    <p:animEffect transition="in" filter="blinds(horizontal)">
                                      <p:cBhvr>
                                        <p:cTn id="103" dur="500"/>
                                        <p:tgtEl>
                                          <p:spTgt spid="68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animBg="1"/>
      <p:bldP spid="68615" grpId="0" animBg="1"/>
      <p:bldP spid="68617" grpId="0"/>
      <p:bldP spid="68618" grpId="0" animBg="1"/>
      <p:bldP spid="68619" grpId="0" animBg="1"/>
      <p:bldP spid="68620" grpId="0" animBg="1"/>
      <p:bldP spid="68621" grpId="0" animBg="1"/>
      <p:bldP spid="68622" grpId="0" animBg="1"/>
      <p:bldP spid="68623" grpId="0" animBg="1"/>
      <p:bldP spid="68624" grpId="0" animBg="1"/>
      <p:bldP spid="68625" grpId="0" animBg="1"/>
      <p:bldP spid="68626" grpId="0" animBg="1"/>
      <p:bldP spid="68627" grpId="0" animBg="1"/>
      <p:bldP spid="68628" grpId="0" animBg="1"/>
      <p:bldP spid="68629" grpId="0" animBg="1"/>
      <p:bldP spid="68630" grpId="0"/>
      <p:bldP spid="68631" grpId="0"/>
      <p:bldP spid="68632" grpId="0"/>
      <p:bldP spid="68633" grpId="0"/>
      <p:bldP spid="68634" grpId="0"/>
      <p:bldP spid="68635" grpId="0" animBg="1"/>
      <p:bldP spid="68636" grpId="0" animBg="1"/>
      <p:bldP spid="686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114" y="365125"/>
            <a:ext cx="10948686" cy="1325563"/>
          </a:xfrm>
        </p:spPr>
        <p:txBody>
          <a:bodyPr>
            <a:normAutofit fontScale="90000"/>
          </a:bodyPr>
          <a:lstStyle/>
          <a:p>
            <a:pPr algn="ctr"/>
            <a:r>
              <a:rPr lang="en-US" altLang="en-US" sz="3600" b="1" dirty="0" smtClean="0">
                <a:latin typeface="Times New Roman" panose="02020603050405020304" pitchFamily="18" charset="0"/>
                <a:cs typeface="Times New Roman" panose="02020603050405020304" pitchFamily="18" charset="0"/>
              </a:rPr>
              <a:t>TIẾT </a:t>
            </a:r>
            <a:r>
              <a:rPr lang="en-US" altLang="en-US" sz="3600" b="1" dirty="0">
                <a:latin typeface="Times New Roman" panose="02020603050405020304" pitchFamily="18" charset="0"/>
                <a:cs typeface="Times New Roman" panose="02020603050405020304" pitchFamily="18" charset="0"/>
              </a:rPr>
              <a:t>26 - BÀI </a:t>
            </a:r>
            <a:r>
              <a:rPr lang="en-US" altLang="en-US" sz="3600" b="1" dirty="0" smtClean="0">
                <a:latin typeface="Times New Roman" panose="02020603050405020304" pitchFamily="18" charset="0"/>
                <a:cs typeface="Times New Roman" panose="02020603050405020304" pitchFamily="18" charset="0"/>
              </a:rPr>
              <a:t>24: </a:t>
            </a:r>
            <a:r>
              <a:rPr lang="en-US" altLang="en-US" sz="3600" b="1" dirty="0">
                <a:latin typeface="Times New Roman" panose="02020603050405020304" pitchFamily="18" charset="0"/>
                <a:cs typeface="Times New Roman" panose="02020603050405020304" pitchFamily="18" charset="0"/>
              </a:rPr>
              <a:t>VÙNG BẮC TRUNG BỘ </a:t>
            </a:r>
            <a:r>
              <a:rPr lang="en-US" altLang="en-US" sz="3600" b="1" dirty="0" smtClean="0">
                <a:latin typeface="Times New Roman" panose="02020603050405020304" pitchFamily="18" charset="0"/>
                <a:cs typeface="Times New Roman" panose="02020603050405020304" pitchFamily="18" charset="0"/>
              </a:rPr>
              <a:t> ( </a:t>
            </a:r>
            <a:r>
              <a:rPr lang="en-US" altLang="en-US" sz="3600" b="1" dirty="0" err="1">
                <a:latin typeface="Times New Roman" panose="02020603050405020304" pitchFamily="18" charset="0"/>
                <a:cs typeface="Times New Roman" panose="02020603050405020304" pitchFamily="18" charset="0"/>
              </a:rPr>
              <a:t>tiếp</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theo</a:t>
            </a:r>
            <a:r>
              <a:rPr lang="en-US" altLang="en-US" sz="3600" b="1" dirty="0">
                <a:latin typeface="Times New Roman" panose="02020603050405020304" pitchFamily="18" charset="0"/>
                <a:cs typeface="Times New Roman" panose="02020603050405020304" pitchFamily="18" charset="0"/>
              </a:rPr>
              <a:t>)</a:t>
            </a:r>
            <a:r>
              <a:rPr lang="en-US" altLang="en-US" b="1" dirty="0">
                <a:latin typeface="Times New Roman" panose="02020603050405020304" pitchFamily="18" charset="0"/>
                <a:cs typeface="Times New Roman" panose="02020603050405020304" pitchFamily="18" charset="0"/>
              </a:rPr>
              <a:t/>
            </a:r>
            <a:br>
              <a:rPr lang="en-US" altLang="en-US" b="1" dirty="0">
                <a:latin typeface="Times New Roman" panose="02020603050405020304" pitchFamily="18" charset="0"/>
                <a:cs typeface="Times New Roman" panose="02020603050405020304" pitchFamily="18" charset="0"/>
              </a:rPr>
            </a:br>
            <a:r>
              <a:rPr lang="en-US" altLang="en-US" b="1" dirty="0" smtClean="0">
                <a:latin typeface="Times New Roman" panose="02020603050405020304" pitchFamily="18" charset="0"/>
                <a:cs typeface="Times New Roman" panose="02020603050405020304" pitchFamily="18" charset="0"/>
              </a:rPr>
              <a:t> </a:t>
            </a:r>
            <a:endParaRPr lang="en-US" dirty="0"/>
          </a:p>
        </p:txBody>
      </p:sp>
      <p:sp>
        <p:nvSpPr>
          <p:cNvPr id="3" name="Content Placeholder 2"/>
          <p:cNvSpPr>
            <a:spLocks noGrp="1"/>
          </p:cNvSpPr>
          <p:nvPr>
            <p:ph idx="1"/>
          </p:nvPr>
        </p:nvSpPr>
        <p:spPr>
          <a:xfrm>
            <a:off x="838200" y="1825624"/>
            <a:ext cx="10713334" cy="4783519"/>
          </a:xfrm>
        </p:spPr>
        <p:txBody>
          <a:bodyPr>
            <a:normAutofit fontScale="92500" lnSpcReduction="20000"/>
          </a:bodyPr>
          <a:lstStyle/>
          <a:p>
            <a:pPr marL="0" indent="0">
              <a:lnSpc>
                <a:spcPct val="110000"/>
              </a:lnSpc>
              <a:buNone/>
              <a:defRPr/>
            </a:pPr>
            <a:r>
              <a:rPr lang="en-US" altLang="en-US" sz="30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I. </a:t>
            </a:r>
            <a:r>
              <a:rPr lang="en-US" altLang="en-US" sz="30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Vị</a:t>
            </a:r>
            <a:r>
              <a:rPr lang="en-US" altLang="en-US" sz="30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0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trí</a:t>
            </a:r>
            <a:r>
              <a:rPr lang="en-US" altLang="en-US" sz="30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0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địa</a:t>
            </a:r>
            <a:r>
              <a:rPr lang="en-US" altLang="en-US" sz="30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0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lí</a:t>
            </a:r>
            <a:r>
              <a:rPr lang="en-US" altLang="en-US" sz="30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0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30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0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giới</a:t>
            </a:r>
            <a:r>
              <a:rPr lang="en-US" altLang="en-US" sz="30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0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hạn</a:t>
            </a:r>
            <a:r>
              <a:rPr lang="en-US" altLang="en-US" sz="30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0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lãnh</a:t>
            </a:r>
            <a:r>
              <a:rPr lang="en-US" altLang="en-US" sz="30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0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thổ</a:t>
            </a:r>
            <a:endParaRPr lang="en-US" altLang="en-US" sz="30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marL="0" indent="0">
              <a:lnSpc>
                <a:spcPct val="110000"/>
              </a:lnSpc>
              <a:buNone/>
              <a:defRPr/>
            </a:pPr>
            <a:r>
              <a:rPr lang="en-US" altLang="en-US" sz="30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II</a:t>
            </a:r>
            <a:r>
              <a:rPr lang="en-US" altLang="en-US" sz="30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0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Điều</a:t>
            </a:r>
            <a:r>
              <a:rPr lang="en-US" altLang="en-US" sz="30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0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kiện</a:t>
            </a:r>
            <a:r>
              <a:rPr lang="en-US" altLang="en-US" sz="30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0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tự</a:t>
            </a:r>
            <a:r>
              <a:rPr lang="en-US" altLang="en-US" sz="30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0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nhiên</a:t>
            </a:r>
            <a:r>
              <a:rPr lang="en-US" altLang="en-US" sz="30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0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altLang="en-US" sz="30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0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tài</a:t>
            </a:r>
            <a:r>
              <a:rPr lang="en-US" altLang="en-US" sz="30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0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nguyên</a:t>
            </a:r>
            <a:r>
              <a:rPr lang="en-US" altLang="en-US" sz="30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0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thiên</a:t>
            </a:r>
            <a:r>
              <a:rPr lang="en-US" altLang="en-US" sz="30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0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nhiên</a:t>
            </a:r>
            <a:r>
              <a:rPr lang="en-US" altLang="en-US" sz="30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a:p>
            <a:pPr marL="0" indent="0">
              <a:lnSpc>
                <a:spcPct val="110000"/>
              </a:lnSpc>
              <a:buNone/>
              <a:defRPr/>
            </a:pPr>
            <a:r>
              <a:rPr lang="en-US" altLang="en-US" sz="30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III</a:t>
            </a:r>
            <a:r>
              <a:rPr lang="en-US" altLang="en-US" sz="30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0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Đặc</a:t>
            </a:r>
            <a:r>
              <a:rPr lang="en-US" altLang="en-US" sz="30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0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điểm</a:t>
            </a:r>
            <a:r>
              <a:rPr lang="en-US" altLang="en-US" sz="30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0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dân</a:t>
            </a:r>
            <a:r>
              <a:rPr lang="en-US" altLang="en-US" sz="30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000" b="1" dirty="0" err="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cư</a:t>
            </a:r>
            <a:r>
              <a:rPr lang="en-US" altLang="en-US" sz="30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0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xã</a:t>
            </a:r>
            <a:r>
              <a:rPr lang="en-US" altLang="en-US" sz="30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en-US" sz="30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hội</a:t>
            </a:r>
            <a:r>
              <a:rPr lang="en-US" altLang="en-US" sz="30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a:p>
            <a:pPr marL="0" indent="0">
              <a:lnSpc>
                <a:spcPct val="110000"/>
              </a:lnSpc>
              <a:spcBef>
                <a:spcPct val="50000"/>
              </a:spcBef>
              <a:buNone/>
              <a:defRPr/>
            </a:pPr>
            <a:r>
              <a:rPr lang="en-US" altLang="en-US" sz="3000" b="1" dirty="0" smtClean="0">
                <a:solidFill>
                  <a:srgbClr val="FF0000"/>
                </a:solidFill>
                <a:latin typeface="Times New Roman" panose="02020603050405020304" pitchFamily="18" charset="0"/>
                <a:cs typeface="Times New Roman" panose="02020603050405020304" pitchFamily="18" charset="0"/>
              </a:rPr>
              <a:t>IV. </a:t>
            </a:r>
            <a:r>
              <a:rPr lang="en-US" altLang="en-US" sz="3000" b="1" dirty="0" err="1" smtClean="0">
                <a:solidFill>
                  <a:srgbClr val="FF0000"/>
                </a:solidFill>
                <a:latin typeface="Times New Roman" panose="02020603050405020304" pitchFamily="18" charset="0"/>
                <a:cs typeface="Times New Roman" panose="02020603050405020304" pitchFamily="18" charset="0"/>
              </a:rPr>
              <a:t>Tình</a:t>
            </a:r>
            <a:r>
              <a:rPr lang="en-US" altLang="en-US" sz="3000" b="1" dirty="0" smtClean="0">
                <a:solidFill>
                  <a:srgbClr val="FF0000"/>
                </a:solidFill>
                <a:latin typeface="Times New Roman" panose="02020603050405020304" pitchFamily="18" charset="0"/>
                <a:cs typeface="Times New Roman" panose="02020603050405020304" pitchFamily="18" charset="0"/>
              </a:rPr>
              <a:t> </a:t>
            </a:r>
            <a:r>
              <a:rPr lang="en-US" altLang="en-US" sz="3000" b="1" dirty="0" err="1" smtClean="0">
                <a:solidFill>
                  <a:srgbClr val="FF0000"/>
                </a:solidFill>
                <a:latin typeface="Times New Roman" panose="02020603050405020304" pitchFamily="18" charset="0"/>
                <a:cs typeface="Times New Roman" panose="02020603050405020304" pitchFamily="18" charset="0"/>
              </a:rPr>
              <a:t>hình</a:t>
            </a:r>
            <a:r>
              <a:rPr lang="en-US" altLang="en-US" sz="3000" b="1" dirty="0" smtClean="0">
                <a:solidFill>
                  <a:srgbClr val="FF0000"/>
                </a:solidFill>
                <a:latin typeface="Times New Roman" panose="02020603050405020304" pitchFamily="18" charset="0"/>
                <a:cs typeface="Times New Roman" panose="02020603050405020304" pitchFamily="18" charset="0"/>
              </a:rPr>
              <a:t> </a:t>
            </a:r>
            <a:r>
              <a:rPr lang="en-US" altLang="en-US" sz="3000" b="1" dirty="0" err="1" smtClean="0">
                <a:solidFill>
                  <a:srgbClr val="FF0000"/>
                </a:solidFill>
                <a:latin typeface="Times New Roman" panose="02020603050405020304" pitchFamily="18" charset="0"/>
                <a:cs typeface="Times New Roman" panose="02020603050405020304" pitchFamily="18" charset="0"/>
              </a:rPr>
              <a:t>phát</a:t>
            </a:r>
            <a:r>
              <a:rPr lang="en-US" altLang="en-US" sz="3000" b="1" dirty="0" smtClean="0">
                <a:solidFill>
                  <a:srgbClr val="FF0000"/>
                </a:solidFill>
                <a:latin typeface="Times New Roman" panose="02020603050405020304" pitchFamily="18" charset="0"/>
                <a:cs typeface="Times New Roman" panose="02020603050405020304" pitchFamily="18" charset="0"/>
              </a:rPr>
              <a:t> </a:t>
            </a:r>
            <a:r>
              <a:rPr lang="en-US" altLang="en-US" sz="3000" b="1" dirty="0" err="1" smtClean="0">
                <a:solidFill>
                  <a:srgbClr val="FF0000"/>
                </a:solidFill>
                <a:latin typeface="Times New Roman" panose="02020603050405020304" pitchFamily="18" charset="0"/>
                <a:cs typeface="Times New Roman" panose="02020603050405020304" pitchFamily="18" charset="0"/>
              </a:rPr>
              <a:t>triển</a:t>
            </a:r>
            <a:r>
              <a:rPr lang="en-US" altLang="en-US" sz="3000" b="1" dirty="0" smtClean="0">
                <a:solidFill>
                  <a:srgbClr val="FF0000"/>
                </a:solidFill>
                <a:latin typeface="Times New Roman" panose="02020603050405020304" pitchFamily="18" charset="0"/>
                <a:cs typeface="Times New Roman" panose="02020603050405020304" pitchFamily="18" charset="0"/>
              </a:rPr>
              <a:t> </a:t>
            </a:r>
            <a:r>
              <a:rPr lang="en-US" altLang="en-US" sz="3000" b="1" dirty="0" err="1" smtClean="0">
                <a:solidFill>
                  <a:srgbClr val="FF0000"/>
                </a:solidFill>
                <a:latin typeface="Times New Roman" panose="02020603050405020304" pitchFamily="18" charset="0"/>
                <a:cs typeface="Times New Roman" panose="02020603050405020304" pitchFamily="18" charset="0"/>
              </a:rPr>
              <a:t>kinh</a:t>
            </a:r>
            <a:r>
              <a:rPr lang="en-US" altLang="en-US" sz="3000" b="1" dirty="0" smtClean="0">
                <a:solidFill>
                  <a:srgbClr val="FF0000"/>
                </a:solidFill>
                <a:latin typeface="Times New Roman" panose="02020603050405020304" pitchFamily="18" charset="0"/>
                <a:cs typeface="Times New Roman" panose="02020603050405020304" pitchFamily="18" charset="0"/>
              </a:rPr>
              <a:t> </a:t>
            </a:r>
            <a:r>
              <a:rPr lang="en-US" altLang="en-US" sz="3000" b="1" dirty="0" err="1" smtClean="0">
                <a:solidFill>
                  <a:srgbClr val="FF0000"/>
                </a:solidFill>
                <a:latin typeface="Times New Roman" panose="02020603050405020304" pitchFamily="18" charset="0"/>
                <a:cs typeface="Times New Roman" panose="02020603050405020304" pitchFamily="18" charset="0"/>
              </a:rPr>
              <a:t>tế</a:t>
            </a:r>
            <a:endParaRPr lang="en-US" altLang="en-US" sz="3000" b="1" dirty="0" smtClean="0">
              <a:solidFill>
                <a:srgbClr val="FF0000"/>
              </a:solidFill>
              <a:latin typeface="Times New Roman" panose="02020603050405020304" pitchFamily="18" charset="0"/>
              <a:cs typeface="Times New Roman" panose="02020603050405020304" pitchFamily="18" charset="0"/>
            </a:endParaRPr>
          </a:p>
          <a:p>
            <a:pPr marL="514350" indent="-514350">
              <a:lnSpc>
                <a:spcPct val="110000"/>
              </a:lnSpc>
              <a:spcBef>
                <a:spcPct val="50000"/>
              </a:spcBef>
              <a:buAutoNum type="arabicPeriod"/>
              <a:defRPr/>
            </a:pPr>
            <a:r>
              <a:rPr lang="en-US" altLang="en-US" sz="3000" b="1" dirty="0" err="1" smtClean="0">
                <a:solidFill>
                  <a:srgbClr val="FF0000"/>
                </a:solidFill>
                <a:latin typeface="Times New Roman" panose="02020603050405020304" pitchFamily="18" charset="0"/>
                <a:cs typeface="Times New Roman" panose="02020603050405020304" pitchFamily="18" charset="0"/>
              </a:rPr>
              <a:t>Nông</a:t>
            </a:r>
            <a:r>
              <a:rPr lang="en-US" altLang="en-US" sz="3000" b="1" dirty="0" smtClean="0">
                <a:solidFill>
                  <a:srgbClr val="FF0000"/>
                </a:solidFill>
                <a:latin typeface="Times New Roman" panose="02020603050405020304" pitchFamily="18" charset="0"/>
                <a:cs typeface="Times New Roman" panose="02020603050405020304" pitchFamily="18" charset="0"/>
              </a:rPr>
              <a:t> </a:t>
            </a:r>
            <a:r>
              <a:rPr lang="en-US" altLang="en-US" sz="3000" b="1" dirty="0" err="1" smtClean="0">
                <a:solidFill>
                  <a:srgbClr val="FF0000"/>
                </a:solidFill>
                <a:latin typeface="Times New Roman" panose="02020603050405020304" pitchFamily="18" charset="0"/>
                <a:cs typeface="Times New Roman" panose="02020603050405020304" pitchFamily="18" charset="0"/>
              </a:rPr>
              <a:t>nghiệp</a:t>
            </a:r>
            <a:endParaRPr lang="en-US" altLang="en-US" sz="3000" b="1" dirty="0" smtClean="0">
              <a:solidFill>
                <a:srgbClr val="FF0000"/>
              </a:solidFill>
              <a:latin typeface="Times New Roman" panose="02020603050405020304" pitchFamily="18" charset="0"/>
              <a:cs typeface="Times New Roman" panose="02020603050405020304" pitchFamily="18" charset="0"/>
            </a:endParaRPr>
          </a:p>
          <a:p>
            <a:pPr marL="514350" indent="-514350">
              <a:lnSpc>
                <a:spcPct val="110000"/>
              </a:lnSpc>
              <a:spcBef>
                <a:spcPct val="50000"/>
              </a:spcBef>
              <a:buAutoNum type="arabicPeriod"/>
              <a:defRPr/>
            </a:pPr>
            <a:r>
              <a:rPr lang="en-US" altLang="en-US" sz="3000" b="1" dirty="0" err="1" smtClean="0">
                <a:solidFill>
                  <a:srgbClr val="FF0000"/>
                </a:solidFill>
                <a:latin typeface="Times New Roman" panose="02020603050405020304" pitchFamily="18" charset="0"/>
                <a:cs typeface="Times New Roman" panose="02020603050405020304" pitchFamily="18" charset="0"/>
              </a:rPr>
              <a:t>Công</a:t>
            </a:r>
            <a:r>
              <a:rPr lang="en-US" altLang="en-US" sz="3000" b="1" dirty="0" smtClean="0">
                <a:solidFill>
                  <a:srgbClr val="FF0000"/>
                </a:solidFill>
                <a:latin typeface="Times New Roman" panose="02020603050405020304" pitchFamily="18" charset="0"/>
                <a:cs typeface="Times New Roman" panose="02020603050405020304" pitchFamily="18" charset="0"/>
              </a:rPr>
              <a:t> </a:t>
            </a:r>
            <a:r>
              <a:rPr lang="en-US" altLang="en-US" sz="3000" b="1" dirty="0" err="1" smtClean="0">
                <a:solidFill>
                  <a:srgbClr val="FF0000"/>
                </a:solidFill>
                <a:latin typeface="Times New Roman" panose="02020603050405020304" pitchFamily="18" charset="0"/>
                <a:cs typeface="Times New Roman" panose="02020603050405020304" pitchFamily="18" charset="0"/>
              </a:rPr>
              <a:t>nghiệp</a:t>
            </a:r>
            <a:endParaRPr lang="en-US" altLang="en-US" sz="3000" b="1" dirty="0" smtClean="0">
              <a:solidFill>
                <a:srgbClr val="FF0000"/>
              </a:solidFill>
              <a:latin typeface="Times New Roman" panose="02020603050405020304" pitchFamily="18" charset="0"/>
              <a:cs typeface="Times New Roman" panose="02020603050405020304" pitchFamily="18" charset="0"/>
            </a:endParaRPr>
          </a:p>
          <a:p>
            <a:pPr marL="514350" indent="-514350">
              <a:lnSpc>
                <a:spcPct val="110000"/>
              </a:lnSpc>
              <a:spcBef>
                <a:spcPct val="50000"/>
              </a:spcBef>
              <a:buAutoNum type="arabicPeriod"/>
              <a:defRPr/>
            </a:pPr>
            <a:r>
              <a:rPr lang="en-US" altLang="en-US" sz="3000" b="1" dirty="0" err="1" smtClean="0">
                <a:solidFill>
                  <a:srgbClr val="FF0000"/>
                </a:solidFill>
                <a:latin typeface="Times New Roman" panose="02020603050405020304" pitchFamily="18" charset="0"/>
                <a:cs typeface="Times New Roman" panose="02020603050405020304" pitchFamily="18" charset="0"/>
              </a:rPr>
              <a:t>Dịch</a:t>
            </a:r>
            <a:r>
              <a:rPr lang="en-US" altLang="en-US" sz="3000" b="1" dirty="0" smtClean="0">
                <a:solidFill>
                  <a:srgbClr val="FF0000"/>
                </a:solidFill>
                <a:latin typeface="Times New Roman" panose="02020603050405020304" pitchFamily="18" charset="0"/>
                <a:cs typeface="Times New Roman" panose="02020603050405020304" pitchFamily="18" charset="0"/>
              </a:rPr>
              <a:t> </a:t>
            </a:r>
            <a:r>
              <a:rPr lang="en-US" altLang="en-US" sz="3000" b="1" dirty="0" err="1" smtClean="0">
                <a:solidFill>
                  <a:srgbClr val="FF0000"/>
                </a:solidFill>
                <a:latin typeface="Times New Roman" panose="02020603050405020304" pitchFamily="18" charset="0"/>
                <a:cs typeface="Times New Roman" panose="02020603050405020304" pitchFamily="18" charset="0"/>
              </a:rPr>
              <a:t>vụ</a:t>
            </a:r>
            <a:endParaRPr lang="en-US" altLang="en-US" sz="3000" b="1" dirty="0" smtClean="0">
              <a:solidFill>
                <a:srgbClr val="FF0000"/>
              </a:solidFill>
              <a:latin typeface="Times New Roman" panose="02020603050405020304" pitchFamily="18" charset="0"/>
              <a:cs typeface="Times New Roman" panose="02020603050405020304" pitchFamily="18" charset="0"/>
            </a:endParaRPr>
          </a:p>
          <a:p>
            <a:pPr marL="0" indent="0">
              <a:lnSpc>
                <a:spcPct val="110000"/>
              </a:lnSpc>
              <a:spcBef>
                <a:spcPct val="50000"/>
              </a:spcBef>
              <a:buNone/>
              <a:defRPr/>
            </a:pPr>
            <a:r>
              <a:rPr lang="en-US" altLang="en-US" sz="3000" b="1" dirty="0" smtClean="0">
                <a:solidFill>
                  <a:srgbClr val="FF0000"/>
                </a:solidFill>
                <a:latin typeface="Times New Roman" panose="02020603050405020304" pitchFamily="18" charset="0"/>
                <a:cs typeface="Times New Roman" panose="02020603050405020304" pitchFamily="18" charset="0"/>
              </a:rPr>
              <a:t>V. </a:t>
            </a:r>
            <a:r>
              <a:rPr lang="en-US" altLang="en-US" sz="3000" b="1" dirty="0" err="1" smtClean="0">
                <a:solidFill>
                  <a:srgbClr val="FF0000"/>
                </a:solidFill>
                <a:latin typeface="Times New Roman" panose="02020603050405020304" pitchFamily="18" charset="0"/>
                <a:cs typeface="Times New Roman" panose="02020603050405020304" pitchFamily="18" charset="0"/>
              </a:rPr>
              <a:t>Các</a:t>
            </a:r>
            <a:r>
              <a:rPr lang="en-US" altLang="en-US" sz="3000" b="1" dirty="0" smtClean="0">
                <a:solidFill>
                  <a:srgbClr val="FF0000"/>
                </a:solidFill>
                <a:latin typeface="Times New Roman" panose="02020603050405020304" pitchFamily="18" charset="0"/>
                <a:cs typeface="Times New Roman" panose="02020603050405020304" pitchFamily="18" charset="0"/>
              </a:rPr>
              <a:t> </a:t>
            </a:r>
            <a:r>
              <a:rPr lang="en-US" altLang="en-US" sz="3000" b="1" dirty="0" err="1" smtClean="0">
                <a:solidFill>
                  <a:srgbClr val="FF0000"/>
                </a:solidFill>
                <a:latin typeface="Times New Roman" panose="02020603050405020304" pitchFamily="18" charset="0"/>
                <a:cs typeface="Times New Roman" panose="02020603050405020304" pitchFamily="18" charset="0"/>
              </a:rPr>
              <a:t>trung</a:t>
            </a:r>
            <a:r>
              <a:rPr lang="en-US" altLang="en-US" sz="3000" b="1" dirty="0" smtClean="0">
                <a:solidFill>
                  <a:srgbClr val="FF0000"/>
                </a:solidFill>
                <a:latin typeface="Times New Roman" panose="02020603050405020304" pitchFamily="18" charset="0"/>
                <a:cs typeface="Times New Roman" panose="02020603050405020304" pitchFamily="18" charset="0"/>
              </a:rPr>
              <a:t> </a:t>
            </a:r>
            <a:r>
              <a:rPr lang="en-US" altLang="en-US" sz="3000" b="1" dirty="0" err="1" smtClean="0">
                <a:solidFill>
                  <a:srgbClr val="FF0000"/>
                </a:solidFill>
                <a:latin typeface="Times New Roman" panose="02020603050405020304" pitchFamily="18" charset="0"/>
                <a:cs typeface="Times New Roman" panose="02020603050405020304" pitchFamily="18" charset="0"/>
              </a:rPr>
              <a:t>tâm</a:t>
            </a:r>
            <a:r>
              <a:rPr lang="en-US" altLang="en-US" sz="3000" b="1" dirty="0" smtClean="0">
                <a:solidFill>
                  <a:srgbClr val="FF0000"/>
                </a:solidFill>
                <a:latin typeface="Times New Roman" panose="02020603050405020304" pitchFamily="18" charset="0"/>
                <a:cs typeface="Times New Roman" panose="02020603050405020304" pitchFamily="18" charset="0"/>
              </a:rPr>
              <a:t> </a:t>
            </a:r>
            <a:r>
              <a:rPr lang="en-US" altLang="en-US" sz="3000" b="1" dirty="0" err="1" smtClean="0">
                <a:solidFill>
                  <a:srgbClr val="FF0000"/>
                </a:solidFill>
                <a:latin typeface="Times New Roman" panose="02020603050405020304" pitchFamily="18" charset="0"/>
                <a:cs typeface="Times New Roman" panose="02020603050405020304" pitchFamily="18" charset="0"/>
              </a:rPr>
              <a:t>kinh</a:t>
            </a:r>
            <a:r>
              <a:rPr lang="en-US" altLang="en-US" sz="3000" b="1" dirty="0" smtClean="0">
                <a:solidFill>
                  <a:srgbClr val="FF0000"/>
                </a:solidFill>
                <a:latin typeface="Times New Roman" panose="02020603050405020304" pitchFamily="18" charset="0"/>
                <a:cs typeface="Times New Roman" panose="02020603050405020304" pitchFamily="18" charset="0"/>
              </a:rPr>
              <a:t> </a:t>
            </a:r>
            <a:r>
              <a:rPr lang="en-US" altLang="en-US" sz="3000" b="1" dirty="0" err="1" smtClean="0">
                <a:solidFill>
                  <a:srgbClr val="FF0000"/>
                </a:solidFill>
                <a:latin typeface="Times New Roman" panose="02020603050405020304" pitchFamily="18" charset="0"/>
                <a:cs typeface="Times New Roman" panose="02020603050405020304" pitchFamily="18" charset="0"/>
              </a:rPr>
              <a:t>tế</a:t>
            </a:r>
            <a:endParaRPr lang="en-US" altLang="en-US" sz="3000"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5444657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5"/>
          <p:cNvSpPr>
            <a:spLocks noGrp="1"/>
          </p:cNvSpPr>
          <p:nvPr>
            <p:ph type="title"/>
          </p:nvPr>
        </p:nvSpPr>
        <p:spPr/>
        <p:txBody>
          <a:bodyPr/>
          <a:lstStyle/>
          <a:p>
            <a:endParaRPr lang="en-US" altLang="en-US" smtClean="0"/>
          </a:p>
        </p:txBody>
      </p:sp>
      <p:sp>
        <p:nvSpPr>
          <p:cNvPr id="2969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8A4CEAF-22A3-4EB6-9DCE-BCACAB368A67}" type="slidenum">
              <a:rPr lang="en-US" altLang="en-US" sz="1400"/>
              <a:pPr>
                <a:spcBef>
                  <a:spcPct val="0"/>
                </a:spcBef>
                <a:buFontTx/>
                <a:buNone/>
              </a:pPr>
              <a:t>30</a:t>
            </a:fld>
            <a:endParaRPr lang="en-US" altLang="en-US" sz="1400"/>
          </a:p>
        </p:txBody>
      </p:sp>
      <p:pic>
        <p:nvPicPr>
          <p:cNvPr id="179202" name="Picture 2" descr="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9688"/>
            <a:ext cx="12334876"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5" name="Picture 5" descr="birdTr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533401"/>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7" name="Picture 7" descr="birdTr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29401" y="762001"/>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8" name="Picture 8" descr="birdTr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371601"/>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10" name="Picture 10" descr="birdTr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29001" y="1219201"/>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11" name="Picture 11" descr="birdTr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62601" y="1"/>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TextBox 7"/>
          <p:cNvSpPr txBox="1">
            <a:spLocks noChangeArrowheads="1"/>
          </p:cNvSpPr>
          <p:nvPr/>
        </p:nvSpPr>
        <p:spPr bwMode="auto">
          <a:xfrm>
            <a:off x="1524001" y="2163764"/>
            <a:ext cx="108108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4800" dirty="0">
                <a:solidFill>
                  <a:srgbClr val="FF0000"/>
                </a:solidFill>
                <a:latin typeface="Times New Roman" panose="02020603050405020304" pitchFamily="18" charset="0"/>
                <a:cs typeface="Times New Roman" panose="02020603050405020304" pitchFamily="18" charset="0"/>
              </a:rPr>
              <a:t>XIN CHÂN THÀNH CẢM ƠN </a:t>
            </a:r>
          </a:p>
          <a:p>
            <a:pPr algn="ctr"/>
            <a:r>
              <a:rPr lang="en-US" altLang="en-US" sz="4800" dirty="0">
                <a:solidFill>
                  <a:srgbClr val="FF0000"/>
                </a:solidFill>
                <a:latin typeface="Times New Roman" panose="02020603050405020304" pitchFamily="18" charset="0"/>
                <a:cs typeface="Times New Roman" panose="02020603050405020304" pitchFamily="18" charset="0"/>
              </a:rPr>
              <a:t>THẦY CÔ VÀ CÁC EM HỌC SINH !</a:t>
            </a:r>
          </a:p>
        </p:txBody>
      </p:sp>
    </p:spTree>
    <p:extLst>
      <p:ext uri="{BB962C8B-B14F-4D97-AF65-F5344CB8AC3E}">
        <p14:creationId xmlns:p14="http://schemas.microsoft.com/office/powerpoint/2010/main" val="3369396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repeatCount="indefinite" fill="hold" nodeType="clickEffect">
                                  <p:stCondLst>
                                    <p:cond delay="0"/>
                                  </p:stCondLst>
                                  <p:childTnLst>
                                    <p:animScale>
                                      <p:cBhvr>
                                        <p:cTn id="6" dur="5000" fill="hold"/>
                                        <p:tgtEl>
                                          <p:spTgt spid="179202"/>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repeatCount="indefinite" accel="50000" decel="50000" fill="hold" nodeType="clickEffect">
                                  <p:stCondLst>
                                    <p:cond delay="0"/>
                                  </p:stCondLst>
                                  <p:childTnLst>
                                    <p:animMotion origin="layout" path="M -0.00156 0.17091 C 0.12032 0.23289 0.24896 0.19149 0.37118 0.12974 C 0.46875 0.02012 0.58212 0.08002 0.68177 0.08002 " pathEditMode="relative" rAng="0" ptsTypes="ffA">
                                      <p:cBhvr>
                                        <p:cTn id="10" dur="5000" fill="hold"/>
                                        <p:tgtEl>
                                          <p:spTgt spid="179205"/>
                                        </p:tgtEl>
                                        <p:attrNameLst>
                                          <p:attrName>ppt_x</p:attrName>
                                          <p:attrName>ppt_y</p:attrName>
                                        </p:attrNameLst>
                                      </p:cBhvr>
                                      <p:rCtr x="34167" y="-4440"/>
                                    </p:animMotion>
                                  </p:childTnLst>
                                </p:cTn>
                              </p:par>
                              <p:par>
                                <p:cTn id="11" presetID="0" presetClass="path" presetSubtype="0" repeatCount="indefinite" accel="50000" decel="50000" fill="hold" nodeType="withEffect">
                                  <p:stCondLst>
                                    <p:cond delay="0"/>
                                  </p:stCondLst>
                                  <p:childTnLst>
                                    <p:animMotion origin="layout" path="M 0 0 C 0.0809 0.01667 0.16597 0.00555 0.2467 -0.01111 C 0.31128 -0.04074 0.38628 -0.02454 0.45173 -0.02454 " pathEditMode="relative" ptsTypes="ffA">
                                      <p:cBhvr>
                                        <p:cTn id="12" dur="5000" fill="hold"/>
                                        <p:tgtEl>
                                          <p:spTgt spid="179207"/>
                                        </p:tgtEl>
                                        <p:attrNameLst>
                                          <p:attrName>ppt_x</p:attrName>
                                          <p:attrName>ppt_y</p:attrName>
                                        </p:attrNameLst>
                                      </p:cBhvr>
                                    </p:animMotion>
                                  </p:childTnLst>
                                </p:cTn>
                              </p:par>
                              <p:par>
                                <p:cTn id="13" presetID="0" presetClass="path" presetSubtype="0" repeatCount="indefinite" accel="50000" decel="50000" fill="hold" nodeType="withEffect">
                                  <p:stCondLst>
                                    <p:cond delay="0"/>
                                  </p:stCondLst>
                                  <p:childTnLst>
                                    <p:animMotion origin="layout" path="M 0 0 C 0.0809 0.01667 0.16597 0.00555 0.2467 -0.01111 C 0.31128 -0.04074 0.38628 -0.02454 0.45173 -0.02454 " pathEditMode="relative" ptsTypes="ffA">
                                      <p:cBhvr>
                                        <p:cTn id="14" dur="5000" fill="hold"/>
                                        <p:tgtEl>
                                          <p:spTgt spid="179208"/>
                                        </p:tgtEl>
                                        <p:attrNameLst>
                                          <p:attrName>ppt_x</p:attrName>
                                          <p:attrName>ppt_y</p:attrName>
                                        </p:attrNameLst>
                                      </p:cBhvr>
                                    </p:animMotion>
                                  </p:childTnLst>
                                </p:cTn>
                              </p:par>
                              <p:par>
                                <p:cTn id="15" presetID="0" presetClass="path" presetSubtype="0" repeatCount="indefinite" accel="50000" decel="50000" fill="hold" nodeType="withEffect">
                                  <p:stCondLst>
                                    <p:cond delay="0"/>
                                  </p:stCondLst>
                                  <p:childTnLst>
                                    <p:animMotion origin="layout" path="M 0 0 C 0.0809 0.01667 0.16597 0.00555 0.2467 -0.01111 C 0.31128 -0.04074 0.38628 -0.02454 0.45173 -0.02454 " pathEditMode="relative" ptsTypes="ffA">
                                      <p:cBhvr>
                                        <p:cTn id="16" dur="5000" fill="hold"/>
                                        <p:tgtEl>
                                          <p:spTgt spid="179210"/>
                                        </p:tgtEl>
                                        <p:attrNameLst>
                                          <p:attrName>ppt_x</p:attrName>
                                          <p:attrName>ppt_y</p:attrName>
                                        </p:attrNameLst>
                                      </p:cBhvr>
                                    </p:animMotion>
                                  </p:childTnLst>
                                </p:cTn>
                              </p:par>
                              <p:par>
                                <p:cTn id="17" presetID="0" presetClass="path" presetSubtype="0" repeatCount="indefinite" accel="50000" decel="50000" fill="hold" nodeType="withEffect">
                                  <p:stCondLst>
                                    <p:cond delay="0"/>
                                  </p:stCondLst>
                                  <p:childTnLst>
                                    <p:animMotion origin="layout" path="M 4.16667E-6 4.43108E-6 C 0.11163 0.01665 0.22899 0.00555 0.34045 -0.01111 C 0.42951 -0.04071 0.53298 -0.02452 0.62343 -0.02452 " pathEditMode="relative" rAng="0" ptsTypes="ffA">
                                      <p:cBhvr>
                                        <p:cTn id="18" dur="5000" fill="hold"/>
                                        <p:tgtEl>
                                          <p:spTgt spid="179211"/>
                                        </p:tgtEl>
                                        <p:attrNameLst>
                                          <p:attrName>ppt_x</p:attrName>
                                          <p:attrName>ppt_y</p:attrName>
                                        </p:attrNameLst>
                                      </p:cBhvr>
                                      <p:rCtr x="31163" y="-12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HOẠT ĐỘNG NHÓM</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ctr">
              <a:buNone/>
            </a:pPr>
            <a:r>
              <a:rPr lang="en-US" sz="3600" b="1" dirty="0" smtClean="0">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Nhóm</a:t>
            </a:r>
            <a:r>
              <a:rPr lang="en-US" sz="3600" b="1" dirty="0" smtClean="0">
                <a:solidFill>
                  <a:srgbClr val="FF0000"/>
                </a:solidFill>
                <a:latin typeface="Times New Roman" panose="02020603050405020304" pitchFamily="18" charset="0"/>
                <a:cs typeface="Times New Roman" panose="02020603050405020304" pitchFamily="18" charset="0"/>
              </a:rPr>
              <a:t> 1, 2: </a:t>
            </a:r>
          </a:p>
          <a:p>
            <a:pPr marL="0" indent="0" algn="ctr">
              <a:buNone/>
            </a:pPr>
            <a:r>
              <a:rPr lang="en-US" sz="3600" b="1" dirty="0" err="1" smtClean="0">
                <a:latin typeface="Times New Roman" panose="02020603050405020304" pitchFamily="18" charset="0"/>
                <a:cs typeface="Times New Roman" panose="02020603050405020304" pitchFamily="18" charset="0"/>
              </a:rPr>
              <a:t>Tìm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hiểu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trình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bày</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ngành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nông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nghiệp</a:t>
            </a:r>
            <a:endParaRPr lang="en-US" sz="3600" b="1" dirty="0" smtClean="0">
              <a:latin typeface="Times New Roman" panose="02020603050405020304" pitchFamily="18" charset="0"/>
              <a:cs typeface="Times New Roman" panose="02020603050405020304" pitchFamily="18" charset="0"/>
            </a:endParaRPr>
          </a:p>
          <a:p>
            <a:pPr marL="0" indent="0" algn="ctr">
              <a:buNone/>
            </a:pPr>
            <a:r>
              <a:rPr lang="en-US" sz="3600" b="1" dirty="0" smtClean="0">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Nhóm</a:t>
            </a:r>
            <a:r>
              <a:rPr lang="en-US" sz="3600" b="1" dirty="0" smtClean="0">
                <a:solidFill>
                  <a:srgbClr val="FF0000"/>
                </a:solidFill>
                <a:latin typeface="Times New Roman" panose="02020603050405020304" pitchFamily="18" charset="0"/>
                <a:cs typeface="Times New Roman" panose="02020603050405020304" pitchFamily="18" charset="0"/>
              </a:rPr>
              <a:t> 3, 4: </a:t>
            </a:r>
          </a:p>
          <a:p>
            <a:pPr marL="0" indent="0" algn="ctr">
              <a:buNone/>
            </a:pPr>
            <a:r>
              <a:rPr lang="en-US" sz="3600" b="1" dirty="0" err="1" smtClean="0">
                <a:latin typeface="Times New Roman" panose="02020603050405020304" pitchFamily="18" charset="0"/>
                <a:cs typeface="Times New Roman" panose="02020603050405020304" pitchFamily="18" charset="0"/>
              </a:rPr>
              <a:t>Tìm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hiểu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trình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bày</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ngành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công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nghiệp</a:t>
            </a:r>
            <a:endParaRPr lang="en-US" sz="36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9187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95" y="821803"/>
            <a:ext cx="6273478" cy="576419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293" y="821803"/>
            <a:ext cx="5405377" cy="5764192"/>
          </a:xfrm>
          <a:prstGeom prst="rect">
            <a:avLst/>
          </a:prstGeom>
        </p:spPr>
      </p:pic>
    </p:spTree>
    <p:extLst>
      <p:ext uri="{BB962C8B-B14F-4D97-AF65-F5344CB8AC3E}">
        <p14:creationId xmlns:p14="http://schemas.microsoft.com/office/powerpoint/2010/main" val="1840239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5"/>
          <p:cNvGraphicFramePr>
            <a:graphicFrameLocks noChangeAspect="1"/>
          </p:cNvGraphicFramePr>
          <p:nvPr>
            <p:extLst>
              <p:ext uri="{D42A27DB-BD31-4B8C-83A1-F6EECF244321}">
                <p14:modId xmlns:p14="http://schemas.microsoft.com/office/powerpoint/2010/main" val="3827127872"/>
              </p:ext>
            </p:extLst>
          </p:nvPr>
        </p:nvGraphicFramePr>
        <p:xfrm>
          <a:off x="81023" y="0"/>
          <a:ext cx="11424212" cy="6858000"/>
        </p:xfrm>
        <a:graphic>
          <a:graphicData uri="http://schemas.openxmlformats.org/presentationml/2006/ole">
            <mc:AlternateContent xmlns:mc="http://schemas.openxmlformats.org/markup-compatibility/2006">
              <mc:Choice xmlns:v="urn:schemas-microsoft-com:vml" Requires="v">
                <p:oleObj spid="_x0000_s1070" name="Chart" r:id="rId3" imgW="5048250" imgH="3267075" progId="Excel.Chart.8">
                  <p:embed/>
                </p:oleObj>
              </mc:Choice>
              <mc:Fallback>
                <p:oleObj name="Chart" r:id="rId3" imgW="5048250" imgH="3267075"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23" y="0"/>
                        <a:ext cx="11424212" cy="6858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65846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06975782"/>
              </p:ext>
            </p:extLst>
          </p:nvPr>
        </p:nvGraphicFramePr>
        <p:xfrm>
          <a:off x="1134316" y="1643605"/>
          <a:ext cx="10625562" cy="4850366"/>
        </p:xfrm>
        <a:graphic>
          <a:graphicData uri="http://schemas.openxmlformats.org/drawingml/2006/table">
            <a:tbl>
              <a:tblPr firstRow="1" bandRow="1">
                <a:tableStyleId>{2D5ABB26-0587-4C30-8999-92F81FD0307C}</a:tableStyleId>
              </a:tblPr>
              <a:tblGrid>
                <a:gridCol w="1770927"/>
                <a:gridCol w="1770927"/>
                <a:gridCol w="1770927"/>
                <a:gridCol w="1770927"/>
                <a:gridCol w="1770927"/>
                <a:gridCol w="1770927"/>
              </a:tblGrid>
              <a:tr h="447658">
                <a:tc>
                  <a:txBody>
                    <a:bodyPr/>
                    <a:lstStyle/>
                    <a:p>
                      <a:pPr algn="ctr"/>
                      <a:r>
                        <a:rPr lang="en-US" dirty="0" smtClean="0">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Năm</a:t>
                      </a:r>
                      <a:endParaRPr lang="en-US" sz="2800" b="1" dirty="0" smtClean="0">
                        <a:solidFill>
                          <a:schemeClr val="tx1"/>
                        </a:solidFill>
                        <a:latin typeface="Times New Roman" panose="02020603050405020304" pitchFamily="18" charset="0"/>
                        <a:cs typeface="Times New Roman" panose="02020603050405020304" pitchFamily="18" charset="0"/>
                      </a:endParaRPr>
                    </a:p>
                    <a:p>
                      <a:pPr algn="ctr"/>
                      <a:endParaRPr lang="en-US" sz="2800" b="1" dirty="0" smtClean="0">
                        <a:solidFill>
                          <a:schemeClr val="tx1"/>
                        </a:solidFill>
                        <a:latin typeface="Times New Roman" panose="02020603050405020304" pitchFamily="18" charset="0"/>
                        <a:cs typeface="Times New Roman" panose="02020603050405020304" pitchFamily="18" charset="0"/>
                      </a:endParaRPr>
                    </a:p>
                    <a:p>
                      <a:pPr algn="ctr"/>
                      <a:r>
                        <a:rPr lang="en-US" sz="2800" b="1" dirty="0" err="1" smtClean="0">
                          <a:latin typeface="Times New Roman" panose="02020603050405020304" pitchFamily="18" charset="0"/>
                          <a:cs typeface="Times New Roman" panose="02020603050405020304" pitchFamily="18" charset="0"/>
                        </a:rPr>
                        <a:t>Vùng</a:t>
                      </a:r>
                      <a:endParaRPr lang="en-US"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smtClean="0">
                          <a:latin typeface="Times New Roman" panose="02020603050405020304" pitchFamily="18" charset="0"/>
                          <a:cs typeface="Times New Roman" panose="02020603050405020304" pitchFamily="18" charset="0"/>
                        </a:rPr>
                        <a:t>1995</a:t>
                      </a:r>
                      <a:endParaRPr lang="en-US"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smtClean="0">
                          <a:latin typeface="Times New Roman" panose="02020603050405020304" pitchFamily="18" charset="0"/>
                          <a:cs typeface="Times New Roman" panose="02020603050405020304" pitchFamily="18" charset="0"/>
                        </a:rPr>
                        <a:t>2000</a:t>
                      </a:r>
                      <a:endParaRPr lang="en-US"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smtClean="0">
                          <a:latin typeface="Times New Roman" panose="02020603050405020304" pitchFamily="18" charset="0"/>
                          <a:cs typeface="Times New Roman" panose="02020603050405020304" pitchFamily="18" charset="0"/>
                        </a:rPr>
                        <a:t>2005</a:t>
                      </a:r>
                      <a:endParaRPr lang="en-US"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smtClean="0">
                          <a:latin typeface="Times New Roman" panose="02020603050405020304" pitchFamily="18" charset="0"/>
                          <a:cs typeface="Times New Roman" panose="02020603050405020304" pitchFamily="18" charset="0"/>
                        </a:rPr>
                        <a:t>2010</a:t>
                      </a:r>
                      <a:endParaRPr lang="en-US"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dirty="0" smtClean="0">
                          <a:latin typeface="Times New Roman" panose="02020603050405020304" pitchFamily="18" charset="0"/>
                          <a:cs typeface="Times New Roman" panose="02020603050405020304" pitchFamily="18" charset="0"/>
                        </a:rPr>
                        <a:t>2014</a:t>
                      </a:r>
                      <a:endParaRPr lang="en-US" sz="3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9383">
                <a:tc>
                  <a:txBody>
                    <a:bodyPr/>
                    <a:lstStyle/>
                    <a:p>
                      <a:pPr algn="ctr"/>
                      <a:r>
                        <a:rPr lang="en-US" sz="2800" b="1" dirty="0" err="1" smtClean="0">
                          <a:latin typeface="Times New Roman" panose="02020603050405020304" pitchFamily="18" charset="0"/>
                          <a:cs typeface="Times New Roman" panose="02020603050405020304" pitchFamily="18" charset="0"/>
                        </a:rPr>
                        <a:t>Bắc</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Trung</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Bộ</a:t>
                      </a:r>
                      <a:endParaRPr lang="en-US"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imes New Roman" panose="02020603050405020304" pitchFamily="18" charset="0"/>
                          <a:cs typeface="Times New Roman" panose="02020603050405020304" pitchFamily="18" charset="0"/>
                        </a:rPr>
                        <a:t>100,0</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imes New Roman" panose="02020603050405020304" pitchFamily="18" charset="0"/>
                          <a:cs typeface="Times New Roman" panose="02020603050405020304" pitchFamily="18" charset="0"/>
                        </a:rPr>
                        <a:t>122,5</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imes New Roman" panose="02020603050405020304" pitchFamily="18" charset="0"/>
                          <a:cs typeface="Times New Roman" panose="02020603050405020304" pitchFamily="18" charset="0"/>
                        </a:rPr>
                        <a:t>132,4</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imes New Roman" panose="02020603050405020304" pitchFamily="18" charset="0"/>
                          <a:cs typeface="Times New Roman" panose="02020603050405020304" pitchFamily="18" charset="0"/>
                        </a:rPr>
                        <a:t>141,1</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imes New Roman" panose="02020603050405020304" pitchFamily="18" charset="0"/>
                          <a:cs typeface="Times New Roman" panose="02020603050405020304" pitchFamily="18" charset="0"/>
                        </a:rPr>
                        <a:t>152,3</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9383">
                <a:tc>
                  <a:txBody>
                    <a:bodyPr/>
                    <a:lstStyle/>
                    <a:p>
                      <a:pPr algn="ctr"/>
                      <a:r>
                        <a:rPr lang="en-US" sz="2800" b="1" dirty="0" err="1" smtClean="0">
                          <a:latin typeface="Times New Roman" panose="02020603050405020304" pitchFamily="18" charset="0"/>
                          <a:cs typeface="Times New Roman" panose="02020603050405020304" pitchFamily="18" charset="0"/>
                        </a:rPr>
                        <a:t>Cả</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nước</a:t>
                      </a:r>
                      <a:endParaRPr lang="en-US"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imes New Roman" panose="02020603050405020304" pitchFamily="18" charset="0"/>
                          <a:cs typeface="Times New Roman" panose="02020603050405020304" pitchFamily="18" charset="0"/>
                        </a:rPr>
                        <a:t>100,0</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imes New Roman" panose="02020603050405020304" pitchFamily="18" charset="0"/>
                          <a:cs typeface="Times New Roman" panose="02020603050405020304" pitchFamily="18" charset="0"/>
                        </a:rPr>
                        <a:t>129,1</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imes New Roman" panose="02020603050405020304" pitchFamily="18" charset="0"/>
                          <a:cs typeface="Times New Roman" panose="02020603050405020304" pitchFamily="18" charset="0"/>
                        </a:rPr>
                        <a:t>155,6</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imes New Roman" panose="02020603050405020304" pitchFamily="18" charset="0"/>
                          <a:cs typeface="Times New Roman" panose="02020603050405020304" pitchFamily="18" charset="0"/>
                        </a:rPr>
                        <a:t>162,9</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Times New Roman" panose="02020603050405020304" pitchFamily="18" charset="0"/>
                          <a:cs typeface="Times New Roman" panose="02020603050405020304" pitchFamily="18" charset="0"/>
                        </a:rPr>
                        <a:t>178,5</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5" name="Straight Connector 4"/>
          <p:cNvCxnSpPr/>
          <p:nvPr/>
        </p:nvCxnSpPr>
        <p:spPr>
          <a:xfrm>
            <a:off x="1134316" y="1643605"/>
            <a:ext cx="1736206" cy="13406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2907" y="1"/>
            <a:ext cx="11076972" cy="954107"/>
          </a:xfrm>
          <a:prstGeom prst="rect">
            <a:avLst/>
          </a:prstGeom>
          <a:noFill/>
        </p:spPr>
        <p:txBody>
          <a:bodyPr wrap="square" rtlCol="0">
            <a:spAutoFit/>
          </a:bodyPr>
          <a:lstStyle/>
          <a:p>
            <a:pPr algn="ctr"/>
            <a:r>
              <a:rPr lang="en-US" sz="2800" b="1" u="sng" dirty="0" err="1" smtClean="0">
                <a:latin typeface="Times New Roman" panose="02020603050405020304" pitchFamily="18" charset="0"/>
                <a:cs typeface="Times New Roman" panose="02020603050405020304" pitchFamily="18" charset="0"/>
              </a:rPr>
              <a:t>Bảng</a:t>
            </a:r>
            <a:r>
              <a:rPr lang="en-US" sz="2800" b="1" u="sng" dirty="0" smtClean="0">
                <a:latin typeface="Times New Roman" panose="02020603050405020304" pitchFamily="18" charset="0"/>
                <a:cs typeface="Times New Roman" panose="02020603050405020304" pitchFamily="18" charset="0"/>
              </a:rPr>
              <a: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Tốc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độ</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tăng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lương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thực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bình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đầu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người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Bắc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Trung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Bộ</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nước</a:t>
            </a:r>
            <a:r>
              <a:rPr lang="en-US" sz="2800" b="1"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so </a:t>
            </a:r>
            <a:r>
              <a:rPr lang="en-US" sz="2800" b="1" dirty="0" err="1" smtClean="0">
                <a:latin typeface="Times New Roman" panose="02020603050405020304" pitchFamily="18" charset="0"/>
                <a:cs typeface="Times New Roman" panose="02020603050405020304" pitchFamily="18" charset="0"/>
              </a:rPr>
              <a:t>với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năm</a:t>
            </a:r>
            <a:r>
              <a:rPr lang="en-US" sz="2800" b="1" dirty="0" smtClean="0">
                <a:latin typeface="Times New Roman" panose="02020603050405020304" pitchFamily="18" charset="0"/>
                <a:cs typeface="Times New Roman" panose="02020603050405020304" pitchFamily="18" charset="0"/>
              </a:rPr>
              <a:t> 1995 ( </a:t>
            </a:r>
            <a:r>
              <a:rPr lang="en-US" sz="2800" b="1" dirty="0" err="1" smtClean="0">
                <a:latin typeface="Times New Roman" panose="02020603050405020304" pitchFamily="18" charset="0"/>
                <a:cs typeface="Times New Roman" panose="02020603050405020304" pitchFamily="18" charset="0"/>
              </a:rPr>
              <a:t>năm</a:t>
            </a:r>
            <a:r>
              <a:rPr lang="en-US" sz="2800" b="1" dirty="0" smtClean="0">
                <a:latin typeface="Times New Roman" panose="02020603050405020304" pitchFamily="18" charset="0"/>
                <a:cs typeface="Times New Roman" panose="02020603050405020304" pitchFamily="18" charset="0"/>
              </a:rPr>
              <a:t> 1995= 100%)</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2624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8" name="Picture 8" descr="12003770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87342" cy="3020791"/>
          </a:xfrm>
          <a:prstGeom prst="rect">
            <a:avLst/>
          </a:prstGeom>
          <a:noFill/>
          <a:extLst>
            <a:ext uri="{909E8E84-426E-40DD-AFC4-6F175D3DCCD1}">
              <a14:hiddenFill xmlns:a14="http://schemas.microsoft.com/office/drawing/2010/main">
                <a:solidFill>
                  <a:srgbClr val="FFFFFF"/>
                </a:solidFill>
              </a14:hiddenFill>
            </a:ext>
          </a:extLst>
        </p:spPr>
      </p:pic>
      <p:pic>
        <p:nvPicPr>
          <p:cNvPr id="225289" name="Picture 9" descr="2781784296_439ca8a8e5_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76625"/>
            <a:ext cx="5787342" cy="2858155"/>
          </a:xfrm>
          <a:prstGeom prst="rect">
            <a:avLst/>
          </a:prstGeom>
          <a:noFill/>
          <a:extLst>
            <a:ext uri="{909E8E84-426E-40DD-AFC4-6F175D3DCCD1}">
              <a14:hiddenFill xmlns:a14="http://schemas.microsoft.com/office/drawing/2010/main">
                <a:solidFill>
                  <a:srgbClr val="FFFFFF"/>
                </a:solidFill>
              </a14:hiddenFill>
            </a:ext>
          </a:extLst>
        </p:spPr>
      </p:pic>
      <p:pic>
        <p:nvPicPr>
          <p:cNvPr id="225290" name="Picture 10" descr="images167410_A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7813" y="0"/>
            <a:ext cx="6053559" cy="3020791"/>
          </a:xfrm>
          <a:prstGeom prst="rect">
            <a:avLst/>
          </a:prstGeom>
          <a:noFill/>
          <a:extLst>
            <a:ext uri="{909E8E84-426E-40DD-AFC4-6F175D3DCCD1}">
              <a14:hiddenFill xmlns:a14="http://schemas.microsoft.com/office/drawing/2010/main">
                <a:solidFill>
                  <a:srgbClr val="FFFFFF"/>
                </a:solidFill>
              </a14:hiddenFill>
            </a:ext>
          </a:extLst>
        </p:spPr>
      </p:pic>
      <p:pic>
        <p:nvPicPr>
          <p:cNvPr id="225291" name="Picture 11" descr="bao so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7813" y="3429000"/>
            <a:ext cx="6053559" cy="29057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28800" y="2896627"/>
            <a:ext cx="2129742" cy="584775"/>
          </a:xfrm>
          <a:prstGeom prst="rect">
            <a:avLst/>
          </a:prstGeom>
          <a:noFill/>
        </p:spPr>
        <p:txBody>
          <a:bodyPr wrap="square" rtlCol="0">
            <a:spAutoFit/>
          </a:bodyPr>
          <a:lstStyle/>
          <a:p>
            <a:pPr algn="ctr"/>
            <a:r>
              <a:rPr lang="en-US" sz="3200" b="1" dirty="0" err="1" smtClean="0">
                <a:latin typeface="Times New Roman" panose="02020603050405020304" pitchFamily="18" charset="0"/>
                <a:cs typeface="Times New Roman" panose="02020603050405020304" pitchFamily="18" charset="0"/>
              </a:rPr>
              <a:t>Hạn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hán</a:t>
            </a:r>
            <a:endParaRPr lang="en-US" sz="3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569843" y="2875521"/>
            <a:ext cx="3183038" cy="584775"/>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Cháy</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rừng</a:t>
            </a:r>
            <a:endParaRPr lang="en-US" sz="3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307939" y="6208049"/>
            <a:ext cx="3877519" cy="584775"/>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Cát</a:t>
            </a:r>
            <a:r>
              <a:rPr lang="en-US" sz="3200" b="1" dirty="0" smtClean="0">
                <a:latin typeface="Times New Roman" panose="02020603050405020304" pitchFamily="18" charset="0"/>
                <a:cs typeface="Times New Roman" panose="02020603050405020304" pitchFamily="18" charset="0"/>
              </a:rPr>
              <a:t> bay, </a:t>
            </a:r>
            <a:r>
              <a:rPr lang="en-US" sz="3200" b="1" dirty="0" err="1" smtClean="0">
                <a:latin typeface="Times New Roman" panose="02020603050405020304" pitchFamily="18" charset="0"/>
                <a:cs typeface="Times New Roman" panose="02020603050405020304" pitchFamily="18" charset="0"/>
              </a:rPr>
              <a:t>cát</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lấn</a:t>
            </a:r>
            <a:endParaRPr lang="en-US" sz="32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8461094" y="6303484"/>
            <a:ext cx="1400537" cy="584775"/>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Bão</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2625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l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3008" y="838200"/>
            <a:ext cx="597253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268" name="Text Box 4"/>
          <p:cNvSpPr txBox="1">
            <a:spLocks noChangeArrowheads="1"/>
          </p:cNvSpPr>
          <p:nvPr/>
        </p:nvSpPr>
        <p:spPr bwMode="auto">
          <a:xfrm>
            <a:off x="2198708" y="112854"/>
            <a:ext cx="7848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a:spcBef>
                <a:spcPct val="50000"/>
              </a:spcBef>
              <a:buClrTx/>
              <a:buSzTx/>
              <a:buFontTx/>
              <a:buNone/>
            </a:pPr>
            <a:r>
              <a:rPr lang="en-US" altLang="en-US" b="1" dirty="0" err="1">
                <a:latin typeface="Times New Roman" panose="02020603050405020304" pitchFamily="18" charset="0"/>
                <a:cs typeface="Times New Roman" panose="02020603050405020304" pitchFamily="18" charset="0"/>
              </a:rPr>
              <a:t>Lũ</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lụt</a:t>
            </a:r>
            <a:r>
              <a:rPr lang="en-US" altLang="en-US" b="1" dirty="0">
                <a:latin typeface="Times New Roman" panose="02020603050405020304" pitchFamily="18" charset="0"/>
                <a:cs typeface="Times New Roman" panose="02020603050405020304" pitchFamily="18" charset="0"/>
              </a:rPr>
              <a:t> ở </a:t>
            </a:r>
            <a:r>
              <a:rPr lang="en-US" altLang="en-US" b="1" dirty="0" err="1">
                <a:latin typeface="Times New Roman" panose="02020603050405020304" pitchFamily="18" charset="0"/>
                <a:cs typeface="Times New Roman" panose="02020603050405020304" pitchFamily="18" charset="0"/>
              </a:rPr>
              <a:t>Bắc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Trung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Bộ</a:t>
            </a:r>
            <a:r>
              <a:rPr lang="en-US" altLang="en-US" b="1" dirty="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a:t>
            </a:r>
            <a:r>
              <a:rPr lang="en-US" altLang="en-US" b="1" dirty="0" err="1" smtClean="0">
                <a:latin typeface="Times New Roman" panose="02020603050405020304" pitchFamily="18" charset="0"/>
                <a:cs typeface="Times New Roman" panose="02020603050405020304" pitchFamily="18" charset="0"/>
              </a:rPr>
              <a:t>tháng</a:t>
            </a:r>
            <a:r>
              <a:rPr lang="en-US" altLang="en-US" b="1" dirty="0" smtClean="0">
                <a:latin typeface="Times New Roman" panose="02020603050405020304" pitchFamily="18" charset="0"/>
                <a:cs typeface="Times New Roman" panose="02020603050405020304" pitchFamily="18" charset="0"/>
              </a:rPr>
              <a:t> 10-2010)</a:t>
            </a:r>
            <a:endParaRPr lang="en-US" altLang="en-US" b="1" dirty="0">
              <a:latin typeface="Times New Roman" panose="02020603050405020304" pitchFamily="18" charset="0"/>
              <a:cs typeface="Times New Roman" panose="02020603050405020304" pitchFamily="18" charset="0"/>
            </a:endParaRPr>
          </a:p>
        </p:txBody>
      </p:sp>
      <p:pic>
        <p:nvPicPr>
          <p:cNvPr id="9220" name="Picture 5" descr="1255148268-MIEN-TRU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22" y="838200"/>
            <a:ext cx="5683169"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6433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7268"/>
                                        </p:tgtEl>
                                        <p:attrNameLst>
                                          <p:attrName>style.visibility</p:attrName>
                                        </p:attrNameLst>
                                      </p:cBhvr>
                                      <p:to>
                                        <p:strVal val="visible"/>
                                      </p:to>
                                    </p:set>
                                    <p:animEffect transition="in" filter="diamond(in)">
                                      <p:cBhvr>
                                        <p:cTn id="7" dur="2000"/>
                                        <p:tgtEl>
                                          <p:spTgt spid="267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TotalTime>
  <Words>774</Words>
  <Application>Microsoft Office PowerPoint</Application>
  <PresentationFormat>Widescreen</PresentationFormat>
  <Paragraphs>192</Paragraphs>
  <Slides>30</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.VnArial Narrow</vt:lpstr>
      <vt:lpstr>Arial</vt:lpstr>
      <vt:lpstr>Calibri</vt:lpstr>
      <vt:lpstr>Calibri Light</vt:lpstr>
      <vt:lpstr>Times New Roman</vt:lpstr>
      <vt:lpstr>Verdana</vt:lpstr>
      <vt:lpstr>Office Theme</vt:lpstr>
      <vt:lpstr>Chart</vt:lpstr>
      <vt:lpstr>PowerPoint Presentation</vt:lpstr>
      <vt:lpstr>TIẾT 26 - BÀI 24</vt:lpstr>
      <vt:lpstr>TIẾT 26 - BÀI 24: VÙNG BẮC TRUNG BỘ  ( tiếp theo)  </vt:lpstr>
      <vt:lpstr>HOẠT ĐỘNG NHÓM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NHÓM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Câu 1 : Bắc Trung Bộ không giáp với vùng nào dưới đây ? A. Đồng bằng sông Hồng                                         B. Trung du miền núi Băc Bộ C. Duyên hải Nam Trung Bộ                                    D. Tây Nguyên </vt:lpstr>
      <vt:lpstr>    Câu 2: Các tỉnh,  thành phố không thuộc vùng Bắc Trung Bộ là:  A. Nghệ An, Thanh Hoá, Quảng Trị.    B. Thanh Hoá, Nghệ An, Quảng Bình. C. Thanh Hoá, Hà Tỉnh, Thừa Thiên – Huế.   D. Đà Nẵng, Quảng Nam, Quảng Ngãi.</vt:lpstr>
      <vt:lpstr>      Câu 3: Vùng đồi trước núi của Bắc Trung Bộ có thế mạnh phát triển ngành kinh tế nào? A. Chăn nuôi đại gia súc và trồng cây công nghiệp lâu năm. B. Trồng cây công nghiệp lâu năm và hàng năm. C. Trồng rừng bảo vệ môi trường sinh thái.   D. Chăn nuôi đại gia súc và trồng cây lương thực, thực phẩm. </vt:lpstr>
      <vt:lpstr>      Câu 4: Các ngành công nghiệp quan trọng hàng đầu ở Bắc Trung Bộ là: A. công nghiệp chế biến lương thực, thực phẩm và công nghiệp cơ khí B. công nghiệp hóa chất và công nghiệp luyện kim C. công nghiệp điện lực và công nghiệp khai thác dầu khí D. công nghiệp khai khoáng và sản xuất vật liệu xây dựng</vt:lpstr>
      <vt:lpstr>        Câu 5: Dựa vào hình 24.3 sách giáo khoa, trung  tâm công nghiệp Vinh bao gồm các ngành nào sau đây ? A. Cơ khí, sản xuất hàng tiêu dùng, chế biến nông và lâm sản B. Điện tử, dệt may, đóng tàu, chế biến nông sản. C. Luyện kim màu, hoá chất phân bón, chế biến thực phẩm. D. Sản xuất giấy, luyện kim đen, đóng tàu. </vt:lpstr>
      <vt:lpstr>PowerPoint Presentation</vt:lpstr>
      <vt:lpstr>PowerPoint Presentation</vt:lpstr>
      <vt:lpstr>BÀI TẬP VỀ NHÀ</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DaiKa_Lan</dc:creator>
  <cp:lastModifiedBy>DaiKa_Lan</cp:lastModifiedBy>
  <cp:revision>52</cp:revision>
  <dcterms:created xsi:type="dcterms:W3CDTF">2019-11-08T11:54:15Z</dcterms:created>
  <dcterms:modified xsi:type="dcterms:W3CDTF">2019-11-12T14:40:11Z</dcterms:modified>
</cp:coreProperties>
</file>