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5.wav" ContentType="audio/wav"/>
  <Override PartName="/ppt/media/audio6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8" r:id="rId2"/>
    <p:sldMasterId id="2147483691" r:id="rId3"/>
    <p:sldMasterId id="2147483743" r:id="rId4"/>
    <p:sldMasterId id="2147483770" r:id="rId5"/>
    <p:sldMasterId id="2147483780" r:id="rId6"/>
    <p:sldMasterId id="2147483804" r:id="rId7"/>
    <p:sldMasterId id="2147483816" r:id="rId8"/>
    <p:sldMasterId id="2147483828" r:id="rId9"/>
    <p:sldMasterId id="2147483840" r:id="rId10"/>
    <p:sldMasterId id="2147483852" r:id="rId11"/>
  </p:sldMasterIdLst>
  <p:notesMasterIdLst>
    <p:notesMasterId r:id="rId46"/>
  </p:notesMasterIdLst>
  <p:handoutMasterIdLst>
    <p:handoutMasterId r:id="rId47"/>
  </p:handoutMasterIdLst>
  <p:sldIdLst>
    <p:sldId id="306" r:id="rId12"/>
    <p:sldId id="329" r:id="rId13"/>
    <p:sldId id="330" r:id="rId14"/>
    <p:sldId id="331" r:id="rId15"/>
    <p:sldId id="332" r:id="rId16"/>
    <p:sldId id="333" r:id="rId17"/>
    <p:sldId id="334" r:id="rId18"/>
    <p:sldId id="297" r:id="rId19"/>
    <p:sldId id="313" r:id="rId20"/>
    <p:sldId id="295" r:id="rId21"/>
    <p:sldId id="341" r:id="rId22"/>
    <p:sldId id="340" r:id="rId23"/>
    <p:sldId id="347" r:id="rId24"/>
    <p:sldId id="362" r:id="rId25"/>
    <p:sldId id="314" r:id="rId26"/>
    <p:sldId id="344" r:id="rId27"/>
    <p:sldId id="345" r:id="rId28"/>
    <p:sldId id="348" r:id="rId29"/>
    <p:sldId id="349" r:id="rId30"/>
    <p:sldId id="350" r:id="rId31"/>
    <p:sldId id="351" r:id="rId32"/>
    <p:sldId id="352" r:id="rId33"/>
    <p:sldId id="353" r:id="rId34"/>
    <p:sldId id="359" r:id="rId35"/>
    <p:sldId id="358" r:id="rId36"/>
    <p:sldId id="366" r:id="rId37"/>
    <p:sldId id="357" r:id="rId38"/>
    <p:sldId id="367" r:id="rId39"/>
    <p:sldId id="354" r:id="rId40"/>
    <p:sldId id="355" r:id="rId41"/>
    <p:sldId id="369" r:id="rId42"/>
    <p:sldId id="356" r:id="rId43"/>
    <p:sldId id="305" r:id="rId44"/>
    <p:sldId id="299" r:id="rId45"/>
  </p:sldIdLst>
  <p:sldSz cx="12192000" cy="6858000"/>
  <p:notesSz cx="6858000" cy="9144000"/>
  <p:embeddedFontLst>
    <p:embeddedFont>
      <p:font typeface="Maven Pro" panose="020B0604020202020204" charset="0"/>
      <p:regular r:id="rId48"/>
      <p:bold r:id="rId49"/>
    </p:embeddedFont>
    <p:embeddedFont>
      <p:font typeface="Montserrat" panose="02000505000000020004" pitchFamily="2" charset="0"/>
      <p:regular r:id="rId50"/>
      <p:bold r:id="rId51"/>
    </p:embeddedFont>
    <p:embeddedFont>
      <p:font typeface="Constantia" panose="02030602050306030303" pitchFamily="18" charset="0"/>
      <p:regular r:id="rId52"/>
      <p:bold r:id="rId53"/>
      <p:italic r:id="rId54"/>
      <p:boldItalic r:id="rId55"/>
    </p:embeddedFont>
    <p:embeddedFont>
      <p:font typeface="Indie Flower" panose="020B0604020202020204" charset="0"/>
      <p:regular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Manrope ExtraLight" panose="020B0604020202020204" charset="0"/>
      <p:bold r:id="rId59"/>
    </p:embeddedFont>
    <p:embeddedFont>
      <p:font typeface="Francois One" panose="020B0604020202020204" charset="0"/>
      <p:regular r:id="rId60"/>
    </p:embeddedFont>
    <p:embeddedFont>
      <p:font typeface="Pacifico" panose="020B0604020202020204" charset="0"/>
      <p:regular r:id="rId61"/>
    </p:embeddedFont>
    <p:embeddedFont>
      <p:font typeface="Manrope" panose="020B0604020202020204" charset="0"/>
      <p:regular r:id="rId62"/>
      <p:bold r:id="rId63"/>
    </p:embeddedFont>
    <p:embeddedFont>
      <p:font typeface="Tahoma" panose="020B0604030504040204" pitchFamily="34" charset="0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Handlee" panose="020B0604020202020204" charset="0"/>
      <p:regular r:id="rId70"/>
    </p:embeddedFont>
    <p:embeddedFont>
      <p:font typeface="맑은 고딕" panose="020B0503020000020004" pitchFamily="34" charset="-127"/>
      <p:regular r:id="rId71"/>
      <p:bold r:id="rId72"/>
    </p:embeddedFont>
    <p:embeddedFont>
      <p:font typeface="Architects Daughter" panose="020B0604020202020204" charset="0"/>
      <p:regular r:id="rId73"/>
    </p:embeddedFont>
    <p:embeddedFont>
      <p:font typeface="Garamond" panose="02020404030301010803" pitchFamily="18" charset="0"/>
      <p:regular r:id="rId74"/>
      <p:bold r:id="rId75"/>
      <p:italic r:id="rId76"/>
    </p:embeddedFont>
    <p:embeddedFont>
      <p:font typeface="Wingdings 2" panose="05020102010507070707" pitchFamily="18" charset="2"/>
      <p:regular r:id="rId77"/>
    </p:embeddedFont>
    <p:embeddedFont>
      <p:font typeface="Roboto" panose="02000000000000000000" pitchFamily="2" charset="0"/>
      <p:regular r:id="rId78"/>
      <p:bold r:id="rId79"/>
    </p:embeddedFont>
    <p:embeddedFont>
      <p:font typeface="Barlow" panose="020B0604020202020204" charset="0"/>
      <p:regular r:id="rId80"/>
      <p:bold r:id="rId81"/>
      <p:italic r:id="rId82"/>
      <p:boldItalic r:id="rId83"/>
    </p:embeddedFont>
    <p:embeddedFont>
      <p:font typeface="Lobster Two" panose="02000506000000020003" pitchFamily="2" charset="0"/>
      <p:regular r:id="rId84"/>
      <p:bold r:id="rId85"/>
      <p:italic r:id="rId86"/>
      <p:boldItalic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99"/>
    <a:srgbClr val="00FFFF"/>
    <a:srgbClr val="F3F3F3"/>
    <a:srgbClr val="E1F2CE"/>
    <a:srgbClr val="DAEFC3"/>
    <a:srgbClr val="B8E08C"/>
    <a:srgbClr val="66FF66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02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2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6" Type="http://schemas.openxmlformats.org/officeDocument/2006/relationships/font" Target="fonts/font29.fntdata"/><Relationship Id="rId84" Type="http://schemas.openxmlformats.org/officeDocument/2006/relationships/font" Target="fonts/font37.fntdata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87" Type="http://schemas.openxmlformats.org/officeDocument/2006/relationships/font" Target="fonts/font40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4.fntdata"/><Relationship Id="rId82" Type="http://schemas.openxmlformats.org/officeDocument/2006/relationships/font" Target="fonts/font35.fntdata"/><Relationship Id="rId90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font" Target="fonts/font33.fntdata"/><Relationship Id="rId85" Type="http://schemas.openxmlformats.org/officeDocument/2006/relationships/font" Target="fonts/font3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font" Target="fonts/font36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font" Target="fonts/font34.fntdata"/><Relationship Id="rId86" Type="http://schemas.openxmlformats.org/officeDocument/2006/relationships/font" Target="fonts/font3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AFF61-7C48-474E-96DE-E598D61D933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D84F7-54E3-4B3F-98A4-ABF2BFCD0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57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C6BC8-7C31-41B6-9F8B-14263B9FCFD3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0E931-1267-4144-B512-BFA327724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6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35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922C6F4-6FAD-4011-AC08-4CD380AF1E9A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3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df2416f658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df2416f658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27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AB8F82-23AA-4422-9183-ED55EC1FF934}" type="slidenum">
              <a:rPr lang="en-US" altLang="en-US">
                <a:solidFill>
                  <a:prstClr val="black"/>
                </a:solidFill>
              </a:rPr>
              <a:pPr/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9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1339CC-13C4-403A-ADB8-A7A40003EFDD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04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vi-VN" altLang="en-US" smtClean="0"/>
              <a:t>khi vận động mạnh cơ thể cần nhiều năng lượng nên sẽ tăng tốc độ hô hấp tế bào</a:t>
            </a:r>
            <a:r>
              <a:rPr lang="en-US" altLang="en-US" smtClean="0"/>
              <a:t>.</a:t>
            </a:r>
            <a:r>
              <a:rPr lang="vi-VN" altLang="en-US" smtClean="0"/>
              <a:t> </a:t>
            </a:r>
            <a:r>
              <a:rPr lang="en-US" altLang="en-US" smtClean="0"/>
              <a:t>V</a:t>
            </a:r>
            <a:r>
              <a:rPr lang="vi-VN" altLang="en-US" smtClean="0"/>
              <a:t>ì vậy lượng oxy</a:t>
            </a:r>
            <a:r>
              <a:rPr lang="en-US" altLang="en-US" smtClean="0"/>
              <a:t>gen </a:t>
            </a:r>
            <a:r>
              <a:rPr lang="vi-VN" altLang="en-US" smtClean="0"/>
              <a:t>cần lấy vào sẽ nhiều hơn mức bình thường</a:t>
            </a:r>
            <a:r>
              <a:rPr lang="en-US" altLang="en-US" smtClean="0"/>
              <a:t>.</a:t>
            </a:r>
            <a:r>
              <a:rPr lang="vi-VN" altLang="en-US" smtClean="0"/>
              <a:t> </a:t>
            </a:r>
            <a:r>
              <a:rPr lang="en-US" altLang="en-US" smtClean="0"/>
              <a:t>V</a:t>
            </a:r>
            <a:r>
              <a:rPr lang="vi-VN" altLang="en-US" smtClean="0"/>
              <a:t>iệc đeo khẩu trang đặc biệt là loại khẩu trang </a:t>
            </a:r>
            <a:r>
              <a:rPr lang="en-US" altLang="en-US" smtClean="0"/>
              <a:t>d</a:t>
            </a:r>
            <a:r>
              <a:rPr lang="vi-VN" altLang="en-US" smtClean="0"/>
              <a:t>ày không thoáng khí sẽ hạn chế quá trình </a:t>
            </a:r>
            <a:r>
              <a:rPr lang="en-US" altLang="en-US" smtClean="0"/>
              <a:t>trao đổi khí </a:t>
            </a:r>
            <a:r>
              <a:rPr lang="vi-VN" altLang="en-US" smtClean="0"/>
              <a:t>nên sẽ gây khó thở mệt mỏi mồ hôi ra nhiều và còn gây cảm giác khó chịu</a:t>
            </a: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DC4C8C-343B-4796-AF69-B77A28095FD7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82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83FC5C-CEB9-4510-BBD5-6F984D2F9C39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78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vi-VN" altLang="en-US" smtClean="0"/>
              <a:t>Khi bị sốt cao, quá trình hô hấp tế bào diễn ra mạnh đòi hỏi cần cung cấp nhiều oxygen và thải ra nhiều khí carbon dioxide. Do đó, </a:t>
            </a:r>
            <a:r>
              <a:rPr lang="vi-VN" altLang="en-US" b="1" smtClean="0"/>
              <a:t>để cung cấp đủ oxygen và để tránh cơ thể bị nhiễm độc khí carbon dioxide</a:t>
            </a:r>
            <a:r>
              <a:rPr lang="vi-VN" altLang="en-US" smtClean="0"/>
              <a:t> thì nhịp thở tăng lên.</a:t>
            </a:r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F56AF6-3F56-47CC-85DC-C1FC0E45445E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83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1DC93B-B993-4E97-B826-DFD4BFDAB917}" type="slidenum">
              <a:rPr lang="en-US" altLang="en-US">
                <a:solidFill>
                  <a:prstClr val="black"/>
                </a:solidFill>
              </a:rPr>
              <a:pPr/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8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9.png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0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2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89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130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C734C68-6DDF-4593-97A6-D87CFCB0B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377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7647-3AEF-4EBE-BA83-47AC95489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0746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E5A71-A7A2-4430-A28C-77D371368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2233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3329E-507C-48C3-A224-AE8001E25F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7939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700C4-2205-40C1-B379-445673C332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691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12429-EC35-4FBF-898D-47098AEEC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0936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4C7913-F2CF-4E7D-8FCB-28DC5D592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4836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28ED0-EDD1-4C39-954D-60BFFFED5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52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9A4B-0D0F-48D3-B52A-22077E35B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9305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D7633C95-C444-4E29-AE7C-34E35931C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502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7688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E8242-A142-4402-B1A6-B0F295158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112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271633E-D0C7-423A-AE59-9D0B100BA4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494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97A62-C045-4611-A53C-48E21CE0C8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0924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E8DE9-EF92-4A16-A701-95AB6E564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2308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5E73A-E520-4F1F-83FB-AA4CD16A4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7611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92E30-D89E-4EEE-85DA-A21D08EAA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1455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ED525-F790-48D3-9BE9-5769D674C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4416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5C7FA3-1539-4BDF-AE36-46909F8C9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8170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9FA04-CF69-46CA-890E-17E40EFD1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6699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28249-5036-4860-9F7F-4B0314F16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449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1441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3501" y="2151769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50967" y="1701799"/>
            <a:ext cx="56816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50967" y="4676100"/>
            <a:ext cx="56804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1125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1391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9103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4439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253934" y="24193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7495" y="764767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6079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3406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4483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5673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5624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706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169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6129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2735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71341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2688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18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5521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2834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3840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0384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124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365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4369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1007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 kern="0">
              <a:solidFill>
                <a:srgbClr val="3333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22280851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6167833" y="745200"/>
            <a:ext cx="5073200" cy="538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620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7161267" y="-615533"/>
            <a:ext cx="7986800" cy="79868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288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069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603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80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77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24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55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2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54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96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86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94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43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69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46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62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0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5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1895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B6983-2247-4884-B314-24780F9732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0867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253F2-C3BA-4212-9BA1-DBCEF2C69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968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5E095-7393-4A83-8169-65723EC61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506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DA748-AEFA-4D5A-BD65-867EBE31E0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541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D8B3E-3B1F-4995-A6DC-0313D4F6EF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843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CB4F3-B933-4157-AF01-CA628B7B6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660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6CB2D-E457-4687-BD7C-8EE71180CC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455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C970-E25A-4D46-8C31-770B6236AD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97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99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D9D6E-FE11-43F1-B32E-4DCD45E77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804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869AE-11F3-4C3D-9BE8-81B296F1F4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083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16CCC-1890-49FB-8EC3-73B566AEA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787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46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79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57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99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90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770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9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8443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40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80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58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07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591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0214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00100" y="1240033"/>
            <a:ext cx="5191200" cy="27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00175" y="3985567"/>
            <a:ext cx="5191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362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6" lvl="0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51" lvl="1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27" lvl="2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02" lvl="3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78" lvl="4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54" lvl="5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29" lvl="6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05" lvl="7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81" lvl="8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9553875" y="88766"/>
            <a:ext cx="2761455" cy="1261158"/>
            <a:chOff x="564881" y="1139586"/>
            <a:chExt cx="2071091" cy="945869"/>
          </a:xfrm>
        </p:grpSpPr>
        <p:sp>
          <p:nvSpPr>
            <p:cNvPr id="30" name="Google Shape;30;p4"/>
            <p:cNvSpPr/>
            <p:nvPr/>
          </p:nvSpPr>
          <p:spPr>
            <a:xfrm rot="5846081">
              <a:off x="1603814" y="635669"/>
              <a:ext cx="405706" cy="161973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77709" y="4013752"/>
            <a:ext cx="778045" cy="1264612"/>
            <a:chOff x="58282" y="3010313"/>
            <a:chExt cx="583534" cy="948459"/>
          </a:xfrm>
        </p:grpSpPr>
        <p:grpSp>
          <p:nvGrpSpPr>
            <p:cNvPr id="33" name="Google Shape;33;p4"/>
            <p:cNvGrpSpPr/>
            <p:nvPr/>
          </p:nvGrpSpPr>
          <p:grpSpPr>
            <a:xfrm>
              <a:off x="58282" y="3010313"/>
              <a:ext cx="363880" cy="424721"/>
              <a:chOff x="3043650" y="3588975"/>
              <a:chExt cx="585675" cy="683600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234506" y="3566115"/>
              <a:ext cx="407310" cy="392657"/>
              <a:chOff x="3762575" y="3653050"/>
              <a:chExt cx="496175" cy="478325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" name="Google Shape;49;p4"/>
          <p:cNvGrpSpPr/>
          <p:nvPr/>
        </p:nvGrpSpPr>
        <p:grpSpPr>
          <a:xfrm flipH="1">
            <a:off x="10420367" y="5823585"/>
            <a:ext cx="1895298" cy="1057542"/>
            <a:chOff x="8059283" y="4525012"/>
            <a:chExt cx="1139550" cy="635847"/>
          </a:xfrm>
        </p:grpSpPr>
        <p:grpSp>
          <p:nvGrpSpPr>
            <p:cNvPr id="50" name="Google Shape;50;p4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3" name="Google Shape;53;p4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166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4200" y="719333"/>
            <a:ext cx="57036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244200" y="2292433"/>
            <a:ext cx="5703600" cy="1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8655200" y="4909619"/>
            <a:ext cx="3273676" cy="1997085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8968918" y="1745720"/>
            <a:ext cx="4197675" cy="1997031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816699" y="613486"/>
            <a:ext cx="4269807" cy="2242588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596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6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5784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950972" y="276371"/>
            <a:ext cx="3749318" cy="1969216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7548079" y="4047271"/>
            <a:ext cx="3953863" cy="260156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548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7263968" y="226753"/>
            <a:ext cx="4269807" cy="2242588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90309" y="4826699"/>
            <a:ext cx="1178985" cy="137624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615076" y="5091299"/>
            <a:ext cx="1178985" cy="137624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6808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0010995" y="4470036"/>
            <a:ext cx="1178924" cy="1376178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008269" y="4753251"/>
            <a:ext cx="3563595" cy="217394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0712216" y="5530799"/>
            <a:ext cx="1589343" cy="1396396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840692" y="5595920"/>
            <a:ext cx="929782" cy="108534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350059" y="-1934329"/>
            <a:ext cx="1334163" cy="532695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31"/>
          <p:cNvSpPr/>
          <p:nvPr/>
        </p:nvSpPr>
        <p:spPr>
          <a:xfrm rot="5846015">
            <a:off x="1356968" y="574546"/>
            <a:ext cx="597815" cy="238712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164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1"/>
          </p:nvPr>
        </p:nvSpPr>
        <p:spPr>
          <a:xfrm>
            <a:off x="6090600" y="1356933"/>
            <a:ext cx="5150400" cy="4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432740" y="6279553"/>
            <a:ext cx="589227" cy="448915"/>
          </a:xfrm>
          <a:custGeom>
            <a:avLst/>
            <a:gdLst/>
            <a:ahLst/>
            <a:cxnLst/>
            <a:rect l="l" t="t" r="r" b="b"/>
            <a:pathLst>
              <a:path w="13036" h="9931" extrusionOk="0">
                <a:moveTo>
                  <a:pt x="10507" y="1110"/>
                </a:moveTo>
                <a:lnTo>
                  <a:pt x="10507" y="1110"/>
                </a:lnTo>
                <a:cubicBezTo>
                  <a:pt x="8011" y="2457"/>
                  <a:pt x="5555" y="3883"/>
                  <a:pt x="3179" y="5388"/>
                </a:cubicBezTo>
                <a:lnTo>
                  <a:pt x="3139" y="5349"/>
                </a:lnTo>
                <a:cubicBezTo>
                  <a:pt x="2307" y="5071"/>
                  <a:pt x="1555" y="4715"/>
                  <a:pt x="802" y="4319"/>
                </a:cubicBezTo>
                <a:cubicBezTo>
                  <a:pt x="4050" y="3289"/>
                  <a:pt x="7259" y="2219"/>
                  <a:pt x="10507" y="1110"/>
                </a:cubicBezTo>
                <a:close/>
                <a:moveTo>
                  <a:pt x="10903" y="1387"/>
                </a:moveTo>
                <a:cubicBezTo>
                  <a:pt x="8843" y="2932"/>
                  <a:pt x="6783" y="4477"/>
                  <a:pt x="4684" y="6062"/>
                </a:cubicBezTo>
                <a:cubicBezTo>
                  <a:pt x="4565" y="5824"/>
                  <a:pt x="4407" y="5586"/>
                  <a:pt x="4328" y="5309"/>
                </a:cubicBezTo>
                <a:lnTo>
                  <a:pt x="4288" y="5309"/>
                </a:lnTo>
                <a:cubicBezTo>
                  <a:pt x="4288" y="5269"/>
                  <a:pt x="4288" y="5230"/>
                  <a:pt x="4248" y="5190"/>
                </a:cubicBezTo>
                <a:cubicBezTo>
                  <a:pt x="6427" y="3843"/>
                  <a:pt x="8645" y="2576"/>
                  <a:pt x="10903" y="1387"/>
                </a:cubicBezTo>
                <a:close/>
                <a:moveTo>
                  <a:pt x="12369" y="872"/>
                </a:moveTo>
                <a:lnTo>
                  <a:pt x="12369" y="872"/>
                </a:lnTo>
                <a:cubicBezTo>
                  <a:pt x="11656" y="2259"/>
                  <a:pt x="10784" y="3566"/>
                  <a:pt x="9952" y="4913"/>
                </a:cubicBezTo>
                <a:lnTo>
                  <a:pt x="7140" y="9468"/>
                </a:lnTo>
                <a:cubicBezTo>
                  <a:pt x="6387" y="8478"/>
                  <a:pt x="5555" y="7607"/>
                  <a:pt x="4644" y="6775"/>
                </a:cubicBezTo>
                <a:cubicBezTo>
                  <a:pt x="4605" y="6775"/>
                  <a:pt x="4605" y="6735"/>
                  <a:pt x="4565" y="6735"/>
                </a:cubicBezTo>
                <a:cubicBezTo>
                  <a:pt x="7140" y="4754"/>
                  <a:pt x="9754" y="2813"/>
                  <a:pt x="12369" y="872"/>
                </a:cubicBezTo>
                <a:close/>
                <a:moveTo>
                  <a:pt x="12448" y="1"/>
                </a:moveTo>
                <a:cubicBezTo>
                  <a:pt x="8566" y="1387"/>
                  <a:pt x="4605" y="2695"/>
                  <a:pt x="683" y="3923"/>
                </a:cubicBezTo>
                <a:cubicBezTo>
                  <a:pt x="564" y="3962"/>
                  <a:pt x="525" y="4081"/>
                  <a:pt x="564" y="4200"/>
                </a:cubicBezTo>
                <a:lnTo>
                  <a:pt x="366" y="4081"/>
                </a:lnTo>
                <a:cubicBezTo>
                  <a:pt x="336" y="4066"/>
                  <a:pt x="307" y="4059"/>
                  <a:pt x="280" y="4059"/>
                </a:cubicBezTo>
                <a:cubicBezTo>
                  <a:pt x="95" y="4059"/>
                  <a:pt x="1" y="4374"/>
                  <a:pt x="208" y="4477"/>
                </a:cubicBezTo>
                <a:cubicBezTo>
                  <a:pt x="1079" y="4953"/>
                  <a:pt x="1990" y="5388"/>
                  <a:pt x="2941" y="5745"/>
                </a:cubicBezTo>
                <a:cubicBezTo>
                  <a:pt x="2961" y="5765"/>
                  <a:pt x="2981" y="5774"/>
                  <a:pt x="3001" y="5774"/>
                </a:cubicBezTo>
                <a:cubicBezTo>
                  <a:pt x="3020" y="5774"/>
                  <a:pt x="3040" y="5765"/>
                  <a:pt x="3060" y="5745"/>
                </a:cubicBezTo>
                <a:cubicBezTo>
                  <a:pt x="3109" y="5794"/>
                  <a:pt x="3173" y="5828"/>
                  <a:pt x="3233" y="5828"/>
                </a:cubicBezTo>
                <a:cubicBezTo>
                  <a:pt x="3271" y="5828"/>
                  <a:pt x="3307" y="5815"/>
                  <a:pt x="3337" y="5784"/>
                </a:cubicBezTo>
                <a:lnTo>
                  <a:pt x="3931" y="5428"/>
                </a:lnTo>
                <a:cubicBezTo>
                  <a:pt x="4050" y="5745"/>
                  <a:pt x="4209" y="6022"/>
                  <a:pt x="4367" y="6299"/>
                </a:cubicBezTo>
                <a:lnTo>
                  <a:pt x="3971" y="6616"/>
                </a:lnTo>
                <a:cubicBezTo>
                  <a:pt x="3769" y="6751"/>
                  <a:pt x="3910" y="6999"/>
                  <a:pt x="4102" y="6999"/>
                </a:cubicBezTo>
                <a:cubicBezTo>
                  <a:pt x="4136" y="6999"/>
                  <a:pt x="4173" y="6991"/>
                  <a:pt x="4209" y="6973"/>
                </a:cubicBezTo>
                <a:cubicBezTo>
                  <a:pt x="4248" y="6933"/>
                  <a:pt x="4248" y="6933"/>
                  <a:pt x="4288" y="6894"/>
                </a:cubicBezTo>
                <a:cubicBezTo>
                  <a:pt x="4288" y="6973"/>
                  <a:pt x="4288" y="7012"/>
                  <a:pt x="4367" y="7092"/>
                </a:cubicBezTo>
                <a:cubicBezTo>
                  <a:pt x="5318" y="7923"/>
                  <a:pt x="6189" y="8835"/>
                  <a:pt x="6982" y="9864"/>
                </a:cubicBezTo>
                <a:cubicBezTo>
                  <a:pt x="7005" y="9911"/>
                  <a:pt x="7042" y="9930"/>
                  <a:pt x="7084" y="9930"/>
                </a:cubicBezTo>
                <a:cubicBezTo>
                  <a:pt x="7114" y="9930"/>
                  <a:pt x="7147" y="9920"/>
                  <a:pt x="7180" y="9904"/>
                </a:cubicBezTo>
                <a:cubicBezTo>
                  <a:pt x="7259" y="9904"/>
                  <a:pt x="7338" y="9864"/>
                  <a:pt x="7378" y="9825"/>
                </a:cubicBezTo>
                <a:lnTo>
                  <a:pt x="10349" y="5032"/>
                </a:lnTo>
                <a:cubicBezTo>
                  <a:pt x="11339" y="3566"/>
                  <a:pt x="12210" y="2061"/>
                  <a:pt x="12963" y="516"/>
                </a:cubicBezTo>
                <a:cubicBezTo>
                  <a:pt x="12963" y="437"/>
                  <a:pt x="12963" y="397"/>
                  <a:pt x="12963" y="357"/>
                </a:cubicBezTo>
                <a:cubicBezTo>
                  <a:pt x="13035" y="213"/>
                  <a:pt x="12943" y="35"/>
                  <a:pt x="12776" y="35"/>
                </a:cubicBezTo>
                <a:cubicBezTo>
                  <a:pt x="12759" y="35"/>
                  <a:pt x="12743" y="37"/>
                  <a:pt x="12725" y="41"/>
                </a:cubicBezTo>
                <a:lnTo>
                  <a:pt x="12646" y="41"/>
                </a:lnTo>
                <a:cubicBezTo>
                  <a:pt x="12606" y="1"/>
                  <a:pt x="12527" y="1"/>
                  <a:pt x="12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8" name="Google Shape;348;p19"/>
          <p:cNvGrpSpPr/>
          <p:nvPr/>
        </p:nvGrpSpPr>
        <p:grpSpPr>
          <a:xfrm>
            <a:off x="249040" y="6002105"/>
            <a:ext cx="358096" cy="331491"/>
            <a:chOff x="1412390" y="2258211"/>
            <a:chExt cx="620689" cy="574573"/>
          </a:xfrm>
        </p:grpSpPr>
        <p:sp>
          <p:nvSpPr>
            <p:cNvPr id="349" name="Google Shape;349;p19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2" name="Google Shape;352;p19"/>
          <p:cNvSpPr/>
          <p:nvPr/>
        </p:nvSpPr>
        <p:spPr>
          <a:xfrm>
            <a:off x="43401" y="6450438"/>
            <a:ext cx="460791" cy="341787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9"/>
          <p:cNvSpPr/>
          <p:nvPr/>
        </p:nvSpPr>
        <p:spPr>
          <a:xfrm>
            <a:off x="1107009" y="6396022"/>
            <a:ext cx="167355" cy="17658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19"/>
          <p:cNvSpPr/>
          <p:nvPr/>
        </p:nvSpPr>
        <p:spPr>
          <a:xfrm>
            <a:off x="959731" y="6634912"/>
            <a:ext cx="101405" cy="93551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5" name="Google Shape;355;p19"/>
          <p:cNvSpPr/>
          <p:nvPr/>
        </p:nvSpPr>
        <p:spPr>
          <a:xfrm rot="-6435031">
            <a:off x="11556672" y="100311"/>
            <a:ext cx="347249" cy="470563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19"/>
          <p:cNvSpPr/>
          <p:nvPr/>
        </p:nvSpPr>
        <p:spPr>
          <a:xfrm>
            <a:off x="11317569" y="126322"/>
            <a:ext cx="187816" cy="227029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19"/>
          <p:cNvSpPr/>
          <p:nvPr/>
        </p:nvSpPr>
        <p:spPr>
          <a:xfrm>
            <a:off x="11240966" y="317827"/>
            <a:ext cx="187816" cy="227029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19"/>
          <p:cNvSpPr/>
          <p:nvPr/>
        </p:nvSpPr>
        <p:spPr>
          <a:xfrm rot="1789419">
            <a:off x="11691312" y="667733"/>
            <a:ext cx="328995" cy="278113"/>
          </a:xfrm>
          <a:custGeom>
            <a:avLst/>
            <a:gdLst/>
            <a:ahLst/>
            <a:cxnLst/>
            <a:rect l="l" t="t" r="r" b="b"/>
            <a:pathLst>
              <a:path w="72936" h="61656" extrusionOk="0">
                <a:moveTo>
                  <a:pt x="58129" y="1"/>
                </a:moveTo>
                <a:cubicBezTo>
                  <a:pt x="49636" y="1"/>
                  <a:pt x="41824" y="11632"/>
                  <a:pt x="40726" y="20415"/>
                </a:cubicBezTo>
                <a:cubicBezTo>
                  <a:pt x="35733" y="16358"/>
                  <a:pt x="29227" y="14011"/>
                  <a:pt x="23094" y="14011"/>
                </a:cubicBezTo>
                <a:cubicBezTo>
                  <a:pt x="14674" y="14011"/>
                  <a:pt x="6955" y="18434"/>
                  <a:pt x="4813" y="28930"/>
                </a:cubicBezTo>
                <a:cubicBezTo>
                  <a:pt x="1" y="51884"/>
                  <a:pt x="33321" y="55957"/>
                  <a:pt x="47390" y="61140"/>
                </a:cubicBezTo>
                <a:lnTo>
                  <a:pt x="48501" y="61140"/>
                </a:lnTo>
                <a:cubicBezTo>
                  <a:pt x="48833" y="61473"/>
                  <a:pt x="49241" y="61656"/>
                  <a:pt x="49656" y="61656"/>
                </a:cubicBezTo>
                <a:cubicBezTo>
                  <a:pt x="50165" y="61656"/>
                  <a:pt x="50685" y="61381"/>
                  <a:pt x="51092" y="60770"/>
                </a:cubicBezTo>
                <a:cubicBezTo>
                  <a:pt x="57756" y="51884"/>
                  <a:pt x="62940" y="41888"/>
                  <a:pt x="66642" y="31522"/>
                </a:cubicBezTo>
                <a:cubicBezTo>
                  <a:pt x="69233" y="23376"/>
                  <a:pt x="72936" y="12270"/>
                  <a:pt x="67012" y="4865"/>
                </a:cubicBezTo>
                <a:cubicBezTo>
                  <a:pt x="64139" y="1417"/>
                  <a:pt x="61092" y="1"/>
                  <a:pt x="58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9" name="Google Shape;359;p19"/>
          <p:cNvGrpSpPr/>
          <p:nvPr/>
        </p:nvGrpSpPr>
        <p:grpSpPr>
          <a:xfrm rot="9322877">
            <a:off x="11847693" y="390944"/>
            <a:ext cx="236747" cy="261851"/>
            <a:chOff x="5414907" y="2017485"/>
            <a:chExt cx="220338" cy="243702"/>
          </a:xfrm>
        </p:grpSpPr>
        <p:sp>
          <p:nvSpPr>
            <p:cNvPr id="360" name="Google Shape;360;p19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9318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DBA32C21-FD13-4697-ADCD-F9E33DDFF06F}" type="datetimeFigureOut"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14/02/2023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2885D699-091F-4322-9983-565B97A178FD}" type="slidenum"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804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466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60958" indent="0" algn="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3E1D7"/>
                </a:solidFill>
              </a:defRPr>
            </a:lvl1pPr>
          </a:lstStyle>
          <a:p>
            <a:fld id="{2582BCDF-ACDA-49FF-B7EE-00D288D3A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150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5DB7B-43FB-4BFD-B04C-3626094987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018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466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3E1D7"/>
                </a:solidFill>
              </a:defRPr>
            </a:lvl1pPr>
          </a:lstStyle>
          <a:p>
            <a:fld id="{76BA33ED-19EC-41BB-8F82-AAFC7E5A5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887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28614-6273-4223-B89B-BC350BA660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3630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57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DF12-A08F-451E-ACED-667BC1D2FA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2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71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6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58232-F89A-4AC6-836C-477BC7AFCC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8773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53671-47D1-4D6F-9BDB-1020CC58D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4514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1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4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867"/>
            </a:lvl1pPr>
            <a:lvl2pPr indent="0" algn="l">
              <a:buNone/>
              <a:defRPr sz="1600"/>
            </a:lvl2pPr>
            <a:lvl3pPr indent="0" algn="l">
              <a:buNone/>
              <a:defRPr sz="1333"/>
            </a:lvl3pPr>
            <a:lvl4pPr indent="0" algn="l">
              <a:buNone/>
              <a:defRPr sz="1200"/>
            </a:lvl4pPr>
            <a:lvl5pPr indent="0" algn="l"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3733"/>
            </a:lvl1pPr>
            <a:lvl2pPr>
              <a:defRPr sz="3467"/>
            </a:lvl2pPr>
            <a:lvl3pPr>
              <a:defRPr sz="3200"/>
            </a:lvl3pPr>
            <a:lvl4pPr>
              <a:defRPr sz="2667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DDB5E-D7AC-417A-B55D-9127FAF6D2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9878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701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6633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20885"/>
            <a:ext cx="6350000" cy="63711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6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667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333"/>
              </a:spcBef>
              <a:buFontTx/>
              <a:buNone/>
              <a:defRPr sz="17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4267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6183"/>
          </a:xfrm>
        </p:spPr>
        <p:txBody>
          <a:bodyPr/>
          <a:lstStyle>
            <a:lvl1pPr>
              <a:defRPr/>
            </a:lvl1pPr>
          </a:lstStyle>
          <a:p>
            <a:fld id="{9A87FDF6-571F-4805-A1FC-A0B4A4586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8916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809EB-D95C-40D8-9CF6-CC97DAF1C4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43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</a:rPr>
              <a:t>GV :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B53CB-527E-4FB1-8463-EEA90BBF2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1508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D014208D-A060-4B76-ACE2-D20D966CF0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522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10999-8EDF-444A-BAD4-E58B21DD9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237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C3DB5803-2959-4AA0-B0C9-03A231D79A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966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A59DF-9C8F-4D2D-824A-70A606D53E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75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5671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654AC-BAA3-4CB7-A592-2431E2BDC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7498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EF5CC-D39A-46E0-863E-908F4AEAB1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411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D077E-281C-4A1F-A759-5B418E2FD3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8439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AE88E-BDF3-468C-8F94-7B7DF94B9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6610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2498D3-D26D-4915-96F2-ABAB5CB22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829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A1FBB-A653-4E99-B759-548A17372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2653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E77CA-1461-46BF-809E-B695BBC87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8333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7CA9E4A5-B0B3-483D-B8F1-23A9FEFCBE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649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B0C5-4BD3-4A9E-A1EB-C69729A34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3320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B1CE9E41-0B33-4452-8F02-8268E323A1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440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211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EC35C-5084-4AD2-87FB-66F1E8F04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6983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A0BB8-0343-424B-AFD6-DDA8FB9FD5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4611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A46A7-FFE9-4CD6-B08C-F17C3D0AAA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33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B630-FBE5-46DD-97B6-6373DA0F4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0465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9BC1-0D61-482E-A31C-6AE2C7FB82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4563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76F176-CB7B-4A3D-AA05-7EB20B3225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381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5B4BD-9262-4B00-9D8F-51C3BC77F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3863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D060E-A8B5-4FBA-85B9-257874ED7B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1098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8BE7305-BDF4-4960-A9A2-A1BEFCCF9A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800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F4AC2-69C3-48B3-A857-8074138C8A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43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image" Target="../media/image1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9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27" r:id="rId18"/>
    <p:sldLayoutId id="2147483728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37783-6A72-4947-AA8E-E280D85396DE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3081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40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7707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4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006389-C0F3-41DD-9A82-3CF330933BD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9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0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1840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9372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>
          <p15:clr>
            <a:srgbClr val="EA4335"/>
          </p15:clr>
        </p15:guide>
        <p15:guide id="2" pos="726">
          <p15:clr>
            <a:srgbClr val="EA4335"/>
          </p15:clr>
        </p15:guide>
        <p15:guide id="3" orient="horz" pos="4640">
          <p15:clr>
            <a:srgbClr val="EA4335"/>
          </p15:clr>
        </p15:guide>
        <p15:guide id="4" pos="849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8467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8466"/>
            <a:ext cx="6350000" cy="6392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1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4634"/>
            <a:ext cx="10972800" cy="438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F497D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61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1F497D">
                    <a:shade val="90000"/>
                  </a:srgbClr>
                </a:solidFill>
                <a:latin typeface="Times New Roman" panose="02020603050405020304" pitchFamily="18" charset="0"/>
              </a:rPr>
              <a:t>GV :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618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1D457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2C3E4E-5365-453E-A0D6-7EA8515B95D2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1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74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667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667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667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667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667">
          <a:solidFill>
            <a:schemeClr val="tx2"/>
          </a:solidFill>
          <a:latin typeface="Calibri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6667">
          <a:solidFill>
            <a:schemeClr val="tx2"/>
          </a:solidFill>
          <a:latin typeface="Calibri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6667">
          <a:solidFill>
            <a:schemeClr val="tx2"/>
          </a:solidFill>
          <a:latin typeface="Calibri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6667">
          <a:solidFill>
            <a:schemeClr val="tx2"/>
          </a:solidFill>
          <a:latin typeface="Calibri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6667">
          <a:solidFill>
            <a:schemeClr val="tx2"/>
          </a:solidFill>
          <a:latin typeface="Calibri" pitchFamily="34" charset="0"/>
        </a:defRPr>
      </a:lvl9pPr>
    </p:titleStyle>
    <p:bodyStyle>
      <a:lvl1pPr marL="364058" indent="-364058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5000"/>
        <a:buFont typeface="Wingdings 2" panose="05020102010507070707" pitchFamily="18" charset="2"/>
        <a:buChar char="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52996" indent="-32807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2807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227" indent="-279393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65000"/>
        <a:buFont typeface="Wingdings 2" panose="05020102010507070707" pitchFamily="18" charset="2"/>
        <a:buChar char="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949402" indent="-279393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65000"/>
        <a:buFont typeface="Wingdings 2" panose="05020102010507070707" pitchFamily="18" charset="2"/>
        <a:buChar char="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16422" indent="-28040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1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243834" algn="l" rtl="0" eaLnBrk="1" latinLnBrk="0" hangingPunct="1">
        <a:spcBef>
          <a:spcPct val="20000"/>
        </a:spcBef>
        <a:buClr>
          <a:schemeClr val="tx2"/>
        </a:buClr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24383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100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320530-4C4C-4350-BF6D-ADA733A47C8B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4105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18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020C2-4526-43BF-93F7-C0B04D49B0DB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3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A2240E-F2C6-4B14-BB51-B8AC2C0ED28E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24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6" Type="http://schemas.openxmlformats.org/officeDocument/2006/relationships/slide" Target="slide33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6.xml"/><Relationship Id="rId6" Type="http://schemas.openxmlformats.org/officeDocument/2006/relationships/slide" Target="slide33.xml"/><Relationship Id="rId5" Type="http://schemas.openxmlformats.org/officeDocument/2006/relationships/image" Target="../media/image49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33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8.xml"/><Relationship Id="rId6" Type="http://schemas.openxmlformats.org/officeDocument/2006/relationships/slide" Target="slide33.xml"/><Relationship Id="rId5" Type="http://schemas.openxmlformats.org/officeDocument/2006/relationships/image" Target="../media/image49.png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3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9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33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9.png"/><Relationship Id="rId4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6.xml"/><Relationship Id="rId6" Type="http://schemas.openxmlformats.org/officeDocument/2006/relationships/slide" Target="slide33.xml"/><Relationship Id="rId5" Type="http://schemas.openxmlformats.org/officeDocument/2006/relationships/image" Target="../media/image49.png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64.xml"/><Relationship Id="rId7" Type="http://schemas.openxmlformats.org/officeDocument/2006/relationships/slide" Target="slide6.xml"/><Relationship Id="rId12" Type="http://schemas.openxmlformats.org/officeDocument/2006/relationships/image" Target="../media/image3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31.gif"/><Relationship Id="rId5" Type="http://schemas.openxmlformats.org/officeDocument/2006/relationships/slide" Target="slide4.xml"/><Relationship Id="rId10" Type="http://schemas.openxmlformats.org/officeDocument/2006/relationships/image" Target="../media/image30.gif"/><Relationship Id="rId4" Type="http://schemas.openxmlformats.org/officeDocument/2006/relationships/image" Target="../media/image28.png"/><Relationship Id="rId9" Type="http://schemas.openxmlformats.org/officeDocument/2006/relationships/image" Target="../media/image2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3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3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4.png"/><Relationship Id="rId3" Type="http://schemas.openxmlformats.org/officeDocument/2006/relationships/audio" Target="../media/media5.WAV"/><Relationship Id="rId7" Type="http://schemas.openxmlformats.org/officeDocument/2006/relationships/image" Target="../media/image50.wmf"/><Relationship Id="rId12" Type="http://schemas.openxmlformats.org/officeDocument/2006/relationships/slide" Target="slide34.xml"/><Relationship Id="rId2" Type="http://schemas.microsoft.com/office/2007/relationships/media" Target="../media/media5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hyperlink" Target="05%20Tam%20Doan%20-%20Tinh%20Cay%20Va%20Dat.wma" TargetMode="External"/><Relationship Id="rId5" Type="http://schemas.openxmlformats.org/officeDocument/2006/relationships/image" Target="../media/image52.gif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53.gif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*</a:t>
            </a:r>
            <a:endParaRPr lang="en-US" altLang="en-US" dirty="0" smtClean="0"/>
          </a:p>
        </p:txBody>
      </p:sp>
      <p:pic>
        <p:nvPicPr>
          <p:cNvPr id="20483" name="Picture 2" descr="EJ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175592" y="-69574"/>
            <a:ext cx="125431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th_1_070216wd103_m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76800"/>
            <a:ext cx="579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Entertainment-02-june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565" y="5105401"/>
            <a:ext cx="2057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2706757" y="2522537"/>
            <a:ext cx="78486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VỀ DỰ GIỜ HỘI THI GIÁO VIÊN DẠY GIỎI CẤP 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THÀNH PHỐ.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THCS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7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7" name="WordArt 8"/>
          <p:cNvSpPr>
            <a:spLocks noChangeArrowheads="1" noChangeShapeType="1" noTextEdit="1"/>
          </p:cNvSpPr>
          <p:nvPr/>
        </p:nvSpPr>
        <p:spPr bwMode="auto">
          <a:xfrm>
            <a:off x="3048000" y="1295400"/>
            <a:ext cx="69342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</p:txBody>
      </p:sp>
    </p:spTree>
    <p:extLst>
      <p:ext uri="{BB962C8B-B14F-4D97-AF65-F5344CB8AC3E}">
        <p14:creationId xmlns:p14="http://schemas.microsoft.com/office/powerpoint/2010/main" val="421789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608" y="227940"/>
            <a:ext cx="11731558" cy="6432530"/>
          </a:xfrm>
          <a:prstGeom prst="rect">
            <a:avLst/>
          </a:prstGeom>
          <a:solidFill>
            <a:schemeClr val="bg1"/>
          </a:solidFill>
          <a:ln w="57150" cmpd="tri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1. Video                                              3. PowerPoint</a:t>
            </a:r>
          </a:p>
          <a:p>
            <a:pPr algn="just">
              <a:defRPr/>
            </a:pPr>
            <a:endParaRPr lang="en-US" altLang="en-US" sz="36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(4 </a:t>
            </a:r>
            <a:r>
              <a:rPr lang="en-US" altLang="en-US" sz="3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180142" y="857771"/>
            <a:ext cx="4731026" cy="0"/>
          </a:xfrm>
          <a:prstGeom prst="line">
            <a:avLst/>
          </a:prstGeom>
          <a:ln w="5715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005072" y="1943100"/>
            <a:ext cx="3630879" cy="1719072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2.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tin </a:t>
            </a:r>
          </a:p>
          <a:p>
            <a:pPr algn="ctr"/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mục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I .  SGK /</a:t>
            </a:r>
          </a:p>
          <a:p>
            <a:pPr algn="ctr"/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113+ 114  </a:t>
            </a:r>
            <a:endParaRPr lang="vi-VN" sz="3600" kern="0" dirty="0">
              <a:solidFill>
                <a:srgbClr val="282828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38" y="2542032"/>
            <a:ext cx="3158441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2032"/>
            <a:ext cx="309372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030" y="364763"/>
            <a:ext cx="11943762" cy="6247864"/>
          </a:xfrm>
          <a:prstGeom prst="rect">
            <a:avLst/>
          </a:prstGeom>
          <a:solidFill>
            <a:schemeClr val="bg1"/>
          </a:solidFill>
          <a:ln w="57150" cmpd="tri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40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Video                                                          3. PowerPoint</a:t>
            </a:r>
            <a:endParaRPr lang="en-US" altLang="en-US" sz="32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4551" y="1709928"/>
            <a:ext cx="3642985" cy="1103414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2.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tin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mục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I . SGK /113+ 114  </a:t>
            </a:r>
            <a:endParaRPr lang="vi-VN" sz="3200" kern="0" dirty="0">
              <a:solidFill>
                <a:srgbClr val="282828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80" y="2179586"/>
            <a:ext cx="3315973" cy="2950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0" y="2179586"/>
            <a:ext cx="3153793" cy="2950198"/>
          </a:xfrm>
          <a:prstGeom prst="rect">
            <a:avLst/>
          </a:prstGeom>
        </p:spPr>
      </p:pic>
      <p:pic>
        <p:nvPicPr>
          <p:cNvPr id="2" name="6 phút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9352" y="3024650"/>
            <a:ext cx="4133088" cy="246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Pictures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133600" y="-46840"/>
            <a:ext cx="7924800" cy="1323439"/>
          </a:xfrm>
          <a:prstGeom prst="rect">
            <a:avLst/>
          </a:prstGeom>
          <a:solidFill>
            <a:srgbClr val="FAC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TRÒ </a:t>
            </a:r>
            <a:r>
              <a:rPr lang="en-US" alt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CHƠI “AI NHANH HƠN</a:t>
            </a:r>
            <a:r>
              <a:rPr lang="en-US" altLang="en-US" sz="4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”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lớn</a:t>
            </a:r>
            <a:r>
              <a:rPr lang="en-US" altLang="en-US" sz="4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( 4 </a:t>
            </a:r>
            <a:r>
              <a:rPr lang="en-US" altLang="en-US" sz="40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4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)</a:t>
            </a:r>
            <a:endParaRPr lang="en-US" altLang="en-US" sz="4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800" y="1356758"/>
            <a:ext cx="10566400" cy="4770152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 THỨC CHƠI : GHÉP HÌNH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NỘI DUNG : MỖI ĐỘI </a:t>
            </a:r>
            <a:r>
              <a:rPr lang="en-US" sz="3733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 CÁC 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MẢNH GHÉP NHỎ </a:t>
            </a:r>
            <a:r>
              <a:rPr lang="en-US" sz="3733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GHÉP VÀO KHỔ GIẤY A1 HOÀN THÀNH 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sz="3733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 ĐỒ TƯ DUY VỀ CÁC YẾU TỐ ẢNH HƯỞNG ĐẾN HÔ HẤP CỦA TẾ BÀO.</a:t>
            </a:r>
            <a:endParaRPr lang="en-US" sz="37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CÁC ĐỘI ĐÁNH GIÁ CHÉO KẾT THEO TIÊU CHIS ĐÁNH GIÁ.</a:t>
            </a:r>
            <a:endParaRPr lang="en-US" sz="37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920" y="-314960"/>
            <a:ext cx="12903200" cy="79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2424" y="1216152"/>
            <a:ext cx="6071616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4"/>
          <p:cNvSpPr txBox="1">
            <a:spLocks noGrp="1"/>
          </p:cNvSpPr>
          <p:nvPr>
            <p:ph type="title"/>
          </p:nvPr>
        </p:nvSpPr>
        <p:spPr>
          <a:xfrm>
            <a:off x="655429" y="318963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vi-VN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</a:t>
            </a:r>
            <a:r>
              <a:rPr lang="vi-VN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en-US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2" name="Google Shape;852;p54"/>
          <p:cNvSpPr txBox="1">
            <a:spLocks noGrp="1"/>
          </p:cNvSpPr>
          <p:nvPr>
            <p:ph type="subTitle" idx="1"/>
          </p:nvPr>
        </p:nvSpPr>
        <p:spPr>
          <a:xfrm>
            <a:off x="445799" y="3086059"/>
            <a:ext cx="4156590" cy="3175846"/>
          </a:xfrm>
          <a:prstGeom prst="rect">
            <a:avLst/>
          </a:prstGeom>
          <a:ln w="38100">
            <a:solidFill>
              <a:srgbClr val="3366FF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1600"/>
              </a:spcAft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0.5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3" name="Google Shape;853;p54"/>
          <p:cNvSpPr txBox="1">
            <a:spLocks noGrp="1"/>
          </p:cNvSpPr>
          <p:nvPr>
            <p:ph type="subTitle" idx="2"/>
          </p:nvPr>
        </p:nvSpPr>
        <p:spPr>
          <a:xfrm>
            <a:off x="1111066" y="2442813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4" name="Google Shape;854;p54"/>
          <p:cNvSpPr txBox="1">
            <a:spLocks noGrp="1"/>
          </p:cNvSpPr>
          <p:nvPr>
            <p:ph type="subTitle" idx="3"/>
          </p:nvPr>
        </p:nvSpPr>
        <p:spPr>
          <a:xfrm>
            <a:off x="5118761" y="3059140"/>
            <a:ext cx="2801566" cy="3202766"/>
          </a:xfrm>
          <a:prstGeom prst="rect">
            <a:avLst/>
          </a:prstGeom>
          <a:ln w="38100">
            <a:solidFill>
              <a:srgbClr val="3366FF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Ý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kỉ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luật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>
              <a:spcAft>
                <a:spcPts val="160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(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Bị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nhắc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nhở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điểm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</a:t>
            </a:r>
            <a:endParaRPr sz="3600" b="1" dirty="0"/>
          </a:p>
        </p:txBody>
      </p:sp>
      <p:sp>
        <p:nvSpPr>
          <p:cNvPr id="856" name="Google Shape;856;p54"/>
          <p:cNvSpPr txBox="1">
            <a:spLocks noGrp="1"/>
          </p:cNvSpPr>
          <p:nvPr>
            <p:ph type="subTitle" idx="5"/>
          </p:nvPr>
        </p:nvSpPr>
        <p:spPr>
          <a:xfrm>
            <a:off x="8461232" y="3055595"/>
            <a:ext cx="3013500" cy="3206310"/>
          </a:xfrm>
          <a:prstGeom prst="rect">
            <a:avLst/>
          </a:prstGeom>
          <a:ln w="38100">
            <a:solidFill>
              <a:srgbClr val="3366FF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Thẩm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mỹ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>
              <a:spcAft>
                <a:spcPts val="1600"/>
              </a:spcAft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ố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lí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sáng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Trang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trí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đồ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tư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duy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đẹp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</a:p>
          <a:p>
            <a:pPr>
              <a:spcAft>
                <a:spcPts val="1600"/>
              </a:spcAft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>
              <a:spcAft>
                <a:spcPts val="1600"/>
              </a:spcAft>
            </a:pPr>
            <a:endParaRPr dirty="0"/>
          </a:p>
        </p:txBody>
      </p:sp>
      <p:grpSp>
        <p:nvGrpSpPr>
          <p:cNvPr id="871" name="Google Shape;871;p54"/>
          <p:cNvGrpSpPr/>
          <p:nvPr/>
        </p:nvGrpSpPr>
        <p:grpSpPr>
          <a:xfrm>
            <a:off x="9292815" y="1320144"/>
            <a:ext cx="1177457" cy="934560"/>
            <a:chOff x="-20945825" y="3692175"/>
            <a:chExt cx="304050" cy="303850"/>
          </a:xfrm>
        </p:grpSpPr>
        <p:sp>
          <p:nvSpPr>
            <p:cNvPr id="872" name="Google Shape;872;p54"/>
            <p:cNvSpPr/>
            <p:nvPr/>
          </p:nvSpPr>
          <p:spPr>
            <a:xfrm>
              <a:off x="-20841850" y="3692175"/>
              <a:ext cx="92950" cy="89600"/>
            </a:xfrm>
            <a:custGeom>
              <a:avLst/>
              <a:gdLst/>
              <a:ahLst/>
              <a:cxnLst/>
              <a:rect l="l" t="t" r="r" b="b"/>
              <a:pathLst>
                <a:path w="3718" h="3584" extrusionOk="0">
                  <a:moveTo>
                    <a:pt x="410" y="0"/>
                  </a:moveTo>
                  <a:cubicBezTo>
                    <a:pt x="323" y="0"/>
                    <a:pt x="237" y="40"/>
                    <a:pt x="158" y="118"/>
                  </a:cubicBezTo>
                  <a:cubicBezTo>
                    <a:pt x="0" y="276"/>
                    <a:pt x="0" y="465"/>
                    <a:pt x="158" y="622"/>
                  </a:cubicBezTo>
                  <a:lnTo>
                    <a:pt x="819" y="1221"/>
                  </a:lnTo>
                  <a:cubicBezTo>
                    <a:pt x="630" y="1442"/>
                    <a:pt x="473" y="1788"/>
                    <a:pt x="473" y="2166"/>
                  </a:cubicBezTo>
                  <a:cubicBezTo>
                    <a:pt x="473" y="2954"/>
                    <a:pt x="1103" y="3584"/>
                    <a:pt x="1891" y="3584"/>
                  </a:cubicBezTo>
                  <a:cubicBezTo>
                    <a:pt x="2678" y="3584"/>
                    <a:pt x="3308" y="2954"/>
                    <a:pt x="3308" y="2166"/>
                  </a:cubicBezTo>
                  <a:cubicBezTo>
                    <a:pt x="3308" y="1788"/>
                    <a:pt x="3182" y="1473"/>
                    <a:pt x="2962" y="1221"/>
                  </a:cubicBezTo>
                  <a:lnTo>
                    <a:pt x="3560" y="622"/>
                  </a:lnTo>
                  <a:cubicBezTo>
                    <a:pt x="3718" y="465"/>
                    <a:pt x="3718" y="276"/>
                    <a:pt x="3560" y="118"/>
                  </a:cubicBezTo>
                  <a:cubicBezTo>
                    <a:pt x="3482" y="40"/>
                    <a:pt x="3387" y="0"/>
                    <a:pt x="3293" y="0"/>
                  </a:cubicBezTo>
                  <a:cubicBezTo>
                    <a:pt x="3198" y="0"/>
                    <a:pt x="3103" y="40"/>
                    <a:pt x="3025" y="118"/>
                  </a:cubicBezTo>
                  <a:lnTo>
                    <a:pt x="2332" y="811"/>
                  </a:lnTo>
                  <a:cubicBezTo>
                    <a:pt x="2174" y="780"/>
                    <a:pt x="2017" y="748"/>
                    <a:pt x="1859" y="748"/>
                  </a:cubicBezTo>
                  <a:cubicBezTo>
                    <a:pt x="1702" y="748"/>
                    <a:pt x="1544" y="780"/>
                    <a:pt x="1386" y="811"/>
                  </a:cubicBezTo>
                  <a:lnTo>
                    <a:pt x="662" y="118"/>
                  </a:lnTo>
                  <a:cubicBezTo>
                    <a:pt x="583" y="40"/>
                    <a:pt x="496" y="0"/>
                    <a:pt x="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54"/>
            <p:cNvSpPr/>
            <p:nvPr/>
          </p:nvSpPr>
          <p:spPr>
            <a:xfrm>
              <a:off x="-20945825" y="3746325"/>
              <a:ext cx="304050" cy="70900"/>
            </a:xfrm>
            <a:custGeom>
              <a:avLst/>
              <a:gdLst/>
              <a:ahLst/>
              <a:cxnLst/>
              <a:rect l="l" t="t" r="r" b="b"/>
              <a:pathLst>
                <a:path w="12162" h="2836" extrusionOk="0"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1953"/>
                  </a:lnTo>
                  <a:cubicBezTo>
                    <a:pt x="1" y="2426"/>
                    <a:pt x="379" y="2836"/>
                    <a:pt x="851" y="2836"/>
                  </a:cubicBezTo>
                  <a:lnTo>
                    <a:pt x="11311" y="2836"/>
                  </a:lnTo>
                  <a:cubicBezTo>
                    <a:pt x="11783" y="2836"/>
                    <a:pt x="12162" y="2426"/>
                    <a:pt x="12162" y="1953"/>
                  </a:cubicBezTo>
                  <a:lnTo>
                    <a:pt x="12162" y="1071"/>
                  </a:lnTo>
                  <a:cubicBezTo>
                    <a:pt x="12162" y="473"/>
                    <a:pt x="11657" y="0"/>
                    <a:pt x="11059" y="0"/>
                  </a:cubicBezTo>
                  <a:cubicBezTo>
                    <a:pt x="9988" y="0"/>
                    <a:pt x="8916" y="284"/>
                    <a:pt x="8034" y="819"/>
                  </a:cubicBezTo>
                  <a:cubicBezTo>
                    <a:pt x="7719" y="1607"/>
                    <a:pt x="6932" y="2174"/>
                    <a:pt x="6050" y="2174"/>
                  </a:cubicBezTo>
                  <a:cubicBezTo>
                    <a:pt x="5136" y="2174"/>
                    <a:pt x="4411" y="1607"/>
                    <a:pt x="4096" y="819"/>
                  </a:cubicBezTo>
                  <a:cubicBezTo>
                    <a:pt x="3183" y="315"/>
                    <a:pt x="2111" y="0"/>
                    <a:pt x="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54"/>
            <p:cNvSpPr/>
            <p:nvPr/>
          </p:nvSpPr>
          <p:spPr>
            <a:xfrm>
              <a:off x="-20814300" y="3864450"/>
              <a:ext cx="39425" cy="131575"/>
            </a:xfrm>
            <a:custGeom>
              <a:avLst/>
              <a:gdLst/>
              <a:ahLst/>
              <a:cxnLst/>
              <a:rect l="l" t="t" r="r" b="b"/>
              <a:pathLst>
                <a:path w="1577" h="5263" extrusionOk="0">
                  <a:moveTo>
                    <a:pt x="789" y="1"/>
                  </a:moveTo>
                  <a:cubicBezTo>
                    <a:pt x="568" y="221"/>
                    <a:pt x="284" y="410"/>
                    <a:pt x="1" y="631"/>
                  </a:cubicBezTo>
                  <a:cubicBezTo>
                    <a:pt x="127" y="757"/>
                    <a:pt x="284" y="852"/>
                    <a:pt x="442" y="883"/>
                  </a:cubicBezTo>
                  <a:lnTo>
                    <a:pt x="442" y="4916"/>
                  </a:lnTo>
                  <a:cubicBezTo>
                    <a:pt x="442" y="5105"/>
                    <a:pt x="600" y="5262"/>
                    <a:pt x="789" y="5262"/>
                  </a:cubicBezTo>
                  <a:cubicBezTo>
                    <a:pt x="978" y="5262"/>
                    <a:pt x="1135" y="5105"/>
                    <a:pt x="1135" y="4916"/>
                  </a:cubicBezTo>
                  <a:lnTo>
                    <a:pt x="1135" y="883"/>
                  </a:lnTo>
                  <a:cubicBezTo>
                    <a:pt x="1293" y="852"/>
                    <a:pt x="1450" y="757"/>
                    <a:pt x="1576" y="631"/>
                  </a:cubicBezTo>
                  <a:cubicBezTo>
                    <a:pt x="1293" y="410"/>
                    <a:pt x="1041" y="221"/>
                    <a:pt x="7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54"/>
            <p:cNvSpPr/>
            <p:nvPr/>
          </p:nvSpPr>
          <p:spPr>
            <a:xfrm>
              <a:off x="-20929275" y="3834525"/>
              <a:ext cx="268600" cy="53600"/>
            </a:xfrm>
            <a:custGeom>
              <a:avLst/>
              <a:gdLst/>
              <a:ahLst/>
              <a:cxnLst/>
              <a:rect l="l" t="t" r="r" b="b"/>
              <a:pathLst>
                <a:path w="10744" h="2144" extrusionOk="0">
                  <a:moveTo>
                    <a:pt x="788" y="1"/>
                  </a:moveTo>
                  <a:cubicBezTo>
                    <a:pt x="441" y="1"/>
                    <a:pt x="126" y="284"/>
                    <a:pt x="32" y="631"/>
                  </a:cubicBezTo>
                  <a:cubicBezTo>
                    <a:pt x="0" y="788"/>
                    <a:pt x="0" y="914"/>
                    <a:pt x="0" y="1072"/>
                  </a:cubicBezTo>
                  <a:cubicBezTo>
                    <a:pt x="0" y="1670"/>
                    <a:pt x="473" y="2143"/>
                    <a:pt x="1071" y="2143"/>
                  </a:cubicBezTo>
                  <a:cubicBezTo>
                    <a:pt x="2111" y="2143"/>
                    <a:pt x="3308" y="1828"/>
                    <a:pt x="4253" y="1103"/>
                  </a:cubicBezTo>
                  <a:lnTo>
                    <a:pt x="4285" y="1072"/>
                  </a:lnTo>
                  <a:cubicBezTo>
                    <a:pt x="4537" y="914"/>
                    <a:pt x="4757" y="725"/>
                    <a:pt x="5009" y="473"/>
                  </a:cubicBezTo>
                  <a:lnTo>
                    <a:pt x="5104" y="379"/>
                  </a:lnTo>
                  <a:cubicBezTo>
                    <a:pt x="5167" y="316"/>
                    <a:pt x="5262" y="284"/>
                    <a:pt x="5360" y="284"/>
                  </a:cubicBezTo>
                  <a:cubicBezTo>
                    <a:pt x="5458" y="284"/>
                    <a:pt x="5561" y="316"/>
                    <a:pt x="5640" y="379"/>
                  </a:cubicBezTo>
                  <a:lnTo>
                    <a:pt x="5766" y="473"/>
                  </a:lnTo>
                  <a:cubicBezTo>
                    <a:pt x="5955" y="694"/>
                    <a:pt x="6175" y="914"/>
                    <a:pt x="6459" y="1072"/>
                  </a:cubicBezTo>
                  <a:lnTo>
                    <a:pt x="6490" y="1103"/>
                  </a:lnTo>
                  <a:cubicBezTo>
                    <a:pt x="7341" y="1702"/>
                    <a:pt x="8475" y="2143"/>
                    <a:pt x="9704" y="2143"/>
                  </a:cubicBezTo>
                  <a:cubicBezTo>
                    <a:pt x="10271" y="2143"/>
                    <a:pt x="10743" y="1670"/>
                    <a:pt x="10743" y="1072"/>
                  </a:cubicBezTo>
                  <a:cubicBezTo>
                    <a:pt x="10743" y="914"/>
                    <a:pt x="10743" y="788"/>
                    <a:pt x="10712" y="631"/>
                  </a:cubicBezTo>
                  <a:cubicBezTo>
                    <a:pt x="10712" y="284"/>
                    <a:pt x="10397" y="1"/>
                    <a:pt x="9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4"/>
          <p:cNvGrpSpPr/>
          <p:nvPr/>
        </p:nvGrpSpPr>
        <p:grpSpPr>
          <a:xfrm>
            <a:off x="1823828" y="1320144"/>
            <a:ext cx="1583433" cy="916025"/>
            <a:chOff x="-20571700" y="3722875"/>
            <a:chExt cx="304050" cy="220375"/>
          </a:xfrm>
        </p:grpSpPr>
        <p:sp>
          <p:nvSpPr>
            <p:cNvPr id="884" name="Google Shape;884;p54"/>
            <p:cNvSpPr/>
            <p:nvPr/>
          </p:nvSpPr>
          <p:spPr>
            <a:xfrm>
              <a:off x="-20333850" y="3728200"/>
              <a:ext cx="66200" cy="35475"/>
            </a:xfrm>
            <a:custGeom>
              <a:avLst/>
              <a:gdLst/>
              <a:ahLst/>
              <a:cxnLst/>
              <a:rect l="l" t="t" r="r" b="b"/>
              <a:pathLst>
                <a:path w="2648" h="1419" extrusionOk="0">
                  <a:moveTo>
                    <a:pt x="2301" y="1"/>
                  </a:moveTo>
                  <a:cubicBezTo>
                    <a:pt x="1324" y="1"/>
                    <a:pt x="411" y="599"/>
                    <a:pt x="1" y="1418"/>
                  </a:cubicBezTo>
                  <a:lnTo>
                    <a:pt x="820" y="1418"/>
                  </a:lnTo>
                  <a:cubicBezTo>
                    <a:pt x="1135" y="1040"/>
                    <a:pt x="1702" y="725"/>
                    <a:pt x="2301" y="725"/>
                  </a:cubicBezTo>
                  <a:cubicBezTo>
                    <a:pt x="2490" y="725"/>
                    <a:pt x="2647" y="568"/>
                    <a:pt x="2647" y="379"/>
                  </a:cubicBezTo>
                  <a:cubicBezTo>
                    <a:pt x="2647" y="158"/>
                    <a:pt x="2490" y="1"/>
                    <a:pt x="2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54"/>
            <p:cNvSpPr/>
            <p:nvPr/>
          </p:nvSpPr>
          <p:spPr>
            <a:xfrm>
              <a:off x="-20571700" y="3782550"/>
              <a:ext cx="49650" cy="51225"/>
            </a:xfrm>
            <a:custGeom>
              <a:avLst/>
              <a:gdLst/>
              <a:ahLst/>
              <a:cxnLst/>
              <a:rect l="l" t="t" r="r" b="b"/>
              <a:pathLst>
                <a:path w="1986" h="2049" extrusionOk="0">
                  <a:moveTo>
                    <a:pt x="379" y="0"/>
                  </a:moveTo>
                  <a:cubicBezTo>
                    <a:pt x="189" y="0"/>
                    <a:pt x="32" y="158"/>
                    <a:pt x="32" y="347"/>
                  </a:cubicBezTo>
                  <a:cubicBezTo>
                    <a:pt x="0" y="473"/>
                    <a:pt x="0" y="599"/>
                    <a:pt x="32" y="725"/>
                  </a:cubicBezTo>
                  <a:cubicBezTo>
                    <a:pt x="158" y="1355"/>
                    <a:pt x="662" y="1891"/>
                    <a:pt x="1292" y="2048"/>
                  </a:cubicBezTo>
                  <a:lnTo>
                    <a:pt x="1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54"/>
            <p:cNvSpPr/>
            <p:nvPr/>
          </p:nvSpPr>
          <p:spPr>
            <a:xfrm>
              <a:off x="-20320450" y="37825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42" y="0"/>
                    <a:pt x="1" y="473"/>
                    <a:pt x="1" y="1072"/>
                  </a:cubicBezTo>
                  <a:cubicBezTo>
                    <a:pt x="1" y="1670"/>
                    <a:pt x="442" y="2111"/>
                    <a:pt x="1040" y="2111"/>
                  </a:cubicBezTo>
                  <a:cubicBezTo>
                    <a:pt x="1639" y="2111"/>
                    <a:pt x="2111" y="1670"/>
                    <a:pt x="2111" y="1072"/>
                  </a:cubicBezTo>
                  <a:cubicBezTo>
                    <a:pt x="2111" y="473"/>
                    <a:pt x="163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54"/>
            <p:cNvSpPr/>
            <p:nvPr/>
          </p:nvSpPr>
          <p:spPr>
            <a:xfrm>
              <a:off x="-20571700" y="3722875"/>
              <a:ext cx="178025" cy="220375"/>
            </a:xfrm>
            <a:custGeom>
              <a:avLst/>
              <a:gdLst/>
              <a:ahLst/>
              <a:cxnLst/>
              <a:rect l="l" t="t" r="r" b="b"/>
              <a:pathLst>
                <a:path w="7121" h="8815" extrusionOk="0">
                  <a:moveTo>
                    <a:pt x="4017" y="1"/>
                  </a:moveTo>
                  <a:cubicBezTo>
                    <a:pt x="3729" y="1"/>
                    <a:pt x="3444" y="168"/>
                    <a:pt x="3340" y="497"/>
                  </a:cubicBezTo>
                  <a:lnTo>
                    <a:pt x="820" y="8090"/>
                  </a:lnTo>
                  <a:lnTo>
                    <a:pt x="347" y="8090"/>
                  </a:lnTo>
                  <a:cubicBezTo>
                    <a:pt x="158" y="8090"/>
                    <a:pt x="0" y="8247"/>
                    <a:pt x="0" y="8436"/>
                  </a:cubicBezTo>
                  <a:cubicBezTo>
                    <a:pt x="0" y="8657"/>
                    <a:pt x="158" y="8814"/>
                    <a:pt x="347" y="8814"/>
                  </a:cubicBezTo>
                  <a:lnTo>
                    <a:pt x="1040" y="8814"/>
                  </a:lnTo>
                  <a:cubicBezTo>
                    <a:pt x="1198" y="8814"/>
                    <a:pt x="1324" y="8720"/>
                    <a:pt x="1418" y="8562"/>
                  </a:cubicBezTo>
                  <a:lnTo>
                    <a:pt x="3781" y="1442"/>
                  </a:lnTo>
                  <a:lnTo>
                    <a:pt x="4285" y="5002"/>
                  </a:lnTo>
                  <a:cubicBezTo>
                    <a:pt x="4348" y="5664"/>
                    <a:pt x="4884" y="6199"/>
                    <a:pt x="5545" y="6294"/>
                  </a:cubicBezTo>
                  <a:cubicBezTo>
                    <a:pt x="5583" y="6297"/>
                    <a:pt x="5620" y="6298"/>
                    <a:pt x="5657" y="6298"/>
                  </a:cubicBezTo>
                  <a:cubicBezTo>
                    <a:pt x="6459" y="6298"/>
                    <a:pt x="7121" y="5659"/>
                    <a:pt x="7121" y="4876"/>
                  </a:cubicBezTo>
                  <a:cubicBezTo>
                    <a:pt x="7121" y="4593"/>
                    <a:pt x="7026" y="4372"/>
                    <a:pt x="6932" y="4120"/>
                  </a:cubicBezTo>
                  <a:lnTo>
                    <a:pt x="4632" y="340"/>
                  </a:lnTo>
                  <a:cubicBezTo>
                    <a:pt x="4490" y="113"/>
                    <a:pt x="4252" y="1"/>
                    <a:pt x="4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54"/>
            <p:cNvSpPr/>
            <p:nvPr/>
          </p:nvSpPr>
          <p:spPr>
            <a:xfrm>
              <a:off x="-20404725" y="3782550"/>
              <a:ext cx="28375" cy="41775"/>
            </a:xfrm>
            <a:custGeom>
              <a:avLst/>
              <a:gdLst/>
              <a:ahLst/>
              <a:cxnLst/>
              <a:rect l="l" t="t" r="r" b="b"/>
              <a:pathLst>
                <a:path w="1135" h="1671" extrusionOk="0">
                  <a:moveTo>
                    <a:pt x="0" y="0"/>
                  </a:moveTo>
                  <a:lnTo>
                    <a:pt x="820" y="1387"/>
                  </a:lnTo>
                  <a:cubicBezTo>
                    <a:pt x="914" y="1450"/>
                    <a:pt x="914" y="1576"/>
                    <a:pt x="946" y="1670"/>
                  </a:cubicBezTo>
                  <a:cubicBezTo>
                    <a:pt x="1072" y="1513"/>
                    <a:pt x="1135" y="1292"/>
                    <a:pt x="1135" y="1072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54"/>
            <p:cNvSpPr/>
            <p:nvPr/>
          </p:nvSpPr>
          <p:spPr>
            <a:xfrm>
              <a:off x="-20502400" y="3887300"/>
              <a:ext cx="1600" cy="25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64" y="1"/>
                  </a:moveTo>
                  <a:cubicBezTo>
                    <a:pt x="1" y="1"/>
                    <a:pt x="1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54"/>
            <p:cNvSpPr/>
            <p:nvPr/>
          </p:nvSpPr>
          <p:spPr>
            <a:xfrm>
              <a:off x="-20500825" y="3782550"/>
              <a:ext cx="220575" cy="159125"/>
            </a:xfrm>
            <a:custGeom>
              <a:avLst/>
              <a:gdLst/>
              <a:ahLst/>
              <a:cxnLst/>
              <a:rect l="l" t="t" r="r" b="b"/>
              <a:pathLst>
                <a:path w="8823" h="6365" extrusionOk="0">
                  <a:moveTo>
                    <a:pt x="5703" y="0"/>
                  </a:moveTo>
                  <a:lnTo>
                    <a:pt x="5703" y="1072"/>
                  </a:lnTo>
                  <a:cubicBezTo>
                    <a:pt x="5703" y="1670"/>
                    <a:pt x="5420" y="2174"/>
                    <a:pt x="4979" y="2489"/>
                  </a:cubicBezTo>
                  <a:cubicBezTo>
                    <a:pt x="4979" y="3655"/>
                    <a:pt x="4034" y="4600"/>
                    <a:pt x="2868" y="4600"/>
                  </a:cubicBezTo>
                  <a:cubicBezTo>
                    <a:pt x="1828" y="4600"/>
                    <a:pt x="946" y="3875"/>
                    <a:pt x="789" y="2836"/>
                  </a:cubicBezTo>
                  <a:cubicBezTo>
                    <a:pt x="694" y="2489"/>
                    <a:pt x="694" y="2395"/>
                    <a:pt x="662" y="2111"/>
                  </a:cubicBezTo>
                  <a:cubicBezTo>
                    <a:pt x="631" y="2206"/>
                    <a:pt x="32" y="4065"/>
                    <a:pt x="1" y="4159"/>
                  </a:cubicBezTo>
                  <a:cubicBezTo>
                    <a:pt x="473" y="4632"/>
                    <a:pt x="1104" y="4947"/>
                    <a:pt x="1797" y="4947"/>
                  </a:cubicBezTo>
                  <a:lnTo>
                    <a:pt x="3971" y="4947"/>
                  </a:lnTo>
                  <a:lnTo>
                    <a:pt x="3687" y="5671"/>
                  </a:lnTo>
                  <a:lnTo>
                    <a:pt x="3214" y="5671"/>
                  </a:lnTo>
                  <a:cubicBezTo>
                    <a:pt x="3025" y="5671"/>
                    <a:pt x="2868" y="5829"/>
                    <a:pt x="2868" y="6018"/>
                  </a:cubicBezTo>
                  <a:cubicBezTo>
                    <a:pt x="2868" y="6207"/>
                    <a:pt x="3025" y="6364"/>
                    <a:pt x="3214" y="6364"/>
                  </a:cubicBezTo>
                  <a:lnTo>
                    <a:pt x="3939" y="6364"/>
                  </a:lnTo>
                  <a:cubicBezTo>
                    <a:pt x="4097" y="6364"/>
                    <a:pt x="4191" y="6301"/>
                    <a:pt x="4254" y="6144"/>
                  </a:cubicBezTo>
                  <a:lnTo>
                    <a:pt x="4727" y="4915"/>
                  </a:lnTo>
                  <a:lnTo>
                    <a:pt x="5924" y="4915"/>
                  </a:lnTo>
                  <a:lnTo>
                    <a:pt x="6396" y="6144"/>
                  </a:lnTo>
                  <a:cubicBezTo>
                    <a:pt x="6459" y="6270"/>
                    <a:pt x="6617" y="6364"/>
                    <a:pt x="6711" y="6364"/>
                  </a:cubicBezTo>
                  <a:lnTo>
                    <a:pt x="7436" y="6364"/>
                  </a:lnTo>
                  <a:cubicBezTo>
                    <a:pt x="7625" y="6364"/>
                    <a:pt x="7783" y="6207"/>
                    <a:pt x="7783" y="6018"/>
                  </a:cubicBezTo>
                  <a:cubicBezTo>
                    <a:pt x="7783" y="5829"/>
                    <a:pt x="7625" y="5671"/>
                    <a:pt x="7436" y="5671"/>
                  </a:cubicBezTo>
                  <a:lnTo>
                    <a:pt x="6963" y="5671"/>
                  </a:lnTo>
                  <a:lnTo>
                    <a:pt x="6680" y="4947"/>
                  </a:lnTo>
                  <a:lnTo>
                    <a:pt x="6743" y="4947"/>
                  </a:lnTo>
                  <a:cubicBezTo>
                    <a:pt x="7310" y="4947"/>
                    <a:pt x="7846" y="4632"/>
                    <a:pt x="8066" y="4128"/>
                  </a:cubicBezTo>
                  <a:lnTo>
                    <a:pt x="8822" y="2710"/>
                  </a:lnTo>
                  <a:lnTo>
                    <a:pt x="8822" y="2710"/>
                  </a:lnTo>
                  <a:cubicBezTo>
                    <a:pt x="8633" y="2804"/>
                    <a:pt x="8381" y="2836"/>
                    <a:pt x="8192" y="2836"/>
                  </a:cubicBezTo>
                  <a:cubicBezTo>
                    <a:pt x="7279" y="2836"/>
                    <a:pt x="6491" y="2048"/>
                    <a:pt x="6491" y="1072"/>
                  </a:cubicBezTo>
                  <a:cubicBezTo>
                    <a:pt x="6491" y="662"/>
                    <a:pt x="6648" y="284"/>
                    <a:pt x="6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54"/>
          <p:cNvGrpSpPr/>
          <p:nvPr/>
        </p:nvGrpSpPr>
        <p:grpSpPr>
          <a:xfrm>
            <a:off x="5800429" y="1320144"/>
            <a:ext cx="1141311" cy="934560"/>
            <a:chOff x="-16775350" y="3683300"/>
            <a:chExt cx="267800" cy="306425"/>
          </a:xfrm>
        </p:grpSpPr>
        <p:sp>
          <p:nvSpPr>
            <p:cNvPr id="892" name="Google Shape;892;p54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000099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54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000099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54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000099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853;p54"/>
          <p:cNvSpPr txBox="1">
            <a:spLocks noGrp="1"/>
          </p:cNvSpPr>
          <p:nvPr>
            <p:ph type="subTitle" idx="2"/>
          </p:nvPr>
        </p:nvSpPr>
        <p:spPr>
          <a:xfrm>
            <a:off x="4933127" y="2439214"/>
            <a:ext cx="2987200" cy="410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853;p54"/>
          <p:cNvSpPr txBox="1">
            <a:spLocks noGrp="1"/>
          </p:cNvSpPr>
          <p:nvPr>
            <p:ph type="subTitle" idx="2"/>
          </p:nvPr>
        </p:nvSpPr>
        <p:spPr>
          <a:xfrm>
            <a:off x="8461232" y="2439214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4760" y="152707"/>
            <a:ext cx="2644639" cy="76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282" y="306823"/>
            <a:ext cx="11227443" cy="6247864"/>
          </a:xfrm>
          <a:prstGeom prst="rect">
            <a:avLst/>
          </a:prstGeom>
          <a:solidFill>
            <a:schemeClr val="bg1"/>
          </a:solidFill>
          <a:ln w="57150" cmpd="tri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alt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( 3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4000" b="1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000" b="1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defRPr/>
            </a:pPr>
            <a:endParaRPr lang="en-US" sz="40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978187" y="1867839"/>
            <a:ext cx="4731026" cy="0"/>
          </a:xfrm>
          <a:prstGeom prst="line">
            <a:avLst/>
          </a:prstGeom>
          <a:ln w="5715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1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920" y="-314960"/>
            <a:ext cx="12903200" cy="79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86049" y="3856840"/>
            <a:ext cx="10579261" cy="2523675"/>
          </a:xfrm>
          <a:prstGeom prst="rect">
            <a:avLst/>
          </a:prstGeom>
          <a:solidFill>
            <a:srgbClr val="E1F2CE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trồng trọt, người ta thường cày bừa đất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gieo trồng và tháo nước khi cây bị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úng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1077875" y="108153"/>
            <a:ext cx="9101138" cy="3136181"/>
          </a:xfrm>
          <a:prstGeom prst="cloud">
            <a:avLst/>
          </a:prstGeom>
          <a:solidFill>
            <a:srgbClr val="E1F2CE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272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920" y="-291811"/>
            <a:ext cx="12903200" cy="79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02781" y="3918486"/>
            <a:ext cx="11745798" cy="2493643"/>
          </a:xfrm>
          <a:prstGeom prst="rect">
            <a:avLst/>
          </a:prstGeom>
          <a:solidFill>
            <a:srgbClr val="E1F2CE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khí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oxygen,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 carbon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dioxide, nếu đóng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 cửa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khí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 thiếu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 và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dễ bị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ngạt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thở,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0" u="none" strike="noStrike" dirty="0">
              <a:solidFill>
                <a:srgbClr val="25252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1482627" y="314250"/>
            <a:ext cx="8651913" cy="3296527"/>
          </a:xfrm>
          <a:prstGeom prst="cloud">
            <a:avLst/>
          </a:prstGeom>
          <a:solidFill>
            <a:srgbClr val="E1F2CE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423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226" y="0"/>
            <a:ext cx="12243226" cy="6886815"/>
          </a:xfrm>
          <a:prstGeom prst="rect">
            <a:avLst/>
          </a:prstGeom>
        </p:spPr>
      </p:pic>
      <p:sp>
        <p:nvSpPr>
          <p:cNvPr id="1843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3C66CB-8CDD-4402-A651-A45344580531}" type="slidenum">
              <a:rPr lang="en-US" altLang="en-US" sz="120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524000" y="2700339"/>
            <a:ext cx="89916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hỏi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bảng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cá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mỗi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hỏi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bạn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sẽ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dừng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chơi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thúc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10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hỏi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còn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lại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sẽ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rung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chuông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món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quà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biệt</a:t>
            </a:r>
            <a:r>
              <a:rPr lang="en-US" altLang="en-US" sz="3400" b="1" i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048000" y="304800"/>
            <a:ext cx="3124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i="1">
                <a:solidFill>
                  <a:srgbClr val="FF0000"/>
                </a:solidFill>
                <a:latin typeface="Arial" panose="020B0604020202020204" pitchFamily="34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21665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5310"/>
            <a:ext cx="12192000" cy="6819785"/>
          </a:xfrm>
          <a:prstGeom prst="rect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19554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9575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576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555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569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570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572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574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556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560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561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563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565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466927" y="139700"/>
            <a:ext cx="11802893" cy="206057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endParaRPr lang="en-US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oxygen,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dioxide,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Oval 2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7821" y="139700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prstClr val="white"/>
                </a:solidFill>
                <a:latin typeface="Garamond" panose="02020404030301010803" pitchFamily="18" charset="0"/>
              </a:rPr>
              <a:t>1</a:t>
            </a:r>
          </a:p>
        </p:txBody>
      </p:sp>
      <p:grpSp>
        <p:nvGrpSpPr>
          <p:cNvPr id="19461" name="Group 30"/>
          <p:cNvGrpSpPr>
            <a:grpSpLocks/>
          </p:cNvGrpSpPr>
          <p:nvPr/>
        </p:nvGrpSpPr>
        <p:grpSpPr bwMode="auto">
          <a:xfrm rot="5400000">
            <a:off x="1797844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48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9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51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53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462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39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0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42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44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463" name="Group 50"/>
          <p:cNvGrpSpPr>
            <a:grpSpLocks/>
          </p:cNvGrpSpPr>
          <p:nvPr/>
        </p:nvGrpSpPr>
        <p:grpSpPr bwMode="auto">
          <a:xfrm rot="5400000">
            <a:off x="1797844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30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1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33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35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464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21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2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24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9526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465" name="Group 75"/>
          <p:cNvGrpSpPr>
            <a:grpSpLocks/>
          </p:cNvGrpSpPr>
          <p:nvPr/>
        </p:nvGrpSpPr>
        <p:grpSpPr bwMode="auto">
          <a:xfrm>
            <a:off x="2614615" y="2371727"/>
            <a:ext cx="4797384" cy="661988"/>
            <a:chOff x="648" y="1478"/>
            <a:chExt cx="4416" cy="417"/>
          </a:xfrm>
        </p:grpSpPr>
        <p:grpSp>
          <p:nvGrpSpPr>
            <p:cNvPr id="19511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19513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514" name="AutoShape 78"/>
              <p:cNvSpPr>
                <a:spLocks noChangeArrowheads="1"/>
              </p:cNvSpPr>
              <p:nvPr/>
            </p:nvSpPr>
            <p:spPr bwMode="gray">
              <a:xfrm>
                <a:off x="431" y="1386"/>
                <a:ext cx="635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620" y="1419"/>
                <a:ext cx="197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19517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512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466" name="Group 85"/>
          <p:cNvGrpSpPr>
            <a:grpSpLocks/>
          </p:cNvGrpSpPr>
          <p:nvPr/>
        </p:nvGrpSpPr>
        <p:grpSpPr bwMode="auto">
          <a:xfrm>
            <a:off x="2667000" y="4724401"/>
            <a:ext cx="4744999" cy="646113"/>
            <a:chOff x="384" y="1337"/>
            <a:chExt cx="3072" cy="407"/>
          </a:xfrm>
        </p:grpSpPr>
        <p:sp>
          <p:nvSpPr>
            <p:cNvPr id="19506" name="AutoShape 8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511" name="AutoShape 87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512" name="Freeform 8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13" name="Text Box 89"/>
            <p:cNvSpPr txBox="1">
              <a:spLocks noChangeArrowheads="1"/>
            </p:cNvSpPr>
            <p:nvPr/>
          </p:nvSpPr>
          <p:spPr bwMode="gray">
            <a:xfrm>
              <a:off x="644" y="1373"/>
              <a:ext cx="197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</a:p>
          </p:txBody>
        </p:sp>
        <p:sp>
          <p:nvSpPr>
            <p:cNvPr id="19510" name="Text Box 90"/>
            <p:cNvSpPr txBox="1">
              <a:spLocks noChangeArrowheads="1"/>
            </p:cNvSpPr>
            <p:nvPr/>
          </p:nvSpPr>
          <p:spPr bwMode="gray">
            <a:xfrm>
              <a:off x="1051" y="1337"/>
              <a:ext cx="225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467" name="Group 92"/>
          <p:cNvGrpSpPr>
            <a:grpSpLocks/>
          </p:cNvGrpSpPr>
          <p:nvPr/>
        </p:nvGrpSpPr>
        <p:grpSpPr bwMode="auto">
          <a:xfrm>
            <a:off x="2592388" y="5799139"/>
            <a:ext cx="5326316" cy="681037"/>
            <a:chOff x="782" y="3678"/>
            <a:chExt cx="4847" cy="429"/>
          </a:xfrm>
        </p:grpSpPr>
        <p:grpSp>
          <p:nvGrpSpPr>
            <p:cNvPr id="19499" name="Group 93"/>
            <p:cNvGrpSpPr>
              <a:grpSpLocks/>
            </p:cNvGrpSpPr>
            <p:nvPr/>
          </p:nvGrpSpPr>
          <p:grpSpPr bwMode="auto">
            <a:xfrm>
              <a:off x="782" y="3700"/>
              <a:ext cx="4847" cy="407"/>
              <a:chOff x="384" y="1335"/>
              <a:chExt cx="3372" cy="407"/>
            </a:xfrm>
          </p:grpSpPr>
          <p:sp>
            <p:nvSpPr>
              <p:cNvPr id="19501" name="AutoShape 94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9" name="AutoShape 95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20" name="Freeform 96"/>
              <p:cNvSpPr>
                <a:spLocks/>
              </p:cNvSpPr>
              <p:nvPr/>
            </p:nvSpPr>
            <p:spPr bwMode="gray">
              <a:xfrm>
                <a:off x="488" y="1399"/>
                <a:ext cx="294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1" name="Text Box 97"/>
              <p:cNvSpPr txBox="1">
                <a:spLocks noChangeArrowheads="1"/>
              </p:cNvSpPr>
              <p:nvPr/>
            </p:nvSpPr>
            <p:spPr bwMode="gray">
              <a:xfrm>
                <a:off x="626" y="1405"/>
                <a:ext cx="192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</a:t>
                </a:r>
              </a:p>
            </p:txBody>
          </p:sp>
          <p:sp>
            <p:nvSpPr>
              <p:cNvPr id="19505" name="Text Box 98"/>
              <p:cNvSpPr txBox="1">
                <a:spLocks noChangeArrowheads="1"/>
              </p:cNvSpPr>
              <p:nvPr/>
            </p:nvSpPr>
            <p:spPr bwMode="gray">
              <a:xfrm>
                <a:off x="1625" y="1335"/>
                <a:ext cx="213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9500" name="Text Box 99"/>
            <p:cNvSpPr txBox="1">
              <a:spLocks noChangeArrowheads="1"/>
            </p:cNvSpPr>
            <p:nvPr/>
          </p:nvSpPr>
          <p:spPr bwMode="auto">
            <a:xfrm>
              <a:off x="1968" y="36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468" name="Group 100"/>
          <p:cNvGrpSpPr>
            <a:grpSpLocks/>
          </p:cNvGrpSpPr>
          <p:nvPr/>
        </p:nvGrpSpPr>
        <p:grpSpPr bwMode="auto">
          <a:xfrm>
            <a:off x="2605088" y="3505203"/>
            <a:ext cx="4806911" cy="709613"/>
            <a:chOff x="659" y="2190"/>
            <a:chExt cx="4464" cy="447"/>
          </a:xfrm>
        </p:grpSpPr>
        <p:grpSp>
          <p:nvGrpSpPr>
            <p:cNvPr id="19492" name="Group 101"/>
            <p:cNvGrpSpPr>
              <a:grpSpLocks/>
            </p:cNvGrpSpPr>
            <p:nvPr/>
          </p:nvGrpSpPr>
          <p:grpSpPr bwMode="auto">
            <a:xfrm>
              <a:off x="659" y="2256"/>
              <a:ext cx="4464" cy="381"/>
              <a:chOff x="384" y="2112"/>
              <a:chExt cx="3072" cy="381"/>
            </a:xfrm>
          </p:grpSpPr>
          <p:sp>
            <p:nvSpPr>
              <p:cNvPr id="19494" name="AutoShape 102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prstClr val="black"/>
                    </a:solidFill>
                  </a:rPr>
                  <a:t>                 </a:t>
                </a:r>
              </a:p>
            </p:txBody>
          </p:sp>
          <p:sp>
            <p:nvSpPr>
              <p:cNvPr id="19495" name="AutoShape 103"/>
              <p:cNvSpPr>
                <a:spLocks noChangeArrowheads="1"/>
              </p:cNvSpPr>
              <p:nvPr/>
            </p:nvSpPr>
            <p:spPr bwMode="gray">
              <a:xfrm>
                <a:off x="435" y="2160"/>
                <a:ext cx="615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28" name="Freeform 104"/>
              <p:cNvSpPr>
                <a:spLocks/>
              </p:cNvSpPr>
              <p:nvPr/>
            </p:nvSpPr>
            <p:spPr bwMode="gray">
              <a:xfrm>
                <a:off x="488" y="2167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9" name="Text Box 105"/>
              <p:cNvSpPr txBox="1">
                <a:spLocks noChangeArrowheads="1"/>
              </p:cNvSpPr>
              <p:nvPr/>
            </p:nvSpPr>
            <p:spPr bwMode="gray">
              <a:xfrm>
                <a:off x="615" y="2195"/>
                <a:ext cx="195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B</a:t>
                </a:r>
              </a:p>
            </p:txBody>
          </p:sp>
          <p:sp>
            <p:nvSpPr>
              <p:cNvPr id="19498" name="Text Box 106"/>
              <p:cNvSpPr txBox="1">
                <a:spLocks noChangeArrowheads="1"/>
              </p:cNvSpPr>
              <p:nvPr/>
            </p:nvSpPr>
            <p:spPr bwMode="gray">
              <a:xfrm>
                <a:off x="1124" y="2164"/>
                <a:ext cx="225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20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493" name="Text Box 107"/>
            <p:cNvSpPr txBox="1">
              <a:spLocks noChangeArrowheads="1"/>
            </p:cNvSpPr>
            <p:nvPr/>
          </p:nvSpPr>
          <p:spPr bwMode="auto">
            <a:xfrm>
              <a:off x="1832" y="2190"/>
              <a:ext cx="1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108"/>
          <p:cNvGrpSpPr>
            <a:grpSpLocks/>
          </p:cNvGrpSpPr>
          <p:nvPr/>
        </p:nvGrpSpPr>
        <p:grpSpPr bwMode="auto">
          <a:xfrm>
            <a:off x="2641601" y="4703216"/>
            <a:ext cx="4770398" cy="676275"/>
            <a:chOff x="714" y="2400"/>
            <a:chExt cx="4548" cy="426"/>
          </a:xfrm>
        </p:grpSpPr>
        <p:grpSp>
          <p:nvGrpSpPr>
            <p:cNvPr id="19485" name="Group 109"/>
            <p:cNvGrpSpPr>
              <a:grpSpLocks/>
            </p:cNvGrpSpPr>
            <p:nvPr/>
          </p:nvGrpSpPr>
          <p:grpSpPr bwMode="auto">
            <a:xfrm>
              <a:off x="714" y="2400"/>
              <a:ext cx="4548" cy="426"/>
              <a:chOff x="330" y="3614"/>
              <a:chExt cx="4512" cy="381"/>
            </a:xfrm>
          </p:grpSpPr>
          <p:sp>
            <p:nvSpPr>
              <p:cNvPr id="19487" name="AutoShape 110"/>
              <p:cNvSpPr>
                <a:spLocks noChangeArrowheads="1"/>
              </p:cNvSpPr>
              <p:nvPr/>
            </p:nvSpPr>
            <p:spPr bwMode="gray">
              <a:xfrm>
                <a:off x="330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5" name="AutoShape 111"/>
              <p:cNvSpPr>
                <a:spLocks noChangeArrowheads="1"/>
              </p:cNvSpPr>
              <p:nvPr/>
            </p:nvSpPr>
            <p:spPr bwMode="gray">
              <a:xfrm>
                <a:off x="397" y="3653"/>
                <a:ext cx="870" cy="309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7" y="3669"/>
                <a:ext cx="437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503" y="3703"/>
                <a:ext cx="398" cy="2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C</a:t>
                </a:r>
              </a:p>
            </p:txBody>
          </p:sp>
          <p:sp>
            <p:nvSpPr>
              <p:cNvPr id="19491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486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470" name="Rectangle 133"/>
          <p:cNvSpPr>
            <a:spLocks noChangeArrowheads="1"/>
          </p:cNvSpPr>
          <p:nvPr/>
        </p:nvSpPr>
        <p:spPr bwMode="auto">
          <a:xfrm>
            <a:off x="4637088" y="2449513"/>
            <a:ext cx="5110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471" name="Rectangle 134"/>
          <p:cNvSpPr>
            <a:spLocks noChangeArrowheads="1"/>
          </p:cNvSpPr>
          <p:nvPr/>
        </p:nvSpPr>
        <p:spPr bwMode="auto">
          <a:xfrm>
            <a:off x="4632326" y="3576638"/>
            <a:ext cx="415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Text Box 4"/>
          <p:cNvSpPr txBox="1">
            <a:spLocks noChangeArrowheads="1"/>
          </p:cNvSpPr>
          <p:nvPr/>
        </p:nvSpPr>
        <p:spPr bwMode="auto">
          <a:xfrm>
            <a:off x="9815743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5" name="Text Box 5"/>
          <p:cNvSpPr txBox="1">
            <a:spLocks noChangeArrowheads="1"/>
          </p:cNvSpPr>
          <p:nvPr/>
        </p:nvSpPr>
        <p:spPr bwMode="auto">
          <a:xfrm>
            <a:off x="9844318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26" name="Text Box 6"/>
          <p:cNvSpPr txBox="1">
            <a:spLocks noChangeArrowheads="1"/>
          </p:cNvSpPr>
          <p:nvPr/>
        </p:nvSpPr>
        <p:spPr bwMode="auto">
          <a:xfrm>
            <a:off x="9842730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27" name="Text Box 7"/>
          <p:cNvSpPr txBox="1">
            <a:spLocks noChangeArrowheads="1"/>
          </p:cNvSpPr>
          <p:nvPr/>
        </p:nvSpPr>
        <p:spPr bwMode="auto">
          <a:xfrm>
            <a:off x="9831618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4" name="Text Box 8"/>
          <p:cNvSpPr txBox="1">
            <a:spLocks noChangeArrowheads="1"/>
          </p:cNvSpPr>
          <p:nvPr/>
        </p:nvSpPr>
        <p:spPr bwMode="auto">
          <a:xfrm>
            <a:off x="9830030" y="2203451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5" name="Text Box 9"/>
          <p:cNvSpPr txBox="1">
            <a:spLocks noChangeArrowheads="1"/>
          </p:cNvSpPr>
          <p:nvPr/>
        </p:nvSpPr>
        <p:spPr bwMode="auto">
          <a:xfrm>
            <a:off x="9855430" y="21875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42" name="Text Box 10"/>
          <p:cNvSpPr txBox="1">
            <a:spLocks noChangeArrowheads="1"/>
          </p:cNvSpPr>
          <p:nvPr/>
        </p:nvSpPr>
        <p:spPr bwMode="auto">
          <a:xfrm>
            <a:off x="9804630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43" name="Text Box 11"/>
          <p:cNvSpPr txBox="1">
            <a:spLocks noChangeArrowheads="1"/>
          </p:cNvSpPr>
          <p:nvPr/>
        </p:nvSpPr>
        <p:spPr bwMode="auto">
          <a:xfrm>
            <a:off x="9804630" y="22018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44" name="Text Box 12"/>
          <p:cNvSpPr txBox="1">
            <a:spLocks noChangeArrowheads="1"/>
          </p:cNvSpPr>
          <p:nvPr/>
        </p:nvSpPr>
        <p:spPr bwMode="auto">
          <a:xfrm>
            <a:off x="9830030" y="2162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45" name="Text Box 13"/>
          <p:cNvSpPr txBox="1">
            <a:spLocks noChangeArrowheads="1"/>
          </p:cNvSpPr>
          <p:nvPr/>
        </p:nvSpPr>
        <p:spPr bwMode="auto">
          <a:xfrm>
            <a:off x="9818918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6" name="Text Box 14"/>
          <p:cNvSpPr txBox="1">
            <a:spLocks noChangeArrowheads="1"/>
          </p:cNvSpPr>
          <p:nvPr/>
        </p:nvSpPr>
        <p:spPr bwMode="auto">
          <a:xfrm>
            <a:off x="9728917" y="21336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7" name="Text Box 15"/>
          <p:cNvSpPr txBox="1">
            <a:spLocks noChangeArrowheads="1"/>
          </p:cNvSpPr>
          <p:nvPr/>
        </p:nvSpPr>
        <p:spPr bwMode="auto">
          <a:xfrm>
            <a:off x="8991601" y="2057400"/>
            <a:ext cx="193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484" name="Text Box 90"/>
          <p:cNvSpPr txBox="1">
            <a:spLocks noChangeArrowheads="1"/>
          </p:cNvSpPr>
          <p:nvPr/>
        </p:nvSpPr>
        <p:spPr bwMode="gray">
          <a:xfrm>
            <a:off x="4552549" y="4693973"/>
            <a:ext cx="2859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AR" altLang="en-US" sz="18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459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/>
      <p:bldP spid="127" grpId="0"/>
      <p:bldP spid="134" grpId="0"/>
      <p:bldP spid="135" grpId="0"/>
      <p:bldP spid="142" grpId="0"/>
      <p:bldP spid="143" grpId="0"/>
      <p:bldP spid="144" grpId="0"/>
      <p:bldP spid="145" grpId="0"/>
      <p:bldP spid="146" grpId="0"/>
      <p:bldP spid="1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9063" y="779833"/>
            <a:ext cx="9144000" cy="12308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QUAY MAY MẮN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075" y="3099084"/>
            <a:ext cx="10937975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sz="4000" b="1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lệ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4000" b="1" kern="0" dirty="0">
              <a:solidFill>
                <a:srgbClr val="282828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FontTx/>
              <a:buChar char="-"/>
            </a:pPr>
            <a:r>
              <a:rPr lang="en-US" sz="4000" b="1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chơi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chọn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ô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tùy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trả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hỏi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quay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vòng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quay may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mắn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nhận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quà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còn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sai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nhường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quyền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trả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</a:t>
            </a:r>
            <a:r>
              <a:rPr lang="en-US" sz="4000" b="1" kern="0" dirty="0" smtClean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.</a:t>
            </a:r>
            <a:endParaRPr lang="en-US" sz="4000" b="1" kern="0" dirty="0">
              <a:solidFill>
                <a:srgbClr val="282828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148" name="Picture 4" descr="Trò chơi may mắn, bàn xoay ba chiều, Xoay 360 độ, 3d hoa ba chiều png 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78125" cy="2667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89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22" y="5799"/>
            <a:ext cx="12217443" cy="6846401"/>
          </a:xfrm>
          <a:prstGeom prst="rect">
            <a:avLst/>
          </a:prstGeom>
        </p:spPr>
      </p:pic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21601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162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62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602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61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61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619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621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603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60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60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610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612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1905000" y="139700"/>
            <a:ext cx="8763000" cy="1905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endParaRPr lang="en-US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8" name="Oval 2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604963" y="171450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prstClr val="white"/>
                </a:solidFill>
                <a:latin typeface="Garamond" panose="02020404030301010803" pitchFamily="18" charset="0"/>
              </a:rPr>
              <a:t>2</a:t>
            </a:r>
          </a:p>
        </p:txBody>
      </p:sp>
      <p:grpSp>
        <p:nvGrpSpPr>
          <p:cNvPr id="21509" name="Group 30"/>
          <p:cNvGrpSpPr>
            <a:grpSpLocks/>
          </p:cNvGrpSpPr>
          <p:nvPr/>
        </p:nvGrpSpPr>
        <p:grpSpPr bwMode="auto">
          <a:xfrm rot="5400000">
            <a:off x="1797844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95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96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98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600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510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86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87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89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91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511" name="Group 50"/>
          <p:cNvGrpSpPr>
            <a:grpSpLocks/>
          </p:cNvGrpSpPr>
          <p:nvPr/>
        </p:nvGrpSpPr>
        <p:grpSpPr bwMode="auto">
          <a:xfrm rot="5400000">
            <a:off x="1797844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77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78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80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82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512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68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69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71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1573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513" name="Group 75"/>
          <p:cNvGrpSpPr>
            <a:grpSpLocks/>
          </p:cNvGrpSpPr>
          <p:nvPr/>
        </p:nvGrpSpPr>
        <p:grpSpPr bwMode="auto">
          <a:xfrm>
            <a:off x="2676525" y="2389189"/>
            <a:ext cx="5067300" cy="661987"/>
            <a:chOff x="648" y="1478"/>
            <a:chExt cx="4416" cy="417"/>
          </a:xfrm>
        </p:grpSpPr>
        <p:grpSp>
          <p:nvGrpSpPr>
            <p:cNvPr id="21558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21560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561" name="AutoShape 78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636" y="1373"/>
                <a:ext cx="213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21564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559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514" name="Group 84"/>
          <p:cNvGrpSpPr>
            <a:grpSpLocks/>
          </p:cNvGrpSpPr>
          <p:nvPr/>
        </p:nvGrpSpPr>
        <p:grpSpPr bwMode="auto">
          <a:xfrm>
            <a:off x="2667000" y="4699001"/>
            <a:ext cx="5145088" cy="646113"/>
            <a:chOff x="741" y="2960"/>
            <a:chExt cx="4450" cy="407"/>
          </a:xfrm>
        </p:grpSpPr>
        <p:grpSp>
          <p:nvGrpSpPr>
            <p:cNvPr id="21551" name="Group 85"/>
            <p:cNvGrpSpPr>
              <a:grpSpLocks/>
            </p:cNvGrpSpPr>
            <p:nvPr/>
          </p:nvGrpSpPr>
          <p:grpSpPr bwMode="auto">
            <a:xfrm>
              <a:off x="741" y="2960"/>
              <a:ext cx="4450" cy="407"/>
              <a:chOff x="384" y="1321"/>
              <a:chExt cx="3096" cy="407"/>
            </a:xfrm>
          </p:grpSpPr>
          <p:sp>
            <p:nvSpPr>
              <p:cNvPr id="21553" name="AutoShape 86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1" name="AutoShape 87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2" name="Freeform 88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13" name="Text Box 89"/>
              <p:cNvSpPr txBox="1">
                <a:spLocks noChangeArrowheads="1"/>
              </p:cNvSpPr>
              <p:nvPr/>
            </p:nvSpPr>
            <p:spPr bwMode="gray">
              <a:xfrm>
                <a:off x="637" y="1373"/>
                <a:ext cx="2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</a:t>
                </a:r>
              </a:p>
            </p:txBody>
          </p:sp>
          <p:sp>
            <p:nvSpPr>
              <p:cNvPr id="23605" name="Text Box 90"/>
              <p:cNvSpPr txBox="1">
                <a:spLocks noChangeArrowheads="1"/>
              </p:cNvSpPr>
              <p:nvPr/>
            </p:nvSpPr>
            <p:spPr bwMode="gray">
              <a:xfrm>
                <a:off x="1222" y="1321"/>
                <a:ext cx="22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s-AR" altLang="en-US" sz="180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36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2% - 5%</a:t>
                </a:r>
              </a:p>
            </p:txBody>
          </p:sp>
        </p:grpSp>
        <p:sp>
          <p:nvSpPr>
            <p:cNvPr id="21552" name="Text Box 91"/>
            <p:cNvSpPr txBox="1">
              <a:spLocks noChangeArrowheads="1"/>
            </p:cNvSpPr>
            <p:nvPr/>
          </p:nvSpPr>
          <p:spPr bwMode="auto">
            <a:xfrm>
              <a:off x="2138" y="2963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515" name="Group 92"/>
          <p:cNvGrpSpPr>
            <a:grpSpLocks/>
          </p:cNvGrpSpPr>
          <p:nvPr/>
        </p:nvGrpSpPr>
        <p:grpSpPr bwMode="auto">
          <a:xfrm>
            <a:off x="2698751" y="5897563"/>
            <a:ext cx="5243513" cy="654050"/>
            <a:chOff x="782" y="3678"/>
            <a:chExt cx="4488" cy="412"/>
          </a:xfrm>
        </p:grpSpPr>
        <p:grpSp>
          <p:nvGrpSpPr>
            <p:cNvPr id="21544" name="Group 93"/>
            <p:cNvGrpSpPr>
              <a:grpSpLocks/>
            </p:cNvGrpSpPr>
            <p:nvPr/>
          </p:nvGrpSpPr>
          <p:grpSpPr bwMode="auto">
            <a:xfrm>
              <a:off x="782" y="3681"/>
              <a:ext cx="4488" cy="409"/>
              <a:chOff x="384" y="1316"/>
              <a:chExt cx="3122" cy="409"/>
            </a:xfrm>
          </p:grpSpPr>
          <p:sp>
            <p:nvSpPr>
              <p:cNvPr id="21546" name="AutoShape 94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9" name="AutoShape 95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20" name="Freeform 96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1" name="Text Box 97"/>
              <p:cNvSpPr txBox="1">
                <a:spLocks noChangeArrowheads="1"/>
              </p:cNvSpPr>
              <p:nvPr/>
            </p:nvSpPr>
            <p:spPr bwMode="gray">
              <a:xfrm>
                <a:off x="638" y="1373"/>
                <a:ext cx="209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</a:t>
                </a:r>
              </a:p>
            </p:txBody>
          </p:sp>
          <p:sp>
            <p:nvSpPr>
              <p:cNvPr id="23598" name="Text Box 98"/>
              <p:cNvSpPr txBox="1">
                <a:spLocks noChangeArrowheads="1"/>
              </p:cNvSpPr>
              <p:nvPr/>
            </p:nvSpPr>
            <p:spPr bwMode="gray">
              <a:xfrm>
                <a:off x="1248" y="1316"/>
                <a:ext cx="22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en-US" sz="36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8% - 10%</a:t>
                </a:r>
              </a:p>
            </p:txBody>
          </p:sp>
        </p:grpSp>
        <p:sp>
          <p:nvSpPr>
            <p:cNvPr id="21545" name="Text Box 99"/>
            <p:cNvSpPr txBox="1">
              <a:spLocks noChangeArrowheads="1"/>
            </p:cNvSpPr>
            <p:nvPr/>
          </p:nvSpPr>
          <p:spPr bwMode="auto">
            <a:xfrm>
              <a:off x="1968" y="36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516" name="Group 101"/>
          <p:cNvGrpSpPr>
            <a:grpSpLocks/>
          </p:cNvGrpSpPr>
          <p:nvPr/>
        </p:nvGrpSpPr>
        <p:grpSpPr bwMode="auto">
          <a:xfrm>
            <a:off x="2605089" y="3609975"/>
            <a:ext cx="5195887" cy="604838"/>
            <a:chOff x="384" y="2112"/>
            <a:chExt cx="3072" cy="381"/>
          </a:xfrm>
        </p:grpSpPr>
        <p:sp>
          <p:nvSpPr>
            <p:cNvPr id="21539" name="AutoShape 102"/>
            <p:cNvSpPr>
              <a:spLocks noChangeArrowheads="1"/>
            </p:cNvSpPr>
            <p:nvPr/>
          </p:nvSpPr>
          <p:spPr bwMode="gray">
            <a:xfrm>
              <a:off x="384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prstClr val="black"/>
                  </a:solidFill>
                </a:rPr>
                <a:t>               </a:t>
              </a:r>
            </a:p>
          </p:txBody>
        </p:sp>
        <p:sp>
          <p:nvSpPr>
            <p:cNvPr id="21540" name="AutoShape 103"/>
            <p:cNvSpPr>
              <a:spLocks noChangeArrowheads="1"/>
            </p:cNvSpPr>
            <p:nvPr/>
          </p:nvSpPr>
          <p:spPr bwMode="gray">
            <a:xfrm>
              <a:off x="451" y="2147"/>
              <a:ext cx="592" cy="312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28" name="Freeform 104"/>
            <p:cNvSpPr>
              <a:spLocks/>
            </p:cNvSpPr>
            <p:nvPr/>
          </p:nvSpPr>
          <p:spPr bwMode="gray">
            <a:xfrm>
              <a:off x="488" y="2167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29" name="Text Box 105"/>
            <p:cNvSpPr txBox="1">
              <a:spLocks noChangeArrowheads="1"/>
            </p:cNvSpPr>
            <p:nvPr/>
          </p:nvSpPr>
          <p:spPr bwMode="gray">
            <a:xfrm>
              <a:off x="639" y="2160"/>
              <a:ext cx="20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</a:t>
              </a:r>
            </a:p>
          </p:txBody>
        </p:sp>
        <p:sp>
          <p:nvSpPr>
            <p:cNvPr id="21543" name="Text Box 106"/>
            <p:cNvSpPr txBox="1">
              <a:spLocks noChangeArrowheads="1"/>
            </p:cNvSpPr>
            <p:nvPr/>
          </p:nvSpPr>
          <p:spPr bwMode="gray">
            <a:xfrm>
              <a:off x="1124" y="2164"/>
              <a:ext cx="2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 b="1">
                <a:solidFill>
                  <a:srgbClr val="3333C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08"/>
          <p:cNvGrpSpPr>
            <a:grpSpLocks/>
          </p:cNvGrpSpPr>
          <p:nvPr/>
        </p:nvGrpSpPr>
        <p:grpSpPr bwMode="auto">
          <a:xfrm>
            <a:off x="2605089" y="2403476"/>
            <a:ext cx="5087937" cy="676275"/>
            <a:chOff x="714" y="2400"/>
            <a:chExt cx="4548" cy="426"/>
          </a:xfrm>
        </p:grpSpPr>
        <p:grpSp>
          <p:nvGrpSpPr>
            <p:cNvPr id="21532" name="Group 109"/>
            <p:cNvGrpSpPr>
              <a:grpSpLocks/>
            </p:cNvGrpSpPr>
            <p:nvPr/>
          </p:nvGrpSpPr>
          <p:grpSpPr bwMode="auto">
            <a:xfrm>
              <a:off x="714" y="2400"/>
              <a:ext cx="4548" cy="426"/>
              <a:chOff x="330" y="3614"/>
              <a:chExt cx="4512" cy="381"/>
            </a:xfrm>
          </p:grpSpPr>
          <p:sp>
            <p:nvSpPr>
              <p:cNvPr id="21534" name="AutoShape 110"/>
              <p:cNvSpPr>
                <a:spLocks noChangeArrowheads="1"/>
              </p:cNvSpPr>
              <p:nvPr/>
            </p:nvSpPr>
            <p:spPr bwMode="gray">
              <a:xfrm>
                <a:off x="330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5" name="AutoShape 111"/>
              <p:cNvSpPr>
                <a:spLocks noChangeArrowheads="1"/>
              </p:cNvSpPr>
              <p:nvPr/>
            </p:nvSpPr>
            <p:spPr bwMode="gray">
              <a:xfrm>
                <a:off x="482" y="3649"/>
                <a:ext cx="870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7" y="3669"/>
                <a:ext cx="439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698" y="3648"/>
                <a:ext cx="418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A</a:t>
                </a:r>
              </a:p>
            </p:txBody>
          </p:sp>
          <p:sp>
            <p:nvSpPr>
              <p:cNvPr id="21538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533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566" name="Rectangle 133"/>
          <p:cNvSpPr>
            <a:spLocks noChangeArrowheads="1"/>
          </p:cNvSpPr>
          <p:nvPr/>
        </p:nvSpPr>
        <p:spPr bwMode="auto">
          <a:xfrm>
            <a:off x="4041776" y="2409826"/>
            <a:ext cx="1954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3% - 5%</a:t>
            </a:r>
          </a:p>
        </p:txBody>
      </p:sp>
      <p:sp>
        <p:nvSpPr>
          <p:cNvPr id="23567" name="Rectangle 134"/>
          <p:cNvSpPr>
            <a:spLocks noChangeArrowheads="1"/>
          </p:cNvSpPr>
          <p:nvPr/>
        </p:nvSpPr>
        <p:spPr bwMode="auto">
          <a:xfrm>
            <a:off x="3949700" y="3551238"/>
            <a:ext cx="208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s-AR" altLang="en-US" sz="3600" b="1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2% - 4%</a:t>
            </a:r>
          </a:p>
        </p:txBody>
      </p:sp>
      <p:sp>
        <p:nvSpPr>
          <p:cNvPr id="124" name="Text Box 4"/>
          <p:cNvSpPr txBox="1">
            <a:spLocks noChangeArrowheads="1"/>
          </p:cNvSpPr>
          <p:nvPr/>
        </p:nvSpPr>
        <p:spPr bwMode="auto">
          <a:xfrm>
            <a:off x="9815743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5" name="Text Box 5"/>
          <p:cNvSpPr txBox="1">
            <a:spLocks noChangeArrowheads="1"/>
          </p:cNvSpPr>
          <p:nvPr/>
        </p:nvSpPr>
        <p:spPr bwMode="auto">
          <a:xfrm>
            <a:off x="9844318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26" name="Text Box 6"/>
          <p:cNvSpPr txBox="1">
            <a:spLocks noChangeArrowheads="1"/>
          </p:cNvSpPr>
          <p:nvPr/>
        </p:nvSpPr>
        <p:spPr bwMode="auto">
          <a:xfrm>
            <a:off x="9842730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27" name="Text Box 7"/>
          <p:cNvSpPr txBox="1">
            <a:spLocks noChangeArrowheads="1"/>
          </p:cNvSpPr>
          <p:nvPr/>
        </p:nvSpPr>
        <p:spPr bwMode="auto">
          <a:xfrm>
            <a:off x="9831618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4" name="Text Box 8"/>
          <p:cNvSpPr txBox="1">
            <a:spLocks noChangeArrowheads="1"/>
          </p:cNvSpPr>
          <p:nvPr/>
        </p:nvSpPr>
        <p:spPr bwMode="auto">
          <a:xfrm>
            <a:off x="9830030" y="2203451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5" name="Text Box 9"/>
          <p:cNvSpPr txBox="1">
            <a:spLocks noChangeArrowheads="1"/>
          </p:cNvSpPr>
          <p:nvPr/>
        </p:nvSpPr>
        <p:spPr bwMode="auto">
          <a:xfrm>
            <a:off x="9855430" y="21875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42" name="Text Box 10"/>
          <p:cNvSpPr txBox="1">
            <a:spLocks noChangeArrowheads="1"/>
          </p:cNvSpPr>
          <p:nvPr/>
        </p:nvSpPr>
        <p:spPr bwMode="auto">
          <a:xfrm>
            <a:off x="9804630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43" name="Text Box 11"/>
          <p:cNvSpPr txBox="1">
            <a:spLocks noChangeArrowheads="1"/>
          </p:cNvSpPr>
          <p:nvPr/>
        </p:nvSpPr>
        <p:spPr bwMode="auto">
          <a:xfrm>
            <a:off x="9804630" y="22018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44" name="Text Box 12"/>
          <p:cNvSpPr txBox="1">
            <a:spLocks noChangeArrowheads="1"/>
          </p:cNvSpPr>
          <p:nvPr/>
        </p:nvSpPr>
        <p:spPr bwMode="auto">
          <a:xfrm>
            <a:off x="9830030" y="2162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45" name="Text Box 13"/>
          <p:cNvSpPr txBox="1">
            <a:spLocks noChangeArrowheads="1"/>
          </p:cNvSpPr>
          <p:nvPr/>
        </p:nvSpPr>
        <p:spPr bwMode="auto">
          <a:xfrm>
            <a:off x="9818918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6" name="Text Box 14"/>
          <p:cNvSpPr txBox="1">
            <a:spLocks noChangeArrowheads="1"/>
          </p:cNvSpPr>
          <p:nvPr/>
        </p:nvSpPr>
        <p:spPr bwMode="auto">
          <a:xfrm>
            <a:off x="9728917" y="21336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7" name="Text Box 15"/>
          <p:cNvSpPr txBox="1">
            <a:spLocks noChangeArrowheads="1"/>
          </p:cNvSpPr>
          <p:nvPr/>
        </p:nvSpPr>
        <p:spPr bwMode="auto">
          <a:xfrm>
            <a:off x="8991601" y="2057400"/>
            <a:ext cx="193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8380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/>
      <p:bldP spid="127" grpId="0"/>
      <p:bldP spid="134" grpId="0"/>
      <p:bldP spid="135" grpId="0"/>
      <p:bldP spid="142" grpId="0"/>
      <p:bldP spid="143" grpId="0"/>
      <p:bldP spid="144" grpId="0"/>
      <p:bldP spid="145" grpId="0"/>
      <p:bldP spid="146" grpId="0"/>
      <p:bldP spid="1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22630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2651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652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631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645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646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648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650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632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636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637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639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641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1600200" y="105317"/>
            <a:ext cx="8991600" cy="1905000"/>
          </a:xfrm>
          <a:prstGeom prst="roundRect">
            <a:avLst>
              <a:gd name="adj" fmla="val 50000"/>
            </a:avLst>
          </a:prstGeom>
          <a:noFill/>
          <a:ln w="381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prstClr val="white"/>
                </a:solidFill>
              </a:rPr>
              <a:t>    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</p:txBody>
      </p:sp>
      <p:sp>
        <p:nvSpPr>
          <p:cNvPr id="22534" name="Oval 2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219200" y="23045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prstClr val="white"/>
                </a:solidFill>
                <a:latin typeface="Garamond" panose="02020404030301010803" pitchFamily="18" charset="0"/>
              </a:rPr>
              <a:t>3</a:t>
            </a:r>
          </a:p>
        </p:txBody>
      </p:sp>
      <p:grpSp>
        <p:nvGrpSpPr>
          <p:cNvPr id="22535" name="Group 30"/>
          <p:cNvGrpSpPr>
            <a:grpSpLocks/>
          </p:cNvGrpSpPr>
          <p:nvPr/>
        </p:nvGrpSpPr>
        <p:grpSpPr bwMode="auto">
          <a:xfrm rot="5400000">
            <a:off x="1754982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24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625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27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29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536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15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616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18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20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537" name="Group 50"/>
          <p:cNvGrpSpPr>
            <a:grpSpLocks/>
          </p:cNvGrpSpPr>
          <p:nvPr/>
        </p:nvGrpSpPr>
        <p:grpSpPr bwMode="auto">
          <a:xfrm rot="5400000">
            <a:off x="1739107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06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607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09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11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538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597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598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00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2602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539" name="Group 75"/>
          <p:cNvGrpSpPr>
            <a:grpSpLocks/>
          </p:cNvGrpSpPr>
          <p:nvPr/>
        </p:nvGrpSpPr>
        <p:grpSpPr bwMode="auto">
          <a:xfrm>
            <a:off x="2717800" y="2362200"/>
            <a:ext cx="4749800" cy="661988"/>
            <a:chOff x="648" y="1478"/>
            <a:chExt cx="4416" cy="417"/>
          </a:xfrm>
        </p:grpSpPr>
        <p:grpSp>
          <p:nvGrpSpPr>
            <p:cNvPr id="22587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22589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590" name="AutoShape 78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300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623" y="1373"/>
                <a:ext cx="240" cy="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22593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588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540" name="Group 84"/>
          <p:cNvGrpSpPr>
            <a:grpSpLocks/>
          </p:cNvGrpSpPr>
          <p:nvPr/>
        </p:nvGrpSpPr>
        <p:grpSpPr bwMode="auto">
          <a:xfrm>
            <a:off x="2714626" y="4657725"/>
            <a:ext cx="4691063" cy="712788"/>
            <a:chOff x="741" y="2934"/>
            <a:chExt cx="4416" cy="449"/>
          </a:xfrm>
        </p:grpSpPr>
        <p:grpSp>
          <p:nvGrpSpPr>
            <p:cNvPr id="22580" name="Group 85"/>
            <p:cNvGrpSpPr>
              <a:grpSpLocks/>
            </p:cNvGrpSpPr>
            <p:nvPr/>
          </p:nvGrpSpPr>
          <p:grpSpPr bwMode="auto">
            <a:xfrm>
              <a:off x="741" y="2976"/>
              <a:ext cx="4416" cy="407"/>
              <a:chOff x="384" y="1337"/>
              <a:chExt cx="3072" cy="407"/>
            </a:xfrm>
          </p:grpSpPr>
          <p:sp>
            <p:nvSpPr>
              <p:cNvPr id="22582" name="AutoShape 86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583" name="AutoShape 87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603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12" name="Freeform 88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13" name="Text Box 89"/>
              <p:cNvSpPr txBox="1">
                <a:spLocks noChangeArrowheads="1"/>
              </p:cNvSpPr>
              <p:nvPr/>
            </p:nvSpPr>
            <p:spPr bwMode="gray">
              <a:xfrm>
                <a:off x="621" y="1373"/>
                <a:ext cx="243" cy="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</a:t>
                </a:r>
              </a:p>
            </p:txBody>
          </p:sp>
          <p:sp>
            <p:nvSpPr>
              <p:cNvPr id="22586" name="Text Box 90"/>
              <p:cNvSpPr txBox="1">
                <a:spLocks noChangeArrowheads="1"/>
              </p:cNvSpPr>
              <p:nvPr/>
            </p:nvSpPr>
            <p:spPr bwMode="gray">
              <a:xfrm>
                <a:off x="1124" y="1337"/>
                <a:ext cx="22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3600" b="1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581" name="Text Box 91"/>
            <p:cNvSpPr txBox="1">
              <a:spLocks noChangeArrowheads="1"/>
            </p:cNvSpPr>
            <p:nvPr/>
          </p:nvSpPr>
          <p:spPr bwMode="auto">
            <a:xfrm>
              <a:off x="1920" y="2934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541" name="Group 92"/>
          <p:cNvGrpSpPr>
            <a:grpSpLocks/>
          </p:cNvGrpSpPr>
          <p:nvPr/>
        </p:nvGrpSpPr>
        <p:grpSpPr bwMode="auto">
          <a:xfrm>
            <a:off x="2736851" y="5845175"/>
            <a:ext cx="4881563" cy="668338"/>
            <a:chOff x="782" y="3682"/>
            <a:chExt cx="4585" cy="421"/>
          </a:xfrm>
        </p:grpSpPr>
        <p:grpSp>
          <p:nvGrpSpPr>
            <p:cNvPr id="22573" name="Group 93"/>
            <p:cNvGrpSpPr>
              <a:grpSpLocks/>
            </p:cNvGrpSpPr>
            <p:nvPr/>
          </p:nvGrpSpPr>
          <p:grpSpPr bwMode="auto">
            <a:xfrm>
              <a:off x="782" y="3696"/>
              <a:ext cx="4585" cy="407"/>
              <a:chOff x="384" y="1331"/>
              <a:chExt cx="3190" cy="407"/>
            </a:xfrm>
          </p:grpSpPr>
          <p:sp>
            <p:nvSpPr>
              <p:cNvPr id="22575" name="AutoShape 94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576" name="AutoShape 95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89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20" name="Freeform 96"/>
              <p:cNvSpPr>
                <a:spLocks/>
              </p:cNvSpPr>
              <p:nvPr/>
            </p:nvSpPr>
            <p:spPr bwMode="gray">
              <a:xfrm>
                <a:off x="488" y="1399"/>
                <a:ext cx="301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1" name="Text Box 97"/>
              <p:cNvSpPr txBox="1">
                <a:spLocks noChangeArrowheads="1"/>
              </p:cNvSpPr>
              <p:nvPr/>
            </p:nvSpPr>
            <p:spPr bwMode="gray">
              <a:xfrm>
                <a:off x="622" y="1373"/>
                <a:ext cx="251" cy="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</a:t>
                </a:r>
              </a:p>
            </p:txBody>
          </p:sp>
          <p:sp>
            <p:nvSpPr>
              <p:cNvPr id="22579" name="Text Box 98"/>
              <p:cNvSpPr txBox="1">
                <a:spLocks noChangeArrowheads="1"/>
              </p:cNvSpPr>
              <p:nvPr/>
            </p:nvSpPr>
            <p:spPr bwMode="gray">
              <a:xfrm>
                <a:off x="1316" y="1331"/>
                <a:ext cx="22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3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r>
                  <a:rPr lang="en-US" altLang="en-US" sz="3600" b="1" baseline="30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r>
                  <a:rPr lang="en-US" altLang="en-US" sz="3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- 35</a:t>
                </a:r>
                <a:r>
                  <a:rPr lang="en-US" altLang="en-US" sz="3600" b="1" baseline="30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r>
                  <a:rPr lang="en-US" altLang="en-US" sz="3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</a:p>
            </p:txBody>
          </p:sp>
        </p:grpSp>
        <p:sp>
          <p:nvSpPr>
            <p:cNvPr id="22574" name="Text Box 99"/>
            <p:cNvSpPr txBox="1">
              <a:spLocks noChangeArrowheads="1"/>
            </p:cNvSpPr>
            <p:nvPr/>
          </p:nvSpPr>
          <p:spPr bwMode="auto">
            <a:xfrm>
              <a:off x="2019" y="3682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542" name="Group 100"/>
          <p:cNvGrpSpPr>
            <a:grpSpLocks/>
          </p:cNvGrpSpPr>
          <p:nvPr/>
        </p:nvGrpSpPr>
        <p:grpSpPr bwMode="auto">
          <a:xfrm>
            <a:off x="2751139" y="3505201"/>
            <a:ext cx="4662487" cy="709613"/>
            <a:chOff x="659" y="2190"/>
            <a:chExt cx="4464" cy="447"/>
          </a:xfrm>
        </p:grpSpPr>
        <p:grpSp>
          <p:nvGrpSpPr>
            <p:cNvPr id="22566" name="Group 101"/>
            <p:cNvGrpSpPr>
              <a:grpSpLocks/>
            </p:cNvGrpSpPr>
            <p:nvPr/>
          </p:nvGrpSpPr>
          <p:grpSpPr bwMode="auto">
            <a:xfrm>
              <a:off x="659" y="2256"/>
              <a:ext cx="4464" cy="381"/>
              <a:chOff x="384" y="2112"/>
              <a:chExt cx="3072" cy="381"/>
            </a:xfrm>
          </p:grpSpPr>
          <p:sp>
            <p:nvSpPr>
              <p:cNvPr id="22568" name="AutoShape 102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prstClr val="black"/>
                    </a:solidFill>
                  </a:rPr>
                  <a:t>                 </a:t>
                </a:r>
              </a:p>
            </p:txBody>
          </p:sp>
          <p:sp>
            <p:nvSpPr>
              <p:cNvPr id="22569" name="AutoShape 103"/>
              <p:cNvSpPr>
                <a:spLocks noChangeArrowheads="1"/>
              </p:cNvSpPr>
              <p:nvPr/>
            </p:nvSpPr>
            <p:spPr bwMode="gray">
              <a:xfrm>
                <a:off x="451" y="2147"/>
                <a:ext cx="592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28" name="Freeform 104"/>
              <p:cNvSpPr>
                <a:spLocks/>
              </p:cNvSpPr>
              <p:nvPr/>
            </p:nvSpPr>
            <p:spPr bwMode="gray">
              <a:xfrm>
                <a:off x="488" y="2167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9" name="Text Box 105"/>
              <p:cNvSpPr txBox="1">
                <a:spLocks noChangeArrowheads="1"/>
              </p:cNvSpPr>
              <p:nvPr/>
            </p:nvSpPr>
            <p:spPr bwMode="gray">
              <a:xfrm>
                <a:off x="627" y="2160"/>
                <a:ext cx="232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B</a:t>
                </a:r>
              </a:p>
            </p:txBody>
          </p:sp>
          <p:sp>
            <p:nvSpPr>
              <p:cNvPr id="22572" name="Text Box 106"/>
              <p:cNvSpPr txBox="1">
                <a:spLocks noChangeArrowheads="1"/>
              </p:cNvSpPr>
              <p:nvPr/>
            </p:nvSpPr>
            <p:spPr bwMode="gray">
              <a:xfrm>
                <a:off x="1124" y="2164"/>
                <a:ext cx="225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20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567" name="Text Box 107"/>
            <p:cNvSpPr txBox="1">
              <a:spLocks noChangeArrowheads="1"/>
            </p:cNvSpPr>
            <p:nvPr/>
          </p:nvSpPr>
          <p:spPr bwMode="auto">
            <a:xfrm>
              <a:off x="1832" y="2190"/>
              <a:ext cx="1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108"/>
          <p:cNvGrpSpPr>
            <a:grpSpLocks/>
          </p:cNvGrpSpPr>
          <p:nvPr/>
        </p:nvGrpSpPr>
        <p:grpSpPr bwMode="auto">
          <a:xfrm>
            <a:off x="2720975" y="4675189"/>
            <a:ext cx="4775200" cy="676275"/>
            <a:chOff x="714" y="2400"/>
            <a:chExt cx="4548" cy="426"/>
          </a:xfrm>
        </p:grpSpPr>
        <p:grpSp>
          <p:nvGrpSpPr>
            <p:cNvPr id="22559" name="Group 109"/>
            <p:cNvGrpSpPr>
              <a:grpSpLocks/>
            </p:cNvGrpSpPr>
            <p:nvPr/>
          </p:nvGrpSpPr>
          <p:grpSpPr bwMode="auto">
            <a:xfrm>
              <a:off x="714" y="2400"/>
              <a:ext cx="4548" cy="426"/>
              <a:chOff x="330" y="3614"/>
              <a:chExt cx="4512" cy="381"/>
            </a:xfrm>
          </p:grpSpPr>
          <p:sp>
            <p:nvSpPr>
              <p:cNvPr id="22561" name="AutoShape 110"/>
              <p:cNvSpPr>
                <a:spLocks noChangeArrowheads="1"/>
              </p:cNvSpPr>
              <p:nvPr/>
            </p:nvSpPr>
            <p:spPr bwMode="gray">
              <a:xfrm>
                <a:off x="330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562" name="AutoShape 111"/>
              <p:cNvSpPr>
                <a:spLocks noChangeArrowheads="1"/>
              </p:cNvSpPr>
              <p:nvPr/>
            </p:nvSpPr>
            <p:spPr bwMode="gray">
              <a:xfrm>
                <a:off x="482" y="3649"/>
                <a:ext cx="870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9" y="3669"/>
                <a:ext cx="438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600" y="3689"/>
                <a:ext cx="477" cy="22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altLang="en-US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C</a:t>
                </a:r>
                <a:endParaRPr lang="en-US" alt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2565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560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544" name="Rectangle 133"/>
          <p:cNvSpPr>
            <a:spLocks noChangeArrowheads="1"/>
          </p:cNvSpPr>
          <p:nvPr/>
        </p:nvSpPr>
        <p:spPr bwMode="auto">
          <a:xfrm>
            <a:off x="4122738" y="2382838"/>
            <a:ext cx="2659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25­­</a:t>
            </a:r>
            <a:r>
              <a:rPr lang="en-US" altLang="en-US" sz="3600" b="1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­­</a:t>
            </a:r>
            <a:r>
              <a:rPr lang="en-US" altLang="en-US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- 30</a:t>
            </a:r>
            <a:r>
              <a:rPr lang="en-US" altLang="en-US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22545" name="Rectangle 134"/>
          <p:cNvSpPr>
            <a:spLocks noChangeArrowheads="1"/>
          </p:cNvSpPr>
          <p:nvPr/>
        </p:nvSpPr>
        <p:spPr bwMode="auto">
          <a:xfrm>
            <a:off x="4114800" y="3581401"/>
            <a:ext cx="273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- 30</a:t>
            </a:r>
            <a:r>
              <a:rPr lang="en-US" altLang="en-US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28" name="Text Box 4"/>
          <p:cNvSpPr txBox="1">
            <a:spLocks noChangeArrowheads="1"/>
          </p:cNvSpPr>
          <p:nvPr/>
        </p:nvSpPr>
        <p:spPr bwMode="auto">
          <a:xfrm>
            <a:off x="8901343" y="665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9" name="Text Box 5"/>
          <p:cNvSpPr txBox="1">
            <a:spLocks noChangeArrowheads="1"/>
          </p:cNvSpPr>
          <p:nvPr/>
        </p:nvSpPr>
        <p:spPr bwMode="auto">
          <a:xfrm>
            <a:off x="8929918" y="652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30" name="Text Box 6"/>
          <p:cNvSpPr txBox="1">
            <a:spLocks noChangeArrowheads="1"/>
          </p:cNvSpPr>
          <p:nvPr/>
        </p:nvSpPr>
        <p:spPr bwMode="auto">
          <a:xfrm>
            <a:off x="8928330" y="652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31" name="Text Box 7"/>
          <p:cNvSpPr txBox="1">
            <a:spLocks noChangeArrowheads="1"/>
          </p:cNvSpPr>
          <p:nvPr/>
        </p:nvSpPr>
        <p:spPr bwMode="auto">
          <a:xfrm>
            <a:off x="8917218" y="665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2" name="Text Box 8"/>
          <p:cNvSpPr txBox="1">
            <a:spLocks noChangeArrowheads="1"/>
          </p:cNvSpPr>
          <p:nvPr/>
        </p:nvSpPr>
        <p:spPr bwMode="auto">
          <a:xfrm>
            <a:off x="8915630" y="679451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3" name="Text Box 9"/>
          <p:cNvSpPr txBox="1">
            <a:spLocks noChangeArrowheads="1"/>
          </p:cNvSpPr>
          <p:nvPr/>
        </p:nvSpPr>
        <p:spPr bwMode="auto">
          <a:xfrm>
            <a:off x="8941030" y="6635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36" name="Text Box 10"/>
          <p:cNvSpPr txBox="1">
            <a:spLocks noChangeArrowheads="1"/>
          </p:cNvSpPr>
          <p:nvPr/>
        </p:nvSpPr>
        <p:spPr bwMode="auto">
          <a:xfrm>
            <a:off x="8890230" y="650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37" name="Text Box 11"/>
          <p:cNvSpPr txBox="1">
            <a:spLocks noChangeArrowheads="1"/>
          </p:cNvSpPr>
          <p:nvPr/>
        </p:nvSpPr>
        <p:spPr bwMode="auto">
          <a:xfrm>
            <a:off x="8890230" y="6778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38" name="Text Box 12"/>
          <p:cNvSpPr txBox="1">
            <a:spLocks noChangeArrowheads="1"/>
          </p:cNvSpPr>
          <p:nvPr/>
        </p:nvSpPr>
        <p:spPr bwMode="auto">
          <a:xfrm>
            <a:off x="8915630" y="638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39" name="Text Box 13"/>
          <p:cNvSpPr txBox="1">
            <a:spLocks noChangeArrowheads="1"/>
          </p:cNvSpPr>
          <p:nvPr/>
        </p:nvSpPr>
        <p:spPr bwMode="auto">
          <a:xfrm>
            <a:off x="8904518" y="650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0" name="Text Box 14"/>
          <p:cNvSpPr txBox="1">
            <a:spLocks noChangeArrowheads="1"/>
          </p:cNvSpPr>
          <p:nvPr/>
        </p:nvSpPr>
        <p:spPr bwMode="auto">
          <a:xfrm>
            <a:off x="8814517" y="652464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1" name="Text Box 15"/>
          <p:cNvSpPr txBox="1">
            <a:spLocks noChangeArrowheads="1"/>
          </p:cNvSpPr>
          <p:nvPr/>
        </p:nvSpPr>
        <p:spPr bwMode="auto">
          <a:xfrm>
            <a:off x="8153401" y="2286000"/>
            <a:ext cx="193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2558" name="Rectangle 121"/>
          <p:cNvSpPr>
            <a:spLocks noChangeArrowheads="1"/>
          </p:cNvSpPr>
          <p:nvPr/>
        </p:nvSpPr>
        <p:spPr bwMode="auto">
          <a:xfrm>
            <a:off x="4114800" y="4687888"/>
            <a:ext cx="273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- 35</a:t>
            </a:r>
            <a:r>
              <a:rPr lang="en-US" altLang="en-US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342264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2" grpId="0"/>
      <p:bldP spid="133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22" y="5799"/>
            <a:ext cx="12217443" cy="6846401"/>
          </a:xfrm>
          <a:prstGeom prst="rect">
            <a:avLst/>
          </a:prstGeom>
        </p:spPr>
      </p:pic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2467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4694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695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674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688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689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691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693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675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679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680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682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684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1291590" y="139700"/>
            <a:ext cx="9376410" cy="1905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Oval 2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42011" y="127000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>
                <a:solidFill>
                  <a:prstClr val="white"/>
                </a:solidFill>
                <a:latin typeface="Garamond" panose="02020404030301010803" pitchFamily="18" charset="0"/>
              </a:rPr>
              <a:t>4</a:t>
            </a:r>
          </a:p>
        </p:txBody>
      </p:sp>
      <p:grpSp>
        <p:nvGrpSpPr>
          <p:cNvPr id="24581" name="Group 30"/>
          <p:cNvGrpSpPr>
            <a:grpSpLocks/>
          </p:cNvGrpSpPr>
          <p:nvPr/>
        </p:nvGrpSpPr>
        <p:grpSpPr bwMode="auto">
          <a:xfrm rot="5400000">
            <a:off x="1797844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67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668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70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72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2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58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659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61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63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3" name="Group 50"/>
          <p:cNvGrpSpPr>
            <a:grpSpLocks/>
          </p:cNvGrpSpPr>
          <p:nvPr/>
        </p:nvGrpSpPr>
        <p:grpSpPr bwMode="auto">
          <a:xfrm rot="5400000">
            <a:off x="1797844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49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650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52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54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4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40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641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43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4645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5" name="Group 75"/>
          <p:cNvGrpSpPr>
            <a:grpSpLocks/>
          </p:cNvGrpSpPr>
          <p:nvPr/>
        </p:nvGrpSpPr>
        <p:grpSpPr bwMode="auto">
          <a:xfrm>
            <a:off x="2676525" y="2389189"/>
            <a:ext cx="5067300" cy="661987"/>
            <a:chOff x="648" y="1478"/>
            <a:chExt cx="4416" cy="417"/>
          </a:xfrm>
        </p:grpSpPr>
        <p:grpSp>
          <p:nvGrpSpPr>
            <p:cNvPr id="24630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24632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633" name="AutoShape 78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636" y="1373"/>
                <a:ext cx="213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24636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631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6" name="Group 84"/>
          <p:cNvGrpSpPr>
            <a:grpSpLocks/>
          </p:cNvGrpSpPr>
          <p:nvPr/>
        </p:nvGrpSpPr>
        <p:grpSpPr bwMode="auto">
          <a:xfrm>
            <a:off x="2667000" y="4699001"/>
            <a:ext cx="5467350" cy="646113"/>
            <a:chOff x="741" y="2960"/>
            <a:chExt cx="4729" cy="407"/>
          </a:xfrm>
        </p:grpSpPr>
        <p:grpSp>
          <p:nvGrpSpPr>
            <p:cNvPr id="24623" name="Group 85"/>
            <p:cNvGrpSpPr>
              <a:grpSpLocks/>
            </p:cNvGrpSpPr>
            <p:nvPr/>
          </p:nvGrpSpPr>
          <p:grpSpPr bwMode="auto">
            <a:xfrm>
              <a:off x="741" y="2960"/>
              <a:ext cx="4729" cy="407"/>
              <a:chOff x="384" y="1321"/>
              <a:chExt cx="3290" cy="407"/>
            </a:xfrm>
          </p:grpSpPr>
          <p:sp>
            <p:nvSpPr>
              <p:cNvPr id="24625" name="AutoShape 86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1" name="AutoShape 87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2" name="Freeform 88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13" name="Text Box 89"/>
              <p:cNvSpPr txBox="1">
                <a:spLocks noChangeArrowheads="1"/>
              </p:cNvSpPr>
              <p:nvPr/>
            </p:nvSpPr>
            <p:spPr bwMode="gray">
              <a:xfrm>
                <a:off x="637" y="1373"/>
                <a:ext cx="2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</a:t>
                </a:r>
              </a:p>
            </p:txBody>
          </p:sp>
          <p:sp>
            <p:nvSpPr>
              <p:cNvPr id="24629" name="Text Box 90"/>
              <p:cNvSpPr txBox="1">
                <a:spLocks noChangeArrowheads="1"/>
              </p:cNvSpPr>
              <p:nvPr/>
            </p:nvSpPr>
            <p:spPr bwMode="gray">
              <a:xfrm>
                <a:off x="1416" y="1321"/>
                <a:ext cx="22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s-AR" altLang="en-US" sz="180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3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0,5%</a:t>
                </a:r>
              </a:p>
            </p:txBody>
          </p:sp>
        </p:grpSp>
        <p:sp>
          <p:nvSpPr>
            <p:cNvPr id="24624" name="Text Box 91"/>
            <p:cNvSpPr txBox="1">
              <a:spLocks noChangeArrowheads="1"/>
            </p:cNvSpPr>
            <p:nvPr/>
          </p:nvSpPr>
          <p:spPr bwMode="auto">
            <a:xfrm>
              <a:off x="2138" y="2963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7" name="Group 92"/>
          <p:cNvGrpSpPr>
            <a:grpSpLocks/>
          </p:cNvGrpSpPr>
          <p:nvPr/>
        </p:nvGrpSpPr>
        <p:grpSpPr bwMode="auto">
          <a:xfrm>
            <a:off x="2698750" y="5897564"/>
            <a:ext cx="5557838" cy="688975"/>
            <a:chOff x="782" y="3678"/>
            <a:chExt cx="4758" cy="434"/>
          </a:xfrm>
        </p:grpSpPr>
        <p:grpSp>
          <p:nvGrpSpPr>
            <p:cNvPr id="24616" name="Group 93"/>
            <p:cNvGrpSpPr>
              <a:grpSpLocks/>
            </p:cNvGrpSpPr>
            <p:nvPr/>
          </p:nvGrpSpPr>
          <p:grpSpPr bwMode="auto">
            <a:xfrm>
              <a:off x="782" y="3705"/>
              <a:ext cx="4758" cy="407"/>
              <a:chOff x="384" y="1340"/>
              <a:chExt cx="3310" cy="407"/>
            </a:xfrm>
          </p:grpSpPr>
          <p:sp>
            <p:nvSpPr>
              <p:cNvPr id="24618" name="AutoShape 94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9" name="AutoShape 95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20" name="Freeform 96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1" name="Text Box 97"/>
              <p:cNvSpPr txBox="1">
                <a:spLocks noChangeArrowheads="1"/>
              </p:cNvSpPr>
              <p:nvPr/>
            </p:nvSpPr>
            <p:spPr bwMode="gray">
              <a:xfrm>
                <a:off x="638" y="1373"/>
                <a:ext cx="209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</a:t>
                </a:r>
              </a:p>
            </p:txBody>
          </p:sp>
          <p:sp>
            <p:nvSpPr>
              <p:cNvPr id="23598" name="Text Box 98"/>
              <p:cNvSpPr txBox="1">
                <a:spLocks noChangeArrowheads="1"/>
              </p:cNvSpPr>
              <p:nvPr/>
            </p:nvSpPr>
            <p:spPr bwMode="gray">
              <a:xfrm>
                <a:off x="1436" y="1340"/>
                <a:ext cx="22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en-US" sz="3600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15% </a:t>
                </a:r>
              </a:p>
            </p:txBody>
          </p:sp>
        </p:grpSp>
        <p:sp>
          <p:nvSpPr>
            <p:cNvPr id="24617" name="Text Box 99"/>
            <p:cNvSpPr txBox="1">
              <a:spLocks noChangeArrowheads="1"/>
            </p:cNvSpPr>
            <p:nvPr/>
          </p:nvSpPr>
          <p:spPr bwMode="auto">
            <a:xfrm>
              <a:off x="1968" y="36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8" name="Group 101"/>
          <p:cNvGrpSpPr>
            <a:grpSpLocks/>
          </p:cNvGrpSpPr>
          <p:nvPr/>
        </p:nvGrpSpPr>
        <p:grpSpPr bwMode="auto">
          <a:xfrm>
            <a:off x="2605089" y="3609975"/>
            <a:ext cx="5195887" cy="604838"/>
            <a:chOff x="384" y="2112"/>
            <a:chExt cx="3072" cy="381"/>
          </a:xfrm>
        </p:grpSpPr>
        <p:sp>
          <p:nvSpPr>
            <p:cNvPr id="24611" name="AutoShape 102"/>
            <p:cNvSpPr>
              <a:spLocks noChangeArrowheads="1"/>
            </p:cNvSpPr>
            <p:nvPr/>
          </p:nvSpPr>
          <p:spPr bwMode="gray">
            <a:xfrm>
              <a:off x="384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prstClr val="black"/>
                  </a:solidFill>
                </a:rPr>
                <a:t>               </a:t>
              </a:r>
            </a:p>
          </p:txBody>
        </p:sp>
        <p:sp>
          <p:nvSpPr>
            <p:cNvPr id="24612" name="AutoShape 103"/>
            <p:cNvSpPr>
              <a:spLocks noChangeArrowheads="1"/>
            </p:cNvSpPr>
            <p:nvPr/>
          </p:nvSpPr>
          <p:spPr bwMode="gray">
            <a:xfrm>
              <a:off x="451" y="2147"/>
              <a:ext cx="592" cy="312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28" name="Freeform 104"/>
            <p:cNvSpPr>
              <a:spLocks/>
            </p:cNvSpPr>
            <p:nvPr/>
          </p:nvSpPr>
          <p:spPr bwMode="gray">
            <a:xfrm>
              <a:off x="488" y="2167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29" name="Text Box 105"/>
            <p:cNvSpPr txBox="1">
              <a:spLocks noChangeArrowheads="1"/>
            </p:cNvSpPr>
            <p:nvPr/>
          </p:nvSpPr>
          <p:spPr bwMode="gray">
            <a:xfrm>
              <a:off x="639" y="2160"/>
              <a:ext cx="20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</a:t>
              </a:r>
            </a:p>
          </p:txBody>
        </p:sp>
        <p:sp>
          <p:nvSpPr>
            <p:cNvPr id="24615" name="Text Box 106"/>
            <p:cNvSpPr txBox="1">
              <a:spLocks noChangeArrowheads="1"/>
            </p:cNvSpPr>
            <p:nvPr/>
          </p:nvSpPr>
          <p:spPr bwMode="gray">
            <a:xfrm>
              <a:off x="1124" y="2164"/>
              <a:ext cx="2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 b="1">
                <a:solidFill>
                  <a:srgbClr val="3333C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08"/>
          <p:cNvGrpSpPr>
            <a:grpSpLocks/>
          </p:cNvGrpSpPr>
          <p:nvPr/>
        </p:nvGrpSpPr>
        <p:grpSpPr bwMode="auto">
          <a:xfrm>
            <a:off x="2605089" y="2409826"/>
            <a:ext cx="5087937" cy="676275"/>
            <a:chOff x="714" y="2400"/>
            <a:chExt cx="4548" cy="426"/>
          </a:xfrm>
        </p:grpSpPr>
        <p:grpSp>
          <p:nvGrpSpPr>
            <p:cNvPr id="24604" name="Group 109"/>
            <p:cNvGrpSpPr>
              <a:grpSpLocks/>
            </p:cNvGrpSpPr>
            <p:nvPr/>
          </p:nvGrpSpPr>
          <p:grpSpPr bwMode="auto">
            <a:xfrm>
              <a:off x="714" y="2400"/>
              <a:ext cx="4548" cy="426"/>
              <a:chOff x="330" y="3614"/>
              <a:chExt cx="4512" cy="381"/>
            </a:xfrm>
          </p:grpSpPr>
          <p:sp>
            <p:nvSpPr>
              <p:cNvPr id="24606" name="AutoShape 110"/>
              <p:cNvSpPr>
                <a:spLocks noChangeArrowheads="1"/>
              </p:cNvSpPr>
              <p:nvPr/>
            </p:nvSpPr>
            <p:spPr bwMode="gray">
              <a:xfrm>
                <a:off x="330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5" name="AutoShape 111"/>
              <p:cNvSpPr>
                <a:spLocks noChangeArrowheads="1"/>
              </p:cNvSpPr>
              <p:nvPr/>
            </p:nvSpPr>
            <p:spPr bwMode="gray">
              <a:xfrm>
                <a:off x="482" y="3649"/>
                <a:ext cx="870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7" y="3669"/>
                <a:ext cx="439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698" y="3648"/>
                <a:ext cx="418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A</a:t>
                </a:r>
              </a:p>
            </p:txBody>
          </p:sp>
          <p:sp>
            <p:nvSpPr>
              <p:cNvPr id="24610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605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566" name="Rectangle 133"/>
          <p:cNvSpPr>
            <a:spLocks noChangeArrowheads="1"/>
          </p:cNvSpPr>
          <p:nvPr/>
        </p:nvSpPr>
        <p:spPr bwMode="auto">
          <a:xfrm>
            <a:off x="4451350" y="2409826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 5% </a:t>
            </a:r>
          </a:p>
        </p:txBody>
      </p:sp>
      <p:sp>
        <p:nvSpPr>
          <p:cNvPr id="23567" name="Rectangle 134"/>
          <p:cNvSpPr>
            <a:spLocks noChangeArrowheads="1"/>
          </p:cNvSpPr>
          <p:nvPr/>
        </p:nvSpPr>
        <p:spPr bwMode="auto">
          <a:xfrm>
            <a:off x="4341814" y="3568700"/>
            <a:ext cx="1500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s-AR" altLang="en-US" sz="3600" b="1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5%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36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4" name="Text Box 4"/>
          <p:cNvSpPr txBox="1">
            <a:spLocks noChangeArrowheads="1"/>
          </p:cNvSpPr>
          <p:nvPr/>
        </p:nvSpPr>
        <p:spPr bwMode="auto">
          <a:xfrm>
            <a:off x="9815743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5" name="Text Box 5"/>
          <p:cNvSpPr txBox="1">
            <a:spLocks noChangeArrowheads="1"/>
          </p:cNvSpPr>
          <p:nvPr/>
        </p:nvSpPr>
        <p:spPr bwMode="auto">
          <a:xfrm>
            <a:off x="9844318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26" name="Text Box 6"/>
          <p:cNvSpPr txBox="1">
            <a:spLocks noChangeArrowheads="1"/>
          </p:cNvSpPr>
          <p:nvPr/>
        </p:nvSpPr>
        <p:spPr bwMode="auto">
          <a:xfrm>
            <a:off x="9842730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27" name="Text Box 7"/>
          <p:cNvSpPr txBox="1">
            <a:spLocks noChangeArrowheads="1"/>
          </p:cNvSpPr>
          <p:nvPr/>
        </p:nvSpPr>
        <p:spPr bwMode="auto">
          <a:xfrm>
            <a:off x="9831618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4" name="Text Box 8"/>
          <p:cNvSpPr txBox="1">
            <a:spLocks noChangeArrowheads="1"/>
          </p:cNvSpPr>
          <p:nvPr/>
        </p:nvSpPr>
        <p:spPr bwMode="auto">
          <a:xfrm>
            <a:off x="9830030" y="2203451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5" name="Text Box 9"/>
          <p:cNvSpPr txBox="1">
            <a:spLocks noChangeArrowheads="1"/>
          </p:cNvSpPr>
          <p:nvPr/>
        </p:nvSpPr>
        <p:spPr bwMode="auto">
          <a:xfrm>
            <a:off x="9855430" y="21875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42" name="Text Box 10"/>
          <p:cNvSpPr txBox="1">
            <a:spLocks noChangeArrowheads="1"/>
          </p:cNvSpPr>
          <p:nvPr/>
        </p:nvSpPr>
        <p:spPr bwMode="auto">
          <a:xfrm>
            <a:off x="9804630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43" name="Text Box 11"/>
          <p:cNvSpPr txBox="1">
            <a:spLocks noChangeArrowheads="1"/>
          </p:cNvSpPr>
          <p:nvPr/>
        </p:nvSpPr>
        <p:spPr bwMode="auto">
          <a:xfrm>
            <a:off x="9804630" y="22018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44" name="Text Box 12"/>
          <p:cNvSpPr txBox="1">
            <a:spLocks noChangeArrowheads="1"/>
          </p:cNvSpPr>
          <p:nvPr/>
        </p:nvSpPr>
        <p:spPr bwMode="auto">
          <a:xfrm>
            <a:off x="9830030" y="2162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45" name="Text Box 13"/>
          <p:cNvSpPr txBox="1">
            <a:spLocks noChangeArrowheads="1"/>
          </p:cNvSpPr>
          <p:nvPr/>
        </p:nvSpPr>
        <p:spPr bwMode="auto">
          <a:xfrm>
            <a:off x="9818918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6" name="Text Box 14"/>
          <p:cNvSpPr txBox="1">
            <a:spLocks noChangeArrowheads="1"/>
          </p:cNvSpPr>
          <p:nvPr/>
        </p:nvSpPr>
        <p:spPr bwMode="auto">
          <a:xfrm>
            <a:off x="9728917" y="21336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7" name="Text Box 15"/>
          <p:cNvSpPr txBox="1">
            <a:spLocks noChangeArrowheads="1"/>
          </p:cNvSpPr>
          <p:nvPr/>
        </p:nvSpPr>
        <p:spPr bwMode="auto">
          <a:xfrm>
            <a:off x="8991601" y="2057400"/>
            <a:ext cx="193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8346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/>
      <p:bldP spid="127" grpId="0"/>
      <p:bldP spid="134" grpId="0"/>
      <p:bldP spid="135" grpId="0"/>
      <p:bldP spid="142" grpId="0"/>
      <p:bldP spid="143" grpId="0"/>
      <p:bldP spid="144" grpId="0"/>
      <p:bldP spid="145" grpId="0"/>
      <p:bldP spid="146" grpId="0"/>
      <p:bldP spid="1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22" y="5799"/>
            <a:ext cx="12217443" cy="6846401"/>
          </a:xfrm>
          <a:prstGeom prst="rect">
            <a:avLst/>
          </a:prstGeom>
        </p:spPr>
      </p:pic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25696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5717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718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697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711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712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714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716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698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702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703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705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707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994410" y="239713"/>
            <a:ext cx="9724390" cy="1905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endParaRPr lang="en-US" alt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alt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Oval 2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908685" y="155575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>
                <a:solidFill>
                  <a:prstClr val="white"/>
                </a:solidFill>
                <a:latin typeface="Garamond" panose="02020404030301010803" pitchFamily="18" charset="0"/>
              </a:rPr>
              <a:t>5</a:t>
            </a:r>
          </a:p>
        </p:txBody>
      </p:sp>
      <p:grpSp>
        <p:nvGrpSpPr>
          <p:cNvPr id="25605" name="Group 30"/>
          <p:cNvGrpSpPr>
            <a:grpSpLocks/>
          </p:cNvGrpSpPr>
          <p:nvPr/>
        </p:nvGrpSpPr>
        <p:grpSpPr bwMode="auto">
          <a:xfrm rot="5400000">
            <a:off x="1797844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90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91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93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95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6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81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82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84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86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7" name="Group 50"/>
          <p:cNvGrpSpPr>
            <a:grpSpLocks/>
          </p:cNvGrpSpPr>
          <p:nvPr/>
        </p:nvGrpSpPr>
        <p:grpSpPr bwMode="auto">
          <a:xfrm rot="5400000">
            <a:off x="1797844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72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73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75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77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8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63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64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66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5668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9" name="Group 75"/>
          <p:cNvGrpSpPr>
            <a:grpSpLocks/>
          </p:cNvGrpSpPr>
          <p:nvPr/>
        </p:nvGrpSpPr>
        <p:grpSpPr bwMode="auto">
          <a:xfrm>
            <a:off x="2590800" y="2422527"/>
            <a:ext cx="5000398" cy="661988"/>
            <a:chOff x="648" y="1478"/>
            <a:chExt cx="4416" cy="417"/>
          </a:xfrm>
        </p:grpSpPr>
        <p:grpSp>
          <p:nvGrpSpPr>
            <p:cNvPr id="25653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25655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656" name="AutoShape 78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319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524" y="1423"/>
                <a:ext cx="170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25659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5654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10" name="Group 84"/>
          <p:cNvGrpSpPr>
            <a:grpSpLocks/>
          </p:cNvGrpSpPr>
          <p:nvPr/>
        </p:nvGrpSpPr>
        <p:grpSpPr bwMode="auto">
          <a:xfrm>
            <a:off x="2700338" y="4657729"/>
            <a:ext cx="5049202" cy="712788"/>
            <a:chOff x="741" y="2934"/>
            <a:chExt cx="6353" cy="449"/>
          </a:xfrm>
        </p:grpSpPr>
        <p:grpSp>
          <p:nvGrpSpPr>
            <p:cNvPr id="25646" name="Group 85"/>
            <p:cNvGrpSpPr>
              <a:grpSpLocks/>
            </p:cNvGrpSpPr>
            <p:nvPr/>
          </p:nvGrpSpPr>
          <p:grpSpPr bwMode="auto">
            <a:xfrm>
              <a:off x="741" y="2976"/>
              <a:ext cx="6353" cy="407"/>
              <a:chOff x="384" y="1337"/>
              <a:chExt cx="4419" cy="407"/>
            </a:xfrm>
          </p:grpSpPr>
          <p:sp>
            <p:nvSpPr>
              <p:cNvPr id="25648" name="AutoShape 86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4270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1" name="AutoShape 87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448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2" name="Freeform 88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13" name="Text Box 89"/>
              <p:cNvSpPr txBox="1">
                <a:spLocks noChangeArrowheads="1"/>
              </p:cNvSpPr>
              <p:nvPr/>
            </p:nvSpPr>
            <p:spPr bwMode="gray">
              <a:xfrm>
                <a:off x="531" y="1402"/>
                <a:ext cx="235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</a:t>
                </a:r>
              </a:p>
            </p:txBody>
          </p:sp>
          <p:sp>
            <p:nvSpPr>
              <p:cNvPr id="25652" name="Text Box 90"/>
              <p:cNvSpPr txBox="1">
                <a:spLocks noChangeArrowheads="1"/>
              </p:cNvSpPr>
              <p:nvPr/>
            </p:nvSpPr>
            <p:spPr bwMode="gray">
              <a:xfrm>
                <a:off x="1024" y="1337"/>
                <a:ext cx="377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altLang="en-US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alt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en-US" sz="2800" b="1" dirty="0">
                  <a:solidFill>
                    <a:srgbClr val="DBF5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647" name="Text Box 91"/>
            <p:cNvSpPr txBox="1">
              <a:spLocks noChangeArrowheads="1"/>
            </p:cNvSpPr>
            <p:nvPr/>
          </p:nvSpPr>
          <p:spPr bwMode="auto">
            <a:xfrm>
              <a:off x="1920" y="2934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11" name="Group 92"/>
          <p:cNvGrpSpPr>
            <a:grpSpLocks/>
          </p:cNvGrpSpPr>
          <p:nvPr/>
        </p:nvGrpSpPr>
        <p:grpSpPr bwMode="auto">
          <a:xfrm>
            <a:off x="2709863" y="5837238"/>
            <a:ext cx="5142547" cy="673100"/>
            <a:chOff x="782" y="3666"/>
            <a:chExt cx="6453" cy="424"/>
          </a:xfrm>
        </p:grpSpPr>
        <p:grpSp>
          <p:nvGrpSpPr>
            <p:cNvPr id="25639" name="Group 93"/>
            <p:cNvGrpSpPr>
              <a:grpSpLocks/>
            </p:cNvGrpSpPr>
            <p:nvPr/>
          </p:nvGrpSpPr>
          <p:grpSpPr bwMode="auto">
            <a:xfrm>
              <a:off x="782" y="3666"/>
              <a:ext cx="6453" cy="424"/>
              <a:chOff x="384" y="1301"/>
              <a:chExt cx="4489" cy="424"/>
            </a:xfrm>
          </p:grpSpPr>
          <p:sp>
            <p:nvSpPr>
              <p:cNvPr id="25641" name="AutoShape 94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4267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9" name="AutoShape 95"/>
              <p:cNvSpPr>
                <a:spLocks noChangeArrowheads="1"/>
              </p:cNvSpPr>
              <p:nvPr/>
            </p:nvSpPr>
            <p:spPr bwMode="gray">
              <a:xfrm>
                <a:off x="451" y="1392"/>
                <a:ext cx="455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20" name="Freeform 96"/>
              <p:cNvSpPr>
                <a:spLocks/>
              </p:cNvSpPr>
              <p:nvPr/>
            </p:nvSpPr>
            <p:spPr bwMode="gray">
              <a:xfrm>
                <a:off x="488" y="1399"/>
                <a:ext cx="302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1" name="Text Box 97"/>
              <p:cNvSpPr txBox="1">
                <a:spLocks noChangeArrowheads="1"/>
              </p:cNvSpPr>
              <p:nvPr/>
            </p:nvSpPr>
            <p:spPr bwMode="gray">
              <a:xfrm>
                <a:off x="563" y="1412"/>
                <a:ext cx="236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</a:t>
                </a:r>
              </a:p>
            </p:txBody>
          </p:sp>
          <p:sp>
            <p:nvSpPr>
              <p:cNvPr id="25645" name="Text Box 98"/>
              <p:cNvSpPr txBox="1">
                <a:spLocks noChangeArrowheads="1"/>
              </p:cNvSpPr>
              <p:nvPr/>
            </p:nvSpPr>
            <p:spPr bwMode="gray">
              <a:xfrm>
                <a:off x="922" y="1301"/>
                <a:ext cx="395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3600" dirty="0">
                    <a:solidFill>
                      <a:prstClr val="white"/>
                    </a:solidFill>
                    <a:latin typeface="Arial" panose="020B0604020202020204" pitchFamily="34" charset="0"/>
                  </a:rPr>
                  <a:t> </a:t>
                </a:r>
                <a:r>
                  <a:rPr lang="en-US" altLang="en-US" sz="36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altLang="en-US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altLang="en-US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en-US" sz="3600" b="1" dirty="0">
                  <a:solidFill>
                    <a:srgbClr val="DBF5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640" name="Text Box 99"/>
            <p:cNvSpPr txBox="1">
              <a:spLocks noChangeArrowheads="1"/>
            </p:cNvSpPr>
            <p:nvPr/>
          </p:nvSpPr>
          <p:spPr bwMode="auto">
            <a:xfrm>
              <a:off x="1968" y="36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12" name="Group 101"/>
          <p:cNvGrpSpPr>
            <a:grpSpLocks/>
          </p:cNvGrpSpPr>
          <p:nvPr/>
        </p:nvGrpSpPr>
        <p:grpSpPr bwMode="auto">
          <a:xfrm>
            <a:off x="2627315" y="3621091"/>
            <a:ext cx="4963884" cy="604838"/>
            <a:chOff x="384" y="2112"/>
            <a:chExt cx="3072" cy="381"/>
          </a:xfrm>
        </p:grpSpPr>
        <p:sp>
          <p:nvSpPr>
            <p:cNvPr id="25635" name="AutoShape 102"/>
            <p:cNvSpPr>
              <a:spLocks noChangeArrowheads="1"/>
            </p:cNvSpPr>
            <p:nvPr/>
          </p:nvSpPr>
          <p:spPr bwMode="gray">
            <a:xfrm>
              <a:off x="384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prstClr val="black"/>
                  </a:solidFill>
                </a:rPr>
                <a:t>                 </a:t>
              </a:r>
            </a:p>
          </p:txBody>
        </p:sp>
        <p:sp>
          <p:nvSpPr>
            <p:cNvPr id="25636" name="AutoShape 103"/>
            <p:cNvSpPr>
              <a:spLocks noChangeArrowheads="1"/>
            </p:cNvSpPr>
            <p:nvPr/>
          </p:nvSpPr>
          <p:spPr bwMode="gray">
            <a:xfrm>
              <a:off x="451" y="2147"/>
              <a:ext cx="315" cy="312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28" name="Freeform 104"/>
            <p:cNvSpPr>
              <a:spLocks/>
            </p:cNvSpPr>
            <p:nvPr/>
          </p:nvSpPr>
          <p:spPr bwMode="gray">
            <a:xfrm>
              <a:off x="488" y="2167"/>
              <a:ext cx="293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29" name="Text Box 105"/>
            <p:cNvSpPr txBox="1">
              <a:spLocks noChangeArrowheads="1"/>
            </p:cNvSpPr>
            <p:nvPr/>
          </p:nvSpPr>
          <p:spPr bwMode="gray">
            <a:xfrm>
              <a:off x="509" y="2179"/>
              <a:ext cx="16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</a:t>
              </a:r>
            </a:p>
          </p:txBody>
        </p:sp>
      </p:grpSp>
      <p:grpSp>
        <p:nvGrpSpPr>
          <p:cNvPr id="17" name="Group 108"/>
          <p:cNvGrpSpPr>
            <a:grpSpLocks/>
          </p:cNvGrpSpPr>
          <p:nvPr/>
        </p:nvGrpSpPr>
        <p:grpSpPr bwMode="auto">
          <a:xfrm>
            <a:off x="2633665" y="3584576"/>
            <a:ext cx="4957534" cy="676275"/>
            <a:chOff x="858" y="2400"/>
            <a:chExt cx="4548" cy="426"/>
          </a:xfrm>
        </p:grpSpPr>
        <p:grpSp>
          <p:nvGrpSpPr>
            <p:cNvPr id="25628" name="Group 109"/>
            <p:cNvGrpSpPr>
              <a:grpSpLocks/>
            </p:cNvGrpSpPr>
            <p:nvPr/>
          </p:nvGrpSpPr>
          <p:grpSpPr bwMode="auto">
            <a:xfrm>
              <a:off x="858" y="2400"/>
              <a:ext cx="4548" cy="426"/>
              <a:chOff x="472" y="3614"/>
              <a:chExt cx="4512" cy="381"/>
            </a:xfrm>
          </p:grpSpPr>
          <p:sp>
            <p:nvSpPr>
              <p:cNvPr id="25630" name="AutoShape 110"/>
              <p:cNvSpPr>
                <a:spLocks noChangeArrowheads="1"/>
              </p:cNvSpPr>
              <p:nvPr/>
            </p:nvSpPr>
            <p:spPr bwMode="gray">
              <a:xfrm>
                <a:off x="472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5" name="AutoShape 111"/>
              <p:cNvSpPr>
                <a:spLocks noChangeArrowheads="1"/>
              </p:cNvSpPr>
              <p:nvPr/>
            </p:nvSpPr>
            <p:spPr bwMode="gray">
              <a:xfrm>
                <a:off x="560" y="3655"/>
                <a:ext cx="463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9" y="3669"/>
                <a:ext cx="439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566" y="3693"/>
                <a:ext cx="336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B</a:t>
                </a:r>
              </a:p>
            </p:txBody>
          </p:sp>
          <p:sp>
            <p:nvSpPr>
              <p:cNvPr id="25634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5629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14" name="Rectangle 133"/>
          <p:cNvSpPr>
            <a:spLocks noChangeArrowheads="1"/>
          </p:cNvSpPr>
          <p:nvPr/>
        </p:nvSpPr>
        <p:spPr bwMode="auto">
          <a:xfrm>
            <a:off x="3656792" y="2396798"/>
            <a:ext cx="1274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DBF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5" name="Rectangle 134"/>
          <p:cNvSpPr>
            <a:spLocks noChangeArrowheads="1"/>
          </p:cNvSpPr>
          <p:nvPr/>
        </p:nvSpPr>
        <p:spPr bwMode="auto">
          <a:xfrm>
            <a:off x="3706813" y="3635375"/>
            <a:ext cx="5657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DBF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 Box 4"/>
          <p:cNvSpPr txBox="1">
            <a:spLocks noChangeArrowheads="1"/>
          </p:cNvSpPr>
          <p:nvPr/>
        </p:nvSpPr>
        <p:spPr bwMode="auto">
          <a:xfrm>
            <a:off x="9072793" y="21494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9" name="Text Box 5"/>
          <p:cNvSpPr txBox="1">
            <a:spLocks noChangeArrowheads="1"/>
          </p:cNvSpPr>
          <p:nvPr/>
        </p:nvSpPr>
        <p:spPr bwMode="auto">
          <a:xfrm>
            <a:off x="9101368" y="21367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30" name="Text Box 6"/>
          <p:cNvSpPr txBox="1">
            <a:spLocks noChangeArrowheads="1"/>
          </p:cNvSpPr>
          <p:nvPr/>
        </p:nvSpPr>
        <p:spPr bwMode="auto">
          <a:xfrm>
            <a:off x="9099780" y="21367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31" name="Text Box 7"/>
          <p:cNvSpPr txBox="1">
            <a:spLocks noChangeArrowheads="1"/>
          </p:cNvSpPr>
          <p:nvPr/>
        </p:nvSpPr>
        <p:spPr bwMode="auto">
          <a:xfrm>
            <a:off x="9088668" y="21494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2" name="Text Box 8"/>
          <p:cNvSpPr txBox="1">
            <a:spLocks noChangeArrowheads="1"/>
          </p:cNvSpPr>
          <p:nvPr/>
        </p:nvSpPr>
        <p:spPr bwMode="auto">
          <a:xfrm>
            <a:off x="9087080" y="21637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3" name="Text Box 9"/>
          <p:cNvSpPr txBox="1">
            <a:spLocks noChangeArrowheads="1"/>
          </p:cNvSpPr>
          <p:nvPr/>
        </p:nvSpPr>
        <p:spPr bwMode="auto">
          <a:xfrm>
            <a:off x="9112480" y="21478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36" name="Text Box 10"/>
          <p:cNvSpPr txBox="1">
            <a:spLocks noChangeArrowheads="1"/>
          </p:cNvSpPr>
          <p:nvPr/>
        </p:nvSpPr>
        <p:spPr bwMode="auto">
          <a:xfrm>
            <a:off x="9061680" y="21351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37" name="Text Box 11"/>
          <p:cNvSpPr txBox="1">
            <a:spLocks noChangeArrowheads="1"/>
          </p:cNvSpPr>
          <p:nvPr/>
        </p:nvSpPr>
        <p:spPr bwMode="auto">
          <a:xfrm>
            <a:off x="9061680" y="2162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38" name="Text Box 12"/>
          <p:cNvSpPr txBox="1">
            <a:spLocks noChangeArrowheads="1"/>
          </p:cNvSpPr>
          <p:nvPr/>
        </p:nvSpPr>
        <p:spPr bwMode="auto">
          <a:xfrm>
            <a:off x="9087080" y="21224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39" name="Text Box 13"/>
          <p:cNvSpPr txBox="1">
            <a:spLocks noChangeArrowheads="1"/>
          </p:cNvSpPr>
          <p:nvPr/>
        </p:nvSpPr>
        <p:spPr bwMode="auto">
          <a:xfrm>
            <a:off x="9075968" y="21351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0" name="Text Box 14"/>
          <p:cNvSpPr txBox="1">
            <a:spLocks noChangeArrowheads="1"/>
          </p:cNvSpPr>
          <p:nvPr/>
        </p:nvSpPr>
        <p:spPr bwMode="auto">
          <a:xfrm>
            <a:off x="8985967" y="2093914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1" name="Text Box 15"/>
          <p:cNvSpPr txBox="1">
            <a:spLocks noChangeArrowheads="1"/>
          </p:cNvSpPr>
          <p:nvPr/>
        </p:nvSpPr>
        <p:spPr bwMode="auto">
          <a:xfrm>
            <a:off x="8458201" y="2163764"/>
            <a:ext cx="193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602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2" grpId="0"/>
      <p:bldP spid="133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920" y="-291811"/>
            <a:ext cx="12903200" cy="79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16627" y="921696"/>
            <a:ext cx="9918105" cy="5014608"/>
          </a:xfrm>
          <a:prstGeom prst="rect">
            <a:avLst/>
          </a:prstGeom>
          <a:solidFill>
            <a:srgbClr val="E1F2CE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mạnh cơ thể cần nhiều năng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nên sẽ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tăng tốc độ hô hấp tế bào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lấy vào sẽ nhiều hơn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 thường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iệc đeo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 trang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loại khẩu trang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ày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thoáng khí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sẽ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hạn chế quá trình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sẽ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thở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mỏi mồ hôi ra nhiều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giác khó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8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33889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33910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911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3890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04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905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07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09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3891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95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896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98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00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1588770" y="167725"/>
            <a:ext cx="8481060" cy="1796327"/>
          </a:xfrm>
          <a:prstGeom prst="roundRect">
            <a:avLst>
              <a:gd name="adj" fmla="val 50000"/>
            </a:avLst>
          </a:prstGeom>
          <a:noFill/>
          <a:ln w="381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 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8" name="Oval 2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72077" y="58767"/>
            <a:ext cx="967119" cy="10427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6</a:t>
            </a:r>
            <a:endParaRPr lang="en-US" altLang="en-US" sz="44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grpSp>
        <p:nvGrpSpPr>
          <p:cNvPr id="33799" name="Group 30"/>
          <p:cNvGrpSpPr>
            <a:grpSpLocks/>
          </p:cNvGrpSpPr>
          <p:nvPr/>
        </p:nvGrpSpPr>
        <p:grpSpPr bwMode="auto">
          <a:xfrm rot="5400000">
            <a:off x="1754982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83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84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86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88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00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74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75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77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79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01" name="Group 50"/>
          <p:cNvGrpSpPr>
            <a:grpSpLocks/>
          </p:cNvGrpSpPr>
          <p:nvPr/>
        </p:nvGrpSpPr>
        <p:grpSpPr bwMode="auto">
          <a:xfrm rot="5400000">
            <a:off x="1739107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65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66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68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70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02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56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57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59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61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03" name="Group 75"/>
          <p:cNvGrpSpPr>
            <a:grpSpLocks/>
          </p:cNvGrpSpPr>
          <p:nvPr/>
        </p:nvGrpSpPr>
        <p:grpSpPr bwMode="auto">
          <a:xfrm>
            <a:off x="2717800" y="2362200"/>
            <a:ext cx="5614988" cy="661988"/>
            <a:chOff x="648" y="1478"/>
            <a:chExt cx="4416" cy="417"/>
          </a:xfrm>
        </p:grpSpPr>
        <p:grpSp>
          <p:nvGrpSpPr>
            <p:cNvPr id="33846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33848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49" name="AutoShape 78"/>
              <p:cNvSpPr>
                <a:spLocks noChangeArrowheads="1"/>
              </p:cNvSpPr>
              <p:nvPr/>
            </p:nvSpPr>
            <p:spPr bwMode="gray">
              <a:xfrm>
                <a:off x="440" y="1379"/>
                <a:ext cx="526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300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569" y="1398"/>
                <a:ext cx="203" cy="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33852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3847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04" name="Group 85"/>
          <p:cNvGrpSpPr>
            <a:grpSpLocks/>
          </p:cNvGrpSpPr>
          <p:nvPr/>
        </p:nvGrpSpPr>
        <p:grpSpPr bwMode="auto">
          <a:xfrm>
            <a:off x="2755900" y="4751389"/>
            <a:ext cx="5549900" cy="604837"/>
            <a:chOff x="384" y="1344"/>
            <a:chExt cx="3345" cy="381"/>
          </a:xfrm>
        </p:grpSpPr>
        <p:sp>
          <p:nvSpPr>
            <p:cNvPr id="33841" name="AutoShape 86"/>
            <p:cNvSpPr>
              <a:spLocks noChangeArrowheads="1"/>
            </p:cNvSpPr>
            <p:nvPr/>
          </p:nvSpPr>
          <p:spPr bwMode="gray">
            <a:xfrm>
              <a:off x="384" y="1344"/>
              <a:ext cx="3345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42" name="AutoShape 87"/>
            <p:cNvSpPr>
              <a:spLocks noChangeArrowheads="1"/>
            </p:cNvSpPr>
            <p:nvPr/>
          </p:nvSpPr>
          <p:spPr bwMode="gray">
            <a:xfrm>
              <a:off x="451" y="1379"/>
              <a:ext cx="560" cy="312"/>
            </a:xfrm>
            <a:prstGeom prst="roundRect">
              <a:avLst>
                <a:gd name="adj" fmla="val 11921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12" name="Freeform 88"/>
            <p:cNvSpPr>
              <a:spLocks/>
            </p:cNvSpPr>
            <p:nvPr/>
          </p:nvSpPr>
          <p:spPr bwMode="gray">
            <a:xfrm>
              <a:off x="488" y="1399"/>
              <a:ext cx="293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13" name="Text Box 89"/>
            <p:cNvSpPr txBox="1">
              <a:spLocks noChangeArrowheads="1"/>
            </p:cNvSpPr>
            <p:nvPr/>
          </p:nvSpPr>
          <p:spPr bwMode="gray">
            <a:xfrm>
              <a:off x="584" y="1412"/>
              <a:ext cx="223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</a:p>
          </p:txBody>
        </p:sp>
        <p:sp>
          <p:nvSpPr>
            <p:cNvPr id="33845" name="Text Box 90"/>
            <p:cNvSpPr txBox="1">
              <a:spLocks noChangeArrowheads="1"/>
            </p:cNvSpPr>
            <p:nvPr/>
          </p:nvSpPr>
          <p:spPr bwMode="gray">
            <a:xfrm>
              <a:off x="1002" y="1391"/>
              <a:ext cx="26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s-AR" altLang="en-US" sz="1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3805" name="Group 93"/>
          <p:cNvGrpSpPr>
            <a:grpSpLocks/>
          </p:cNvGrpSpPr>
          <p:nvPr/>
        </p:nvGrpSpPr>
        <p:grpSpPr bwMode="auto">
          <a:xfrm>
            <a:off x="2733676" y="5851525"/>
            <a:ext cx="5572125" cy="615950"/>
            <a:chOff x="383" y="1331"/>
            <a:chExt cx="3491" cy="388"/>
          </a:xfrm>
        </p:grpSpPr>
        <p:sp>
          <p:nvSpPr>
            <p:cNvPr id="33836" name="AutoShape 94"/>
            <p:cNvSpPr>
              <a:spLocks noChangeArrowheads="1"/>
            </p:cNvSpPr>
            <p:nvPr/>
          </p:nvSpPr>
          <p:spPr bwMode="gray">
            <a:xfrm>
              <a:off x="383" y="1338"/>
              <a:ext cx="348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3837" name="AutoShape 95"/>
            <p:cNvSpPr>
              <a:spLocks noChangeArrowheads="1"/>
            </p:cNvSpPr>
            <p:nvPr/>
          </p:nvSpPr>
          <p:spPr bwMode="gray">
            <a:xfrm>
              <a:off x="468" y="1384"/>
              <a:ext cx="459" cy="312"/>
            </a:xfrm>
            <a:prstGeom prst="roundRect">
              <a:avLst>
                <a:gd name="adj" fmla="val 11921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20" name="Freeform 96"/>
            <p:cNvSpPr>
              <a:spLocks/>
            </p:cNvSpPr>
            <p:nvPr/>
          </p:nvSpPr>
          <p:spPr bwMode="gray">
            <a:xfrm>
              <a:off x="488" y="1399"/>
              <a:ext cx="300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21" name="Text Box 97"/>
            <p:cNvSpPr txBox="1">
              <a:spLocks noChangeArrowheads="1"/>
            </p:cNvSpPr>
            <p:nvPr/>
          </p:nvSpPr>
          <p:spPr bwMode="gray">
            <a:xfrm>
              <a:off x="560" y="1410"/>
              <a:ext cx="232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</a:t>
              </a:r>
            </a:p>
          </p:txBody>
        </p:sp>
        <p:sp>
          <p:nvSpPr>
            <p:cNvPr id="33840" name="Text Box 98"/>
            <p:cNvSpPr txBox="1">
              <a:spLocks noChangeArrowheads="1"/>
            </p:cNvSpPr>
            <p:nvPr/>
          </p:nvSpPr>
          <p:spPr bwMode="gray">
            <a:xfrm>
              <a:off x="947" y="1331"/>
              <a:ext cx="292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 nhanh hơn lúc chậm hơn.</a:t>
              </a:r>
              <a:endPara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6" name="Group 100"/>
          <p:cNvGrpSpPr>
            <a:grpSpLocks/>
          </p:cNvGrpSpPr>
          <p:nvPr/>
        </p:nvGrpSpPr>
        <p:grpSpPr bwMode="auto">
          <a:xfrm>
            <a:off x="2751139" y="3505201"/>
            <a:ext cx="5400675" cy="709613"/>
            <a:chOff x="659" y="2190"/>
            <a:chExt cx="4464" cy="447"/>
          </a:xfrm>
        </p:grpSpPr>
        <p:grpSp>
          <p:nvGrpSpPr>
            <p:cNvPr id="33829" name="Group 101"/>
            <p:cNvGrpSpPr>
              <a:grpSpLocks/>
            </p:cNvGrpSpPr>
            <p:nvPr/>
          </p:nvGrpSpPr>
          <p:grpSpPr bwMode="auto">
            <a:xfrm>
              <a:off x="659" y="2256"/>
              <a:ext cx="4464" cy="381"/>
              <a:chOff x="384" y="2112"/>
              <a:chExt cx="3072" cy="381"/>
            </a:xfrm>
          </p:grpSpPr>
          <p:sp>
            <p:nvSpPr>
              <p:cNvPr id="33831" name="AutoShape 102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prstClr val="black"/>
                    </a:solidFill>
                  </a:rPr>
                  <a:t>                 </a:t>
                </a:r>
              </a:p>
            </p:txBody>
          </p:sp>
          <p:sp>
            <p:nvSpPr>
              <p:cNvPr id="33832" name="AutoShape 103"/>
              <p:cNvSpPr>
                <a:spLocks noChangeArrowheads="1"/>
              </p:cNvSpPr>
              <p:nvPr/>
            </p:nvSpPr>
            <p:spPr bwMode="gray">
              <a:xfrm>
                <a:off x="451" y="2147"/>
                <a:ext cx="491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28" name="Freeform 104"/>
              <p:cNvSpPr>
                <a:spLocks/>
              </p:cNvSpPr>
              <p:nvPr/>
            </p:nvSpPr>
            <p:spPr bwMode="gray">
              <a:xfrm>
                <a:off x="488" y="2167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9" name="Text Box 105"/>
              <p:cNvSpPr txBox="1">
                <a:spLocks noChangeArrowheads="1"/>
              </p:cNvSpPr>
              <p:nvPr/>
            </p:nvSpPr>
            <p:spPr bwMode="gray">
              <a:xfrm>
                <a:off x="643" y="2160"/>
                <a:ext cx="200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B</a:t>
                </a:r>
              </a:p>
            </p:txBody>
          </p:sp>
          <p:sp>
            <p:nvSpPr>
              <p:cNvPr id="33835" name="Text Box 106"/>
              <p:cNvSpPr txBox="1">
                <a:spLocks noChangeArrowheads="1"/>
              </p:cNvSpPr>
              <p:nvPr/>
            </p:nvSpPr>
            <p:spPr bwMode="gray">
              <a:xfrm>
                <a:off x="1124" y="2164"/>
                <a:ext cx="225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20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3830" name="Text Box 107"/>
            <p:cNvSpPr txBox="1">
              <a:spLocks noChangeArrowheads="1"/>
            </p:cNvSpPr>
            <p:nvPr/>
          </p:nvSpPr>
          <p:spPr bwMode="auto">
            <a:xfrm>
              <a:off x="1832" y="2190"/>
              <a:ext cx="1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108"/>
          <p:cNvGrpSpPr>
            <a:grpSpLocks/>
          </p:cNvGrpSpPr>
          <p:nvPr/>
        </p:nvGrpSpPr>
        <p:grpSpPr bwMode="auto">
          <a:xfrm>
            <a:off x="2760664" y="3590926"/>
            <a:ext cx="5545137" cy="676275"/>
            <a:chOff x="714" y="2400"/>
            <a:chExt cx="4548" cy="426"/>
          </a:xfrm>
        </p:grpSpPr>
        <p:grpSp>
          <p:nvGrpSpPr>
            <p:cNvPr id="33822" name="Group 109"/>
            <p:cNvGrpSpPr>
              <a:grpSpLocks/>
            </p:cNvGrpSpPr>
            <p:nvPr/>
          </p:nvGrpSpPr>
          <p:grpSpPr bwMode="auto">
            <a:xfrm>
              <a:off x="714" y="2400"/>
              <a:ext cx="4548" cy="426"/>
              <a:chOff x="330" y="3614"/>
              <a:chExt cx="4512" cy="381"/>
            </a:xfrm>
          </p:grpSpPr>
          <p:sp>
            <p:nvSpPr>
              <p:cNvPr id="33824" name="AutoShape 110"/>
              <p:cNvSpPr>
                <a:spLocks noChangeArrowheads="1"/>
              </p:cNvSpPr>
              <p:nvPr/>
            </p:nvSpPr>
            <p:spPr bwMode="gray">
              <a:xfrm>
                <a:off x="330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25" name="AutoShape 111"/>
              <p:cNvSpPr>
                <a:spLocks noChangeArrowheads="1"/>
              </p:cNvSpPr>
              <p:nvPr/>
            </p:nvSpPr>
            <p:spPr bwMode="gray">
              <a:xfrm>
                <a:off x="401" y="3649"/>
                <a:ext cx="756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9" y="3669"/>
                <a:ext cx="438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481" y="3696"/>
                <a:ext cx="411" cy="2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altLang="en-US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B</a:t>
                </a:r>
                <a:endParaRPr lang="en-US" alt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3828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3823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3808" name="Rectangle 133"/>
          <p:cNvSpPr>
            <a:spLocks noChangeArrowheads="1"/>
          </p:cNvSpPr>
          <p:nvPr/>
        </p:nvSpPr>
        <p:spPr bwMode="auto">
          <a:xfrm>
            <a:off x="3810001" y="2447926"/>
            <a:ext cx="1801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809" name="Rectangle 134"/>
          <p:cNvSpPr>
            <a:spLocks noChangeArrowheads="1"/>
          </p:cNvSpPr>
          <p:nvPr/>
        </p:nvSpPr>
        <p:spPr bwMode="auto">
          <a:xfrm>
            <a:off x="3810000" y="3681414"/>
            <a:ext cx="1944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8" name="Text Box 4"/>
          <p:cNvSpPr txBox="1">
            <a:spLocks noChangeArrowheads="1"/>
          </p:cNvSpPr>
          <p:nvPr/>
        </p:nvSpPr>
        <p:spPr bwMode="auto">
          <a:xfrm>
            <a:off x="8901343" y="665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9" name="Text Box 5"/>
          <p:cNvSpPr txBox="1">
            <a:spLocks noChangeArrowheads="1"/>
          </p:cNvSpPr>
          <p:nvPr/>
        </p:nvSpPr>
        <p:spPr bwMode="auto">
          <a:xfrm>
            <a:off x="8929918" y="652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30" name="Text Box 6"/>
          <p:cNvSpPr txBox="1">
            <a:spLocks noChangeArrowheads="1"/>
          </p:cNvSpPr>
          <p:nvPr/>
        </p:nvSpPr>
        <p:spPr bwMode="auto">
          <a:xfrm>
            <a:off x="8928330" y="652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31" name="Text Box 7"/>
          <p:cNvSpPr txBox="1">
            <a:spLocks noChangeArrowheads="1"/>
          </p:cNvSpPr>
          <p:nvPr/>
        </p:nvSpPr>
        <p:spPr bwMode="auto">
          <a:xfrm>
            <a:off x="8917218" y="665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2" name="Text Box 8"/>
          <p:cNvSpPr txBox="1">
            <a:spLocks noChangeArrowheads="1"/>
          </p:cNvSpPr>
          <p:nvPr/>
        </p:nvSpPr>
        <p:spPr bwMode="auto">
          <a:xfrm>
            <a:off x="8915630" y="679451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3" name="Text Box 9"/>
          <p:cNvSpPr txBox="1">
            <a:spLocks noChangeArrowheads="1"/>
          </p:cNvSpPr>
          <p:nvPr/>
        </p:nvSpPr>
        <p:spPr bwMode="auto">
          <a:xfrm>
            <a:off x="8941030" y="6635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36" name="Text Box 10"/>
          <p:cNvSpPr txBox="1">
            <a:spLocks noChangeArrowheads="1"/>
          </p:cNvSpPr>
          <p:nvPr/>
        </p:nvSpPr>
        <p:spPr bwMode="auto">
          <a:xfrm>
            <a:off x="8890230" y="650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37" name="Text Box 11"/>
          <p:cNvSpPr txBox="1">
            <a:spLocks noChangeArrowheads="1"/>
          </p:cNvSpPr>
          <p:nvPr/>
        </p:nvSpPr>
        <p:spPr bwMode="auto">
          <a:xfrm>
            <a:off x="8890230" y="6778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38" name="Text Box 12"/>
          <p:cNvSpPr txBox="1">
            <a:spLocks noChangeArrowheads="1"/>
          </p:cNvSpPr>
          <p:nvPr/>
        </p:nvSpPr>
        <p:spPr bwMode="auto">
          <a:xfrm>
            <a:off x="8915630" y="638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39" name="Text Box 13"/>
          <p:cNvSpPr txBox="1">
            <a:spLocks noChangeArrowheads="1"/>
          </p:cNvSpPr>
          <p:nvPr/>
        </p:nvSpPr>
        <p:spPr bwMode="auto">
          <a:xfrm>
            <a:off x="8904518" y="650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0" name="Text Box 14"/>
          <p:cNvSpPr txBox="1">
            <a:spLocks noChangeArrowheads="1"/>
          </p:cNvSpPr>
          <p:nvPr/>
        </p:nvSpPr>
        <p:spPr bwMode="auto">
          <a:xfrm>
            <a:off x="8814517" y="652464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1" name="Text Box 15"/>
          <p:cNvSpPr txBox="1">
            <a:spLocks noChangeArrowheads="1"/>
          </p:cNvSpPr>
          <p:nvPr/>
        </p:nvSpPr>
        <p:spPr bwMode="auto">
          <a:xfrm>
            <a:off x="8405814" y="2314575"/>
            <a:ext cx="193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33341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2" grpId="0"/>
      <p:bldP spid="133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640" y="-169263"/>
            <a:ext cx="12903200" cy="79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82614" y="2102177"/>
            <a:ext cx="9667637" cy="3230811"/>
          </a:xfrm>
          <a:prstGeom prst="rect">
            <a:avLst/>
          </a:prstGeom>
          <a:solidFill>
            <a:srgbClr val="E1F2CE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 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22" y="5799"/>
            <a:ext cx="12217443" cy="6846401"/>
          </a:xfrm>
          <a:prstGeom prst="rect">
            <a:avLst/>
          </a:prstGeom>
        </p:spPr>
      </p:pic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32865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32886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887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2866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80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881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83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85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2867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71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872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74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76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1604963" y="139700"/>
            <a:ext cx="9063037" cy="1905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nẩy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Oval 29"/>
          <p:cNvSpPr>
            <a:spLocks noChangeArrowheads="1"/>
          </p:cNvSpPr>
          <p:nvPr/>
        </p:nvSpPr>
        <p:spPr bwMode="auto">
          <a:xfrm>
            <a:off x="1148621" y="223148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7</a:t>
            </a:r>
            <a:endParaRPr lang="en-US" altLang="en-US" sz="4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grpSp>
        <p:nvGrpSpPr>
          <p:cNvPr id="32773" name="Group 30"/>
          <p:cNvGrpSpPr>
            <a:grpSpLocks/>
          </p:cNvGrpSpPr>
          <p:nvPr/>
        </p:nvGrpSpPr>
        <p:grpSpPr bwMode="auto">
          <a:xfrm rot="5400000">
            <a:off x="1797844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59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860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62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64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774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50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851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53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55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775" name="Group 50"/>
          <p:cNvGrpSpPr>
            <a:grpSpLocks/>
          </p:cNvGrpSpPr>
          <p:nvPr/>
        </p:nvGrpSpPr>
        <p:grpSpPr bwMode="auto">
          <a:xfrm rot="5400000">
            <a:off x="1797844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41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842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44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46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776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32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833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35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2837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777" name="Group 75"/>
          <p:cNvGrpSpPr>
            <a:grpSpLocks/>
          </p:cNvGrpSpPr>
          <p:nvPr/>
        </p:nvGrpSpPr>
        <p:grpSpPr bwMode="auto">
          <a:xfrm>
            <a:off x="2676525" y="2389189"/>
            <a:ext cx="5067300" cy="661987"/>
            <a:chOff x="648" y="1478"/>
            <a:chExt cx="4416" cy="417"/>
          </a:xfrm>
        </p:grpSpPr>
        <p:grpSp>
          <p:nvGrpSpPr>
            <p:cNvPr id="32822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32824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25" name="AutoShape 78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636" y="1373"/>
                <a:ext cx="213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32828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2823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778" name="Group 84"/>
          <p:cNvGrpSpPr>
            <a:grpSpLocks/>
          </p:cNvGrpSpPr>
          <p:nvPr/>
        </p:nvGrpSpPr>
        <p:grpSpPr bwMode="auto">
          <a:xfrm>
            <a:off x="2666999" y="4699001"/>
            <a:ext cx="6483801" cy="646113"/>
            <a:chOff x="741" y="2960"/>
            <a:chExt cx="4450" cy="407"/>
          </a:xfrm>
        </p:grpSpPr>
        <p:grpSp>
          <p:nvGrpSpPr>
            <p:cNvPr id="32815" name="Group 85"/>
            <p:cNvGrpSpPr>
              <a:grpSpLocks/>
            </p:cNvGrpSpPr>
            <p:nvPr/>
          </p:nvGrpSpPr>
          <p:grpSpPr bwMode="auto">
            <a:xfrm>
              <a:off x="741" y="2960"/>
              <a:ext cx="4450" cy="407"/>
              <a:chOff x="384" y="1321"/>
              <a:chExt cx="3096" cy="407"/>
            </a:xfrm>
          </p:grpSpPr>
          <p:sp>
            <p:nvSpPr>
              <p:cNvPr id="32817" name="AutoShape 86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1" name="AutoShape 87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20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2" name="Freeform 88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13" name="Text Box 89"/>
              <p:cNvSpPr txBox="1">
                <a:spLocks noChangeArrowheads="1"/>
              </p:cNvSpPr>
              <p:nvPr/>
            </p:nvSpPr>
            <p:spPr bwMode="gray">
              <a:xfrm>
                <a:off x="637" y="1373"/>
                <a:ext cx="2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</a:t>
                </a:r>
              </a:p>
            </p:txBody>
          </p:sp>
          <p:sp>
            <p:nvSpPr>
              <p:cNvPr id="23605" name="Text Box 90"/>
              <p:cNvSpPr txBox="1">
                <a:spLocks noChangeArrowheads="1"/>
              </p:cNvSpPr>
              <p:nvPr/>
            </p:nvSpPr>
            <p:spPr bwMode="gray">
              <a:xfrm>
                <a:off x="974" y="1321"/>
                <a:ext cx="250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s-AR" altLang="en-US" sz="1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3600" b="1" dirty="0" err="1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ngâm</a:t>
                </a:r>
                <a:r>
                  <a:rPr lang="en-US" altLang="en-US" sz="36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altLang="en-US" sz="36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altLang="en-US" sz="36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altLang="en-US" sz="36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816" name="Text Box 91"/>
            <p:cNvSpPr txBox="1">
              <a:spLocks noChangeArrowheads="1"/>
            </p:cNvSpPr>
            <p:nvPr/>
          </p:nvSpPr>
          <p:spPr bwMode="auto">
            <a:xfrm>
              <a:off x="2138" y="2963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808" name="Group 93"/>
          <p:cNvGrpSpPr>
            <a:grpSpLocks/>
          </p:cNvGrpSpPr>
          <p:nvPr/>
        </p:nvGrpSpPr>
        <p:grpSpPr bwMode="auto">
          <a:xfrm>
            <a:off x="2744634" y="5895017"/>
            <a:ext cx="6468582" cy="693738"/>
            <a:chOff x="401" y="1288"/>
            <a:chExt cx="3130" cy="437"/>
          </a:xfrm>
        </p:grpSpPr>
        <p:sp>
          <p:nvSpPr>
            <p:cNvPr id="32810" name="AutoShape 94"/>
            <p:cNvSpPr>
              <a:spLocks noChangeArrowheads="1"/>
            </p:cNvSpPr>
            <p:nvPr/>
          </p:nvSpPr>
          <p:spPr bwMode="gray">
            <a:xfrm>
              <a:off x="401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519" name="AutoShape 95"/>
            <p:cNvSpPr>
              <a:spLocks noChangeArrowheads="1"/>
            </p:cNvSpPr>
            <p:nvPr/>
          </p:nvSpPr>
          <p:spPr bwMode="gray">
            <a:xfrm>
              <a:off x="451" y="1379"/>
              <a:ext cx="508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520" name="Freeform 9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21" name="Text Box 97"/>
            <p:cNvSpPr txBox="1">
              <a:spLocks noChangeArrowheads="1"/>
            </p:cNvSpPr>
            <p:nvPr/>
          </p:nvSpPr>
          <p:spPr bwMode="gray">
            <a:xfrm>
              <a:off x="638" y="1373"/>
              <a:ext cx="20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</a:t>
              </a:r>
            </a:p>
          </p:txBody>
        </p:sp>
        <p:sp>
          <p:nvSpPr>
            <p:cNvPr id="23598" name="Text Box 98"/>
            <p:cNvSpPr txBox="1">
              <a:spLocks noChangeArrowheads="1"/>
            </p:cNvSpPr>
            <p:nvPr/>
          </p:nvSpPr>
          <p:spPr bwMode="gray">
            <a:xfrm>
              <a:off x="933" y="1288"/>
              <a:ext cx="259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ngâm</a:t>
              </a:r>
              <a:r>
                <a:rPr lang="en-US" altLang="en-US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altLang="en-US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altLang="en-US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780" name="Group 101"/>
          <p:cNvGrpSpPr>
            <a:grpSpLocks/>
          </p:cNvGrpSpPr>
          <p:nvPr/>
        </p:nvGrpSpPr>
        <p:grpSpPr bwMode="auto">
          <a:xfrm>
            <a:off x="2605089" y="3609975"/>
            <a:ext cx="6545712" cy="604838"/>
            <a:chOff x="384" y="2112"/>
            <a:chExt cx="3072" cy="381"/>
          </a:xfrm>
        </p:grpSpPr>
        <p:sp>
          <p:nvSpPr>
            <p:cNvPr id="32803" name="AutoShape 102"/>
            <p:cNvSpPr>
              <a:spLocks noChangeArrowheads="1"/>
            </p:cNvSpPr>
            <p:nvPr/>
          </p:nvSpPr>
          <p:spPr bwMode="gray">
            <a:xfrm>
              <a:off x="384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prstClr val="black"/>
                  </a:solidFill>
                </a:rPr>
                <a:t>               </a:t>
              </a:r>
            </a:p>
          </p:txBody>
        </p:sp>
        <p:sp>
          <p:nvSpPr>
            <p:cNvPr id="32804" name="AutoShape 103"/>
            <p:cNvSpPr>
              <a:spLocks noChangeArrowheads="1"/>
            </p:cNvSpPr>
            <p:nvPr/>
          </p:nvSpPr>
          <p:spPr bwMode="gray">
            <a:xfrm>
              <a:off x="451" y="2147"/>
              <a:ext cx="542" cy="312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28" name="Freeform 104"/>
            <p:cNvSpPr>
              <a:spLocks/>
            </p:cNvSpPr>
            <p:nvPr/>
          </p:nvSpPr>
          <p:spPr bwMode="gray">
            <a:xfrm>
              <a:off x="488" y="2167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29" name="Text Box 105"/>
            <p:cNvSpPr txBox="1">
              <a:spLocks noChangeArrowheads="1"/>
            </p:cNvSpPr>
            <p:nvPr/>
          </p:nvSpPr>
          <p:spPr bwMode="gray">
            <a:xfrm>
              <a:off x="639" y="2160"/>
              <a:ext cx="20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</a:t>
              </a:r>
            </a:p>
          </p:txBody>
        </p:sp>
        <p:sp>
          <p:nvSpPr>
            <p:cNvPr id="32807" name="Text Box 106"/>
            <p:cNvSpPr txBox="1">
              <a:spLocks noChangeArrowheads="1"/>
            </p:cNvSpPr>
            <p:nvPr/>
          </p:nvSpPr>
          <p:spPr bwMode="gray">
            <a:xfrm>
              <a:off x="1124" y="2164"/>
              <a:ext cx="2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 b="1">
                <a:solidFill>
                  <a:srgbClr val="3333C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08"/>
          <p:cNvGrpSpPr>
            <a:grpSpLocks/>
          </p:cNvGrpSpPr>
          <p:nvPr/>
        </p:nvGrpSpPr>
        <p:grpSpPr bwMode="auto">
          <a:xfrm>
            <a:off x="2605089" y="2403476"/>
            <a:ext cx="6545712" cy="676275"/>
            <a:chOff x="714" y="2400"/>
            <a:chExt cx="4548" cy="426"/>
          </a:xfrm>
        </p:grpSpPr>
        <p:grpSp>
          <p:nvGrpSpPr>
            <p:cNvPr id="32796" name="Group 109"/>
            <p:cNvGrpSpPr>
              <a:grpSpLocks/>
            </p:cNvGrpSpPr>
            <p:nvPr/>
          </p:nvGrpSpPr>
          <p:grpSpPr bwMode="auto">
            <a:xfrm>
              <a:off x="714" y="2400"/>
              <a:ext cx="4548" cy="426"/>
              <a:chOff x="330" y="3614"/>
              <a:chExt cx="4512" cy="381"/>
            </a:xfrm>
          </p:grpSpPr>
          <p:sp>
            <p:nvSpPr>
              <p:cNvPr id="32798" name="AutoShape 110"/>
              <p:cNvSpPr>
                <a:spLocks noChangeArrowheads="1"/>
              </p:cNvSpPr>
              <p:nvPr/>
            </p:nvSpPr>
            <p:spPr bwMode="gray">
              <a:xfrm>
                <a:off x="330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5" name="AutoShape 111"/>
              <p:cNvSpPr>
                <a:spLocks noChangeArrowheads="1"/>
              </p:cNvSpPr>
              <p:nvPr/>
            </p:nvSpPr>
            <p:spPr bwMode="gray">
              <a:xfrm>
                <a:off x="482" y="3649"/>
                <a:ext cx="775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7" y="3669"/>
                <a:ext cx="439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698" y="3648"/>
                <a:ext cx="418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A</a:t>
                </a:r>
              </a:p>
            </p:txBody>
          </p:sp>
          <p:sp>
            <p:nvSpPr>
              <p:cNvPr id="32802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2797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566" name="Rectangle 133"/>
          <p:cNvSpPr>
            <a:spLocks noChangeArrowheads="1"/>
          </p:cNvSpPr>
          <p:nvPr/>
        </p:nvSpPr>
        <p:spPr bwMode="auto">
          <a:xfrm>
            <a:off x="3982349" y="2411195"/>
            <a:ext cx="49460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7" name="Rectangle 134"/>
          <p:cNvSpPr>
            <a:spLocks noChangeArrowheads="1"/>
          </p:cNvSpPr>
          <p:nvPr/>
        </p:nvSpPr>
        <p:spPr bwMode="auto">
          <a:xfrm>
            <a:off x="3870764" y="3551238"/>
            <a:ext cx="30191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s-AR" alt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 Box 4"/>
          <p:cNvSpPr txBox="1">
            <a:spLocks noChangeArrowheads="1"/>
          </p:cNvSpPr>
          <p:nvPr/>
        </p:nvSpPr>
        <p:spPr bwMode="auto">
          <a:xfrm>
            <a:off x="9815743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5" name="Text Box 5"/>
          <p:cNvSpPr txBox="1">
            <a:spLocks noChangeArrowheads="1"/>
          </p:cNvSpPr>
          <p:nvPr/>
        </p:nvSpPr>
        <p:spPr bwMode="auto">
          <a:xfrm>
            <a:off x="9844318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26" name="Text Box 6"/>
          <p:cNvSpPr txBox="1">
            <a:spLocks noChangeArrowheads="1"/>
          </p:cNvSpPr>
          <p:nvPr/>
        </p:nvSpPr>
        <p:spPr bwMode="auto">
          <a:xfrm>
            <a:off x="9842730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27" name="Text Box 7"/>
          <p:cNvSpPr txBox="1">
            <a:spLocks noChangeArrowheads="1"/>
          </p:cNvSpPr>
          <p:nvPr/>
        </p:nvSpPr>
        <p:spPr bwMode="auto">
          <a:xfrm>
            <a:off x="9831618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4" name="Text Box 8"/>
          <p:cNvSpPr txBox="1">
            <a:spLocks noChangeArrowheads="1"/>
          </p:cNvSpPr>
          <p:nvPr/>
        </p:nvSpPr>
        <p:spPr bwMode="auto">
          <a:xfrm>
            <a:off x="9830030" y="2203451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5" name="Text Box 9"/>
          <p:cNvSpPr txBox="1">
            <a:spLocks noChangeArrowheads="1"/>
          </p:cNvSpPr>
          <p:nvPr/>
        </p:nvSpPr>
        <p:spPr bwMode="auto">
          <a:xfrm>
            <a:off x="9855430" y="21875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42" name="Text Box 10"/>
          <p:cNvSpPr txBox="1">
            <a:spLocks noChangeArrowheads="1"/>
          </p:cNvSpPr>
          <p:nvPr/>
        </p:nvSpPr>
        <p:spPr bwMode="auto">
          <a:xfrm>
            <a:off x="9804630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43" name="Text Box 11"/>
          <p:cNvSpPr txBox="1">
            <a:spLocks noChangeArrowheads="1"/>
          </p:cNvSpPr>
          <p:nvPr/>
        </p:nvSpPr>
        <p:spPr bwMode="auto">
          <a:xfrm>
            <a:off x="9804630" y="22018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44" name="Text Box 12"/>
          <p:cNvSpPr txBox="1">
            <a:spLocks noChangeArrowheads="1"/>
          </p:cNvSpPr>
          <p:nvPr/>
        </p:nvSpPr>
        <p:spPr bwMode="auto">
          <a:xfrm>
            <a:off x="9830030" y="2162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45" name="Text Box 13"/>
          <p:cNvSpPr txBox="1">
            <a:spLocks noChangeArrowheads="1"/>
          </p:cNvSpPr>
          <p:nvPr/>
        </p:nvSpPr>
        <p:spPr bwMode="auto">
          <a:xfrm>
            <a:off x="9818918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6" name="Text Box 14"/>
          <p:cNvSpPr txBox="1">
            <a:spLocks noChangeArrowheads="1"/>
          </p:cNvSpPr>
          <p:nvPr/>
        </p:nvSpPr>
        <p:spPr bwMode="auto">
          <a:xfrm>
            <a:off x="9728917" y="21336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7" name="Text Box 15"/>
          <p:cNvSpPr txBox="1">
            <a:spLocks noChangeArrowheads="1"/>
          </p:cNvSpPr>
          <p:nvPr/>
        </p:nvSpPr>
        <p:spPr bwMode="auto">
          <a:xfrm>
            <a:off x="8991601" y="2057400"/>
            <a:ext cx="193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5804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/>
      <p:bldP spid="127" grpId="0"/>
      <p:bldP spid="134" grpId="0"/>
      <p:bldP spid="135" grpId="0"/>
      <p:bldP spid="142" grpId="0"/>
      <p:bldP spid="143" grpId="0"/>
      <p:bldP spid="144" grpId="0"/>
      <p:bldP spid="145" grpId="0"/>
      <p:bldP spid="146" grpId="0"/>
      <p:bldP spid="1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920" y="-291811"/>
            <a:ext cx="12903200" cy="79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16627" y="1478943"/>
            <a:ext cx="9918105" cy="3900114"/>
          </a:xfrm>
          <a:prstGeom prst="rect">
            <a:avLst/>
          </a:prstGeom>
          <a:solidFill>
            <a:srgbClr val="E1F2CE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22" y="5799"/>
            <a:ext cx="12217443" cy="6846401"/>
          </a:xfrm>
          <a:prstGeom prst="rect">
            <a:avLst/>
          </a:prstGeom>
        </p:spPr>
      </p:pic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27746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7767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768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747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761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762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764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766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748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752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753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755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757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1417320" y="139700"/>
            <a:ext cx="9231630" cy="20701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652" name="Oval 2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89283" y="135432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8</a:t>
            </a:r>
            <a:endParaRPr lang="en-US" altLang="en-US" sz="4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grpSp>
        <p:nvGrpSpPr>
          <p:cNvPr id="27653" name="Group 30"/>
          <p:cNvGrpSpPr>
            <a:grpSpLocks/>
          </p:cNvGrpSpPr>
          <p:nvPr/>
        </p:nvGrpSpPr>
        <p:grpSpPr bwMode="auto">
          <a:xfrm rot="5400000">
            <a:off x="1797844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40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741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43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45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654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31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732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34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36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655" name="Group 50"/>
          <p:cNvGrpSpPr>
            <a:grpSpLocks/>
          </p:cNvGrpSpPr>
          <p:nvPr/>
        </p:nvGrpSpPr>
        <p:grpSpPr bwMode="auto">
          <a:xfrm rot="5400000">
            <a:off x="1797844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22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723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25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27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656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13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714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16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7718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657" name="Group 75"/>
          <p:cNvGrpSpPr>
            <a:grpSpLocks/>
          </p:cNvGrpSpPr>
          <p:nvPr/>
        </p:nvGrpSpPr>
        <p:grpSpPr bwMode="auto">
          <a:xfrm>
            <a:off x="2676526" y="2389189"/>
            <a:ext cx="6467475" cy="661987"/>
            <a:chOff x="648" y="1478"/>
            <a:chExt cx="4416" cy="417"/>
          </a:xfrm>
        </p:grpSpPr>
        <p:grpSp>
          <p:nvGrpSpPr>
            <p:cNvPr id="27703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27705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706" name="AutoShape 78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318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509" y="1396"/>
                <a:ext cx="167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27709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704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658" name="Group 85"/>
          <p:cNvGrpSpPr>
            <a:grpSpLocks/>
          </p:cNvGrpSpPr>
          <p:nvPr/>
        </p:nvGrpSpPr>
        <p:grpSpPr bwMode="auto">
          <a:xfrm>
            <a:off x="2673350" y="4735514"/>
            <a:ext cx="7143750" cy="604837"/>
            <a:chOff x="384" y="1344"/>
            <a:chExt cx="3382" cy="381"/>
          </a:xfrm>
        </p:grpSpPr>
        <p:sp>
          <p:nvSpPr>
            <p:cNvPr id="27698" name="AutoShape 8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511" name="AutoShape 87"/>
            <p:cNvSpPr>
              <a:spLocks noChangeArrowheads="1"/>
            </p:cNvSpPr>
            <p:nvPr/>
          </p:nvSpPr>
          <p:spPr bwMode="gray">
            <a:xfrm>
              <a:off x="418" y="1387"/>
              <a:ext cx="300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512" name="Freeform 8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13" name="Text Box 89"/>
            <p:cNvSpPr txBox="1">
              <a:spLocks noChangeArrowheads="1"/>
            </p:cNvSpPr>
            <p:nvPr/>
          </p:nvSpPr>
          <p:spPr bwMode="gray">
            <a:xfrm>
              <a:off x="474" y="1430"/>
              <a:ext cx="16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</a:p>
          </p:txBody>
        </p:sp>
        <p:sp>
          <p:nvSpPr>
            <p:cNvPr id="27702" name="Text Box 90"/>
            <p:cNvSpPr txBox="1">
              <a:spLocks noChangeArrowheads="1"/>
            </p:cNvSpPr>
            <p:nvPr/>
          </p:nvSpPr>
          <p:spPr bwMode="gray">
            <a:xfrm>
              <a:off x="734" y="1391"/>
              <a:ext cx="303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s-AR" altLang="en-US" sz="28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cây gần giường và đóng cửa kín.</a:t>
              </a:r>
              <a:endParaRPr lang="en-US" altLang="en-US" sz="2800" b="1">
                <a:solidFill>
                  <a:srgbClr val="DBF5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659" name="Group 92"/>
          <p:cNvGrpSpPr>
            <a:grpSpLocks/>
          </p:cNvGrpSpPr>
          <p:nvPr/>
        </p:nvGrpSpPr>
        <p:grpSpPr bwMode="auto">
          <a:xfrm>
            <a:off x="2732088" y="5838830"/>
            <a:ext cx="6405562" cy="658813"/>
            <a:chOff x="782" y="3675"/>
            <a:chExt cx="4416" cy="415"/>
          </a:xfrm>
        </p:grpSpPr>
        <p:grpSp>
          <p:nvGrpSpPr>
            <p:cNvPr id="27691" name="Group 93"/>
            <p:cNvGrpSpPr>
              <a:grpSpLocks/>
            </p:cNvGrpSpPr>
            <p:nvPr/>
          </p:nvGrpSpPr>
          <p:grpSpPr bwMode="auto">
            <a:xfrm>
              <a:off x="782" y="3709"/>
              <a:ext cx="4416" cy="381"/>
              <a:chOff x="384" y="1344"/>
              <a:chExt cx="3072" cy="381"/>
            </a:xfrm>
          </p:grpSpPr>
          <p:sp>
            <p:nvSpPr>
              <p:cNvPr id="27693" name="AutoShape 94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9" name="AutoShape 95"/>
              <p:cNvSpPr>
                <a:spLocks noChangeArrowheads="1"/>
              </p:cNvSpPr>
              <p:nvPr/>
            </p:nvSpPr>
            <p:spPr bwMode="gray">
              <a:xfrm>
                <a:off x="415" y="1386"/>
                <a:ext cx="313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20" name="Freeform 96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1" name="Text Box 97"/>
              <p:cNvSpPr txBox="1">
                <a:spLocks noChangeArrowheads="1"/>
              </p:cNvSpPr>
              <p:nvPr/>
            </p:nvSpPr>
            <p:spPr bwMode="gray">
              <a:xfrm>
                <a:off x="472" y="1411"/>
                <a:ext cx="169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</a:t>
                </a:r>
              </a:p>
            </p:txBody>
          </p:sp>
          <p:sp>
            <p:nvSpPr>
              <p:cNvPr id="27697" name="Text Box 98"/>
              <p:cNvSpPr txBox="1">
                <a:spLocks noChangeArrowheads="1"/>
              </p:cNvSpPr>
              <p:nvPr/>
            </p:nvSpPr>
            <p:spPr bwMode="gray">
              <a:xfrm>
                <a:off x="752" y="1356"/>
                <a:ext cx="2704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8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cây xa giường và đóng kín cửa.</a:t>
                </a:r>
                <a:endParaRPr lang="vi-VN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692" name="Text Box 99"/>
            <p:cNvSpPr txBox="1">
              <a:spLocks noChangeArrowheads="1"/>
            </p:cNvSpPr>
            <p:nvPr/>
          </p:nvSpPr>
          <p:spPr bwMode="auto">
            <a:xfrm>
              <a:off x="1975" y="3675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660" name="Group 100"/>
          <p:cNvGrpSpPr>
            <a:grpSpLocks/>
          </p:cNvGrpSpPr>
          <p:nvPr/>
        </p:nvGrpSpPr>
        <p:grpSpPr bwMode="auto">
          <a:xfrm>
            <a:off x="2641600" y="3486149"/>
            <a:ext cx="6529388" cy="708025"/>
            <a:chOff x="679" y="2190"/>
            <a:chExt cx="4463" cy="446"/>
          </a:xfrm>
        </p:grpSpPr>
        <p:grpSp>
          <p:nvGrpSpPr>
            <p:cNvPr id="27684" name="Group 101"/>
            <p:cNvGrpSpPr>
              <a:grpSpLocks/>
            </p:cNvGrpSpPr>
            <p:nvPr/>
          </p:nvGrpSpPr>
          <p:grpSpPr bwMode="auto">
            <a:xfrm>
              <a:off x="679" y="2255"/>
              <a:ext cx="4463" cy="381"/>
              <a:chOff x="398" y="2111"/>
              <a:chExt cx="3072" cy="381"/>
            </a:xfrm>
          </p:grpSpPr>
          <p:sp>
            <p:nvSpPr>
              <p:cNvPr id="27686" name="AutoShape 102"/>
              <p:cNvSpPr>
                <a:spLocks noChangeArrowheads="1"/>
              </p:cNvSpPr>
              <p:nvPr/>
            </p:nvSpPr>
            <p:spPr bwMode="gray">
              <a:xfrm>
                <a:off x="398" y="2111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prstClr val="black"/>
                    </a:solidFill>
                  </a:rPr>
                  <a:t>                 </a:t>
                </a:r>
              </a:p>
            </p:txBody>
          </p:sp>
          <p:sp>
            <p:nvSpPr>
              <p:cNvPr id="27687" name="AutoShape 103"/>
              <p:cNvSpPr>
                <a:spLocks noChangeArrowheads="1"/>
              </p:cNvSpPr>
              <p:nvPr/>
            </p:nvSpPr>
            <p:spPr bwMode="gray">
              <a:xfrm>
                <a:off x="440" y="2152"/>
                <a:ext cx="305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28" name="Freeform 104"/>
              <p:cNvSpPr>
                <a:spLocks/>
              </p:cNvSpPr>
              <p:nvPr/>
            </p:nvSpPr>
            <p:spPr bwMode="gray">
              <a:xfrm>
                <a:off x="488" y="2167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9" name="Text Box 105"/>
              <p:cNvSpPr txBox="1">
                <a:spLocks noChangeArrowheads="1"/>
              </p:cNvSpPr>
              <p:nvPr/>
            </p:nvSpPr>
            <p:spPr bwMode="gray">
              <a:xfrm>
                <a:off x="491" y="2174"/>
                <a:ext cx="165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B</a:t>
                </a:r>
              </a:p>
            </p:txBody>
          </p:sp>
          <p:sp>
            <p:nvSpPr>
              <p:cNvPr id="27690" name="Text Box 106"/>
              <p:cNvSpPr txBox="1">
                <a:spLocks noChangeArrowheads="1"/>
              </p:cNvSpPr>
              <p:nvPr/>
            </p:nvSpPr>
            <p:spPr bwMode="gray">
              <a:xfrm>
                <a:off x="1124" y="2164"/>
                <a:ext cx="225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20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685" name="Text Box 107"/>
            <p:cNvSpPr txBox="1">
              <a:spLocks noChangeArrowheads="1"/>
            </p:cNvSpPr>
            <p:nvPr/>
          </p:nvSpPr>
          <p:spPr bwMode="auto">
            <a:xfrm>
              <a:off x="1832" y="2190"/>
              <a:ext cx="1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08"/>
          <p:cNvGrpSpPr>
            <a:grpSpLocks/>
          </p:cNvGrpSpPr>
          <p:nvPr/>
        </p:nvGrpSpPr>
        <p:grpSpPr bwMode="auto">
          <a:xfrm>
            <a:off x="2736480" y="2420939"/>
            <a:ext cx="6401171" cy="676275"/>
            <a:chOff x="696" y="2400"/>
            <a:chExt cx="4566" cy="426"/>
          </a:xfrm>
        </p:grpSpPr>
        <p:grpSp>
          <p:nvGrpSpPr>
            <p:cNvPr id="27677" name="Group 109"/>
            <p:cNvGrpSpPr>
              <a:grpSpLocks/>
            </p:cNvGrpSpPr>
            <p:nvPr/>
          </p:nvGrpSpPr>
          <p:grpSpPr bwMode="auto">
            <a:xfrm>
              <a:off x="696" y="2400"/>
              <a:ext cx="4566" cy="426"/>
              <a:chOff x="312" y="3614"/>
              <a:chExt cx="4530" cy="381"/>
            </a:xfrm>
          </p:grpSpPr>
          <p:sp>
            <p:nvSpPr>
              <p:cNvPr id="27679" name="AutoShape 110"/>
              <p:cNvSpPr>
                <a:spLocks noChangeArrowheads="1"/>
              </p:cNvSpPr>
              <p:nvPr/>
            </p:nvSpPr>
            <p:spPr bwMode="gray">
              <a:xfrm>
                <a:off x="330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5" name="AutoShape 111"/>
              <p:cNvSpPr>
                <a:spLocks noChangeArrowheads="1"/>
              </p:cNvSpPr>
              <p:nvPr/>
            </p:nvSpPr>
            <p:spPr bwMode="gray">
              <a:xfrm>
                <a:off x="312" y="3649"/>
                <a:ext cx="457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7" y="3669"/>
                <a:ext cx="440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316" y="3669"/>
                <a:ext cx="333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A</a:t>
                </a:r>
              </a:p>
            </p:txBody>
          </p:sp>
          <p:sp>
            <p:nvSpPr>
              <p:cNvPr id="27683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678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7662" name="Rectangle 133"/>
          <p:cNvSpPr>
            <a:spLocks noChangeArrowheads="1"/>
          </p:cNvSpPr>
          <p:nvPr/>
        </p:nvSpPr>
        <p:spPr bwMode="auto">
          <a:xfrm>
            <a:off x="3200400" y="2401888"/>
            <a:ext cx="300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>
              <a:solidFill>
                <a:srgbClr val="DBF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3" name="Rectangle 134"/>
          <p:cNvSpPr>
            <a:spLocks noChangeArrowheads="1"/>
          </p:cNvSpPr>
          <p:nvPr/>
        </p:nvSpPr>
        <p:spPr bwMode="auto">
          <a:xfrm>
            <a:off x="3427414" y="3621089"/>
            <a:ext cx="350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kín phòng ngủ.</a:t>
            </a:r>
            <a:endParaRPr lang="en-US" altLang="en-US" sz="2800" b="1">
              <a:solidFill>
                <a:srgbClr val="DBF5F9"/>
              </a:solidFill>
              <a:latin typeface="Arial" panose="020B0604020202020204" pitchFamily="34" charset="0"/>
            </a:endParaRPr>
          </a:p>
        </p:txBody>
      </p:sp>
      <p:sp>
        <p:nvSpPr>
          <p:cNvPr id="124" name="Text Box 4"/>
          <p:cNvSpPr txBox="1">
            <a:spLocks noChangeArrowheads="1"/>
          </p:cNvSpPr>
          <p:nvPr/>
        </p:nvSpPr>
        <p:spPr bwMode="auto">
          <a:xfrm>
            <a:off x="9815743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5" name="Text Box 5"/>
          <p:cNvSpPr txBox="1">
            <a:spLocks noChangeArrowheads="1"/>
          </p:cNvSpPr>
          <p:nvPr/>
        </p:nvSpPr>
        <p:spPr bwMode="auto">
          <a:xfrm>
            <a:off x="9844318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26" name="Text Box 6"/>
          <p:cNvSpPr txBox="1">
            <a:spLocks noChangeArrowheads="1"/>
          </p:cNvSpPr>
          <p:nvPr/>
        </p:nvSpPr>
        <p:spPr bwMode="auto">
          <a:xfrm>
            <a:off x="9842730" y="21764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27" name="Text Box 7"/>
          <p:cNvSpPr txBox="1">
            <a:spLocks noChangeArrowheads="1"/>
          </p:cNvSpPr>
          <p:nvPr/>
        </p:nvSpPr>
        <p:spPr bwMode="auto">
          <a:xfrm>
            <a:off x="9831618" y="21891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4" name="Text Box 8"/>
          <p:cNvSpPr txBox="1">
            <a:spLocks noChangeArrowheads="1"/>
          </p:cNvSpPr>
          <p:nvPr/>
        </p:nvSpPr>
        <p:spPr bwMode="auto">
          <a:xfrm>
            <a:off x="9830030" y="2203451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5" name="Text Box 9"/>
          <p:cNvSpPr txBox="1">
            <a:spLocks noChangeArrowheads="1"/>
          </p:cNvSpPr>
          <p:nvPr/>
        </p:nvSpPr>
        <p:spPr bwMode="auto">
          <a:xfrm>
            <a:off x="9855430" y="21875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42" name="Text Box 10"/>
          <p:cNvSpPr txBox="1">
            <a:spLocks noChangeArrowheads="1"/>
          </p:cNvSpPr>
          <p:nvPr/>
        </p:nvSpPr>
        <p:spPr bwMode="auto">
          <a:xfrm>
            <a:off x="9804630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43" name="Text Box 11"/>
          <p:cNvSpPr txBox="1">
            <a:spLocks noChangeArrowheads="1"/>
          </p:cNvSpPr>
          <p:nvPr/>
        </p:nvSpPr>
        <p:spPr bwMode="auto">
          <a:xfrm>
            <a:off x="9804630" y="22018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44" name="Text Box 12"/>
          <p:cNvSpPr txBox="1">
            <a:spLocks noChangeArrowheads="1"/>
          </p:cNvSpPr>
          <p:nvPr/>
        </p:nvSpPr>
        <p:spPr bwMode="auto">
          <a:xfrm>
            <a:off x="9830030" y="2162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45" name="Text Box 13"/>
          <p:cNvSpPr txBox="1">
            <a:spLocks noChangeArrowheads="1"/>
          </p:cNvSpPr>
          <p:nvPr/>
        </p:nvSpPr>
        <p:spPr bwMode="auto">
          <a:xfrm>
            <a:off x="9818918" y="21748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6" name="Text Box 14"/>
          <p:cNvSpPr txBox="1">
            <a:spLocks noChangeArrowheads="1"/>
          </p:cNvSpPr>
          <p:nvPr/>
        </p:nvSpPr>
        <p:spPr bwMode="auto">
          <a:xfrm>
            <a:off x="9728917" y="21336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7" name="Text Box 15"/>
          <p:cNvSpPr txBox="1">
            <a:spLocks noChangeArrowheads="1"/>
          </p:cNvSpPr>
          <p:nvPr/>
        </p:nvSpPr>
        <p:spPr bwMode="auto">
          <a:xfrm>
            <a:off x="8991601" y="2057400"/>
            <a:ext cx="193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7676" name="Rectangle 119"/>
          <p:cNvSpPr>
            <a:spLocks noChangeArrowheads="1"/>
          </p:cNvSpPr>
          <p:nvPr/>
        </p:nvSpPr>
        <p:spPr bwMode="auto">
          <a:xfrm>
            <a:off x="3459164" y="2522539"/>
            <a:ext cx="4618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phòng ngủ thông thoáng.</a:t>
            </a:r>
            <a:endParaRPr lang="en-US" altLang="en-US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7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/>
      <p:bldP spid="127" grpId="0"/>
      <p:bldP spid="134" grpId="0"/>
      <p:bldP spid="135" grpId="0"/>
      <p:bldP spid="142" grpId="0"/>
      <p:bldP spid="143" grpId="0"/>
      <p:bldP spid="144" grpId="0"/>
      <p:bldP spid="145" grpId="0"/>
      <p:bldP spid="146" grpId="0"/>
      <p:bldP spid="1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69943" y="513489"/>
            <a:ext cx="5120326" cy="5036855"/>
            <a:chOff x="5425622" y="292790"/>
            <a:chExt cx="5924865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72217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Bút</a:t>
              </a:r>
              <a:r>
                <a:rPr lang="en-US" sz="3167" b="1" kern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167" b="1" kern="0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chì</a:t>
              </a:r>
              <a:r>
                <a:rPr lang="en-US" sz="3167" b="1" kern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endParaRPr lang="vi-VN" sz="3167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428849" y="2159924"/>
              <a:ext cx="252725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Điểm</a:t>
              </a:r>
              <a:r>
                <a:rPr lang="en-US" sz="3167" b="1" kern="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10</a:t>
              </a:r>
              <a:endParaRPr lang="vi-VN" sz="3167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1950" y="824444"/>
              <a:ext cx="2025648" cy="123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Tràng</a:t>
              </a:r>
              <a:r>
                <a:rPr lang="en-US" sz="3167" b="1" kern="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167" b="1" kern="0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vỗ</a:t>
              </a:r>
              <a:r>
                <a:rPr lang="en-US" sz="3167" b="1" kern="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167" b="1" kern="0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tay</a:t>
              </a:r>
              <a:r>
                <a:rPr lang="en-US" sz="3167" b="1" kern="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.</a:t>
              </a:r>
              <a:endParaRPr lang="vi-VN" sz="3167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824289" y="2147591"/>
              <a:ext cx="2208881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Điểm</a:t>
              </a:r>
              <a:r>
                <a:rPr lang="en-US" sz="3167" b="1" kern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10</a:t>
              </a:r>
              <a:endParaRPr lang="vi-VN" sz="3167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500301" y="3184283"/>
              <a:ext cx="2271899" cy="123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Tràng</a:t>
              </a:r>
              <a:r>
                <a:rPr lang="en-US" sz="3167" b="1" kern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167" b="1" kern="0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vỗ</a:t>
              </a:r>
              <a:r>
                <a:rPr lang="en-US" sz="3167" b="1" kern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167" b="1" kern="0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tay</a:t>
              </a:r>
              <a:r>
                <a:rPr lang="en-US" sz="3167" b="1" kern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endParaRPr lang="vi-VN" sz="3167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5927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Điểm</a:t>
              </a:r>
              <a:r>
                <a:rPr lang="en-US" sz="3167" b="1" kern="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9</a:t>
              </a:r>
              <a:endParaRPr lang="vi-VN" sz="3167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3166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Bút</a:t>
              </a:r>
              <a:r>
                <a:rPr lang="en-US" sz="3167" b="1" kern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bi.</a:t>
              </a:r>
              <a:endParaRPr lang="vi-VN" sz="3167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647437" y="3577592"/>
              <a:ext cx="2703050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Thước</a:t>
              </a:r>
              <a:r>
                <a:rPr lang="en-US" sz="3167" b="1" kern="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167" b="1" kern="0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kẻ</a:t>
              </a:r>
              <a:endParaRPr lang="vi-VN" sz="3167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57874" y="588822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2417" b="1" kern="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</a:t>
            </a:r>
            <a:r>
              <a:rPr lang="en-GB" sz="2417" b="1" kern="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GB" sz="2417" b="1" kern="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đầu</a:t>
            </a:r>
            <a:endParaRPr lang="vi-VN" sz="2417" b="1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4416" b="1" kern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4416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4416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4416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820805" y="376689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4416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4416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355722" y="376689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4416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4416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90" y="2454112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3" name="TextBox 62">
            <a:hlinkClick r:id="rId13" action="ppaction://hlinksldjump"/>
          </p:cNvPr>
          <p:cNvSpPr txBox="1"/>
          <p:nvPr/>
        </p:nvSpPr>
        <p:spPr>
          <a:xfrm>
            <a:off x="315760" y="329238"/>
            <a:ext cx="6335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000" kern="0" dirty="0" err="1">
                <a:solidFill>
                  <a:srgbClr val="FF0000"/>
                </a:solidFill>
                <a:latin typeface="Lobster Two" panose="02000506000000020003" pitchFamily="2" charset="0"/>
                <a:cs typeface="Arial"/>
                <a:sym typeface="Arial"/>
              </a:rPr>
              <a:t>Vòng</a:t>
            </a:r>
            <a:r>
              <a:rPr lang="en-US" sz="6000" kern="0" dirty="0">
                <a:solidFill>
                  <a:srgbClr val="FF0000"/>
                </a:solidFill>
                <a:latin typeface="Lobster Two" panose="02000506000000020003" pitchFamily="2" charset="0"/>
                <a:cs typeface="Arial"/>
                <a:sym typeface="Arial"/>
              </a:rPr>
              <a:t> quay may </a:t>
            </a:r>
            <a:r>
              <a:rPr lang="en-US" sz="6000" kern="0" dirty="0" err="1">
                <a:solidFill>
                  <a:srgbClr val="FF0000"/>
                </a:solidFill>
                <a:latin typeface="Lobster Two" panose="02000506000000020003" pitchFamily="2" charset="0"/>
                <a:cs typeface="Arial"/>
                <a:sym typeface="Arial"/>
              </a:rPr>
              <a:t>mắn</a:t>
            </a:r>
            <a:r>
              <a:rPr lang="en-US" sz="6000" kern="0" dirty="0">
                <a:solidFill>
                  <a:srgbClr val="FF0000"/>
                </a:solidFill>
                <a:latin typeface="Lobster Two" panose="02000506000000020003" pitchFamily="2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805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22" y="5799"/>
            <a:ext cx="12217443" cy="6846401"/>
          </a:xfrm>
          <a:prstGeom prst="rect">
            <a:avLst/>
          </a:prstGeom>
        </p:spPr>
      </p:pic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28768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8789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790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8769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783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784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786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788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8770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774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775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777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779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2051050" y="239713"/>
            <a:ext cx="8667750" cy="1905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alt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6" name="Oval 2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768476" y="155575"/>
            <a:ext cx="763587" cy="723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prstClr val="white"/>
                </a:solidFill>
                <a:latin typeface="Garamond" panose="02020404030301010803" pitchFamily="18" charset="0"/>
              </a:rPr>
              <a:t>9</a:t>
            </a:r>
          </a:p>
        </p:txBody>
      </p:sp>
      <p:grpSp>
        <p:nvGrpSpPr>
          <p:cNvPr id="28677" name="Group 30"/>
          <p:cNvGrpSpPr>
            <a:grpSpLocks/>
          </p:cNvGrpSpPr>
          <p:nvPr/>
        </p:nvGrpSpPr>
        <p:grpSpPr bwMode="auto">
          <a:xfrm rot="5400000">
            <a:off x="1797844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62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63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65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67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678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53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54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56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58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679" name="Group 50"/>
          <p:cNvGrpSpPr>
            <a:grpSpLocks/>
          </p:cNvGrpSpPr>
          <p:nvPr/>
        </p:nvGrpSpPr>
        <p:grpSpPr bwMode="auto">
          <a:xfrm rot="5400000">
            <a:off x="1797844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44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45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47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49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680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35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36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38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8740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681" name="Group 75"/>
          <p:cNvGrpSpPr>
            <a:grpSpLocks/>
          </p:cNvGrpSpPr>
          <p:nvPr/>
        </p:nvGrpSpPr>
        <p:grpSpPr bwMode="auto">
          <a:xfrm>
            <a:off x="2590800" y="2422527"/>
            <a:ext cx="6362700" cy="661988"/>
            <a:chOff x="648" y="1478"/>
            <a:chExt cx="4416" cy="417"/>
          </a:xfrm>
        </p:grpSpPr>
        <p:grpSp>
          <p:nvGrpSpPr>
            <p:cNvPr id="28725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28727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728" name="AutoShape 78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319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524" y="1423"/>
                <a:ext cx="170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28731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726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682" name="Group 84"/>
          <p:cNvGrpSpPr>
            <a:grpSpLocks/>
          </p:cNvGrpSpPr>
          <p:nvPr/>
        </p:nvGrpSpPr>
        <p:grpSpPr bwMode="auto">
          <a:xfrm>
            <a:off x="2700339" y="4657726"/>
            <a:ext cx="6581775" cy="682625"/>
            <a:chOff x="741" y="2934"/>
            <a:chExt cx="6340" cy="430"/>
          </a:xfrm>
        </p:grpSpPr>
        <p:grpSp>
          <p:nvGrpSpPr>
            <p:cNvPr id="28718" name="Group 85"/>
            <p:cNvGrpSpPr>
              <a:grpSpLocks/>
            </p:cNvGrpSpPr>
            <p:nvPr/>
          </p:nvGrpSpPr>
          <p:grpSpPr bwMode="auto">
            <a:xfrm>
              <a:off x="741" y="2983"/>
              <a:ext cx="6340" cy="381"/>
              <a:chOff x="384" y="1344"/>
              <a:chExt cx="4410" cy="381"/>
            </a:xfrm>
          </p:grpSpPr>
          <p:sp>
            <p:nvSpPr>
              <p:cNvPr id="28720" name="AutoShape 86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4270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1" name="AutoShape 87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448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2" name="Freeform 88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13" name="Text Box 89"/>
              <p:cNvSpPr txBox="1">
                <a:spLocks noChangeArrowheads="1"/>
              </p:cNvSpPr>
              <p:nvPr/>
            </p:nvSpPr>
            <p:spPr bwMode="gray">
              <a:xfrm>
                <a:off x="531" y="1402"/>
                <a:ext cx="235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</a:t>
                </a:r>
              </a:p>
            </p:txBody>
          </p:sp>
          <p:sp>
            <p:nvSpPr>
              <p:cNvPr id="28724" name="Text Box 90"/>
              <p:cNvSpPr txBox="1">
                <a:spLocks noChangeArrowheads="1"/>
              </p:cNvSpPr>
              <p:nvPr/>
            </p:nvSpPr>
            <p:spPr bwMode="gray">
              <a:xfrm>
                <a:off x="887" y="1362"/>
                <a:ext cx="3907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s-AR" altLang="en-US" sz="1800" b="1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28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 trình hô hấp tế bào giữ nguyên.</a:t>
                </a:r>
                <a:endParaRPr lang="en-US" altLang="en-US" sz="2800" b="1">
                  <a:solidFill>
                    <a:srgbClr val="DBF5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719" name="Text Box 91"/>
            <p:cNvSpPr txBox="1">
              <a:spLocks noChangeArrowheads="1"/>
            </p:cNvSpPr>
            <p:nvPr/>
          </p:nvSpPr>
          <p:spPr bwMode="auto">
            <a:xfrm>
              <a:off x="1920" y="2934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683" name="Group 92"/>
          <p:cNvGrpSpPr>
            <a:grpSpLocks/>
          </p:cNvGrpSpPr>
          <p:nvPr/>
        </p:nvGrpSpPr>
        <p:grpSpPr bwMode="auto">
          <a:xfrm>
            <a:off x="2709864" y="5824538"/>
            <a:ext cx="6492875" cy="685800"/>
            <a:chOff x="782" y="3658"/>
            <a:chExt cx="6273" cy="432"/>
          </a:xfrm>
        </p:grpSpPr>
        <p:grpSp>
          <p:nvGrpSpPr>
            <p:cNvPr id="28711" name="Group 93"/>
            <p:cNvGrpSpPr>
              <a:grpSpLocks/>
            </p:cNvGrpSpPr>
            <p:nvPr/>
          </p:nvGrpSpPr>
          <p:grpSpPr bwMode="auto">
            <a:xfrm>
              <a:off x="782" y="3658"/>
              <a:ext cx="6273" cy="432"/>
              <a:chOff x="384" y="1293"/>
              <a:chExt cx="4364" cy="432"/>
            </a:xfrm>
          </p:grpSpPr>
          <p:sp>
            <p:nvSpPr>
              <p:cNvPr id="28713" name="AutoShape 94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4267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9" name="AutoShape 95"/>
              <p:cNvSpPr>
                <a:spLocks noChangeArrowheads="1"/>
              </p:cNvSpPr>
              <p:nvPr/>
            </p:nvSpPr>
            <p:spPr bwMode="gray">
              <a:xfrm>
                <a:off x="451" y="1392"/>
                <a:ext cx="455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20" name="Freeform 96"/>
              <p:cNvSpPr>
                <a:spLocks/>
              </p:cNvSpPr>
              <p:nvPr/>
            </p:nvSpPr>
            <p:spPr bwMode="gray">
              <a:xfrm>
                <a:off x="487" y="1399"/>
                <a:ext cx="302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1" name="Text Box 97"/>
              <p:cNvSpPr txBox="1">
                <a:spLocks noChangeArrowheads="1"/>
              </p:cNvSpPr>
              <p:nvPr/>
            </p:nvSpPr>
            <p:spPr bwMode="gray">
              <a:xfrm>
                <a:off x="563" y="1412"/>
                <a:ext cx="236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</a:t>
                </a:r>
              </a:p>
            </p:txBody>
          </p:sp>
          <p:sp>
            <p:nvSpPr>
              <p:cNvPr id="28717" name="Text Box 98"/>
              <p:cNvSpPr txBox="1">
                <a:spLocks noChangeArrowheads="1"/>
              </p:cNvSpPr>
              <p:nvPr/>
            </p:nvSpPr>
            <p:spPr bwMode="gray">
              <a:xfrm>
                <a:off x="797" y="1293"/>
                <a:ext cx="395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3600">
                    <a:solidFill>
                      <a:prstClr val="white"/>
                    </a:solidFill>
                    <a:latin typeface="Arial" panose="020B0604020202020204" pitchFamily="34" charset="0"/>
                  </a:rPr>
                  <a:t> </a:t>
                </a:r>
                <a:r>
                  <a:rPr lang="en-US" altLang="en-US" sz="2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28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 trình hô hấp tế bào thuận lợi.</a:t>
                </a:r>
                <a:endParaRPr lang="en-US" altLang="en-US" sz="2800" b="1">
                  <a:solidFill>
                    <a:srgbClr val="DBF5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712" name="Text Box 99"/>
            <p:cNvSpPr txBox="1">
              <a:spLocks noChangeArrowheads="1"/>
            </p:cNvSpPr>
            <p:nvPr/>
          </p:nvSpPr>
          <p:spPr bwMode="auto">
            <a:xfrm>
              <a:off x="1968" y="36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684" name="Group 101"/>
          <p:cNvGrpSpPr>
            <a:grpSpLocks/>
          </p:cNvGrpSpPr>
          <p:nvPr/>
        </p:nvGrpSpPr>
        <p:grpSpPr bwMode="auto">
          <a:xfrm>
            <a:off x="2627314" y="3621091"/>
            <a:ext cx="6497637" cy="604838"/>
            <a:chOff x="384" y="2112"/>
            <a:chExt cx="3072" cy="381"/>
          </a:xfrm>
        </p:grpSpPr>
        <p:sp>
          <p:nvSpPr>
            <p:cNvPr id="28707" name="AutoShape 102"/>
            <p:cNvSpPr>
              <a:spLocks noChangeArrowheads="1"/>
            </p:cNvSpPr>
            <p:nvPr/>
          </p:nvSpPr>
          <p:spPr bwMode="gray">
            <a:xfrm>
              <a:off x="384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prstClr val="black"/>
                  </a:solidFill>
                </a:rPr>
                <a:t>                 </a:t>
              </a:r>
            </a:p>
          </p:txBody>
        </p:sp>
        <p:sp>
          <p:nvSpPr>
            <p:cNvPr id="28708" name="AutoShape 103"/>
            <p:cNvSpPr>
              <a:spLocks noChangeArrowheads="1"/>
            </p:cNvSpPr>
            <p:nvPr/>
          </p:nvSpPr>
          <p:spPr bwMode="gray">
            <a:xfrm>
              <a:off x="451" y="2147"/>
              <a:ext cx="315" cy="312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28" name="Freeform 104"/>
            <p:cNvSpPr>
              <a:spLocks/>
            </p:cNvSpPr>
            <p:nvPr/>
          </p:nvSpPr>
          <p:spPr bwMode="gray">
            <a:xfrm>
              <a:off x="488" y="2167"/>
              <a:ext cx="293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29" name="Text Box 105"/>
            <p:cNvSpPr txBox="1">
              <a:spLocks noChangeArrowheads="1"/>
            </p:cNvSpPr>
            <p:nvPr/>
          </p:nvSpPr>
          <p:spPr bwMode="gray">
            <a:xfrm>
              <a:off x="509" y="2179"/>
              <a:ext cx="16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</a:t>
              </a:r>
            </a:p>
          </p:txBody>
        </p:sp>
      </p:grpSp>
      <p:grpSp>
        <p:nvGrpSpPr>
          <p:cNvPr id="17" name="Group 108"/>
          <p:cNvGrpSpPr>
            <a:grpSpLocks/>
          </p:cNvGrpSpPr>
          <p:nvPr/>
        </p:nvGrpSpPr>
        <p:grpSpPr bwMode="auto">
          <a:xfrm>
            <a:off x="2633664" y="3584576"/>
            <a:ext cx="6440487" cy="676275"/>
            <a:chOff x="858" y="2400"/>
            <a:chExt cx="4548" cy="426"/>
          </a:xfrm>
        </p:grpSpPr>
        <p:grpSp>
          <p:nvGrpSpPr>
            <p:cNvPr id="28700" name="Group 109"/>
            <p:cNvGrpSpPr>
              <a:grpSpLocks/>
            </p:cNvGrpSpPr>
            <p:nvPr/>
          </p:nvGrpSpPr>
          <p:grpSpPr bwMode="auto">
            <a:xfrm>
              <a:off x="858" y="2400"/>
              <a:ext cx="4548" cy="426"/>
              <a:chOff x="472" y="3614"/>
              <a:chExt cx="4512" cy="381"/>
            </a:xfrm>
          </p:grpSpPr>
          <p:sp>
            <p:nvSpPr>
              <p:cNvPr id="28702" name="AutoShape 110"/>
              <p:cNvSpPr>
                <a:spLocks noChangeArrowheads="1"/>
              </p:cNvSpPr>
              <p:nvPr/>
            </p:nvSpPr>
            <p:spPr bwMode="gray">
              <a:xfrm>
                <a:off x="472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5" name="AutoShape 111"/>
              <p:cNvSpPr>
                <a:spLocks noChangeArrowheads="1"/>
              </p:cNvSpPr>
              <p:nvPr/>
            </p:nvSpPr>
            <p:spPr bwMode="gray">
              <a:xfrm>
                <a:off x="560" y="3655"/>
                <a:ext cx="463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9" y="3669"/>
                <a:ext cx="439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566" y="3693"/>
                <a:ext cx="336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B</a:t>
                </a:r>
              </a:p>
            </p:txBody>
          </p:sp>
          <p:sp>
            <p:nvSpPr>
              <p:cNvPr id="28706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701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686" name="Rectangle 133"/>
          <p:cNvSpPr>
            <a:spLocks noChangeArrowheads="1"/>
          </p:cNvSpPr>
          <p:nvPr/>
        </p:nvSpPr>
        <p:spPr bwMode="auto">
          <a:xfrm>
            <a:off x="3509963" y="2522539"/>
            <a:ext cx="480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hô hấp tế bào giảm.</a:t>
            </a:r>
            <a:endParaRPr lang="en-US" altLang="en-US" sz="2800" b="1">
              <a:solidFill>
                <a:srgbClr val="DBF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Rectangle 134"/>
          <p:cNvSpPr>
            <a:spLocks noChangeArrowheads="1"/>
          </p:cNvSpPr>
          <p:nvPr/>
        </p:nvSpPr>
        <p:spPr bwMode="auto">
          <a:xfrm>
            <a:off x="3397250" y="3589338"/>
            <a:ext cx="5657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AR" altLang="en-US" sz="3600" b="1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hô hấp tế bào tăng.</a:t>
            </a:r>
            <a:endParaRPr lang="en-US" altLang="en-US" sz="3600" b="1">
              <a:solidFill>
                <a:srgbClr val="DBF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 Box 4"/>
          <p:cNvSpPr txBox="1">
            <a:spLocks noChangeArrowheads="1"/>
          </p:cNvSpPr>
          <p:nvPr/>
        </p:nvSpPr>
        <p:spPr bwMode="auto">
          <a:xfrm>
            <a:off x="9072793" y="21494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9" name="Text Box 5"/>
          <p:cNvSpPr txBox="1">
            <a:spLocks noChangeArrowheads="1"/>
          </p:cNvSpPr>
          <p:nvPr/>
        </p:nvSpPr>
        <p:spPr bwMode="auto">
          <a:xfrm>
            <a:off x="9101368" y="21367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30" name="Text Box 6"/>
          <p:cNvSpPr txBox="1">
            <a:spLocks noChangeArrowheads="1"/>
          </p:cNvSpPr>
          <p:nvPr/>
        </p:nvSpPr>
        <p:spPr bwMode="auto">
          <a:xfrm>
            <a:off x="9099780" y="21367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31" name="Text Box 7"/>
          <p:cNvSpPr txBox="1">
            <a:spLocks noChangeArrowheads="1"/>
          </p:cNvSpPr>
          <p:nvPr/>
        </p:nvSpPr>
        <p:spPr bwMode="auto">
          <a:xfrm>
            <a:off x="9088668" y="21494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2" name="Text Box 8"/>
          <p:cNvSpPr txBox="1">
            <a:spLocks noChangeArrowheads="1"/>
          </p:cNvSpPr>
          <p:nvPr/>
        </p:nvSpPr>
        <p:spPr bwMode="auto">
          <a:xfrm>
            <a:off x="9087080" y="21637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3" name="Text Box 9"/>
          <p:cNvSpPr txBox="1">
            <a:spLocks noChangeArrowheads="1"/>
          </p:cNvSpPr>
          <p:nvPr/>
        </p:nvSpPr>
        <p:spPr bwMode="auto">
          <a:xfrm>
            <a:off x="9112480" y="21478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36" name="Text Box 10"/>
          <p:cNvSpPr txBox="1">
            <a:spLocks noChangeArrowheads="1"/>
          </p:cNvSpPr>
          <p:nvPr/>
        </p:nvSpPr>
        <p:spPr bwMode="auto">
          <a:xfrm>
            <a:off x="9061680" y="21351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37" name="Text Box 11"/>
          <p:cNvSpPr txBox="1">
            <a:spLocks noChangeArrowheads="1"/>
          </p:cNvSpPr>
          <p:nvPr/>
        </p:nvSpPr>
        <p:spPr bwMode="auto">
          <a:xfrm>
            <a:off x="9061680" y="2162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38" name="Text Box 12"/>
          <p:cNvSpPr txBox="1">
            <a:spLocks noChangeArrowheads="1"/>
          </p:cNvSpPr>
          <p:nvPr/>
        </p:nvSpPr>
        <p:spPr bwMode="auto">
          <a:xfrm>
            <a:off x="9087080" y="21224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39" name="Text Box 13"/>
          <p:cNvSpPr txBox="1">
            <a:spLocks noChangeArrowheads="1"/>
          </p:cNvSpPr>
          <p:nvPr/>
        </p:nvSpPr>
        <p:spPr bwMode="auto">
          <a:xfrm>
            <a:off x="9075968" y="21351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0" name="Text Box 14"/>
          <p:cNvSpPr txBox="1">
            <a:spLocks noChangeArrowheads="1"/>
          </p:cNvSpPr>
          <p:nvPr/>
        </p:nvSpPr>
        <p:spPr bwMode="auto">
          <a:xfrm>
            <a:off x="8985967" y="2093914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1" name="Text Box 15"/>
          <p:cNvSpPr txBox="1">
            <a:spLocks noChangeArrowheads="1"/>
          </p:cNvSpPr>
          <p:nvPr/>
        </p:nvSpPr>
        <p:spPr bwMode="auto">
          <a:xfrm>
            <a:off x="8458201" y="2163764"/>
            <a:ext cx="193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7314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2" grpId="0"/>
      <p:bldP spid="133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920" y="-291811"/>
            <a:ext cx="12903200" cy="79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16627" y="1571844"/>
            <a:ext cx="9918105" cy="3714312"/>
          </a:xfrm>
          <a:prstGeom prst="rect">
            <a:avLst/>
          </a:prstGeom>
          <a:solidFill>
            <a:srgbClr val="E1F2CE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bị sốt </a:t>
            </a: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hô 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diễn ra </a:t>
            </a: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 hỏi cần cung cấp 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và thải ra nhiều khí carbon dioxide. 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đó, để cung cấp đủ oxygen và để tránh cơ thể 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 độc khí carbon dioxide thì nhịp 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lên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215"/>
            <a:ext cx="12217443" cy="6846401"/>
          </a:xfrm>
          <a:prstGeom prst="rect">
            <a:avLst/>
          </a:prstGeom>
        </p:spPr>
      </p:pic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2025127" y="1887538"/>
            <a:ext cx="535459" cy="4513262"/>
            <a:chOff x="0" y="768"/>
            <a:chExt cx="298" cy="2075"/>
          </a:xfrm>
        </p:grpSpPr>
        <p:grpSp>
          <p:nvGrpSpPr>
            <p:cNvPr id="30816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30837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838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817" name="Group 6"/>
            <p:cNvGrpSpPr>
              <a:grpSpLocks/>
            </p:cNvGrpSpPr>
            <p:nvPr/>
          </p:nvGrpSpPr>
          <p:grpSpPr bwMode="auto">
            <a:xfrm rot="5400000">
              <a:off x="67" y="2612"/>
              <a:ext cx="173" cy="289"/>
              <a:chOff x="1873" y="1110"/>
              <a:chExt cx="2014" cy="3044"/>
            </a:xfrm>
          </p:grpSpPr>
          <p:sp>
            <p:nvSpPr>
              <p:cNvPr id="103431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318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2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31" y="3159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33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442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31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832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6" name="Oval 12"/>
              <p:cNvSpPr>
                <a:spLocks noChangeArrowheads="1"/>
              </p:cNvSpPr>
              <p:nvPr/>
            </p:nvSpPr>
            <p:spPr bwMode="gray">
              <a:xfrm>
                <a:off x="2189" y="1112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34" name="Oval 1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8" name="Oval 14"/>
              <p:cNvSpPr>
                <a:spLocks noChangeArrowheads="1"/>
              </p:cNvSpPr>
              <p:nvPr/>
            </p:nvSpPr>
            <p:spPr bwMode="gray">
              <a:xfrm>
                <a:off x="2340" y="1111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36" name="Oval 1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818" name="Group 16"/>
            <p:cNvGrpSpPr>
              <a:grpSpLocks/>
            </p:cNvGrpSpPr>
            <p:nvPr/>
          </p:nvGrpSpPr>
          <p:grpSpPr bwMode="auto">
            <a:xfrm rot="5400000">
              <a:off x="58" y="1665"/>
              <a:ext cx="173" cy="289"/>
              <a:chOff x="1869" y="1110"/>
              <a:chExt cx="2013" cy="3043"/>
            </a:xfrm>
          </p:grpSpPr>
          <p:sp>
            <p:nvSpPr>
              <p:cNvPr id="10344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7" y="3185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6" y="3157"/>
                <a:ext cx="307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44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18" y="3440"/>
                <a:ext cx="314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22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823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6" name="Oval 22"/>
              <p:cNvSpPr>
                <a:spLocks noChangeArrowheads="1"/>
              </p:cNvSpPr>
              <p:nvPr/>
            </p:nvSpPr>
            <p:spPr bwMode="gray">
              <a:xfrm>
                <a:off x="2180" y="1110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25" name="Oval 23"/>
              <p:cNvSpPr>
                <a:spLocks noChangeArrowheads="1"/>
              </p:cNvSpPr>
              <p:nvPr/>
            </p:nvSpPr>
            <p:spPr bwMode="gray">
              <a:xfrm>
                <a:off x="2190" y="1111"/>
                <a:ext cx="1390" cy="30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8" name="Oval 24"/>
              <p:cNvSpPr>
                <a:spLocks noChangeArrowheads="1"/>
              </p:cNvSpPr>
              <p:nvPr/>
            </p:nvSpPr>
            <p:spPr bwMode="gray">
              <a:xfrm>
                <a:off x="232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827" name="Oval 25"/>
              <p:cNvSpPr>
                <a:spLocks noChangeArrowheads="1"/>
              </p:cNvSpPr>
              <p:nvPr/>
            </p:nvSpPr>
            <p:spPr bwMode="gray">
              <a:xfrm>
                <a:off x="2337" y="1110"/>
                <a:ext cx="1096" cy="304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3450" name="AutoShape 26"/>
          <p:cNvSpPr>
            <a:spLocks noChangeArrowheads="1"/>
          </p:cNvSpPr>
          <p:nvPr/>
        </p:nvSpPr>
        <p:spPr bwMode="gray">
          <a:xfrm>
            <a:off x="1314450" y="239713"/>
            <a:ext cx="9404350" cy="1905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4" name="Oval 2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933450" y="234950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10</a:t>
            </a:r>
            <a:endParaRPr lang="en-US" altLang="en-US" sz="4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grpSp>
        <p:nvGrpSpPr>
          <p:cNvPr id="30725" name="Group 30"/>
          <p:cNvGrpSpPr>
            <a:grpSpLocks/>
          </p:cNvGrpSpPr>
          <p:nvPr/>
        </p:nvGrpSpPr>
        <p:grpSpPr bwMode="auto">
          <a:xfrm rot="5400000">
            <a:off x="1797844" y="5745957"/>
            <a:ext cx="992188" cy="930275"/>
            <a:chOff x="1872" y="1824"/>
            <a:chExt cx="2014" cy="1821"/>
          </a:xfrm>
        </p:grpSpPr>
        <p:sp>
          <p:nvSpPr>
            <p:cNvPr id="103455" name="AutoShape 3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6" name="AutoShape 3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57" name="AutoShape 3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810" name="Oval 3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811" name="Oval 3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0" name="Oval 3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813" name="Oval 3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62" name="Oval 3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815" name="Oval 3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0726" name="Group 40"/>
          <p:cNvGrpSpPr>
            <a:grpSpLocks/>
          </p:cNvGrpSpPr>
          <p:nvPr/>
        </p:nvGrpSpPr>
        <p:grpSpPr bwMode="auto">
          <a:xfrm rot="5400000">
            <a:off x="1721644" y="3459957"/>
            <a:ext cx="992188" cy="930275"/>
            <a:chOff x="1872" y="1824"/>
            <a:chExt cx="2014" cy="1821"/>
          </a:xfrm>
        </p:grpSpPr>
        <p:sp>
          <p:nvSpPr>
            <p:cNvPr id="103465" name="AutoShape 4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6" name="AutoShape 4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67" name="AutoShape 4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801" name="Oval 4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802" name="Oval 4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0" name="Oval 4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804" name="Oval 4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72" name="Oval 4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806" name="Oval 4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0727" name="Group 50"/>
          <p:cNvGrpSpPr>
            <a:grpSpLocks/>
          </p:cNvGrpSpPr>
          <p:nvPr/>
        </p:nvGrpSpPr>
        <p:grpSpPr bwMode="auto">
          <a:xfrm rot="5400000">
            <a:off x="1797844" y="4602957"/>
            <a:ext cx="992188" cy="930275"/>
            <a:chOff x="1872" y="1824"/>
            <a:chExt cx="2014" cy="1821"/>
          </a:xfrm>
        </p:grpSpPr>
        <p:sp>
          <p:nvSpPr>
            <p:cNvPr id="103475" name="AutoShape 5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6" name="AutoShape 5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792" name="Oval 5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93" name="Oval 5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0" name="Oval 5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795" name="Oval 5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82" name="Oval 5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797" name="Oval 5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0728" name="Group 60"/>
          <p:cNvGrpSpPr>
            <a:grpSpLocks/>
          </p:cNvGrpSpPr>
          <p:nvPr/>
        </p:nvGrpSpPr>
        <p:grpSpPr bwMode="auto">
          <a:xfrm rot="5400000">
            <a:off x="1737519" y="2259807"/>
            <a:ext cx="992188" cy="930275"/>
            <a:chOff x="1872" y="1824"/>
            <a:chExt cx="2014" cy="1821"/>
          </a:xfrm>
        </p:grpSpPr>
        <p:sp>
          <p:nvSpPr>
            <p:cNvPr id="103485" name="AutoShape 61"/>
            <p:cNvSpPr>
              <a:spLocks noChangeArrowheads="1"/>
            </p:cNvSpPr>
            <p:nvPr/>
          </p:nvSpPr>
          <p:spPr bwMode="gray">
            <a:xfrm rot="16200000" flipH="1">
              <a:off x="1821" y="2748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6" name="AutoShape 62"/>
            <p:cNvSpPr>
              <a:spLocks noChangeArrowheads="1"/>
            </p:cNvSpPr>
            <p:nvPr/>
          </p:nvSpPr>
          <p:spPr bwMode="gray">
            <a:xfrm rot="5400000" flipH="1">
              <a:off x="3629" y="271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783" name="Oval 64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84" name="Oval 65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0" name="Oval 66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786" name="Oval 67"/>
            <p:cNvSpPr>
              <a:spLocks noChangeArrowheads="1"/>
            </p:cNvSpPr>
            <p:nvPr/>
          </p:nvSpPr>
          <p:spPr bwMode="gray">
            <a:xfrm>
              <a:off x="2621" y="2124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92" name="Oval 68"/>
            <p:cNvSpPr>
              <a:spLocks noChangeArrowheads="1"/>
            </p:cNvSpPr>
            <p:nvPr/>
          </p:nvSpPr>
          <p:spPr bwMode="gray">
            <a:xfrm>
              <a:off x="2336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30788" name="Oval 69"/>
            <p:cNvSpPr>
              <a:spLocks noChangeArrowheads="1"/>
            </p:cNvSpPr>
            <p:nvPr/>
          </p:nvSpPr>
          <p:spPr bwMode="gray">
            <a:xfrm>
              <a:off x="2337" y="2124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0729" name="Group 75"/>
          <p:cNvGrpSpPr>
            <a:grpSpLocks/>
          </p:cNvGrpSpPr>
          <p:nvPr/>
        </p:nvGrpSpPr>
        <p:grpSpPr bwMode="auto">
          <a:xfrm>
            <a:off x="2590799" y="2422527"/>
            <a:ext cx="8393100" cy="661988"/>
            <a:chOff x="648" y="1478"/>
            <a:chExt cx="4416" cy="417"/>
          </a:xfrm>
        </p:grpSpPr>
        <p:grpSp>
          <p:nvGrpSpPr>
            <p:cNvPr id="30773" name="Group 76"/>
            <p:cNvGrpSpPr>
              <a:grpSpLocks/>
            </p:cNvGrpSpPr>
            <p:nvPr/>
          </p:nvGrpSpPr>
          <p:grpSpPr bwMode="auto">
            <a:xfrm>
              <a:off x="648" y="1514"/>
              <a:ext cx="4416" cy="381"/>
              <a:chOff x="384" y="1344"/>
              <a:chExt cx="3072" cy="381"/>
            </a:xfrm>
          </p:grpSpPr>
          <p:sp>
            <p:nvSpPr>
              <p:cNvPr id="30775" name="AutoShape 7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776" name="AutoShape 78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319" cy="312"/>
              </a:xfrm>
              <a:prstGeom prst="roundRect">
                <a:avLst>
                  <a:gd name="adj" fmla="val 11921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3" name="Freeform 79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04" name="Text Box 80"/>
              <p:cNvSpPr txBox="1">
                <a:spLocks noChangeArrowheads="1"/>
              </p:cNvSpPr>
              <p:nvPr/>
            </p:nvSpPr>
            <p:spPr bwMode="gray">
              <a:xfrm>
                <a:off x="524" y="1423"/>
                <a:ext cx="170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</a:t>
                </a:r>
              </a:p>
            </p:txBody>
          </p:sp>
          <p:sp>
            <p:nvSpPr>
              <p:cNvPr id="30779" name="Text Box 8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774" name="Text Box 82"/>
            <p:cNvSpPr txBox="1">
              <a:spLocks noChangeArrowheads="1"/>
            </p:cNvSpPr>
            <p:nvPr/>
          </p:nvSpPr>
          <p:spPr bwMode="auto">
            <a:xfrm>
              <a:off x="2080" y="14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0730" name="Group 84"/>
          <p:cNvGrpSpPr>
            <a:grpSpLocks/>
          </p:cNvGrpSpPr>
          <p:nvPr/>
        </p:nvGrpSpPr>
        <p:grpSpPr bwMode="auto">
          <a:xfrm>
            <a:off x="2700339" y="4657729"/>
            <a:ext cx="8283560" cy="728663"/>
            <a:chOff x="741" y="2934"/>
            <a:chExt cx="6190" cy="459"/>
          </a:xfrm>
        </p:grpSpPr>
        <p:grpSp>
          <p:nvGrpSpPr>
            <p:cNvPr id="30766" name="Group 85"/>
            <p:cNvGrpSpPr>
              <a:grpSpLocks/>
            </p:cNvGrpSpPr>
            <p:nvPr/>
          </p:nvGrpSpPr>
          <p:grpSpPr bwMode="auto">
            <a:xfrm>
              <a:off x="741" y="2983"/>
              <a:ext cx="6190" cy="410"/>
              <a:chOff x="384" y="1344"/>
              <a:chExt cx="4306" cy="410"/>
            </a:xfrm>
          </p:grpSpPr>
          <p:sp>
            <p:nvSpPr>
              <p:cNvPr id="30768" name="AutoShape 86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4270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1" name="AutoShape 87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448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2" name="Freeform 88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13" name="Text Box 89"/>
              <p:cNvSpPr txBox="1">
                <a:spLocks noChangeArrowheads="1"/>
              </p:cNvSpPr>
              <p:nvPr/>
            </p:nvSpPr>
            <p:spPr bwMode="gray">
              <a:xfrm>
                <a:off x="530" y="1402"/>
                <a:ext cx="235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</a:t>
                </a:r>
              </a:p>
            </p:txBody>
          </p:sp>
          <p:sp>
            <p:nvSpPr>
              <p:cNvPr id="25652" name="Text Box 90"/>
              <p:cNvSpPr txBox="1">
                <a:spLocks noChangeArrowheads="1"/>
              </p:cNvSpPr>
              <p:nvPr/>
            </p:nvSpPr>
            <p:spPr bwMode="gray">
              <a:xfrm>
                <a:off x="917" y="1347"/>
                <a:ext cx="3773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 2" panose="05020102010507070707" pitchFamily="18" charset="2"/>
                  <a:buNone/>
                  <a:defRPr/>
                </a:pPr>
                <a:r>
                  <a:rPr lang="es-AR" altLang="en-US" sz="18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Ánh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nồng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O­</a:t>
                </a:r>
                <a:r>
                  <a:rPr lang="en-US" altLang="en-US" sz="3600" b="1" baseline="-250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767" name="Text Box 91"/>
            <p:cNvSpPr txBox="1">
              <a:spLocks noChangeArrowheads="1"/>
            </p:cNvSpPr>
            <p:nvPr/>
          </p:nvSpPr>
          <p:spPr bwMode="auto">
            <a:xfrm>
              <a:off x="1920" y="2934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0731" name="Group 92"/>
          <p:cNvGrpSpPr>
            <a:grpSpLocks/>
          </p:cNvGrpSpPr>
          <p:nvPr/>
        </p:nvGrpSpPr>
        <p:grpSpPr bwMode="auto">
          <a:xfrm>
            <a:off x="2709864" y="5843588"/>
            <a:ext cx="8422956" cy="666750"/>
            <a:chOff x="782" y="3670"/>
            <a:chExt cx="6292" cy="420"/>
          </a:xfrm>
        </p:grpSpPr>
        <p:grpSp>
          <p:nvGrpSpPr>
            <p:cNvPr id="30759" name="Group 93"/>
            <p:cNvGrpSpPr>
              <a:grpSpLocks/>
            </p:cNvGrpSpPr>
            <p:nvPr/>
          </p:nvGrpSpPr>
          <p:grpSpPr bwMode="auto">
            <a:xfrm>
              <a:off x="782" y="3670"/>
              <a:ext cx="6292" cy="420"/>
              <a:chOff x="384" y="1305"/>
              <a:chExt cx="4377" cy="420"/>
            </a:xfrm>
          </p:grpSpPr>
          <p:sp>
            <p:nvSpPr>
              <p:cNvPr id="30761" name="AutoShape 94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4267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19" name="AutoShape 95"/>
              <p:cNvSpPr>
                <a:spLocks noChangeArrowheads="1"/>
              </p:cNvSpPr>
              <p:nvPr/>
            </p:nvSpPr>
            <p:spPr bwMode="gray">
              <a:xfrm>
                <a:off x="451" y="1392"/>
                <a:ext cx="455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20" name="Freeform 96"/>
              <p:cNvSpPr>
                <a:spLocks/>
              </p:cNvSpPr>
              <p:nvPr/>
            </p:nvSpPr>
            <p:spPr bwMode="gray">
              <a:xfrm>
                <a:off x="488" y="1399"/>
                <a:ext cx="302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21" name="Text Box 97"/>
              <p:cNvSpPr txBox="1">
                <a:spLocks noChangeArrowheads="1"/>
              </p:cNvSpPr>
              <p:nvPr/>
            </p:nvSpPr>
            <p:spPr bwMode="gray">
              <a:xfrm>
                <a:off x="563" y="1412"/>
                <a:ext cx="236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</a:t>
                </a:r>
              </a:p>
            </p:txBody>
          </p:sp>
          <p:sp>
            <p:nvSpPr>
              <p:cNvPr id="25645" name="Text Box 98"/>
              <p:cNvSpPr txBox="1">
                <a:spLocks noChangeArrowheads="1"/>
              </p:cNvSpPr>
              <p:nvPr/>
            </p:nvSpPr>
            <p:spPr bwMode="gray">
              <a:xfrm>
                <a:off x="810" y="1305"/>
                <a:ext cx="395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 2" panose="05020102010507070707" pitchFamily="18" charset="2"/>
                  <a:buNone/>
                  <a:defRPr/>
                </a:pPr>
                <a:r>
                  <a:rPr lang="en-US" altLang="en-US" sz="3600" dirty="0">
                    <a:solidFill>
                      <a:prstClr val="white"/>
                    </a:solidFill>
                    <a:latin typeface="Arial" panose="020B0604020202020204" pitchFamily="34" charset="0"/>
                  </a:rPr>
                  <a:t>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nồng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alt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O­</a:t>
                </a:r>
                <a:r>
                  <a:rPr lang="en-US" altLang="en-US" sz="3600" b="1" baseline="-250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760" name="Text Box 99"/>
            <p:cNvSpPr txBox="1">
              <a:spLocks noChangeArrowheads="1"/>
            </p:cNvSpPr>
            <p:nvPr/>
          </p:nvSpPr>
          <p:spPr bwMode="auto">
            <a:xfrm>
              <a:off x="1968" y="3678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0732" name="Group 101"/>
          <p:cNvGrpSpPr>
            <a:grpSpLocks/>
          </p:cNvGrpSpPr>
          <p:nvPr/>
        </p:nvGrpSpPr>
        <p:grpSpPr bwMode="auto">
          <a:xfrm>
            <a:off x="2627314" y="3621091"/>
            <a:ext cx="6497637" cy="604838"/>
            <a:chOff x="384" y="2112"/>
            <a:chExt cx="3072" cy="381"/>
          </a:xfrm>
        </p:grpSpPr>
        <p:sp>
          <p:nvSpPr>
            <p:cNvPr id="30755" name="AutoShape 102"/>
            <p:cNvSpPr>
              <a:spLocks noChangeArrowheads="1"/>
            </p:cNvSpPr>
            <p:nvPr/>
          </p:nvSpPr>
          <p:spPr bwMode="gray">
            <a:xfrm>
              <a:off x="384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prstClr val="black"/>
                  </a:solidFill>
                </a:rPr>
                <a:t>                 </a:t>
              </a:r>
            </a:p>
          </p:txBody>
        </p:sp>
        <p:sp>
          <p:nvSpPr>
            <p:cNvPr id="30756" name="AutoShape 103"/>
            <p:cNvSpPr>
              <a:spLocks noChangeArrowheads="1"/>
            </p:cNvSpPr>
            <p:nvPr/>
          </p:nvSpPr>
          <p:spPr bwMode="gray">
            <a:xfrm>
              <a:off x="451" y="2147"/>
              <a:ext cx="315" cy="312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28" name="Freeform 104"/>
            <p:cNvSpPr>
              <a:spLocks/>
            </p:cNvSpPr>
            <p:nvPr/>
          </p:nvSpPr>
          <p:spPr bwMode="gray">
            <a:xfrm>
              <a:off x="488" y="2167"/>
              <a:ext cx="293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3529" name="Text Box 105"/>
            <p:cNvSpPr txBox="1">
              <a:spLocks noChangeArrowheads="1"/>
            </p:cNvSpPr>
            <p:nvPr/>
          </p:nvSpPr>
          <p:spPr bwMode="gray">
            <a:xfrm>
              <a:off x="509" y="2179"/>
              <a:ext cx="16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</a:t>
              </a:r>
            </a:p>
          </p:txBody>
        </p:sp>
      </p:grpSp>
      <p:grpSp>
        <p:nvGrpSpPr>
          <p:cNvPr id="17" name="Group 108"/>
          <p:cNvGrpSpPr>
            <a:grpSpLocks/>
          </p:cNvGrpSpPr>
          <p:nvPr/>
        </p:nvGrpSpPr>
        <p:grpSpPr bwMode="auto">
          <a:xfrm>
            <a:off x="2633664" y="3584576"/>
            <a:ext cx="8280981" cy="676275"/>
            <a:chOff x="858" y="2400"/>
            <a:chExt cx="4548" cy="426"/>
          </a:xfrm>
        </p:grpSpPr>
        <p:grpSp>
          <p:nvGrpSpPr>
            <p:cNvPr id="30748" name="Group 109"/>
            <p:cNvGrpSpPr>
              <a:grpSpLocks/>
            </p:cNvGrpSpPr>
            <p:nvPr/>
          </p:nvGrpSpPr>
          <p:grpSpPr bwMode="auto">
            <a:xfrm>
              <a:off x="858" y="2400"/>
              <a:ext cx="4548" cy="426"/>
              <a:chOff x="472" y="3614"/>
              <a:chExt cx="4512" cy="381"/>
            </a:xfrm>
          </p:grpSpPr>
          <p:sp>
            <p:nvSpPr>
              <p:cNvPr id="30750" name="AutoShape 110"/>
              <p:cNvSpPr>
                <a:spLocks noChangeArrowheads="1"/>
              </p:cNvSpPr>
              <p:nvPr/>
            </p:nvSpPr>
            <p:spPr bwMode="gray">
              <a:xfrm>
                <a:off x="472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5" name="AutoShape 111"/>
              <p:cNvSpPr>
                <a:spLocks noChangeArrowheads="1"/>
              </p:cNvSpPr>
              <p:nvPr/>
            </p:nvSpPr>
            <p:spPr bwMode="gray">
              <a:xfrm>
                <a:off x="560" y="3655"/>
                <a:ext cx="463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536" name="Freeform 112"/>
              <p:cNvSpPr>
                <a:spLocks/>
              </p:cNvSpPr>
              <p:nvPr/>
            </p:nvSpPr>
            <p:spPr bwMode="gray">
              <a:xfrm>
                <a:off x="539" y="3669"/>
                <a:ext cx="439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3537" name="Text Box 113"/>
              <p:cNvSpPr txBox="1">
                <a:spLocks noChangeArrowheads="1"/>
              </p:cNvSpPr>
              <p:nvPr/>
            </p:nvSpPr>
            <p:spPr bwMode="gray">
              <a:xfrm>
                <a:off x="566" y="3693"/>
                <a:ext cx="336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B</a:t>
                </a:r>
              </a:p>
            </p:txBody>
          </p:sp>
          <p:sp>
            <p:nvSpPr>
              <p:cNvPr id="30754" name="Text Box 114"/>
              <p:cNvSpPr txBox="1">
                <a:spLocks noChangeArrowheads="1"/>
              </p:cNvSpPr>
              <p:nvPr/>
            </p:nvSpPr>
            <p:spPr bwMode="gray">
              <a:xfrm>
                <a:off x="1440" y="3696"/>
                <a:ext cx="331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3333CC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749" name="Text Box 115"/>
            <p:cNvSpPr txBox="1">
              <a:spLocks noChangeArrowheads="1"/>
            </p:cNvSpPr>
            <p:nvPr/>
          </p:nvSpPr>
          <p:spPr bwMode="auto">
            <a:xfrm>
              <a:off x="1968" y="2400"/>
              <a:ext cx="1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14" name="Rectangle 133"/>
          <p:cNvSpPr>
            <a:spLocks noChangeArrowheads="1"/>
          </p:cNvSpPr>
          <p:nvPr/>
        </p:nvSpPr>
        <p:spPr bwMode="auto">
          <a:xfrm>
            <a:off x="3598095" y="2461506"/>
            <a:ext cx="52180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615" name="Rectangle 134"/>
          <p:cNvSpPr>
            <a:spLocks noChangeArrowheads="1"/>
          </p:cNvSpPr>
          <p:nvPr/>
        </p:nvSpPr>
        <p:spPr bwMode="auto">
          <a:xfrm>
            <a:off x="3402887" y="3549329"/>
            <a:ext cx="75117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AR" alt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CO­</a:t>
            </a:r>
            <a:r>
              <a:rPr lang="en-US" altLang="en-US" sz="36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 Box 4"/>
          <p:cNvSpPr txBox="1">
            <a:spLocks noChangeArrowheads="1"/>
          </p:cNvSpPr>
          <p:nvPr/>
        </p:nvSpPr>
        <p:spPr bwMode="auto">
          <a:xfrm>
            <a:off x="9072793" y="21494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0</a:t>
            </a:r>
          </a:p>
        </p:txBody>
      </p:sp>
      <p:sp>
        <p:nvSpPr>
          <p:cNvPr id="129" name="Text Box 5"/>
          <p:cNvSpPr txBox="1">
            <a:spLocks noChangeArrowheads="1"/>
          </p:cNvSpPr>
          <p:nvPr/>
        </p:nvSpPr>
        <p:spPr bwMode="auto">
          <a:xfrm>
            <a:off x="9101368" y="21367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3</a:t>
            </a:r>
          </a:p>
        </p:txBody>
      </p:sp>
      <p:sp>
        <p:nvSpPr>
          <p:cNvPr id="130" name="Text Box 6"/>
          <p:cNvSpPr txBox="1">
            <a:spLocks noChangeArrowheads="1"/>
          </p:cNvSpPr>
          <p:nvPr/>
        </p:nvSpPr>
        <p:spPr bwMode="auto">
          <a:xfrm>
            <a:off x="9099780" y="21367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2</a:t>
            </a:r>
          </a:p>
        </p:txBody>
      </p:sp>
      <p:sp>
        <p:nvSpPr>
          <p:cNvPr id="131" name="Text Box 7"/>
          <p:cNvSpPr txBox="1">
            <a:spLocks noChangeArrowheads="1"/>
          </p:cNvSpPr>
          <p:nvPr/>
        </p:nvSpPr>
        <p:spPr bwMode="auto">
          <a:xfrm>
            <a:off x="9088668" y="21494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4</a:t>
            </a:r>
          </a:p>
        </p:txBody>
      </p:sp>
      <p:sp>
        <p:nvSpPr>
          <p:cNvPr id="132" name="Text Box 8"/>
          <p:cNvSpPr txBox="1">
            <a:spLocks noChangeArrowheads="1"/>
          </p:cNvSpPr>
          <p:nvPr/>
        </p:nvSpPr>
        <p:spPr bwMode="auto">
          <a:xfrm>
            <a:off x="9087080" y="2163764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5</a:t>
            </a:r>
          </a:p>
        </p:txBody>
      </p:sp>
      <p:sp>
        <p:nvSpPr>
          <p:cNvPr id="133" name="Text Box 9"/>
          <p:cNvSpPr txBox="1">
            <a:spLocks noChangeArrowheads="1"/>
          </p:cNvSpPr>
          <p:nvPr/>
        </p:nvSpPr>
        <p:spPr bwMode="auto">
          <a:xfrm>
            <a:off x="9112480" y="21478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6</a:t>
            </a:r>
          </a:p>
        </p:txBody>
      </p:sp>
      <p:sp>
        <p:nvSpPr>
          <p:cNvPr id="136" name="Text Box 10"/>
          <p:cNvSpPr txBox="1">
            <a:spLocks noChangeArrowheads="1"/>
          </p:cNvSpPr>
          <p:nvPr/>
        </p:nvSpPr>
        <p:spPr bwMode="auto">
          <a:xfrm>
            <a:off x="9061680" y="21351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</a:t>
            </a:r>
          </a:p>
        </p:txBody>
      </p:sp>
      <p:sp>
        <p:nvSpPr>
          <p:cNvPr id="137" name="Text Box 11"/>
          <p:cNvSpPr txBox="1">
            <a:spLocks noChangeArrowheads="1"/>
          </p:cNvSpPr>
          <p:nvPr/>
        </p:nvSpPr>
        <p:spPr bwMode="auto">
          <a:xfrm>
            <a:off x="9061680" y="2162176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7</a:t>
            </a:r>
          </a:p>
        </p:txBody>
      </p:sp>
      <p:sp>
        <p:nvSpPr>
          <p:cNvPr id="138" name="Text Box 12"/>
          <p:cNvSpPr txBox="1">
            <a:spLocks noChangeArrowheads="1"/>
          </p:cNvSpPr>
          <p:nvPr/>
        </p:nvSpPr>
        <p:spPr bwMode="auto">
          <a:xfrm>
            <a:off x="9087080" y="21224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8</a:t>
            </a:r>
          </a:p>
        </p:txBody>
      </p:sp>
      <p:sp>
        <p:nvSpPr>
          <p:cNvPr id="139" name="Text Box 13"/>
          <p:cNvSpPr txBox="1">
            <a:spLocks noChangeArrowheads="1"/>
          </p:cNvSpPr>
          <p:nvPr/>
        </p:nvSpPr>
        <p:spPr bwMode="auto">
          <a:xfrm>
            <a:off x="9075968" y="2135189"/>
            <a:ext cx="412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9</a:t>
            </a:r>
          </a:p>
        </p:txBody>
      </p:sp>
      <p:sp>
        <p:nvSpPr>
          <p:cNvPr id="140" name="Text Box 14"/>
          <p:cNvSpPr txBox="1">
            <a:spLocks noChangeArrowheads="1"/>
          </p:cNvSpPr>
          <p:nvPr/>
        </p:nvSpPr>
        <p:spPr bwMode="auto">
          <a:xfrm>
            <a:off x="8985967" y="2093914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  <a:latin typeface=".VnTime"/>
              </a:rPr>
              <a:t>10</a:t>
            </a:r>
          </a:p>
        </p:txBody>
      </p:sp>
      <p:sp>
        <p:nvSpPr>
          <p:cNvPr id="141" name="Text Box 15"/>
          <p:cNvSpPr txBox="1">
            <a:spLocks noChangeArrowheads="1"/>
          </p:cNvSpPr>
          <p:nvPr/>
        </p:nvSpPr>
        <p:spPr bwMode="auto">
          <a:xfrm>
            <a:off x="8458201" y="2163764"/>
            <a:ext cx="193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8F22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5570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2" grpId="0"/>
      <p:bldP spid="133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4388" y="543977"/>
            <a:ext cx="11168175" cy="5693866"/>
          </a:xfrm>
          <a:prstGeom prst="rect">
            <a:avLst/>
          </a:prstGeom>
          <a:solidFill>
            <a:schemeClr val="bg1"/>
          </a:solidFill>
          <a:ln w="57150" cmpd="tri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26.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26: “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defRPr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721987" y="1879094"/>
            <a:ext cx="4731026" cy="0"/>
          </a:xfrm>
          <a:prstGeom prst="line">
            <a:avLst/>
          </a:prstGeom>
          <a:ln w="5715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5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19400" y="146050"/>
            <a:ext cx="79248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6477000"/>
            <a:ext cx="73914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1507331" y="3490120"/>
            <a:ext cx="6435725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9019" y="3158331"/>
            <a:ext cx="6165850" cy="6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8669338" y="4953001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Clip" r:id="rId6" imgW="1999793" imgH="1831543" progId="MS_ClipArt_Gallery.2">
                  <p:embed/>
                </p:oleObj>
              </mc:Choice>
              <mc:Fallback>
                <p:oleObj name="Clip" r:id="rId6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338" y="4953001"/>
                        <a:ext cx="1998662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1524000" y="0"/>
          <a:ext cx="198120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Clip" r:id="rId8" imgW="1278331" imgH="1273759" progId="MS_ClipArt_Gallery.2">
                  <p:embed/>
                </p:oleObj>
              </mc:Choice>
              <mc:Fallback>
                <p:oleObj name="Clip" r:id="rId8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1981200" cy="197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464176"/>
            <a:ext cx="5334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AutoShape 12">
            <a:hlinkClick r:id="rId11" action="ppaction://hlinkfile"/>
          </p:cNvPr>
          <p:cNvSpPr>
            <a:spLocks noChangeArrowheads="1"/>
          </p:cNvSpPr>
          <p:nvPr/>
        </p:nvSpPr>
        <p:spPr bwMode="auto">
          <a:xfrm>
            <a:off x="9601200" y="65532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621" name="AutoShape 1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9829800" y="66294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8622" name="Picture 14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228600"/>
            <a:ext cx="20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Text Box 16"/>
          <p:cNvSpPr txBox="1">
            <a:spLocks noChangeArrowheads="1"/>
          </p:cNvSpPr>
          <p:nvPr/>
        </p:nvSpPr>
        <p:spPr bwMode="auto">
          <a:xfrm>
            <a:off x="2551113" y="2414589"/>
            <a:ext cx="7239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THẦY CÔ VÀ CÁC EM HỌC SINH !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517650" y="5105401"/>
          <a:ext cx="1658938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Clip" r:id="rId14" imgW="1999793" imgH="1831543" progId="MS_ClipArt_Gallery.2">
                  <p:embed/>
                </p:oleObj>
              </mc:Choice>
              <mc:Fallback>
                <p:oleObj name="Clip" r:id="rId14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650" y="5105401"/>
                        <a:ext cx="1658938" cy="163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9388476" y="-3175"/>
          <a:ext cx="1050925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Clip" r:id="rId15" imgW="1278331" imgH="1273759" progId="MS_ClipArt_Gallery.2">
                  <p:embed/>
                </p:oleObj>
              </mc:Choice>
              <mc:Fallback>
                <p:oleObj name="Clip" r:id="rId15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8476" y="-3175"/>
                        <a:ext cx="1050925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3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86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83" y="4811932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00075" y="181639"/>
            <a:ext cx="10980588" cy="160459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4000" b="1" kern="0" dirty="0" smtClean="0">
                <a:solidFill>
                  <a:srgbClr val="282828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Câu 1:Trong tế bào của hầu hết các sinh vật nhân thực quá trình hô hấp xảy ra ở bào quan</a:t>
            </a:r>
            <a:endParaRPr lang="en-US" sz="4000" b="1" kern="0" dirty="0">
              <a:solidFill>
                <a:srgbClr val="282828"/>
              </a:solidFill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038309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i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038309"/>
            <a:ext cx="4857509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hông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bào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956805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endParaRPr lang="vi-VN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956804"/>
            <a:ext cx="4857509" cy="745127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hân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tế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bào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72078" y="2038309"/>
            <a:ext cx="844940" cy="7708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2" y="2956802"/>
            <a:ext cx="804742" cy="74512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2" y="2038309"/>
            <a:ext cx="804742" cy="77081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17" kern="0" dirty="0" smtClean="0">
                <a:solidFill>
                  <a:srgbClr val="FFDFC6">
                    <a:lumMod val="50000"/>
                  </a:srgbClr>
                </a:solidFill>
                <a:sym typeface="Arial"/>
              </a:rPr>
              <a:t>QUAY 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8" y="2956802"/>
            <a:ext cx="844940" cy="77081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813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71499" y="199870"/>
            <a:ext cx="11208123" cy="160459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4000" b="1" kern="0" dirty="0" smtClean="0">
                <a:solidFill>
                  <a:srgbClr val="282828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Câu 2: Khi nuôi cá cảnh trong bể kính có thể làm tăng dưỡng khí cho cá bằng cách</a:t>
            </a:r>
            <a:endParaRPr lang="en-US" sz="4000" b="1" kern="0" dirty="0">
              <a:solidFill>
                <a:srgbClr val="282828"/>
              </a:solidFill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00" y="1928046"/>
            <a:ext cx="5677867" cy="78042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 smtClean="0">
                <a:solidFill>
                  <a:srgbClr val="282828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</a:t>
            </a:r>
            <a:r>
              <a:rPr lang="en-US" sz="3600" b="1" kern="0" dirty="0" smtClean="0">
                <a:solidFill>
                  <a:srgbClr val="282828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</a:t>
            </a:r>
            <a:r>
              <a:rPr lang="pt-BR" sz="3600" b="1" kern="0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hắp đèn cả ban đêm.</a:t>
            </a:r>
            <a:endParaRPr lang="en-US" sz="3600" b="1" kern="0" dirty="0">
              <a:solidFill>
                <a:srgbClr val="2828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43676" y="1953535"/>
            <a:ext cx="523594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>
                <a:solidFill>
                  <a:srgbClr val="282828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</a:t>
            </a:r>
            <a:r>
              <a:rPr lang="pt-BR" sz="3600" b="1" kern="0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hả rong vào bể cá. 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1501" y="2838519"/>
            <a:ext cx="5677866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sz="3167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bể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6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endParaRPr lang="vi-VN" sz="3167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43676" y="2861213"/>
            <a:ext cx="5235947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</a:t>
            </a:r>
            <a:r>
              <a:rPr lang="vi-VN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ăng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nhiệt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bể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2" y="1928046"/>
            <a:ext cx="804535" cy="79606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70" y="2861213"/>
            <a:ext cx="897252" cy="77081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2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17" kern="0" dirty="0" smtClean="0">
                <a:solidFill>
                  <a:srgbClr val="FFDFC6">
                    <a:lumMod val="50000"/>
                  </a:srgbClr>
                </a:solidFill>
                <a:sym typeface="Arial"/>
              </a:rPr>
              <a:t>QUAY 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894485" y="1946995"/>
            <a:ext cx="885137" cy="7771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2" y="2838519"/>
            <a:ext cx="804534" cy="77081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1694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198" y="3040555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19" y="5972968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2" y="630521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0" y="196767"/>
            <a:ext cx="10244545" cy="160459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2828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52766"/>
            <a:ext cx="4906798" cy="1623204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hàm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lượng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khí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carbon dioxide,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ánh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sáng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,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nhiệt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endParaRPr lang="vi-VN" sz="3200" kern="0" dirty="0">
              <a:solidFill>
                <a:srgbClr val="282828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5224150" cy="1622435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B.nước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hàm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lượng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khí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oxygen,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ánh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sáng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, </a:t>
            </a:r>
            <a:endParaRPr lang="en-US" sz="36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nhiệt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US" sz="3600" b="1" baseline="-25000" dirty="0">
              <a:solidFill>
                <a:srgbClr val="282828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932108"/>
            <a:ext cx="4906798" cy="1764855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eaLnBrk="0" hangingPunct="0"/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hàm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lượng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khí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carbon dioxide,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khí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eaLnBrk="0" hangingPunct="0"/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xygen,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ánh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sáng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28217" y="3932108"/>
            <a:ext cx="5226547" cy="1777584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eaLnBrk="0" hangingPunct="0"/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hàm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lượng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khí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carbon dioxide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khí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oxygen, </a:t>
            </a:r>
          </a:p>
          <a:p>
            <a:pPr eaLnBrk="0" hangingPunct="0"/>
            <a:r>
              <a:rPr lang="en-US" sz="3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ánh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sáng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,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nhiệt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US" sz="3600" b="1" dirty="0">
              <a:solidFill>
                <a:srgbClr val="282828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74667" y="2691951"/>
            <a:ext cx="842351" cy="708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618" y="4902196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727" y="2820248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8819258" y="5835957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17" kern="0" dirty="0" smtClean="0">
                <a:solidFill>
                  <a:srgbClr val="FFDFC6">
                    <a:lumMod val="50000"/>
                  </a:srgbClr>
                </a:solidFill>
                <a:sym typeface="Arial"/>
              </a:rPr>
              <a:t>QUAY </a:t>
            </a:r>
            <a:r>
              <a:rPr lang="en-US" sz="2417" kern="0" dirty="0">
                <a:solidFill>
                  <a:srgbClr val="FFDFC6">
                    <a:lumMod val="50000"/>
                  </a:srgbClr>
                </a:solidFill>
                <a:sym typeface="Arial"/>
              </a:rPr>
              <a:t>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4976953"/>
            <a:ext cx="804742" cy="70719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3496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84" y="626653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56853" cy="2129971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>
              <a:solidFill>
                <a:srgbClr val="28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8182" y="2525542"/>
            <a:ext cx="5239122" cy="166417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28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9305" y="2525542"/>
            <a:ext cx="5411358" cy="16641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28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8182" y="4385421"/>
            <a:ext cx="5240132" cy="1810094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rgbClr val="FFDFC6"/>
                </a:solidFill>
              </a:rPr>
              <a:t> 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kern="0" dirty="0">
              <a:solidFill>
                <a:srgbClr val="282828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69305" y="4347003"/>
            <a:ext cx="5411358" cy="1844455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28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167" y="3357631"/>
            <a:ext cx="805722" cy="708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603" y="5318967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074" y="3301094"/>
            <a:ext cx="732592" cy="6437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2806051" y="5837428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17" kern="0" dirty="0" smtClean="0">
                <a:solidFill>
                  <a:srgbClr val="FFDFC6">
                    <a:lumMod val="50000"/>
                  </a:srgbClr>
                </a:solidFill>
                <a:sym typeface="Arial"/>
              </a:rPr>
              <a:t>QUAY </a:t>
            </a:r>
            <a:r>
              <a:rPr lang="en-US" sz="2417" kern="0" dirty="0">
                <a:solidFill>
                  <a:srgbClr val="FFDFC6">
                    <a:lumMod val="50000"/>
                  </a:srgbClr>
                </a:solidFill>
                <a:sym typeface="Arial"/>
              </a:rPr>
              <a:t>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02167" y="5483399"/>
            <a:ext cx="885137" cy="70805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9209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596" y="1092201"/>
            <a:ext cx="11474650" cy="3669772"/>
          </a:xfrm>
        </p:spPr>
        <p:txBody>
          <a:bodyPr>
            <a:normAutofit fontScale="92500"/>
          </a:bodyPr>
          <a:lstStyle/>
          <a:p>
            <a:pPr lvl="0" algn="ctr"/>
            <a:r>
              <a:rPr lang="en-US" altLang="ko-KR" sz="6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 92 + 93  - BÀI 26 </a:t>
            </a:r>
          </a:p>
          <a:p>
            <a:pPr lvl="0" algn="ctr"/>
            <a:r>
              <a:rPr lang="en-US" altLang="ko-KR" sz="6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SỐ YẾU TỐ ẢNH HƯỞNG ĐẾN HÔ HẤP TẾ BÀO </a:t>
            </a:r>
            <a:endParaRPr lang="en-US" altLang="ko-KR" sz="6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3876" y="1181100"/>
            <a:ext cx="274124" cy="3037813"/>
            <a:chOff x="3424672" y="2643758"/>
            <a:chExt cx="283232" cy="1584176"/>
          </a:xfrm>
        </p:grpSpPr>
        <p:sp>
          <p:nvSpPr>
            <p:cNvPr id="7" name="Rectangle 6"/>
            <p:cNvSpPr/>
            <p:nvPr/>
          </p:nvSpPr>
          <p:spPr>
            <a:xfrm>
              <a:off x="3635896" y="2643758"/>
              <a:ext cx="72008" cy="1584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65490" y="2643758"/>
              <a:ext cx="72007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95081" y="2643758"/>
              <a:ext cx="72007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4672" y="2643758"/>
              <a:ext cx="72008" cy="1584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3" name="5-Point Star 22">
            <a:hlinkClick r:id="" action="ppaction://noaction"/>
          </p:cNvPr>
          <p:cNvSpPr/>
          <p:nvPr/>
        </p:nvSpPr>
        <p:spPr>
          <a:xfrm rot="1554389">
            <a:off x="3556000" y="5867400"/>
            <a:ext cx="609600" cy="609600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" name="5-Point Star 23">
            <a:hlinkClick r:id="" action="ppaction://noaction"/>
          </p:cNvPr>
          <p:cNvSpPr/>
          <p:nvPr/>
        </p:nvSpPr>
        <p:spPr>
          <a:xfrm rot="18569550">
            <a:off x="2781266" y="5952461"/>
            <a:ext cx="503145" cy="599308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5" name="5-Point Star 24">
            <a:hlinkClick r:id="" action="ppaction://noaction"/>
          </p:cNvPr>
          <p:cNvSpPr/>
          <p:nvPr/>
        </p:nvSpPr>
        <p:spPr>
          <a:xfrm rot="19576537">
            <a:off x="9784444" y="1215797"/>
            <a:ext cx="649513" cy="67397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6" name="5-Point Star 25">
            <a:hlinkClick r:id="" action="ppaction://noaction"/>
          </p:cNvPr>
          <p:cNvSpPr/>
          <p:nvPr/>
        </p:nvSpPr>
        <p:spPr>
          <a:xfrm rot="3746748">
            <a:off x="11078193" y="2085793"/>
            <a:ext cx="602015" cy="602676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953000"/>
            <a:ext cx="660400" cy="584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63200" y="3124200"/>
            <a:ext cx="660400" cy="584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660400" cy="584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17800"/>
            <a:ext cx="660400" cy="584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81000"/>
            <a:ext cx="660400" cy="584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89000"/>
            <a:ext cx="660400" cy="584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413000"/>
            <a:ext cx="1219200" cy="10785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920" y="-314960"/>
            <a:ext cx="12903200" cy="79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505200" y="381000"/>
            <a:ext cx="5181600" cy="8382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 92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74897" y="1660300"/>
            <a:ext cx="9313234" cy="1414164"/>
            <a:chOff x="261" y="996"/>
            <a:chExt cx="5592" cy="760"/>
          </a:xfrm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857" y="996"/>
              <a:ext cx="4996" cy="760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hưởng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hô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hấp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261" y="1055"/>
              <a:ext cx="667" cy="613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VNI-Cooper" pitchFamily="2" charset="0"/>
                </a:rPr>
                <a:t>I</a:t>
              </a:r>
              <a:endParaRPr lang="en-US" sz="4000" b="1" dirty="0">
                <a:solidFill>
                  <a:srgbClr val="FF0000"/>
                </a:solidFill>
                <a:latin typeface="VNI-Cooper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3484880" y="3415994"/>
            <a:ext cx="5181600" cy="8382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 93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474897" y="4590435"/>
            <a:ext cx="9313685" cy="1520226"/>
            <a:chOff x="350" y="1672"/>
            <a:chExt cx="5044" cy="817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888" y="1680"/>
              <a:ext cx="4506" cy="809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</a:p>
            <a:p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hô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hấp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tiễn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350" y="1680"/>
              <a:ext cx="610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solidFill>
                    <a:srgbClr val="333300"/>
                  </a:solidFill>
                  <a:latin typeface="VNI-Cooper" pitchFamily="2" charset="0"/>
                </a:rPr>
                <a:t>1</a:t>
              </a:r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350" y="1672"/>
              <a:ext cx="610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VNI-Cooper" pitchFamily="2" charset="0"/>
                </a:rPr>
                <a:t>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8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0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8493</TotalTime>
  <Words>1934</Words>
  <Application>Microsoft Office PowerPoint</Application>
  <PresentationFormat>Widescreen</PresentationFormat>
  <Paragraphs>420</Paragraphs>
  <Slides>34</Slides>
  <Notes>9</Notes>
  <HiddenSlides>0</HiddenSlides>
  <MMClips>5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70" baseType="lpstr">
      <vt:lpstr>Maven Pro</vt:lpstr>
      <vt:lpstr>Montserrat</vt:lpstr>
      <vt:lpstr>Constantia</vt:lpstr>
      <vt:lpstr>Arial</vt:lpstr>
      <vt:lpstr>Times New Roman</vt:lpstr>
      <vt:lpstr>Indie Flower</vt:lpstr>
      <vt:lpstr>Calibri Light</vt:lpstr>
      <vt:lpstr>Manrope ExtraLight</vt:lpstr>
      <vt:lpstr>Francois One</vt:lpstr>
      <vt:lpstr>Pacifico</vt:lpstr>
      <vt:lpstr>VNI-Cooper</vt:lpstr>
      <vt:lpstr>Manrope</vt:lpstr>
      <vt:lpstr>.VnTime</vt:lpstr>
      <vt:lpstr>Tahoma</vt:lpstr>
      <vt:lpstr>Calibri</vt:lpstr>
      <vt:lpstr>Handlee</vt:lpstr>
      <vt:lpstr>맑은 고딕</vt:lpstr>
      <vt:lpstr>Architects Daughter</vt:lpstr>
      <vt:lpstr>Garamond</vt:lpstr>
      <vt:lpstr>Anaheim</vt:lpstr>
      <vt:lpstr>Wingdings 2</vt:lpstr>
      <vt:lpstr>Roboto</vt:lpstr>
      <vt:lpstr>Barlow</vt:lpstr>
      <vt:lpstr>Lobster Two</vt:lpstr>
      <vt:lpstr>Organic</vt:lpstr>
      <vt:lpstr>Office Theme</vt:lpstr>
      <vt:lpstr>1_Office Theme</vt:lpstr>
      <vt:lpstr>4_Office Theme</vt:lpstr>
      <vt:lpstr>Workout for Kids by Slidesgo</vt:lpstr>
      <vt:lpstr>Flow</vt:lpstr>
      <vt:lpstr>4_Flow</vt:lpstr>
      <vt:lpstr>1_Flow</vt:lpstr>
      <vt:lpstr>2_Flow</vt:lpstr>
      <vt:lpstr>5_Flow</vt:lpstr>
      <vt:lpstr>Environment Watercolor Marketing Plan by Slidesgo</vt:lpstr>
      <vt:lpstr>Clip</vt:lpstr>
      <vt:lpstr>*</vt:lpstr>
      <vt:lpstr>TRÒ CHƠI: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oc</cp:lastModifiedBy>
  <cp:revision>350</cp:revision>
  <cp:lastPrinted>2023-02-12T20:20:56Z</cp:lastPrinted>
  <dcterms:created xsi:type="dcterms:W3CDTF">2018-10-29T09:59:25Z</dcterms:created>
  <dcterms:modified xsi:type="dcterms:W3CDTF">2023-02-14T09:11:08Z</dcterms:modified>
</cp:coreProperties>
</file>