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71" r:id="rId2"/>
    <p:sldId id="345" r:id="rId3"/>
    <p:sldId id="542" r:id="rId4"/>
    <p:sldId id="428" r:id="rId5"/>
    <p:sldId id="541" r:id="rId6"/>
    <p:sldId id="543" r:id="rId7"/>
    <p:sldId id="472" r:id="rId8"/>
    <p:sldId id="473" r:id="rId9"/>
    <p:sldId id="474" r:id="rId10"/>
    <p:sldId id="516" r:id="rId11"/>
    <p:sldId id="517" r:id="rId12"/>
    <p:sldId id="518" r:id="rId13"/>
    <p:sldId id="548" r:id="rId14"/>
    <p:sldId id="549" r:id="rId15"/>
    <p:sldId id="544" r:id="rId16"/>
    <p:sldId id="547" r:id="rId17"/>
    <p:sldId id="545" r:id="rId18"/>
    <p:sldId id="538" r:id="rId19"/>
    <p:sldId id="550" r:id="rId20"/>
    <p:sldId id="551" r:id="rId21"/>
    <p:sldId id="552" r:id="rId22"/>
    <p:sldId id="555" r:id="rId23"/>
    <p:sldId id="556" r:id="rId24"/>
    <p:sldId id="558" r:id="rId25"/>
    <p:sldId id="553" r:id="rId26"/>
    <p:sldId id="559" r:id="rId27"/>
    <p:sldId id="527" r:id="rId28"/>
    <p:sldId id="560" r:id="rId29"/>
    <p:sldId id="530" r:id="rId30"/>
    <p:sldId id="561" r:id="rId31"/>
    <p:sldId id="531" r:id="rId32"/>
    <p:sldId id="508" r:id="rId33"/>
    <p:sldId id="562" r:id="rId34"/>
    <p:sldId id="563" r:id="rId35"/>
    <p:sldId id="503" r:id="rId36"/>
    <p:sldId id="565" r:id="rId37"/>
    <p:sldId id="566" r:id="rId38"/>
    <p:sldId id="53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183"/>
    <a:srgbClr val="F6AC5A"/>
    <a:srgbClr val="405C91"/>
    <a:srgbClr val="4D97D8"/>
    <a:srgbClr val="A2DFFC"/>
    <a:srgbClr val="D1E2F2"/>
    <a:srgbClr val="FF0066"/>
    <a:srgbClr val="5099DB"/>
    <a:srgbClr val="FFFFFF"/>
    <a:srgbClr val="CEE0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25" autoAdjust="0"/>
    <p:restoredTop sz="94291" autoAdjust="0"/>
  </p:normalViewPr>
  <p:slideViewPr>
    <p:cSldViewPr snapToGrid="0">
      <p:cViewPr varScale="1">
        <p:scale>
          <a:sx n="46" d="100"/>
          <a:sy n="46" d="100"/>
        </p:scale>
        <p:origin x="52" y="5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hung đồng" userId="07699a98e94c32df" providerId="LiveId" clId="{0168F44D-1C3B-487D-8B88-3F6B4EC761F1}"/>
    <pc:docChg chg="undo custSel addSld delSld modSld">
      <pc:chgData name="nhung đồng" userId="07699a98e94c32df" providerId="LiveId" clId="{0168F44D-1C3B-487D-8B88-3F6B4EC761F1}" dt="2020-11-11T23:53:09.424" v="3493"/>
      <pc:docMkLst>
        <pc:docMk/>
      </pc:docMkLst>
      <pc:sldChg chg="modSp add del mod">
        <pc:chgData name="nhung đồng" userId="07699a98e94c32df" providerId="LiveId" clId="{0168F44D-1C3B-487D-8B88-3F6B4EC761F1}" dt="2020-11-11T12:56:42.421" v="168" actId="20577"/>
        <pc:sldMkLst>
          <pc:docMk/>
          <pc:sldMk cId="3208580490" sldId="261"/>
        </pc:sldMkLst>
        <pc:spChg chg="mod">
          <ac:chgData name="nhung đồng" userId="07699a98e94c32df" providerId="LiveId" clId="{0168F44D-1C3B-487D-8B88-3F6B4EC761F1}" dt="2020-11-11T12:56:42.421" v="168" actId="20577"/>
          <ac:spMkLst>
            <pc:docMk/>
            <pc:sldMk cId="3208580490" sldId="261"/>
            <ac:spMk id="63" creationId="{9532419E-7C62-4386-B72F-CED3F1BBE89B}"/>
          </ac:spMkLst>
        </pc:spChg>
      </pc:sldChg>
      <pc:sldChg chg="modNotesTx">
        <pc:chgData name="nhung đồng" userId="07699a98e94c32df" providerId="LiveId" clId="{0168F44D-1C3B-487D-8B88-3F6B4EC761F1}" dt="2020-11-11T20:37:58.118" v="2444" actId="6549"/>
        <pc:sldMkLst>
          <pc:docMk/>
          <pc:sldMk cId="873995976" sldId="267"/>
        </pc:sldMkLst>
      </pc:sldChg>
      <pc:sldChg chg="delSp modSp mod modNotesTx">
        <pc:chgData name="nhung đồng" userId="07699a98e94c32df" providerId="LiveId" clId="{0168F44D-1C3B-487D-8B88-3F6B4EC761F1}" dt="2020-11-11T08:16:42.922" v="5"/>
        <pc:sldMkLst>
          <pc:docMk/>
          <pc:sldMk cId="1999056153" sldId="272"/>
        </pc:sldMkLst>
        <pc:spChg chg="del mod">
          <ac:chgData name="nhung đồng" userId="07699a98e94c32df" providerId="LiveId" clId="{0168F44D-1C3B-487D-8B88-3F6B4EC761F1}" dt="2020-11-11T08:16:42.922" v="5"/>
          <ac:spMkLst>
            <pc:docMk/>
            <pc:sldMk cId="1999056153" sldId="272"/>
            <ac:spMk id="6" creationId="{D640188E-9E00-495D-B3F7-65B1438E660A}"/>
          </ac:spMkLst>
        </pc:spChg>
      </pc:sldChg>
      <pc:sldChg chg="modSp mod">
        <pc:chgData name="nhung đồng" userId="07699a98e94c32df" providerId="LiveId" clId="{0168F44D-1C3B-487D-8B88-3F6B4EC761F1}" dt="2020-11-11T22:42:09.537" v="3406" actId="20577"/>
        <pc:sldMkLst>
          <pc:docMk/>
          <pc:sldMk cId="623425745" sldId="274"/>
        </pc:sldMkLst>
        <pc:spChg chg="mod">
          <ac:chgData name="nhung đồng" userId="07699a98e94c32df" providerId="LiveId" clId="{0168F44D-1C3B-487D-8B88-3F6B4EC761F1}" dt="2020-11-11T22:42:09.537" v="3406" actId="20577"/>
          <ac:spMkLst>
            <pc:docMk/>
            <pc:sldMk cId="623425745" sldId="274"/>
            <ac:spMk id="23" creationId="{D68EA51C-44F6-4CC2-A4D7-1B208907CC4B}"/>
          </ac:spMkLst>
        </pc:spChg>
      </pc:sldChg>
      <pc:sldChg chg="modSp">
        <pc:chgData name="nhung đồng" userId="07699a98e94c32df" providerId="LiveId" clId="{0168F44D-1C3B-487D-8B88-3F6B4EC761F1}" dt="2020-11-11T14:31:46.441" v="357" actId="2711"/>
        <pc:sldMkLst>
          <pc:docMk/>
          <pc:sldMk cId="2346245549" sldId="276"/>
        </pc:sldMkLst>
        <pc:spChg chg="mod">
          <ac:chgData name="nhung đồng" userId="07699a98e94c32df" providerId="LiveId" clId="{0168F44D-1C3B-487D-8B88-3F6B4EC761F1}" dt="2020-11-11T14:31:46.441" v="357" actId="2711"/>
          <ac:spMkLst>
            <pc:docMk/>
            <pc:sldMk cId="2346245549" sldId="276"/>
            <ac:spMk id="4" creationId="{53C8514A-12BA-46D3-B8B6-0D46C1EFA1B6}"/>
          </ac:spMkLst>
        </pc:spChg>
        <pc:spChg chg="mod">
          <ac:chgData name="nhung đồng" userId="07699a98e94c32df" providerId="LiveId" clId="{0168F44D-1C3B-487D-8B88-3F6B4EC761F1}" dt="2020-11-11T14:31:46.441" v="357" actId="2711"/>
          <ac:spMkLst>
            <pc:docMk/>
            <pc:sldMk cId="2346245549" sldId="276"/>
            <ac:spMk id="7" creationId="{B932FEC9-C8D7-4366-979E-BD0E5BB455E3}"/>
          </ac:spMkLst>
        </pc:spChg>
        <pc:spChg chg="mod">
          <ac:chgData name="nhung đồng" userId="07699a98e94c32df" providerId="LiveId" clId="{0168F44D-1C3B-487D-8B88-3F6B4EC761F1}" dt="2020-11-11T14:31:46.441" v="357" actId="2711"/>
          <ac:spMkLst>
            <pc:docMk/>
            <pc:sldMk cId="2346245549" sldId="276"/>
            <ac:spMk id="10245" creationId="{1DF2AF2A-6C43-4F02-B14D-4BC74BBB47C0}"/>
          </ac:spMkLst>
        </pc:spChg>
        <pc:spChg chg="mod">
          <ac:chgData name="nhung đồng" userId="07699a98e94c32df" providerId="LiveId" clId="{0168F44D-1C3B-487D-8B88-3F6B4EC761F1}" dt="2020-11-11T14:31:46.441" v="357" actId="2711"/>
          <ac:spMkLst>
            <pc:docMk/>
            <pc:sldMk cId="2346245549" sldId="276"/>
            <ac:spMk id="10248" creationId="{C9F7CC82-FF1F-4E6D-A74E-F617A69A34F7}"/>
          </ac:spMkLst>
        </pc:spChg>
      </pc:sldChg>
      <pc:sldChg chg="modSp mod modNotesTx">
        <pc:chgData name="nhung đồng" userId="07699a98e94c32df" providerId="LiveId" clId="{0168F44D-1C3B-487D-8B88-3F6B4EC761F1}" dt="2020-11-11T22:22:14.725" v="3080" actId="403"/>
        <pc:sldMkLst>
          <pc:docMk/>
          <pc:sldMk cId="4225498627" sldId="277"/>
        </pc:sldMkLst>
        <pc:spChg chg="mod">
          <ac:chgData name="nhung đồng" userId="07699a98e94c32df" providerId="LiveId" clId="{0168F44D-1C3B-487D-8B88-3F6B4EC761F1}" dt="2020-11-11T22:22:14.725" v="3080" actId="403"/>
          <ac:spMkLst>
            <pc:docMk/>
            <pc:sldMk cId="4225498627" sldId="277"/>
            <ac:spMk id="37" creationId="{34B135AE-053E-459B-A534-410EF179C272}"/>
          </ac:spMkLst>
        </pc:spChg>
      </pc:sldChg>
      <pc:sldChg chg="modNotesTx">
        <pc:chgData name="nhung đồng" userId="07699a98e94c32df" providerId="LiveId" clId="{0168F44D-1C3B-487D-8B88-3F6B4EC761F1}" dt="2020-11-11T22:43:20.862" v="3433" actId="20577"/>
        <pc:sldMkLst>
          <pc:docMk/>
          <pc:sldMk cId="553814346" sldId="338"/>
        </pc:sldMkLst>
      </pc:sldChg>
      <pc:sldChg chg="modNotesTx">
        <pc:chgData name="nhung đồng" userId="07699a98e94c32df" providerId="LiveId" clId="{0168F44D-1C3B-487D-8B88-3F6B4EC761F1}" dt="2020-11-11T21:58:15.450" v="2920" actId="20577"/>
        <pc:sldMkLst>
          <pc:docMk/>
          <pc:sldMk cId="3404524949" sldId="339"/>
        </pc:sldMkLst>
      </pc:sldChg>
      <pc:sldChg chg="modSp mod modNotesTx">
        <pc:chgData name="nhung đồng" userId="07699a98e94c32df" providerId="LiveId" clId="{0168F44D-1C3B-487D-8B88-3F6B4EC761F1}" dt="2020-11-11T22:24:22.917" v="3353" actId="1076"/>
        <pc:sldMkLst>
          <pc:docMk/>
          <pc:sldMk cId="3015681025" sldId="343"/>
        </pc:sldMkLst>
        <pc:spChg chg="mod">
          <ac:chgData name="nhung đồng" userId="07699a98e94c32df" providerId="LiveId" clId="{0168F44D-1C3B-487D-8B88-3F6B4EC761F1}" dt="2020-11-11T22:23:26.320" v="3245" actId="1076"/>
          <ac:spMkLst>
            <pc:docMk/>
            <pc:sldMk cId="3015681025" sldId="343"/>
            <ac:spMk id="9" creationId="{4223395D-6EDC-4313-82F6-E493207F9DCC}"/>
          </ac:spMkLst>
        </pc:spChg>
        <pc:spChg chg="mod">
          <ac:chgData name="nhung đồng" userId="07699a98e94c32df" providerId="LiveId" clId="{0168F44D-1C3B-487D-8B88-3F6B4EC761F1}" dt="2020-11-11T22:24:22.917" v="3353" actId="1076"/>
          <ac:spMkLst>
            <pc:docMk/>
            <pc:sldMk cId="3015681025" sldId="343"/>
            <ac:spMk id="10" creationId="{DEAE1067-C053-4E07-9F2D-059FD9D07CC1}"/>
          </ac:spMkLst>
        </pc:spChg>
      </pc:sldChg>
      <pc:sldChg chg="modNotesTx">
        <pc:chgData name="nhung đồng" userId="07699a98e94c32df" providerId="LiveId" clId="{0168F44D-1C3B-487D-8B88-3F6B4EC761F1}" dt="2020-11-11T20:02:30.534" v="1623" actId="20577"/>
        <pc:sldMkLst>
          <pc:docMk/>
          <pc:sldMk cId="2895328142" sldId="345"/>
        </pc:sldMkLst>
      </pc:sldChg>
      <pc:sldChg chg="modNotesTx">
        <pc:chgData name="nhung đồng" userId="07699a98e94c32df" providerId="LiveId" clId="{0168F44D-1C3B-487D-8B88-3F6B4EC761F1}" dt="2020-11-11T20:04:41.895" v="1902" actId="5793"/>
        <pc:sldMkLst>
          <pc:docMk/>
          <pc:sldMk cId="2498185843" sldId="346"/>
        </pc:sldMkLst>
      </pc:sldChg>
      <pc:sldChg chg="modSp add del setBg">
        <pc:chgData name="nhung đồng" userId="07699a98e94c32df" providerId="LiveId" clId="{0168F44D-1C3B-487D-8B88-3F6B4EC761F1}" dt="2020-11-11T22:26:26.340" v="3388" actId="20577"/>
        <pc:sldMkLst>
          <pc:docMk/>
          <pc:sldMk cId="796562888" sldId="347"/>
        </pc:sldMkLst>
        <pc:spChg chg="mod">
          <ac:chgData name="nhung đồng" userId="07699a98e94c32df" providerId="LiveId" clId="{0168F44D-1C3B-487D-8B88-3F6B4EC761F1}" dt="2020-11-11T22:26:26.340" v="3388" actId="20577"/>
          <ac:spMkLst>
            <pc:docMk/>
            <pc:sldMk cId="796562888" sldId="347"/>
            <ac:spMk id="3" creationId="{40125BCA-6A34-4F4A-89BD-7E5A07338754}"/>
          </ac:spMkLst>
        </pc:spChg>
      </pc:sldChg>
      <pc:sldChg chg="modSp mod modAnim modNotesTx">
        <pc:chgData name="nhung đồng" userId="07699a98e94c32df" providerId="LiveId" clId="{0168F44D-1C3B-487D-8B88-3F6B4EC761F1}" dt="2020-11-11T20:26:29.631" v="2442" actId="6549"/>
        <pc:sldMkLst>
          <pc:docMk/>
          <pc:sldMk cId="346698181" sldId="357"/>
        </pc:sldMkLst>
        <pc:spChg chg="mod">
          <ac:chgData name="nhung đồng" userId="07699a98e94c32df" providerId="LiveId" clId="{0168F44D-1C3B-487D-8B88-3F6B4EC761F1}" dt="2020-11-11T14:26:19.779" v="355" actId="20577"/>
          <ac:spMkLst>
            <pc:docMk/>
            <pc:sldMk cId="346698181" sldId="357"/>
            <ac:spMk id="12" creationId="{54345070-1DB6-43DF-9155-9D3E8E80F147}"/>
          </ac:spMkLst>
        </pc:spChg>
        <pc:spChg chg="mod">
          <ac:chgData name="nhung đồng" userId="07699a98e94c32df" providerId="LiveId" clId="{0168F44D-1C3B-487D-8B88-3F6B4EC761F1}" dt="2020-11-11T14:26:11.583" v="354" actId="20577"/>
          <ac:spMkLst>
            <pc:docMk/>
            <pc:sldMk cId="346698181" sldId="357"/>
            <ac:spMk id="16" creationId="{A9BFD3B0-530A-4669-B982-A0D60E49FA8B}"/>
          </ac:spMkLst>
        </pc:spChg>
      </pc:sldChg>
      <pc:sldChg chg="addSp delSp del mod">
        <pc:chgData name="nhung đồng" userId="07699a98e94c32df" providerId="LiveId" clId="{0168F44D-1C3B-487D-8B88-3F6B4EC761F1}" dt="2020-11-11T08:37:51.406" v="28" actId="47"/>
        <pc:sldMkLst>
          <pc:docMk/>
          <pc:sldMk cId="2189694793" sldId="359"/>
        </pc:sldMkLst>
        <pc:spChg chg="del">
          <ac:chgData name="nhung đồng" userId="07699a98e94c32df" providerId="LiveId" clId="{0168F44D-1C3B-487D-8B88-3F6B4EC761F1}" dt="2020-11-11T08:21:45.875" v="7" actId="478"/>
          <ac:spMkLst>
            <pc:docMk/>
            <pc:sldMk cId="2189694793" sldId="359"/>
            <ac:spMk id="8" creationId="{4175733E-34CD-4544-A1DE-E095BFA55F57}"/>
          </ac:spMkLst>
        </pc:spChg>
        <pc:spChg chg="del">
          <ac:chgData name="nhung đồng" userId="07699a98e94c32df" providerId="LiveId" clId="{0168F44D-1C3B-487D-8B88-3F6B4EC761F1}" dt="2020-11-11T08:21:48.008" v="8" actId="478"/>
          <ac:spMkLst>
            <pc:docMk/>
            <pc:sldMk cId="2189694793" sldId="359"/>
            <ac:spMk id="9" creationId="{F715DA4E-1234-4398-9A8E-AF7C6CA39EBF}"/>
          </ac:spMkLst>
        </pc:spChg>
        <pc:spChg chg="del">
          <ac:chgData name="nhung đồng" userId="07699a98e94c32df" providerId="LiveId" clId="{0168F44D-1C3B-487D-8B88-3F6B4EC761F1}" dt="2020-11-11T08:37:48.991" v="27" actId="21"/>
          <ac:spMkLst>
            <pc:docMk/>
            <pc:sldMk cId="2189694793" sldId="359"/>
            <ac:spMk id="12" creationId="{70CD8B75-3C6C-44FA-90B3-CAA93FE870A9}"/>
          </ac:spMkLst>
        </pc:spChg>
        <pc:graphicFrameChg chg="add del">
          <ac:chgData name="nhung đồng" userId="07699a98e94c32df" providerId="LiveId" clId="{0168F44D-1C3B-487D-8B88-3F6B4EC761F1}" dt="2020-11-11T08:23:49.974" v="10"/>
          <ac:graphicFrameMkLst>
            <pc:docMk/>
            <pc:sldMk cId="2189694793" sldId="359"/>
            <ac:graphicFrameMk id="2" creationId="{43D1EB25-3A0B-4495-8E98-689A284E9ACE}"/>
          </ac:graphicFrameMkLst>
        </pc:graphicFrameChg>
      </pc:sldChg>
      <pc:sldChg chg="modAnim modNotesTx">
        <pc:chgData name="nhung đồng" userId="07699a98e94c32df" providerId="LiveId" clId="{0168F44D-1C3B-487D-8B88-3F6B4EC761F1}" dt="2020-11-11T21:58:01.076" v="2915"/>
        <pc:sldMkLst>
          <pc:docMk/>
          <pc:sldMk cId="2287252634" sldId="364"/>
        </pc:sldMkLst>
      </pc:sldChg>
      <pc:sldChg chg="modNotes modNotesTx">
        <pc:chgData name="nhung đồng" userId="07699a98e94c32df" providerId="LiveId" clId="{0168F44D-1C3B-487D-8B88-3F6B4EC761F1}" dt="2020-11-11T20:06:31.002" v="2200"/>
        <pc:sldMkLst>
          <pc:docMk/>
          <pc:sldMk cId="2886688385" sldId="368"/>
        </pc:sldMkLst>
      </pc:sldChg>
      <pc:sldChg chg="modNotesTx">
        <pc:chgData name="nhung đồng" userId="07699a98e94c32df" providerId="LiveId" clId="{0168F44D-1C3B-487D-8B88-3F6B4EC761F1}" dt="2020-11-11T20:09:51.764" v="2368" actId="20577"/>
        <pc:sldMkLst>
          <pc:docMk/>
          <pc:sldMk cId="1752921956" sldId="375"/>
        </pc:sldMkLst>
      </pc:sldChg>
      <pc:sldChg chg="add del">
        <pc:chgData name="nhung đồng" userId="07699a98e94c32df" providerId="LiveId" clId="{0168F44D-1C3B-487D-8B88-3F6B4EC761F1}" dt="2020-11-11T20:08:54.069" v="2208" actId="47"/>
        <pc:sldMkLst>
          <pc:docMk/>
          <pc:sldMk cId="3795155867" sldId="376"/>
        </pc:sldMkLst>
      </pc:sldChg>
      <pc:sldChg chg="modSp mod">
        <pc:chgData name="nhung đồng" userId="07699a98e94c32df" providerId="LiveId" clId="{0168F44D-1C3B-487D-8B88-3F6B4EC761F1}" dt="2020-11-11T21:47:12.899" v="2476" actId="1035"/>
        <pc:sldMkLst>
          <pc:docMk/>
          <pc:sldMk cId="3066175491" sldId="378"/>
        </pc:sldMkLst>
        <pc:spChg chg="mod">
          <ac:chgData name="nhung đồng" userId="07699a98e94c32df" providerId="LiveId" clId="{0168F44D-1C3B-487D-8B88-3F6B4EC761F1}" dt="2020-11-11T21:47:12.899" v="2476" actId="1035"/>
          <ac:spMkLst>
            <pc:docMk/>
            <pc:sldMk cId="3066175491" sldId="378"/>
            <ac:spMk id="21" creationId="{91748E3B-3212-4520-9299-864103D5ECB3}"/>
          </ac:spMkLst>
        </pc:spChg>
        <pc:spChg chg="mod">
          <ac:chgData name="nhung đồng" userId="07699a98e94c32df" providerId="LiveId" clId="{0168F44D-1C3B-487D-8B88-3F6B4EC761F1}" dt="2020-11-11T21:47:04.584" v="2470" actId="1035"/>
          <ac:spMkLst>
            <pc:docMk/>
            <pc:sldMk cId="3066175491" sldId="378"/>
            <ac:spMk id="22" creationId="{7DEF54B4-552A-41E2-AB15-45EA8E4A2013}"/>
          </ac:spMkLst>
        </pc:spChg>
        <pc:spChg chg="mod">
          <ac:chgData name="nhung đồng" userId="07699a98e94c32df" providerId="LiveId" clId="{0168F44D-1C3B-487D-8B88-3F6B4EC761F1}" dt="2020-11-11T21:47:04.584" v="2470" actId="1035"/>
          <ac:spMkLst>
            <pc:docMk/>
            <pc:sldMk cId="3066175491" sldId="378"/>
            <ac:spMk id="24" creationId="{FE68B97E-2828-4B5A-A44A-AAB8B9627F60}"/>
          </ac:spMkLst>
        </pc:spChg>
        <pc:spChg chg="mod">
          <ac:chgData name="nhung đồng" userId="07699a98e94c32df" providerId="LiveId" clId="{0168F44D-1C3B-487D-8B88-3F6B4EC761F1}" dt="2020-11-11T21:47:04.584" v="2470" actId="1035"/>
          <ac:spMkLst>
            <pc:docMk/>
            <pc:sldMk cId="3066175491" sldId="378"/>
            <ac:spMk id="27" creationId="{54554F75-8C3B-405B-A846-AAD452658787}"/>
          </ac:spMkLst>
        </pc:spChg>
        <pc:spChg chg="mod">
          <ac:chgData name="nhung đồng" userId="07699a98e94c32df" providerId="LiveId" clId="{0168F44D-1C3B-487D-8B88-3F6B4EC761F1}" dt="2020-11-11T21:47:04.584" v="2470" actId="1035"/>
          <ac:spMkLst>
            <pc:docMk/>
            <pc:sldMk cId="3066175491" sldId="378"/>
            <ac:spMk id="28" creationId="{6321B3BF-D002-47AF-87BB-9330E112B602}"/>
          </ac:spMkLst>
        </pc:spChg>
        <pc:spChg chg="mod">
          <ac:chgData name="nhung đồng" userId="07699a98e94c32df" providerId="LiveId" clId="{0168F44D-1C3B-487D-8B88-3F6B4EC761F1}" dt="2020-11-11T21:47:04.584" v="2470" actId="1035"/>
          <ac:spMkLst>
            <pc:docMk/>
            <pc:sldMk cId="3066175491" sldId="378"/>
            <ac:spMk id="29" creationId="{A7E579DD-0199-448A-ACA3-67F557D5969F}"/>
          </ac:spMkLst>
        </pc:spChg>
        <pc:spChg chg="mod">
          <ac:chgData name="nhung đồng" userId="07699a98e94c32df" providerId="LiveId" clId="{0168F44D-1C3B-487D-8B88-3F6B4EC761F1}" dt="2020-11-11T21:47:04.584" v="2470" actId="1035"/>
          <ac:spMkLst>
            <pc:docMk/>
            <pc:sldMk cId="3066175491" sldId="378"/>
            <ac:spMk id="30" creationId="{ADDF9825-B66C-4B88-9A97-396F34588ED1}"/>
          </ac:spMkLst>
        </pc:spChg>
      </pc:sldChg>
      <pc:sldChg chg="modNotes modNotesTx">
        <pc:chgData name="nhung đồng" userId="07699a98e94c32df" providerId="LiveId" clId="{0168F44D-1C3B-487D-8B88-3F6B4EC761F1}" dt="2020-11-11T22:26:57.053" v="3389" actId="20577"/>
        <pc:sldMkLst>
          <pc:docMk/>
          <pc:sldMk cId="3633071677" sldId="379"/>
        </pc:sldMkLst>
      </pc:sldChg>
      <pc:sldChg chg="modNotes modNotesTx">
        <pc:chgData name="nhung đồng" userId="07699a98e94c32df" providerId="LiveId" clId="{0168F44D-1C3B-487D-8B88-3F6B4EC761F1}" dt="2020-11-11T21:49:30.803" v="2481" actId="20577"/>
        <pc:sldMkLst>
          <pc:docMk/>
          <pc:sldMk cId="801192131" sldId="380"/>
        </pc:sldMkLst>
      </pc:sldChg>
      <pc:sldChg chg="modNotes modNotesTx">
        <pc:chgData name="nhung đồng" userId="07699a98e94c32df" providerId="LiveId" clId="{0168F44D-1C3B-487D-8B88-3F6B4EC761F1}" dt="2020-11-11T20:09:17.727" v="2211" actId="20577"/>
        <pc:sldMkLst>
          <pc:docMk/>
          <pc:sldMk cId="1097308626" sldId="381"/>
        </pc:sldMkLst>
      </pc:sldChg>
      <pc:sldChg chg="addSp delSp modSp new mod modAnim">
        <pc:chgData name="nhung đồng" userId="07699a98e94c32df" providerId="LiveId" clId="{0168F44D-1C3B-487D-8B88-3F6B4EC761F1}" dt="2020-11-11T14:20:25.702" v="263" actId="108"/>
        <pc:sldMkLst>
          <pc:docMk/>
          <pc:sldMk cId="1015013903" sldId="382"/>
        </pc:sldMkLst>
        <pc:spChg chg="add del mod">
          <ac:chgData name="nhung đồng" userId="07699a98e94c32df" providerId="LiveId" clId="{0168F44D-1C3B-487D-8B88-3F6B4EC761F1}" dt="2020-11-11T14:07:11.601" v="178" actId="12084"/>
          <ac:spMkLst>
            <pc:docMk/>
            <pc:sldMk cId="1015013903" sldId="382"/>
            <ac:spMk id="3" creationId="{79B57D97-7B53-4E9F-A7EA-050CC6D0BA65}"/>
          </ac:spMkLst>
        </pc:spChg>
        <pc:spChg chg="add del mod">
          <ac:chgData name="nhung đồng" userId="07699a98e94c32df" providerId="LiveId" clId="{0168F44D-1C3B-487D-8B88-3F6B4EC761F1}" dt="2020-11-11T14:17:34.315" v="232"/>
          <ac:spMkLst>
            <pc:docMk/>
            <pc:sldMk cId="1015013903" sldId="382"/>
            <ac:spMk id="5" creationId="{D1568E67-BF28-401B-8A1B-C41F1CE707FC}"/>
          </ac:spMkLst>
        </pc:spChg>
        <pc:spChg chg="add mod">
          <ac:chgData name="nhung đồng" userId="07699a98e94c32df" providerId="LiveId" clId="{0168F44D-1C3B-487D-8B88-3F6B4EC761F1}" dt="2020-11-11T14:18:14.812" v="245" actId="20577"/>
          <ac:spMkLst>
            <pc:docMk/>
            <pc:sldMk cId="1015013903" sldId="382"/>
            <ac:spMk id="6" creationId="{F1FEA724-3B54-4805-AC8A-8642B1EF1532}"/>
          </ac:spMkLst>
        </pc:spChg>
        <pc:graphicFrameChg chg="add mod">
          <ac:chgData name="nhung đồng" userId="07699a98e94c32df" providerId="LiveId" clId="{0168F44D-1C3B-487D-8B88-3F6B4EC761F1}" dt="2020-11-11T14:20:25.702" v="263" actId="108"/>
          <ac:graphicFrameMkLst>
            <pc:docMk/>
            <pc:sldMk cId="1015013903" sldId="382"/>
            <ac:graphicFrameMk id="4" creationId="{82B6E3CE-C58C-4564-8912-69E31F03620A}"/>
          </ac:graphicFrameMkLst>
        </pc:graphicFrameChg>
      </pc:sldChg>
      <pc:sldChg chg="addSp modSp add mod setBg">
        <pc:chgData name="nhung đồng" userId="07699a98e94c32df" providerId="LiveId" clId="{0168F44D-1C3B-487D-8B88-3F6B4EC761F1}" dt="2020-11-11T22:42:43.916" v="3409" actId="1038"/>
        <pc:sldMkLst>
          <pc:docMk/>
          <pc:sldMk cId="743846188" sldId="383"/>
        </pc:sldMkLst>
        <pc:graphicFrameChg chg="modGraphic">
          <ac:chgData name="nhung đồng" userId="07699a98e94c32df" providerId="LiveId" clId="{0168F44D-1C3B-487D-8B88-3F6B4EC761F1}" dt="2020-11-11T08:39:38.468" v="165" actId="20577"/>
          <ac:graphicFrameMkLst>
            <pc:docMk/>
            <pc:sldMk cId="743846188" sldId="383"/>
            <ac:graphicFrameMk id="7" creationId="{BE92C674-1618-410B-B40C-977B78A81818}"/>
          </ac:graphicFrameMkLst>
        </pc:graphicFrameChg>
        <pc:cxnChg chg="mod">
          <ac:chgData name="nhung đồng" userId="07699a98e94c32df" providerId="LiveId" clId="{0168F44D-1C3B-487D-8B88-3F6B4EC761F1}" dt="2020-11-11T08:38:40.040" v="40" actId="1036"/>
          <ac:cxnSpMkLst>
            <pc:docMk/>
            <pc:sldMk cId="743846188" sldId="383"/>
            <ac:cxnSpMk id="3" creationId="{34695397-61CD-49BE-A27E-BD343604F830}"/>
          </ac:cxnSpMkLst>
        </pc:cxnChg>
        <pc:cxnChg chg="add mod">
          <ac:chgData name="nhung đồng" userId="07699a98e94c32df" providerId="LiveId" clId="{0168F44D-1C3B-487D-8B88-3F6B4EC761F1}" dt="2020-11-11T22:42:43.916" v="3409" actId="1038"/>
          <ac:cxnSpMkLst>
            <pc:docMk/>
            <pc:sldMk cId="743846188" sldId="383"/>
            <ac:cxnSpMk id="4" creationId="{1C61D04D-CB57-4413-8F63-1096ADB5C0C3}"/>
          </ac:cxnSpMkLst>
        </pc:cxnChg>
      </pc:sldChg>
      <pc:sldChg chg="new del">
        <pc:chgData name="nhung đồng" userId="07699a98e94c32df" providerId="LiveId" clId="{0168F44D-1C3B-487D-8B88-3F6B4EC761F1}" dt="2020-11-11T14:06:16.510" v="173" actId="47"/>
        <pc:sldMkLst>
          <pc:docMk/>
          <pc:sldMk cId="2890654398" sldId="384"/>
        </pc:sldMkLst>
      </pc:sldChg>
      <pc:sldChg chg="addSp delSp modSp new mod">
        <pc:chgData name="nhung đồng" userId="07699a98e94c32df" providerId="LiveId" clId="{0168F44D-1C3B-487D-8B88-3F6B4EC761F1}" dt="2020-11-11T23:50:24.404" v="3486" actId="14100"/>
        <pc:sldMkLst>
          <pc:docMk/>
          <pc:sldMk cId="4217008324" sldId="384"/>
        </pc:sldMkLst>
        <pc:picChg chg="add mod modCrop">
          <ac:chgData name="nhung đồng" userId="07699a98e94c32df" providerId="LiveId" clId="{0168F44D-1C3B-487D-8B88-3F6B4EC761F1}" dt="2020-11-11T23:50:24.404" v="3486" actId="14100"/>
          <ac:picMkLst>
            <pc:docMk/>
            <pc:sldMk cId="4217008324" sldId="384"/>
            <ac:picMk id="3" creationId="{43975E6E-479D-4B3C-B880-BBDC64836782}"/>
          </ac:picMkLst>
        </pc:picChg>
        <pc:picChg chg="add mod">
          <ac:chgData name="nhung đồng" userId="07699a98e94c32df" providerId="LiveId" clId="{0168F44D-1C3B-487D-8B88-3F6B4EC761F1}" dt="2020-11-11T23:50:17.753" v="3484" actId="14100"/>
          <ac:picMkLst>
            <pc:docMk/>
            <pc:sldMk cId="4217008324" sldId="384"/>
            <ac:picMk id="5" creationId="{691AFE8F-1B38-47CB-A523-2FF7E6CB9A5A}"/>
          </ac:picMkLst>
        </pc:picChg>
        <pc:picChg chg="add del mod">
          <ac:chgData name="nhung đồng" userId="07699a98e94c32df" providerId="LiveId" clId="{0168F44D-1C3B-487D-8B88-3F6B4EC761F1}" dt="2020-11-11T23:50:11.467" v="3483" actId="478"/>
          <ac:picMkLst>
            <pc:docMk/>
            <pc:sldMk cId="4217008324" sldId="384"/>
            <ac:picMk id="7" creationId="{5ABB9A52-E514-4D08-9FE9-D656A8606E79}"/>
          </ac:picMkLst>
        </pc:picChg>
        <pc:picChg chg="add del mod modCrop">
          <ac:chgData name="nhung đồng" userId="07699a98e94c32df" providerId="LiveId" clId="{0168F44D-1C3B-487D-8B88-3F6B4EC761F1}" dt="2020-11-11T23:49:39.165" v="3475" actId="21"/>
          <ac:picMkLst>
            <pc:docMk/>
            <pc:sldMk cId="4217008324" sldId="384"/>
            <ac:picMk id="9" creationId="{5E43F7E1-82B6-414B-8DEC-47F8BB10D91D}"/>
          </ac:picMkLst>
        </pc:picChg>
      </pc:sldChg>
      <pc:sldChg chg="addSp modSp new mod">
        <pc:chgData name="nhung đồng" userId="07699a98e94c32df" providerId="LiveId" clId="{0168F44D-1C3B-487D-8B88-3F6B4EC761F1}" dt="2020-11-11T23:50:50.689" v="3487" actId="14100"/>
        <pc:sldMkLst>
          <pc:docMk/>
          <pc:sldMk cId="280159785" sldId="385"/>
        </pc:sldMkLst>
        <pc:picChg chg="add mod">
          <ac:chgData name="nhung đồng" userId="07699a98e94c32df" providerId="LiveId" clId="{0168F44D-1C3B-487D-8B88-3F6B4EC761F1}" dt="2020-11-11T23:49:52.888" v="3478" actId="14100"/>
          <ac:picMkLst>
            <pc:docMk/>
            <pc:sldMk cId="280159785" sldId="385"/>
            <ac:picMk id="3" creationId="{6B7A96D3-FA6D-4A83-A427-B94D69E50DC7}"/>
          </ac:picMkLst>
        </pc:picChg>
        <pc:picChg chg="add mod">
          <ac:chgData name="nhung đồng" userId="07699a98e94c32df" providerId="LiveId" clId="{0168F44D-1C3B-487D-8B88-3F6B4EC761F1}" dt="2020-11-11T23:50:50.689" v="3487" actId="14100"/>
          <ac:picMkLst>
            <pc:docMk/>
            <pc:sldMk cId="280159785" sldId="385"/>
            <ac:picMk id="5" creationId="{7037F93C-35EC-4835-82C7-D0CA8067D845}"/>
          </ac:picMkLst>
        </pc:picChg>
      </pc:sldChg>
      <pc:sldChg chg="addSp modSp new modAnim">
        <pc:chgData name="nhung đồng" userId="07699a98e94c32df" providerId="LiveId" clId="{0168F44D-1C3B-487D-8B88-3F6B4EC761F1}" dt="2020-11-11T23:52:34.531" v="3489"/>
        <pc:sldMkLst>
          <pc:docMk/>
          <pc:sldMk cId="3907661262" sldId="386"/>
        </pc:sldMkLst>
        <pc:picChg chg="add mod">
          <ac:chgData name="nhung đồng" userId="07699a98e94c32df" providerId="LiveId" clId="{0168F44D-1C3B-487D-8B88-3F6B4EC761F1}" dt="2020-11-11T23:52:34.531" v="3489"/>
          <ac:picMkLst>
            <pc:docMk/>
            <pc:sldMk cId="3907661262" sldId="386"/>
            <ac:picMk id="2" creationId="{50631A0E-55EB-4DE4-A588-CDC03EFD15DC}"/>
          </ac:picMkLst>
        </pc:picChg>
      </pc:sldChg>
      <pc:sldChg chg="addSp delSp modSp new mod delAnim modAnim">
        <pc:chgData name="nhung đồng" userId="07699a98e94c32df" providerId="LiveId" clId="{0168F44D-1C3B-487D-8B88-3F6B4EC761F1}" dt="2020-11-11T23:53:09.424" v="3493"/>
        <pc:sldMkLst>
          <pc:docMk/>
          <pc:sldMk cId="656767292" sldId="387"/>
        </pc:sldMkLst>
        <pc:picChg chg="add del mod">
          <ac:chgData name="nhung đồng" userId="07699a98e94c32df" providerId="LiveId" clId="{0168F44D-1C3B-487D-8B88-3F6B4EC761F1}" dt="2020-11-11T23:53:00.552" v="3492" actId="478"/>
          <ac:picMkLst>
            <pc:docMk/>
            <pc:sldMk cId="656767292" sldId="387"/>
            <ac:picMk id="2" creationId="{6D7BABEF-98B0-43ED-AC15-F88D8FBDF4CF}"/>
          </ac:picMkLst>
        </pc:picChg>
        <pc:picChg chg="add mod">
          <ac:chgData name="nhung đồng" userId="07699a98e94c32df" providerId="LiveId" clId="{0168F44D-1C3B-487D-8B88-3F6B4EC761F1}" dt="2020-11-11T23:53:09.424" v="3493"/>
          <ac:picMkLst>
            <pc:docMk/>
            <pc:sldMk cId="656767292" sldId="387"/>
            <ac:picMk id="3" creationId="{A7A7FEE4-A515-43C5-B855-50975ED5AB4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Trước khi áp dụng </c:v>
                </c:pt>
              </c:strCache>
            </c:strRef>
          </c:tx>
          <c:spPr>
            <a:solidFill>
              <a:srgbClr val="00B050"/>
            </a:solidFill>
            <a:ln>
              <a:solidFill>
                <a:srgbClr val="002060"/>
              </a:solidFill>
            </a:ln>
            <a:effectLst/>
            <a:sp3d>
              <a:contourClr>
                <a:srgbClr val="002060"/>
              </a:contourClr>
            </a:sp3d>
          </c:spPr>
          <c:invertIfNegative val="0"/>
          <c:cat>
            <c:strRef>
              <c:f>Sheet1!$A$2:$A$5</c:f>
              <c:strCache>
                <c:ptCount val="4"/>
                <c:pt idx="0">
                  <c:v>Điểm 9-10</c:v>
                </c:pt>
                <c:pt idx="1">
                  <c:v>Điểm 7-8</c:v>
                </c:pt>
                <c:pt idx="2">
                  <c:v>Điểm 5-6</c:v>
                </c:pt>
                <c:pt idx="3">
                  <c:v>Điểm 2-4</c:v>
                </c:pt>
              </c:strCache>
            </c:strRef>
          </c:cat>
          <c:val>
            <c:numRef>
              <c:f>Sheet1!$B$2:$B$5</c:f>
              <c:numCache>
                <c:formatCode>General</c:formatCode>
                <c:ptCount val="4"/>
                <c:pt idx="0">
                  <c:v>8.9</c:v>
                </c:pt>
                <c:pt idx="1">
                  <c:v>26.7</c:v>
                </c:pt>
                <c:pt idx="2">
                  <c:v>53.3</c:v>
                </c:pt>
                <c:pt idx="3">
                  <c:v>11.1</c:v>
                </c:pt>
              </c:numCache>
            </c:numRef>
          </c:val>
        </c:ser>
        <c:ser>
          <c:idx val="1"/>
          <c:order val="1"/>
          <c:tx>
            <c:strRef>
              <c:f>Sheet1!$C$1</c:f>
              <c:strCache>
                <c:ptCount val="1"/>
                <c:pt idx="0">
                  <c:v>Sau khi áp dung</c:v>
                </c:pt>
              </c:strCache>
            </c:strRef>
          </c:tx>
          <c:spPr>
            <a:solidFill>
              <a:srgbClr val="FF0000"/>
            </a:solidFill>
            <a:ln>
              <a:solidFill>
                <a:srgbClr val="002060"/>
              </a:solidFill>
            </a:ln>
            <a:effectLst/>
            <a:sp3d>
              <a:contourClr>
                <a:srgbClr val="002060"/>
              </a:contourClr>
            </a:sp3d>
          </c:spPr>
          <c:invertIfNegative val="0"/>
          <c:cat>
            <c:strRef>
              <c:f>Sheet1!$A$2:$A$5</c:f>
              <c:strCache>
                <c:ptCount val="4"/>
                <c:pt idx="0">
                  <c:v>Điểm 9-10</c:v>
                </c:pt>
                <c:pt idx="1">
                  <c:v>Điểm 7-8</c:v>
                </c:pt>
                <c:pt idx="2">
                  <c:v>Điểm 5-6</c:v>
                </c:pt>
                <c:pt idx="3">
                  <c:v>Điểm 2-4</c:v>
                </c:pt>
              </c:strCache>
            </c:strRef>
          </c:cat>
          <c:val>
            <c:numRef>
              <c:f>Sheet1!$C$2:$C$5</c:f>
              <c:numCache>
                <c:formatCode>General</c:formatCode>
                <c:ptCount val="4"/>
                <c:pt idx="0">
                  <c:v>33.299999999999997</c:v>
                </c:pt>
                <c:pt idx="1">
                  <c:v>51.1</c:v>
                </c:pt>
                <c:pt idx="2">
                  <c:v>15.6</c:v>
                </c:pt>
                <c:pt idx="3">
                  <c:v>0</c:v>
                </c:pt>
              </c:numCache>
            </c:numRef>
          </c:val>
        </c:ser>
        <c:ser>
          <c:idx val="2"/>
          <c:order val="2"/>
          <c:tx>
            <c:strRef>
              <c:f>Sheet1!$D$1</c:f>
              <c:strCache>
                <c:ptCount val="1"/>
                <c:pt idx="0">
                  <c:v>Column1</c:v>
                </c:pt>
              </c:strCache>
            </c:strRef>
          </c:tx>
          <c:spPr>
            <a:solidFill>
              <a:schemeClr val="accent3"/>
            </a:solidFill>
            <a:ln>
              <a:noFill/>
            </a:ln>
            <a:effectLst/>
            <a:sp3d/>
          </c:spPr>
          <c:invertIfNegative val="0"/>
          <c:cat>
            <c:strRef>
              <c:f>Sheet1!$A$2:$A$5</c:f>
              <c:strCache>
                <c:ptCount val="4"/>
                <c:pt idx="0">
                  <c:v>Điểm 9-10</c:v>
                </c:pt>
                <c:pt idx="1">
                  <c:v>Điểm 7-8</c:v>
                </c:pt>
                <c:pt idx="2">
                  <c:v>Điểm 5-6</c:v>
                </c:pt>
                <c:pt idx="3">
                  <c:v>Điểm 2-4</c:v>
                </c:pt>
              </c:strCache>
            </c:strRef>
          </c:cat>
          <c:val>
            <c:numRef>
              <c:f>Sheet1!$D$2:$D$5</c:f>
              <c:numCache>
                <c:formatCode>General</c:formatCode>
                <c:ptCount val="4"/>
              </c:numCache>
            </c:numRef>
          </c:val>
        </c:ser>
        <c:dLbls>
          <c:showLegendKey val="0"/>
          <c:showVal val="0"/>
          <c:showCatName val="0"/>
          <c:showSerName val="0"/>
          <c:showPercent val="0"/>
          <c:showBubbleSize val="0"/>
        </c:dLbls>
        <c:gapWidth val="150"/>
        <c:shape val="box"/>
        <c:axId val="298331896"/>
        <c:axId val="298329544"/>
        <c:axId val="0"/>
      </c:bar3DChart>
      <c:catAx>
        <c:axId val="298331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8329544"/>
        <c:crosses val="autoZero"/>
        <c:auto val="1"/>
        <c:lblAlgn val="ctr"/>
        <c:lblOffset val="100"/>
        <c:noMultiLvlLbl val="0"/>
      </c:catAx>
      <c:valAx>
        <c:axId val="298329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8331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43A5C-4523-4872-BDD9-E71983CE6863}" type="datetimeFigureOut">
              <a:rPr lang="en-US" smtClean="0"/>
              <a:pPr/>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D6398-9F32-4C5A-96B4-93E1092A33CB}" type="slidenum">
              <a:rPr lang="en-US" smtClean="0"/>
              <a:pPr/>
              <a:t>‹#›</a:t>
            </a:fld>
            <a:endParaRPr lang="en-US"/>
          </a:p>
        </p:txBody>
      </p:sp>
    </p:spTree>
    <p:extLst>
      <p:ext uri="{BB962C8B-B14F-4D97-AF65-F5344CB8AC3E}">
        <p14:creationId xmlns:p14="http://schemas.microsoft.com/office/powerpoint/2010/main" val="269583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BE2EE5F-A26B-4DF4-9FE3-3510608165E2}" type="slidenum">
              <a:rPr lang="en-US" altLang="en-US" sz="1200" smtClean="0"/>
              <a:pPr/>
              <a:t>1</a:t>
            </a:fld>
            <a:endParaRPr lang="en-US" altLang="en-US" sz="1200" smtClean="0"/>
          </a:p>
        </p:txBody>
      </p:sp>
    </p:spTree>
    <p:extLst>
      <p:ext uri="{BB962C8B-B14F-4D97-AF65-F5344CB8AC3E}">
        <p14:creationId xmlns:p14="http://schemas.microsoft.com/office/powerpoint/2010/main" val="47749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600"/>
              </a:spcBef>
            </a:pPr>
            <a:endParaRPr lang="en-US" sz="1400"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10</a:t>
            </a:fld>
            <a:endParaRPr lang="en-US"/>
          </a:p>
        </p:txBody>
      </p:sp>
    </p:spTree>
    <p:extLst>
      <p:ext uri="{BB962C8B-B14F-4D97-AF65-F5344CB8AC3E}">
        <p14:creationId xmlns:p14="http://schemas.microsoft.com/office/powerpoint/2010/main" val="1399740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600"/>
              </a:spcBef>
            </a:pPr>
            <a:endParaRPr lang="en-US" sz="1400"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11</a:t>
            </a:fld>
            <a:endParaRPr lang="en-US"/>
          </a:p>
        </p:txBody>
      </p:sp>
    </p:spTree>
    <p:extLst>
      <p:ext uri="{BB962C8B-B14F-4D97-AF65-F5344CB8AC3E}">
        <p14:creationId xmlns:p14="http://schemas.microsoft.com/office/powerpoint/2010/main" val="1399740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12</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2631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51548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120650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65622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151555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01577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27</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Trong</a:t>
            </a:r>
            <a:r>
              <a:rPr lang="en-US" dirty="0"/>
              <a:t> </a:t>
            </a:r>
            <a:r>
              <a:rPr lang="en-US" dirty="0" err="1"/>
              <a:t>bài</a:t>
            </a:r>
            <a:r>
              <a:rPr lang="en-US" dirty="0"/>
              <a:t> </a:t>
            </a:r>
            <a:r>
              <a:rPr lang="en-US" dirty="0" err="1"/>
              <a:t>báo</a:t>
            </a:r>
            <a:r>
              <a:rPr lang="en-US" dirty="0"/>
              <a:t> </a:t>
            </a:r>
            <a:r>
              <a:rPr lang="en-US" dirty="0" err="1"/>
              <a:t>cáo</a:t>
            </a:r>
            <a:r>
              <a:rPr lang="en-US" dirty="0"/>
              <a:t> </a:t>
            </a:r>
            <a:r>
              <a:rPr lang="en-US" dirty="0" err="1"/>
              <a:t>của</a:t>
            </a:r>
            <a:r>
              <a:rPr lang="en-US" dirty="0"/>
              <a:t> </a:t>
            </a:r>
            <a:r>
              <a:rPr lang="en-US" dirty="0" err="1"/>
              <a:t>mình</a:t>
            </a:r>
            <a:r>
              <a:rPr lang="en-US" dirty="0"/>
              <a:t> </a:t>
            </a:r>
            <a:r>
              <a:rPr lang="en-US" dirty="0" err="1"/>
              <a:t>tối</a:t>
            </a:r>
            <a:r>
              <a:rPr lang="en-US" dirty="0"/>
              <a:t> </a:t>
            </a:r>
            <a:r>
              <a:rPr lang="en-US" dirty="0" err="1"/>
              <a:t>xin</a:t>
            </a:r>
            <a:r>
              <a:rPr lang="en-US" dirty="0"/>
              <a:t> </a:t>
            </a:r>
            <a:r>
              <a:rPr lang="en-US" dirty="0" err="1"/>
              <a:t>trình</a:t>
            </a:r>
            <a:r>
              <a:rPr lang="en-US" dirty="0"/>
              <a:t> </a:t>
            </a:r>
            <a:r>
              <a:rPr lang="en-US" dirty="0" err="1"/>
              <a:t>bày</a:t>
            </a:r>
            <a:r>
              <a:rPr lang="en-US" dirty="0"/>
              <a:t> </a:t>
            </a:r>
            <a:r>
              <a:rPr lang="en-US" dirty="0" err="1"/>
              <a:t>các</a:t>
            </a:r>
            <a:r>
              <a:rPr lang="en-US" dirty="0"/>
              <a:t> </a:t>
            </a:r>
            <a:r>
              <a:rPr lang="en-US" dirty="0" err="1"/>
              <a:t>nôi</a:t>
            </a:r>
            <a:r>
              <a:rPr lang="en-US" dirty="0"/>
              <a:t> dung </a:t>
            </a:r>
            <a:r>
              <a:rPr lang="en-US" dirty="0" err="1"/>
              <a:t>chính</a:t>
            </a:r>
            <a:r>
              <a:rPr lang="en-US" dirty="0"/>
              <a:t> </a:t>
            </a:r>
            <a:r>
              <a:rPr lang="en-US" dirty="0" err="1"/>
              <a:t>gồm</a:t>
            </a:r>
            <a:r>
              <a:rPr lang="en-US" dirty="0"/>
              <a:t>: 1.2.3.4</a:t>
            </a:r>
          </a:p>
        </p:txBody>
      </p:sp>
      <p:sp>
        <p:nvSpPr>
          <p:cNvPr id="4" name="Slide Number Placeholder 3"/>
          <p:cNvSpPr>
            <a:spLocks noGrp="1"/>
          </p:cNvSpPr>
          <p:nvPr>
            <p:ph type="sldNum" sz="quarter" idx="5"/>
          </p:nvPr>
        </p:nvSpPr>
        <p:spPr/>
        <p:txBody>
          <a:bodyPr/>
          <a:lstStyle/>
          <a:p>
            <a:fld id="{54CD6398-9F32-4C5A-96B4-93E1092A33CB}" type="slidenum">
              <a:rPr lang="en-US" smtClean="0"/>
              <a:pPr/>
              <a:t>2</a:t>
            </a:fld>
            <a:endParaRPr lang="en-US"/>
          </a:p>
        </p:txBody>
      </p:sp>
    </p:spTree>
    <p:extLst>
      <p:ext uri="{BB962C8B-B14F-4D97-AF65-F5344CB8AC3E}">
        <p14:creationId xmlns:p14="http://schemas.microsoft.com/office/powerpoint/2010/main" val="3821252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29</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31</a:t>
            </a:fld>
            <a:endParaRPr lang="en-US"/>
          </a:p>
        </p:txBody>
      </p:sp>
    </p:spTree>
    <p:extLst>
      <p:ext uri="{BB962C8B-B14F-4D97-AF65-F5344CB8AC3E}">
        <p14:creationId xmlns:p14="http://schemas.microsoft.com/office/powerpoint/2010/main" val="178302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Trong</a:t>
            </a:r>
            <a:r>
              <a:rPr lang="en-US" dirty="0"/>
              <a:t> </a:t>
            </a:r>
            <a:r>
              <a:rPr lang="en-US" dirty="0" err="1"/>
              <a:t>bài</a:t>
            </a:r>
            <a:r>
              <a:rPr lang="en-US" dirty="0"/>
              <a:t> </a:t>
            </a:r>
            <a:r>
              <a:rPr lang="en-US" dirty="0" err="1"/>
              <a:t>báo</a:t>
            </a:r>
            <a:r>
              <a:rPr lang="en-US" dirty="0"/>
              <a:t> </a:t>
            </a:r>
            <a:r>
              <a:rPr lang="en-US" dirty="0" err="1"/>
              <a:t>cáo</a:t>
            </a:r>
            <a:r>
              <a:rPr lang="en-US" dirty="0"/>
              <a:t> </a:t>
            </a:r>
            <a:r>
              <a:rPr lang="en-US" dirty="0" err="1"/>
              <a:t>của</a:t>
            </a:r>
            <a:r>
              <a:rPr lang="en-US" dirty="0"/>
              <a:t> </a:t>
            </a:r>
            <a:r>
              <a:rPr lang="en-US" dirty="0" err="1"/>
              <a:t>mình</a:t>
            </a:r>
            <a:r>
              <a:rPr lang="en-US" dirty="0"/>
              <a:t> </a:t>
            </a:r>
            <a:r>
              <a:rPr lang="en-US" dirty="0" err="1"/>
              <a:t>tối</a:t>
            </a:r>
            <a:r>
              <a:rPr lang="en-US" dirty="0"/>
              <a:t> </a:t>
            </a:r>
            <a:r>
              <a:rPr lang="en-US" dirty="0" err="1"/>
              <a:t>xin</a:t>
            </a:r>
            <a:r>
              <a:rPr lang="en-US" dirty="0"/>
              <a:t> </a:t>
            </a:r>
            <a:r>
              <a:rPr lang="en-US" dirty="0" err="1"/>
              <a:t>trình</a:t>
            </a:r>
            <a:r>
              <a:rPr lang="en-US" dirty="0"/>
              <a:t> </a:t>
            </a:r>
            <a:r>
              <a:rPr lang="en-US" dirty="0" err="1"/>
              <a:t>bày</a:t>
            </a:r>
            <a:r>
              <a:rPr lang="en-US" dirty="0"/>
              <a:t> </a:t>
            </a:r>
            <a:r>
              <a:rPr lang="en-US" dirty="0" err="1"/>
              <a:t>các</a:t>
            </a:r>
            <a:r>
              <a:rPr lang="en-US" dirty="0"/>
              <a:t> </a:t>
            </a:r>
            <a:r>
              <a:rPr lang="en-US" dirty="0" err="1"/>
              <a:t>nôi</a:t>
            </a:r>
            <a:r>
              <a:rPr lang="en-US" dirty="0"/>
              <a:t> dung </a:t>
            </a:r>
            <a:r>
              <a:rPr lang="en-US" dirty="0" err="1"/>
              <a:t>chính</a:t>
            </a:r>
            <a:r>
              <a:rPr lang="en-US" dirty="0"/>
              <a:t> </a:t>
            </a:r>
            <a:r>
              <a:rPr lang="en-US" dirty="0" err="1"/>
              <a:t>gồm</a:t>
            </a:r>
            <a:r>
              <a:rPr lang="en-US" dirty="0"/>
              <a:t>: 1.2.3.4</a:t>
            </a:r>
          </a:p>
        </p:txBody>
      </p:sp>
      <p:sp>
        <p:nvSpPr>
          <p:cNvPr id="4" name="Slide Number Placeholder 3"/>
          <p:cNvSpPr>
            <a:spLocks noGrp="1"/>
          </p:cNvSpPr>
          <p:nvPr>
            <p:ph type="sldNum" sz="quarter" idx="5"/>
          </p:nvPr>
        </p:nvSpPr>
        <p:spPr/>
        <p:txBody>
          <a:bodyPr/>
          <a:lstStyle/>
          <a:p>
            <a:fld id="{54CD6398-9F32-4C5A-96B4-93E1092A33CB}" type="slidenum">
              <a:rPr lang="en-US" smtClean="0"/>
              <a:pPr/>
              <a:t>32</a:t>
            </a:fld>
            <a:endParaRPr lang="en-US"/>
          </a:p>
        </p:txBody>
      </p:sp>
    </p:spTree>
    <p:extLst>
      <p:ext uri="{BB962C8B-B14F-4D97-AF65-F5344CB8AC3E}">
        <p14:creationId xmlns:p14="http://schemas.microsoft.com/office/powerpoint/2010/main" val="32765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600"/>
              </a:spcBef>
            </a:pPr>
            <a:endParaRPr lang="en-US" sz="1400"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3</a:t>
            </a:fld>
            <a:endParaRPr lang="en-US"/>
          </a:p>
        </p:txBody>
      </p:sp>
    </p:spTree>
    <p:extLst>
      <p:ext uri="{BB962C8B-B14F-4D97-AF65-F5344CB8AC3E}">
        <p14:creationId xmlns:p14="http://schemas.microsoft.com/office/powerpoint/2010/main" val="69775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600"/>
              </a:spcBef>
            </a:pPr>
            <a:endParaRPr lang="en-US" sz="1400"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4</a:t>
            </a:fld>
            <a:endParaRPr lang="en-US"/>
          </a:p>
        </p:txBody>
      </p:sp>
    </p:spTree>
    <p:extLst>
      <p:ext uri="{BB962C8B-B14F-4D97-AF65-F5344CB8AC3E}">
        <p14:creationId xmlns:p14="http://schemas.microsoft.com/office/powerpoint/2010/main" val="139974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600"/>
              </a:spcBef>
            </a:pPr>
            <a:endParaRPr lang="en-US" sz="1400" dirty="0"/>
          </a:p>
        </p:txBody>
      </p:sp>
      <p:sp>
        <p:nvSpPr>
          <p:cNvPr id="4" name="Slide Number Placeholder 3"/>
          <p:cNvSpPr>
            <a:spLocks noGrp="1"/>
          </p:cNvSpPr>
          <p:nvPr>
            <p:ph type="sldNum" sz="quarter" idx="5"/>
          </p:nvPr>
        </p:nvSpPr>
        <p:spPr/>
        <p:txBody>
          <a:bodyPr/>
          <a:lstStyle/>
          <a:p>
            <a:fld id="{54CD6398-9F32-4C5A-96B4-93E1092A33C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9691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BE2EE5F-A26B-4DF4-9FE3-3510608165E2}" type="slidenum">
              <a:rPr lang="en-US" altLang="en-US" sz="1200" smtClean="0">
                <a:solidFill>
                  <a:prstClr val="black"/>
                </a:solidFill>
              </a:rPr>
              <a:pPr/>
              <a:t>6</a:t>
            </a:fld>
            <a:endParaRPr lang="en-US" altLang="en-US" sz="1200" smtClean="0">
              <a:solidFill>
                <a:prstClr val="black"/>
              </a:solidFill>
            </a:endParaRPr>
          </a:p>
        </p:txBody>
      </p:sp>
    </p:spTree>
    <p:extLst>
      <p:ext uri="{BB962C8B-B14F-4D97-AF65-F5344CB8AC3E}">
        <p14:creationId xmlns:p14="http://schemas.microsoft.com/office/powerpoint/2010/main" val="4098033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Bef>
                <a:spcPts val="700"/>
              </a:spcBef>
              <a:spcAft>
                <a:spcPts val="70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4CD6398-9F32-4C5A-96B4-93E1092A33CB}" type="slidenum">
              <a:rPr lang="en-US" smtClean="0"/>
              <a:pPr/>
              <a:t>7</a:t>
            </a:fld>
            <a:endParaRPr lang="en-US"/>
          </a:p>
        </p:txBody>
      </p:sp>
    </p:spTree>
    <p:extLst>
      <p:ext uri="{BB962C8B-B14F-4D97-AF65-F5344CB8AC3E}">
        <p14:creationId xmlns:p14="http://schemas.microsoft.com/office/powerpoint/2010/main" val="3038702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D6398-9F32-4C5A-96B4-93E1092A33CB}" type="slidenum">
              <a:rPr lang="en-US" smtClean="0"/>
              <a:pPr/>
              <a:t>8</a:t>
            </a:fld>
            <a:endParaRPr lang="en-US"/>
          </a:p>
        </p:txBody>
      </p:sp>
    </p:spTree>
    <p:extLst>
      <p:ext uri="{BB962C8B-B14F-4D97-AF65-F5344CB8AC3E}">
        <p14:creationId xmlns:p14="http://schemas.microsoft.com/office/powerpoint/2010/main" val="3739521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Trong</a:t>
            </a:r>
            <a:r>
              <a:rPr lang="en-US" dirty="0"/>
              <a:t> </a:t>
            </a:r>
            <a:r>
              <a:rPr lang="en-US" dirty="0" err="1"/>
              <a:t>bài</a:t>
            </a:r>
            <a:r>
              <a:rPr lang="en-US" dirty="0"/>
              <a:t> </a:t>
            </a:r>
            <a:r>
              <a:rPr lang="en-US" dirty="0" err="1"/>
              <a:t>báo</a:t>
            </a:r>
            <a:r>
              <a:rPr lang="en-US" dirty="0"/>
              <a:t> </a:t>
            </a:r>
            <a:r>
              <a:rPr lang="en-US" dirty="0" err="1"/>
              <a:t>cáo</a:t>
            </a:r>
            <a:r>
              <a:rPr lang="en-US" dirty="0"/>
              <a:t> </a:t>
            </a:r>
            <a:r>
              <a:rPr lang="en-US" dirty="0" err="1"/>
              <a:t>của</a:t>
            </a:r>
            <a:r>
              <a:rPr lang="en-US" dirty="0"/>
              <a:t> </a:t>
            </a:r>
            <a:r>
              <a:rPr lang="en-US" dirty="0" err="1"/>
              <a:t>mình</a:t>
            </a:r>
            <a:r>
              <a:rPr lang="en-US" dirty="0"/>
              <a:t> </a:t>
            </a:r>
            <a:r>
              <a:rPr lang="en-US" dirty="0" err="1"/>
              <a:t>tối</a:t>
            </a:r>
            <a:r>
              <a:rPr lang="en-US" dirty="0"/>
              <a:t> </a:t>
            </a:r>
            <a:r>
              <a:rPr lang="en-US" dirty="0" err="1"/>
              <a:t>xin</a:t>
            </a:r>
            <a:r>
              <a:rPr lang="en-US" dirty="0"/>
              <a:t> </a:t>
            </a:r>
            <a:r>
              <a:rPr lang="en-US" dirty="0" err="1"/>
              <a:t>trình</a:t>
            </a:r>
            <a:r>
              <a:rPr lang="en-US" dirty="0"/>
              <a:t> </a:t>
            </a:r>
            <a:r>
              <a:rPr lang="en-US" dirty="0" err="1"/>
              <a:t>bày</a:t>
            </a:r>
            <a:r>
              <a:rPr lang="en-US" dirty="0"/>
              <a:t> </a:t>
            </a:r>
            <a:r>
              <a:rPr lang="en-US" dirty="0" err="1"/>
              <a:t>các</a:t>
            </a:r>
            <a:r>
              <a:rPr lang="en-US" dirty="0"/>
              <a:t> </a:t>
            </a:r>
            <a:r>
              <a:rPr lang="en-US" dirty="0" err="1"/>
              <a:t>nôi</a:t>
            </a:r>
            <a:r>
              <a:rPr lang="en-US" dirty="0"/>
              <a:t> dung </a:t>
            </a:r>
            <a:r>
              <a:rPr lang="en-US" dirty="0" err="1"/>
              <a:t>chính</a:t>
            </a:r>
            <a:r>
              <a:rPr lang="en-US" dirty="0"/>
              <a:t> </a:t>
            </a:r>
            <a:r>
              <a:rPr lang="en-US" dirty="0" err="1"/>
              <a:t>gồm</a:t>
            </a:r>
            <a:r>
              <a:rPr lang="en-US" dirty="0"/>
              <a:t>: 1.2.3.4</a:t>
            </a:r>
          </a:p>
        </p:txBody>
      </p:sp>
      <p:sp>
        <p:nvSpPr>
          <p:cNvPr id="4" name="Slide Number Placeholder 3"/>
          <p:cNvSpPr>
            <a:spLocks noGrp="1"/>
          </p:cNvSpPr>
          <p:nvPr>
            <p:ph type="sldNum" sz="quarter" idx="5"/>
          </p:nvPr>
        </p:nvSpPr>
        <p:spPr/>
        <p:txBody>
          <a:bodyPr/>
          <a:lstStyle/>
          <a:p>
            <a:fld id="{54CD6398-9F32-4C5A-96B4-93E1092A33CB}" type="slidenum">
              <a:rPr lang="en-US" smtClean="0"/>
              <a:pPr/>
              <a:t>9</a:t>
            </a:fld>
            <a:endParaRPr lang="en-US"/>
          </a:p>
        </p:txBody>
      </p:sp>
    </p:spTree>
    <p:extLst>
      <p:ext uri="{BB962C8B-B14F-4D97-AF65-F5344CB8AC3E}">
        <p14:creationId xmlns:p14="http://schemas.microsoft.com/office/powerpoint/2010/main" val="148775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33ECA2-7EA3-42A9-9466-685968AF42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F691DB5-C81B-4409-940C-CD9B5722F5BB}"/>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2EDF842-B359-4247-A1E5-CCA68CAD0C01}"/>
              </a:ext>
            </a:extLst>
          </p:cNvPr>
          <p:cNvSpPr>
            <a:spLocks noGrp="1"/>
          </p:cNvSpPr>
          <p:nvPr>
            <p:ph type="dt" sz="half" idx="10"/>
          </p:nvPr>
        </p:nvSpPr>
        <p:spPr/>
        <p:txBody>
          <a:bodyPr/>
          <a:lstStyle/>
          <a:p>
            <a:fld id="{1C545D62-8774-4F00-A11E-14B230F38E90}" type="datetimeFigureOut">
              <a:rPr lang="en-US" smtClean="0"/>
              <a:pPr/>
              <a:t>2/15/2023</a:t>
            </a:fld>
            <a:endParaRPr lang="en-US"/>
          </a:p>
        </p:txBody>
      </p:sp>
      <p:sp>
        <p:nvSpPr>
          <p:cNvPr id="5" name="Footer Placeholder 4">
            <a:extLst>
              <a:ext uri="{FF2B5EF4-FFF2-40B4-BE49-F238E27FC236}">
                <a16:creationId xmlns:a16="http://schemas.microsoft.com/office/drawing/2014/main" xmlns="" id="{463A61D4-14E8-43E0-8310-0ADCD1094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A25A288-E25C-4925-9A54-AFC898465031}"/>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151028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5ADB7-BA88-4DE1-A54E-4703F626D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FD39B89-9B5A-4CB1-A620-20FEDB4F6B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768AE7-96A3-43BE-A9CD-3C01D85DFCB4}"/>
              </a:ext>
            </a:extLst>
          </p:cNvPr>
          <p:cNvSpPr>
            <a:spLocks noGrp="1"/>
          </p:cNvSpPr>
          <p:nvPr>
            <p:ph type="dt" sz="half" idx="10"/>
          </p:nvPr>
        </p:nvSpPr>
        <p:spPr/>
        <p:txBody>
          <a:bodyPr/>
          <a:lstStyle/>
          <a:p>
            <a:fld id="{1C545D62-8774-4F00-A11E-14B230F38E90}" type="datetimeFigureOut">
              <a:rPr lang="en-US" smtClean="0"/>
              <a:pPr/>
              <a:t>2/15/2023</a:t>
            </a:fld>
            <a:endParaRPr lang="en-US"/>
          </a:p>
        </p:txBody>
      </p:sp>
      <p:sp>
        <p:nvSpPr>
          <p:cNvPr id="5" name="Footer Placeholder 4">
            <a:extLst>
              <a:ext uri="{FF2B5EF4-FFF2-40B4-BE49-F238E27FC236}">
                <a16:creationId xmlns:a16="http://schemas.microsoft.com/office/drawing/2014/main" xmlns="" id="{ECED7137-3138-4488-9A74-19E429F61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A64DB80-AB0F-4368-8E85-E3E8F8B40D27}"/>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265533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00A197E-B8A8-4497-8BA6-AC27480612DD}"/>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BBFAF47-8008-470F-BBA1-41CE676A2CC5}"/>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02DBA7-2971-452B-B62F-AEBC1ED3EDEC}"/>
              </a:ext>
            </a:extLst>
          </p:cNvPr>
          <p:cNvSpPr>
            <a:spLocks noGrp="1"/>
          </p:cNvSpPr>
          <p:nvPr>
            <p:ph type="dt" sz="half" idx="10"/>
          </p:nvPr>
        </p:nvSpPr>
        <p:spPr/>
        <p:txBody>
          <a:bodyPr/>
          <a:lstStyle/>
          <a:p>
            <a:fld id="{1C545D62-8774-4F00-A11E-14B230F38E90}" type="datetimeFigureOut">
              <a:rPr lang="en-US" smtClean="0"/>
              <a:pPr/>
              <a:t>2/15/2023</a:t>
            </a:fld>
            <a:endParaRPr lang="en-US"/>
          </a:p>
        </p:txBody>
      </p:sp>
      <p:sp>
        <p:nvSpPr>
          <p:cNvPr id="5" name="Footer Placeholder 4">
            <a:extLst>
              <a:ext uri="{FF2B5EF4-FFF2-40B4-BE49-F238E27FC236}">
                <a16:creationId xmlns:a16="http://schemas.microsoft.com/office/drawing/2014/main" xmlns="" id="{7C2F9BEE-4342-4D4E-85E8-3ECE041A4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F501F6-1EB5-4728-A4B6-D46531DBFBA0}"/>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254107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467871"/>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89BD4-DA1F-4480-8DEB-0CB1A8B88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2BC039C-C501-44D5-9AB3-84033C3F1C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D7F789A-EF51-41EC-87F7-A5DE16B58195}"/>
              </a:ext>
            </a:extLst>
          </p:cNvPr>
          <p:cNvSpPr>
            <a:spLocks noGrp="1"/>
          </p:cNvSpPr>
          <p:nvPr>
            <p:ph type="dt" sz="half" idx="10"/>
          </p:nvPr>
        </p:nvSpPr>
        <p:spPr/>
        <p:txBody>
          <a:bodyPr/>
          <a:lstStyle/>
          <a:p>
            <a:fld id="{1C545D62-8774-4F00-A11E-14B230F38E90}" type="datetimeFigureOut">
              <a:rPr lang="en-US" smtClean="0"/>
              <a:pPr/>
              <a:t>2/15/2023</a:t>
            </a:fld>
            <a:endParaRPr lang="en-US"/>
          </a:p>
        </p:txBody>
      </p:sp>
      <p:sp>
        <p:nvSpPr>
          <p:cNvPr id="5" name="Footer Placeholder 4">
            <a:extLst>
              <a:ext uri="{FF2B5EF4-FFF2-40B4-BE49-F238E27FC236}">
                <a16:creationId xmlns:a16="http://schemas.microsoft.com/office/drawing/2014/main" xmlns="" id="{B13EF1AB-5F62-45F9-81A8-3061C9B1E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253E1C-A5FF-4E7A-9438-6334697AEF4D}"/>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251950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29F55-371B-4FFF-A72E-ADA2709108C5}"/>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D114990-2482-4ABD-8388-96C46658CF9F}"/>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A273971-904C-4E85-976D-CCC12C645D5A}"/>
              </a:ext>
            </a:extLst>
          </p:cNvPr>
          <p:cNvSpPr>
            <a:spLocks noGrp="1"/>
          </p:cNvSpPr>
          <p:nvPr>
            <p:ph type="dt" sz="half" idx="10"/>
          </p:nvPr>
        </p:nvSpPr>
        <p:spPr/>
        <p:txBody>
          <a:bodyPr/>
          <a:lstStyle/>
          <a:p>
            <a:fld id="{1C545D62-8774-4F00-A11E-14B230F38E90}" type="datetimeFigureOut">
              <a:rPr lang="en-US" smtClean="0"/>
              <a:pPr/>
              <a:t>2/15/2023</a:t>
            </a:fld>
            <a:endParaRPr lang="en-US"/>
          </a:p>
        </p:txBody>
      </p:sp>
      <p:sp>
        <p:nvSpPr>
          <p:cNvPr id="5" name="Footer Placeholder 4">
            <a:extLst>
              <a:ext uri="{FF2B5EF4-FFF2-40B4-BE49-F238E27FC236}">
                <a16:creationId xmlns:a16="http://schemas.microsoft.com/office/drawing/2014/main" xmlns="" id="{63F776A3-558E-4224-BA6B-16ADBBAED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45B427-D8CB-41AE-A0F5-475F352B8821}"/>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262277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DE23EC-24DE-40EA-B17B-948601770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DBAFC63-C99D-4DF7-9612-A617D4BF37A0}"/>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DB1404E-FE87-4CDF-85F2-2F67939351E2}"/>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4B183DE-5133-4306-87CC-A94102FE32EA}"/>
              </a:ext>
            </a:extLst>
          </p:cNvPr>
          <p:cNvSpPr>
            <a:spLocks noGrp="1"/>
          </p:cNvSpPr>
          <p:nvPr>
            <p:ph type="dt" sz="half" idx="10"/>
          </p:nvPr>
        </p:nvSpPr>
        <p:spPr/>
        <p:txBody>
          <a:bodyPr/>
          <a:lstStyle/>
          <a:p>
            <a:fld id="{1C545D62-8774-4F00-A11E-14B230F38E90}" type="datetimeFigureOut">
              <a:rPr lang="en-US" smtClean="0"/>
              <a:pPr/>
              <a:t>2/15/2023</a:t>
            </a:fld>
            <a:endParaRPr lang="en-US"/>
          </a:p>
        </p:txBody>
      </p:sp>
      <p:sp>
        <p:nvSpPr>
          <p:cNvPr id="6" name="Footer Placeholder 5">
            <a:extLst>
              <a:ext uri="{FF2B5EF4-FFF2-40B4-BE49-F238E27FC236}">
                <a16:creationId xmlns:a16="http://schemas.microsoft.com/office/drawing/2014/main" xmlns="" id="{86B632AA-E02A-4D57-AF74-D89DB5965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99EF448-5DF7-4D92-8D66-33ABD5D28707}"/>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229849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095974-363E-42CF-87DD-8E938AE38018}"/>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A4B144B-57AE-4131-A508-8776E19EB25F}"/>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762A0A2-56D5-48CA-A346-08193AB3194C}"/>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68B7C14-87F6-4F4F-A5F1-8D78194B68D9}"/>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BDD1B01-D0EE-4B4E-8AD8-932B4639B286}"/>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E71752E-B5A1-4B46-AE74-9986E0B80009}"/>
              </a:ext>
            </a:extLst>
          </p:cNvPr>
          <p:cNvSpPr>
            <a:spLocks noGrp="1"/>
          </p:cNvSpPr>
          <p:nvPr>
            <p:ph type="dt" sz="half" idx="10"/>
          </p:nvPr>
        </p:nvSpPr>
        <p:spPr/>
        <p:txBody>
          <a:bodyPr/>
          <a:lstStyle/>
          <a:p>
            <a:fld id="{1C545D62-8774-4F00-A11E-14B230F38E90}" type="datetimeFigureOut">
              <a:rPr lang="en-US" smtClean="0"/>
              <a:pPr/>
              <a:t>2/15/2023</a:t>
            </a:fld>
            <a:endParaRPr lang="en-US"/>
          </a:p>
        </p:txBody>
      </p:sp>
      <p:sp>
        <p:nvSpPr>
          <p:cNvPr id="8" name="Footer Placeholder 7">
            <a:extLst>
              <a:ext uri="{FF2B5EF4-FFF2-40B4-BE49-F238E27FC236}">
                <a16:creationId xmlns:a16="http://schemas.microsoft.com/office/drawing/2014/main" xmlns="" id="{D966D1DA-9FDD-495C-A72C-A5DC802796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B839965-C53D-48CA-9843-ACD3FAFC698E}"/>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236027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742709-7FFD-495F-8F73-F62CDB775F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9984777-0F51-45BB-AC4C-DA7EA9F7AEDE}"/>
              </a:ext>
            </a:extLst>
          </p:cNvPr>
          <p:cNvSpPr>
            <a:spLocks noGrp="1"/>
          </p:cNvSpPr>
          <p:nvPr>
            <p:ph type="dt" sz="half" idx="10"/>
          </p:nvPr>
        </p:nvSpPr>
        <p:spPr/>
        <p:txBody>
          <a:bodyPr/>
          <a:lstStyle/>
          <a:p>
            <a:fld id="{1C545D62-8774-4F00-A11E-14B230F38E90}" type="datetimeFigureOut">
              <a:rPr lang="en-US" smtClean="0"/>
              <a:pPr/>
              <a:t>2/15/2023</a:t>
            </a:fld>
            <a:endParaRPr lang="en-US"/>
          </a:p>
        </p:txBody>
      </p:sp>
      <p:sp>
        <p:nvSpPr>
          <p:cNvPr id="4" name="Footer Placeholder 3">
            <a:extLst>
              <a:ext uri="{FF2B5EF4-FFF2-40B4-BE49-F238E27FC236}">
                <a16:creationId xmlns:a16="http://schemas.microsoft.com/office/drawing/2014/main" xmlns="" id="{2816225B-A927-45D8-B3C9-7D64900EA0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CE1F647-8EFB-4007-BF3C-D66C58127BF6}"/>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173919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C36195F-9564-4B8A-88E3-37C1106BA919}"/>
              </a:ext>
            </a:extLst>
          </p:cNvPr>
          <p:cNvSpPr>
            <a:spLocks noGrp="1"/>
          </p:cNvSpPr>
          <p:nvPr>
            <p:ph type="dt" sz="half" idx="10"/>
          </p:nvPr>
        </p:nvSpPr>
        <p:spPr/>
        <p:txBody>
          <a:bodyPr/>
          <a:lstStyle/>
          <a:p>
            <a:fld id="{1C545D62-8774-4F00-A11E-14B230F38E90}" type="datetimeFigureOut">
              <a:rPr lang="en-US" smtClean="0"/>
              <a:pPr/>
              <a:t>2/15/2023</a:t>
            </a:fld>
            <a:endParaRPr lang="en-US"/>
          </a:p>
        </p:txBody>
      </p:sp>
      <p:sp>
        <p:nvSpPr>
          <p:cNvPr id="3" name="Footer Placeholder 2">
            <a:extLst>
              <a:ext uri="{FF2B5EF4-FFF2-40B4-BE49-F238E27FC236}">
                <a16:creationId xmlns:a16="http://schemas.microsoft.com/office/drawing/2014/main" xmlns="" id="{D80D9E38-BC00-419E-A9C6-E77D7B9BA0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4139573-2DE1-4824-99E6-78D33FFB5F95}"/>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176648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3706C-C60A-4BB2-941F-371FC2BB6122}"/>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CA16EA6-A602-4905-83E8-26E8DC57732B}"/>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835AD59-35B0-4149-83B9-F450B8E7740B}"/>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xmlns="" id="{24B0D4C6-9143-4D63-AA55-FD8D758F6CBF}"/>
              </a:ext>
            </a:extLst>
          </p:cNvPr>
          <p:cNvSpPr>
            <a:spLocks noGrp="1"/>
          </p:cNvSpPr>
          <p:nvPr>
            <p:ph type="dt" sz="half" idx="10"/>
          </p:nvPr>
        </p:nvSpPr>
        <p:spPr/>
        <p:txBody>
          <a:bodyPr/>
          <a:lstStyle/>
          <a:p>
            <a:fld id="{1C545D62-8774-4F00-A11E-14B230F38E90}" type="datetimeFigureOut">
              <a:rPr lang="en-US" smtClean="0"/>
              <a:pPr/>
              <a:t>2/15/2023</a:t>
            </a:fld>
            <a:endParaRPr lang="en-US"/>
          </a:p>
        </p:txBody>
      </p:sp>
      <p:sp>
        <p:nvSpPr>
          <p:cNvPr id="6" name="Footer Placeholder 5">
            <a:extLst>
              <a:ext uri="{FF2B5EF4-FFF2-40B4-BE49-F238E27FC236}">
                <a16:creationId xmlns:a16="http://schemas.microsoft.com/office/drawing/2014/main" xmlns="" id="{E64BA19A-BF72-4A11-B118-F492FCEF7E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6D00079-9C43-40D3-A721-757A77B1EA2B}"/>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126402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C1C45B-9B8A-4658-860A-4EED41BB252D}"/>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B08F1B4-87D4-45F2-A287-4B966AC96B41}"/>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xmlns="" id="{AA12D5CA-BBCC-480E-BFBE-BF163CC9C09B}"/>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xmlns="" id="{01A360FA-A4C5-4805-8683-759163078A8C}"/>
              </a:ext>
            </a:extLst>
          </p:cNvPr>
          <p:cNvSpPr>
            <a:spLocks noGrp="1"/>
          </p:cNvSpPr>
          <p:nvPr>
            <p:ph type="dt" sz="half" idx="10"/>
          </p:nvPr>
        </p:nvSpPr>
        <p:spPr/>
        <p:txBody>
          <a:bodyPr/>
          <a:lstStyle/>
          <a:p>
            <a:fld id="{1C545D62-8774-4F00-A11E-14B230F38E90}" type="datetimeFigureOut">
              <a:rPr lang="en-US" smtClean="0"/>
              <a:pPr/>
              <a:t>2/15/2023</a:t>
            </a:fld>
            <a:endParaRPr lang="en-US"/>
          </a:p>
        </p:txBody>
      </p:sp>
      <p:sp>
        <p:nvSpPr>
          <p:cNvPr id="6" name="Footer Placeholder 5">
            <a:extLst>
              <a:ext uri="{FF2B5EF4-FFF2-40B4-BE49-F238E27FC236}">
                <a16:creationId xmlns:a16="http://schemas.microsoft.com/office/drawing/2014/main" xmlns="" id="{D50DE1D8-E2B7-4913-98A5-76A385614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947768B-401E-4AAE-9F3F-9525A13608EB}"/>
              </a:ext>
            </a:extLst>
          </p:cNvPr>
          <p:cNvSpPr>
            <a:spLocks noGrp="1"/>
          </p:cNvSpPr>
          <p:nvPr>
            <p:ph type="sldNum" sz="quarter" idx="12"/>
          </p:nvPr>
        </p:nvSpPr>
        <p:spPr/>
        <p:txBody>
          <a:bodyPr/>
          <a:lstStyle/>
          <a:p>
            <a:fld id="{74076CC9-2BEC-4991-BB92-8DB0DF866DC3}" type="slidenum">
              <a:rPr lang="en-US" smtClean="0"/>
              <a:pPr/>
              <a:t>‹#›</a:t>
            </a:fld>
            <a:endParaRPr lang="en-US"/>
          </a:p>
        </p:txBody>
      </p:sp>
    </p:spTree>
    <p:extLst>
      <p:ext uri="{BB962C8B-B14F-4D97-AF65-F5344CB8AC3E}">
        <p14:creationId xmlns:p14="http://schemas.microsoft.com/office/powerpoint/2010/main" val="39060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69FB91-AD76-4239-AFCA-3ED5CD85D53F}"/>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FEBB54E-7C16-472D-9588-C968814390CC}"/>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16446C-1B41-4328-B635-FF89121EAC4A}"/>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45D62-8774-4F00-A11E-14B230F38E90}" type="datetimeFigureOut">
              <a:rPr lang="en-US" smtClean="0"/>
              <a:pPr/>
              <a:t>2/15/2023</a:t>
            </a:fld>
            <a:endParaRPr lang="en-US"/>
          </a:p>
        </p:txBody>
      </p:sp>
      <p:sp>
        <p:nvSpPr>
          <p:cNvPr id="5" name="Footer Placeholder 4">
            <a:extLst>
              <a:ext uri="{FF2B5EF4-FFF2-40B4-BE49-F238E27FC236}">
                <a16:creationId xmlns:a16="http://schemas.microsoft.com/office/drawing/2014/main" xmlns="" id="{F2E95F4A-D6CE-4FF9-893C-77D676108D5E}"/>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1C10A92-AB01-4D0A-B4EC-5E83740CB7BD}"/>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76CC9-2BEC-4991-BB92-8DB0DF866DC3}" type="slidenum">
              <a:rPr lang="en-US" smtClean="0"/>
              <a:pPr/>
              <a:t>‹#›</a:t>
            </a:fld>
            <a:endParaRPr lang="en-US"/>
          </a:p>
        </p:txBody>
      </p:sp>
    </p:spTree>
    <p:extLst>
      <p:ext uri="{BB962C8B-B14F-4D97-AF65-F5344CB8AC3E}">
        <p14:creationId xmlns:p14="http://schemas.microsoft.com/office/powerpoint/2010/main" val="3153449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1.xml"/><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notesSlide" Target="../notesSlides/notesSlide6.xml"/><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4"/>
          <p:cNvGrpSpPr>
            <a:grpSpLocks/>
          </p:cNvGrpSpPr>
          <p:nvPr/>
        </p:nvGrpSpPr>
        <p:grpSpPr bwMode="auto">
          <a:xfrm>
            <a:off x="1524000" y="76201"/>
            <a:ext cx="838200" cy="695325"/>
            <a:chOff x="2350" y="1008"/>
            <a:chExt cx="1826" cy="534"/>
          </a:xfrm>
        </p:grpSpPr>
        <p:pic>
          <p:nvPicPr>
            <p:cNvPr id="3095" name="Picture 1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1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17"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18"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0988" y="79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6105526"/>
            <a:ext cx="9067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008059" y="407392"/>
            <a:ext cx="8572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8"/>
          <p:cNvSpPr txBox="1">
            <a:spLocks noChangeArrowheads="1"/>
          </p:cNvSpPr>
          <p:nvPr/>
        </p:nvSpPr>
        <p:spPr bwMode="auto">
          <a:xfrm>
            <a:off x="1002943" y="2042496"/>
            <a:ext cx="1010991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defRPr/>
            </a:pPr>
            <a:r>
              <a:rPr lang="en-US" altLang="en-US" b="1" dirty="0" smtClean="0">
                <a:solidFill>
                  <a:srgbClr val="0000FF"/>
                </a:solidFill>
                <a:latin typeface="Times New Roman" pitchFamily="18" charset="0"/>
                <a:cs typeface="Times New Roman" pitchFamily="18" charset="0"/>
              </a:rPr>
              <a:t>BÁO CÁO BIỆN PHÁP NÂNG CAO CHẤT LƯỢNG GIÁO DỤC MÔN KHOA HỌC TỰ NHIÊN</a:t>
            </a:r>
            <a:endParaRPr lang="en-US" altLang="en-US" b="1" dirty="0">
              <a:solidFill>
                <a:srgbClr val="FF0066"/>
              </a:solidFill>
              <a:latin typeface="Times New Roman" panose="02020603050405020304" pitchFamily="18" charset="0"/>
              <a:cs typeface="Times New Roman" panose="02020603050405020304" pitchFamily="18" charset="0"/>
            </a:endParaRPr>
          </a:p>
        </p:txBody>
      </p:sp>
      <p:sp>
        <p:nvSpPr>
          <p:cNvPr id="3079" name="TextBox 19"/>
          <p:cNvSpPr txBox="1">
            <a:spLocks noChangeArrowheads="1"/>
          </p:cNvSpPr>
          <p:nvPr/>
        </p:nvSpPr>
        <p:spPr bwMode="auto">
          <a:xfrm>
            <a:off x="2532064" y="795338"/>
            <a:ext cx="83645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0000FF"/>
                </a:solidFill>
                <a:cs typeface="Times New Roman" panose="02020603050405020304" pitchFamily="18" charset="0"/>
              </a:rPr>
              <a:t>TR</a:t>
            </a:r>
            <a:r>
              <a:rPr lang="vi-VN" altLang="en-US" b="1" dirty="0">
                <a:solidFill>
                  <a:srgbClr val="0000FF"/>
                </a:solidFill>
                <a:cs typeface="Times New Roman" panose="02020603050405020304" pitchFamily="18" charset="0"/>
              </a:rPr>
              <a:t>ƯỜN</a:t>
            </a:r>
            <a:r>
              <a:rPr lang="en-US" altLang="en-US" b="1" dirty="0">
                <a:solidFill>
                  <a:srgbClr val="0000FF"/>
                </a:solidFill>
                <a:cs typeface="Times New Roman" panose="02020603050405020304" pitchFamily="18" charset="0"/>
              </a:rPr>
              <a:t>G THCS QUANG TRUNG</a:t>
            </a:r>
          </a:p>
          <a:p>
            <a:pPr algn="ctr" eaLnBrk="1" hangingPunct="1">
              <a:spcBef>
                <a:spcPct val="0"/>
              </a:spcBef>
              <a:buFontTx/>
              <a:buNone/>
            </a:pPr>
            <a:endParaRPr lang="en-US" altLang="en-US" b="1" i="1" dirty="0">
              <a:solidFill>
                <a:srgbClr val="0000FF"/>
              </a:solidFill>
              <a:latin typeface=".VnArialH"/>
            </a:endParaRPr>
          </a:p>
        </p:txBody>
      </p:sp>
      <p:sp>
        <p:nvSpPr>
          <p:cNvPr id="3080" name="Line 26"/>
          <p:cNvSpPr>
            <a:spLocks noChangeShapeType="1"/>
          </p:cNvSpPr>
          <p:nvPr/>
        </p:nvSpPr>
        <p:spPr bwMode="auto">
          <a:xfrm>
            <a:off x="3870325" y="1371600"/>
            <a:ext cx="55260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GB" dirty="0"/>
          </a:p>
        </p:txBody>
      </p:sp>
      <p:sp>
        <p:nvSpPr>
          <p:cNvPr id="3081" name="TextBox 23"/>
          <p:cNvSpPr txBox="1">
            <a:spLocks noChangeArrowheads="1"/>
          </p:cNvSpPr>
          <p:nvPr/>
        </p:nvSpPr>
        <p:spPr bwMode="auto">
          <a:xfrm>
            <a:off x="3162300" y="5000788"/>
            <a:ext cx="579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b="1" dirty="0" smtClean="0">
                <a:solidFill>
                  <a:srgbClr val="0000FF"/>
                </a:solidFill>
                <a:cs typeface="Times New Roman" panose="02020603050405020304" pitchFamily="18" charset="0"/>
              </a:rPr>
              <a:t>GV:   ĐINH THỊ NHƯ</a:t>
            </a:r>
            <a:endParaRPr lang="en-US" altLang="en-US" sz="3600" b="1" dirty="0">
              <a:solidFill>
                <a:srgbClr val="0000FF"/>
              </a:solidFill>
              <a:cs typeface="Times New Roman" panose="02020603050405020304" pitchFamily="18" charset="0"/>
            </a:endParaRPr>
          </a:p>
        </p:txBody>
      </p:sp>
      <p:grpSp>
        <p:nvGrpSpPr>
          <p:cNvPr id="3082" name="Group 14"/>
          <p:cNvGrpSpPr>
            <a:grpSpLocks/>
          </p:cNvGrpSpPr>
          <p:nvPr/>
        </p:nvGrpSpPr>
        <p:grpSpPr bwMode="auto">
          <a:xfrm>
            <a:off x="1624013" y="3412156"/>
            <a:ext cx="7772400" cy="695325"/>
            <a:chOff x="2350" y="1008"/>
            <a:chExt cx="1826" cy="534"/>
          </a:xfrm>
        </p:grpSpPr>
        <p:pic>
          <p:nvPicPr>
            <p:cNvPr id="3091" name="Picture 1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1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7"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8"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83" name="Group 14"/>
          <p:cNvGrpSpPr>
            <a:grpSpLocks/>
          </p:cNvGrpSpPr>
          <p:nvPr/>
        </p:nvGrpSpPr>
        <p:grpSpPr bwMode="auto">
          <a:xfrm>
            <a:off x="2229986" y="4565048"/>
            <a:ext cx="7772400" cy="754062"/>
            <a:chOff x="2350" y="1008"/>
            <a:chExt cx="1826" cy="534"/>
          </a:xfrm>
        </p:grpSpPr>
        <p:pic>
          <p:nvPicPr>
            <p:cNvPr id="3088" name="Picture 1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7"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8"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84" name="Picture 13" descr="Fireworks-0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152015" y="-80962"/>
            <a:ext cx="162718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3" descr="Fireworks-0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980489" y="4741864"/>
            <a:ext cx="162718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3" descr="Fireworks-0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06739" y="-106363"/>
            <a:ext cx="1627187" cy="170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3" descr="Fireworks-0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009775" y="4237039"/>
            <a:ext cx="162718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8"/>
          <p:cNvSpPr txBox="1">
            <a:spLocks noChangeArrowheads="1"/>
          </p:cNvSpPr>
          <p:nvPr/>
        </p:nvSpPr>
        <p:spPr bwMode="auto">
          <a:xfrm>
            <a:off x="1175282" y="3296530"/>
            <a:ext cx="9624648"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b="1" i="1" dirty="0" err="1">
                <a:solidFill>
                  <a:srgbClr val="FF0000"/>
                </a:solidFill>
                <a:latin typeface="Times New Roman" panose="02020603050405020304" pitchFamily="18" charset="0"/>
                <a:cs typeface="Times New Roman" panose="02020603050405020304" pitchFamily="18" charset="0"/>
              </a:rPr>
              <a:t>Dạy</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học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Khoa</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học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tự</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nhiên</a:t>
            </a:r>
            <a:r>
              <a:rPr lang="en-US" b="1" i="1" dirty="0">
                <a:solidFill>
                  <a:srgbClr val="FF0000"/>
                </a:solidFill>
                <a:latin typeface="Times New Roman" panose="02020603050405020304" pitchFamily="18" charset="0"/>
                <a:cs typeface="Times New Roman" panose="02020603050405020304" pitchFamily="18" charset="0"/>
              </a:rPr>
              <a:t>  6 </a:t>
            </a:r>
            <a:r>
              <a:rPr lang="en-US" b="1" i="1" dirty="0" err="1">
                <a:solidFill>
                  <a:srgbClr val="FF0000"/>
                </a:solidFill>
                <a:latin typeface="Times New Roman" panose="02020603050405020304" pitchFamily="18" charset="0"/>
                <a:cs typeface="Times New Roman" panose="02020603050405020304" pitchFamily="18" charset="0"/>
              </a:rPr>
              <a:t>theo</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định</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hướng</a:t>
            </a:r>
            <a:r>
              <a:rPr lang="en-US" b="1" i="1" dirty="0">
                <a:solidFill>
                  <a:srgbClr val="FF0000"/>
                </a:solidFill>
                <a:latin typeface="Times New Roman" panose="02020603050405020304" pitchFamily="18" charset="0"/>
                <a:cs typeface="Times New Roman" panose="02020603050405020304" pitchFamily="18" charset="0"/>
              </a:rPr>
              <a:t> STEM </a:t>
            </a:r>
            <a:r>
              <a:rPr lang="en-US" b="1" i="1" dirty="0" err="1" smtClean="0">
                <a:solidFill>
                  <a:srgbClr val="FF0000"/>
                </a:solidFill>
                <a:latin typeface="Times New Roman" panose="02020603050405020304" pitchFamily="18" charset="0"/>
                <a:cs typeface="Times New Roman" panose="02020603050405020304" pitchFamily="18" charset="0"/>
              </a:rPr>
              <a:t>nhằm</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smtClean="0">
                <a:solidFill>
                  <a:srgbClr val="FF0000"/>
                </a:solidFill>
                <a:latin typeface="Times New Roman" panose="02020603050405020304" pitchFamily="18" charset="0"/>
                <a:cs typeface="Times New Roman" panose="02020603050405020304" pitchFamily="18" charset="0"/>
              </a:rPr>
              <a:t>phát</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triển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năng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lực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của</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học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sinh</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tạo</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ra</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sản</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phẩm</a:t>
            </a:r>
            <a:r>
              <a:rPr lang="en-US" b="1" i="1"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a:p>
            <a:pPr algn="ctr">
              <a:buNone/>
            </a:pPr>
            <a:r>
              <a:rPr lang="en-US" b="1" i="1" dirty="0" err="1">
                <a:solidFill>
                  <a:srgbClr val="FF0000"/>
                </a:solidFill>
                <a:latin typeface="Times New Roman" panose="02020603050405020304" pitchFamily="18" charset="0"/>
                <a:cs typeface="Times New Roman" panose="02020603050405020304" pitchFamily="18" charset="0"/>
              </a:rPr>
              <a:t>ứng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dụng</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vào</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cuộc</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sống</a:t>
            </a:r>
            <a:r>
              <a:rPr lang="en-US" b="1" i="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43162583"/>
      </p:ext>
    </p:extLst>
  </p:cSld>
  <p:clrMapOvr>
    <a:masterClrMapping/>
  </p:clrMapOvr>
  <mc:AlternateContent xmlns:mc="http://schemas.openxmlformats.org/markup-compatibility/2006" xmlns:p14="http://schemas.microsoft.com/office/powerpoint/2010/main">
    <mc:Choice Requires="p14">
      <p:transition spd="slow" p14:dur="2000" advTm="17610"/>
    </mc:Choice>
    <mc:Fallback xmlns="">
      <p:transition spd="slow" advTm="1761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3548948E-E4F3-469C-A46A-81599D345409}"/>
              </a:ext>
            </a:extLst>
          </p:cNvPr>
          <p:cNvSpPr txBox="1">
            <a:spLocks noChangeArrowheads="1"/>
          </p:cNvSpPr>
          <p:nvPr/>
        </p:nvSpPr>
        <p:spPr>
          <a:xfrm>
            <a:off x="130390" y="-108995"/>
            <a:ext cx="4712782" cy="1000125"/>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latin typeface="Times New Roman" pitchFamily="18" charset="0"/>
                <a:ea typeface="Times New Roman" panose="02020603050405020304" pitchFamily="18" charset="0"/>
                <a:cs typeface="Times New Roman" pitchFamily="18" charset="0"/>
              </a:rPr>
              <a:t>1. </a:t>
            </a:r>
            <a:r>
              <a:rPr lang="en-US" sz="4000" b="1" dirty="0" err="1" smtClean="0">
                <a:latin typeface="Times New Roman" pitchFamily="18" charset="0"/>
                <a:cs typeface="Times New Roman" pitchFamily="18" charset="0"/>
              </a:rPr>
              <a:t>Cơ</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sở</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lí</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luận</a:t>
            </a:r>
            <a:endParaRPr lang="en-US" sz="4000" b="1" dirty="0">
              <a:latin typeface="Times New Roman" pitchFamily="18" charset="0"/>
              <a:cs typeface="Times New Roman" pitchFamily="18" charset="0"/>
            </a:endParaRPr>
          </a:p>
          <a:p>
            <a:endParaRPr lang="en-US" altLang="en-US" sz="3200" b="1" dirty="0">
              <a:solidFill>
                <a:srgbClr val="0000CC"/>
              </a:solidFill>
              <a:latin typeface="Times New Roman" pitchFamily="18" charset="0"/>
              <a:cs typeface="Times New Roman" pitchFamily="18" charset="0"/>
            </a:endParaRPr>
          </a:p>
        </p:txBody>
      </p:sp>
      <p:sp>
        <p:nvSpPr>
          <p:cNvPr id="3" name="Rectangle 2"/>
          <p:cNvSpPr/>
          <p:nvPr/>
        </p:nvSpPr>
        <p:spPr>
          <a:xfrm>
            <a:off x="130390" y="568266"/>
            <a:ext cx="11953580" cy="3046988"/>
          </a:xfrm>
          <a:prstGeom prst="rect">
            <a:avLst/>
          </a:prstGeom>
          <a:solidFill>
            <a:srgbClr val="F4B183"/>
          </a:solidFill>
        </p:spPr>
        <p:txBody>
          <a:bodyPr wrap="square">
            <a:spAutoFit/>
          </a:bodyPr>
          <a:lstStyle/>
          <a:p>
            <a:pPr indent="457200" algn="just">
              <a:spcAft>
                <a:spcPts val="0"/>
              </a:spcAft>
            </a:pPr>
            <a:r>
              <a:rPr lang="en-US" sz="3200" b="1" dirty="0" smtClean="0">
                <a:latin typeface="Times New Roman" panose="02020603050405020304" pitchFamily="18" charset="0"/>
                <a:ea typeface="Calibri" panose="020F0502020204030204" pitchFamily="34" charset="0"/>
              </a:rPr>
              <a:t>     </a:t>
            </a:r>
            <a:r>
              <a:rPr lang="en-US" sz="3200" b="1" dirty="0" err="1" smtClean="0">
                <a:latin typeface="Times New Roman" panose="02020603050405020304" pitchFamily="18" charset="0"/>
                <a:ea typeface="Calibri" panose="020F0502020204030204" pitchFamily="34" charset="0"/>
              </a:rPr>
              <a:t>Phương</a:t>
            </a:r>
            <a:r>
              <a:rPr lang="en-US" sz="3200" b="1" dirty="0" smtClean="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pháp</a:t>
            </a:r>
            <a:r>
              <a:rPr lang="en-US" sz="3200" b="1" dirty="0">
                <a:latin typeface="Times New Roman" panose="02020603050405020304" pitchFamily="18" charset="0"/>
                <a:ea typeface="Calibri" panose="020F0502020204030204" pitchFamily="34" charset="0"/>
              </a:rPr>
              <a:t> STEM </a:t>
            </a:r>
            <a:r>
              <a:rPr lang="en-US" sz="3200" b="1" dirty="0" err="1">
                <a:latin typeface="Times New Roman" panose="02020603050405020304" pitchFamily="18" charset="0"/>
                <a:ea typeface="Calibri" panose="020F0502020204030204" pitchFamily="34" charset="0"/>
              </a:rPr>
              <a:t>là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một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phương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pháp</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hiệu</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quả</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để</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học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sinh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hình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thành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phát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huy</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năng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lực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bản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thân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từng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bước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khám</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phá</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các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kiến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thức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khoa</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học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quanh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ta.Việc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phát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triển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giáo</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dục</a:t>
            </a:r>
            <a:r>
              <a:rPr lang="en-US" sz="3200" b="1" dirty="0">
                <a:latin typeface="Times New Roman" panose="02020603050405020304" pitchFamily="18" charset="0"/>
                <a:ea typeface="Calibri" panose="020F0502020204030204" pitchFamily="34" charset="0"/>
              </a:rPr>
              <a:t> STEM </a:t>
            </a:r>
            <a:r>
              <a:rPr lang="en-US" sz="3200" b="1" dirty="0" err="1">
                <a:latin typeface="Times New Roman" panose="02020603050405020304" pitchFamily="18" charset="0"/>
                <a:ea typeface="Calibri" panose="020F0502020204030204" pitchFamily="34" charset="0"/>
              </a:rPr>
              <a:t>trong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chương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trình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mới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là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tất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yếu</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vì</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mục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tiêu</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của</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chương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trình</a:t>
            </a:r>
            <a:r>
              <a:rPr lang="en-US" sz="3200" b="1" dirty="0">
                <a:latin typeface="Times New Roman" panose="02020603050405020304" pitchFamily="18" charset="0"/>
                <a:ea typeface="Calibri" panose="020F0502020204030204" pitchFamily="34" charset="0"/>
              </a:rPr>
              <a:t> STEM </a:t>
            </a:r>
            <a:r>
              <a:rPr lang="en-US" sz="3200" b="1" dirty="0" err="1">
                <a:latin typeface="Times New Roman" panose="02020603050405020304" pitchFamily="18" charset="0"/>
                <a:ea typeface="Calibri" panose="020F0502020204030204" pitchFamily="34" charset="0"/>
              </a:rPr>
              <a:t>cũng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là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hình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thành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những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phẩm</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chất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năng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lực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mà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chương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trình</a:t>
            </a:r>
            <a:r>
              <a:rPr lang="en-US" sz="3200" b="1" dirty="0">
                <a:latin typeface="Times New Roman" panose="02020603050405020304" pitchFamily="18" charset="0"/>
                <a:ea typeface="Calibri" panose="020F0502020204030204" pitchFamily="34" charset="0"/>
              </a:rPr>
              <a:t> GDPT </a:t>
            </a:r>
            <a:r>
              <a:rPr lang="en-US" sz="3200" b="1" dirty="0" err="1">
                <a:latin typeface="Times New Roman" panose="02020603050405020304" pitchFamily="18" charset="0"/>
                <a:ea typeface="Calibri" panose="020F0502020204030204" pitchFamily="34" charset="0"/>
              </a:rPr>
              <a:t>đang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hướng</a:t>
            </a:r>
            <a:r>
              <a:rPr lang="en-US" sz="3200" b="1" dirty="0">
                <a:latin typeface="Times New Roman" panose="02020603050405020304" pitchFamily="18" charset="0"/>
                <a:ea typeface="Calibri" panose="020F0502020204030204" pitchFamily="34" charset="0"/>
              </a:rPr>
              <a:t> </a:t>
            </a:r>
            <a:r>
              <a:rPr lang="en-US" sz="3200" b="1" dirty="0" err="1" smtClean="0">
                <a:latin typeface="Times New Roman" panose="02020603050405020304" pitchFamily="18" charset="0"/>
                <a:ea typeface="Calibri" panose="020F0502020204030204" pitchFamily="34" charset="0"/>
              </a:rPr>
              <a:t>tới</a:t>
            </a:r>
            <a:r>
              <a:rPr lang="en-US" sz="3200" b="1" dirty="0" smtClean="0">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
        <p:nvSpPr>
          <p:cNvPr id="4" name="Rectangle 3"/>
          <p:cNvSpPr/>
          <p:nvPr/>
        </p:nvSpPr>
        <p:spPr>
          <a:xfrm>
            <a:off x="130390" y="3684529"/>
            <a:ext cx="11953580" cy="3046988"/>
          </a:xfrm>
          <a:prstGeom prst="rect">
            <a:avLst/>
          </a:prstGeom>
          <a:solidFill>
            <a:srgbClr val="F4B183"/>
          </a:solidFill>
        </p:spPr>
        <p:txBody>
          <a:bodyPr wrap="square">
            <a:spAutoFit/>
          </a:bodyPr>
          <a:lstStyle/>
          <a:p>
            <a:pPr algn="just">
              <a:spcAft>
                <a:spcPts val="0"/>
              </a:spcAft>
            </a:pP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Giáo</a:t>
            </a:r>
            <a:r>
              <a:rPr lang="en-US" sz="3200" b="1" dirty="0" smtClean="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dục</a:t>
            </a:r>
            <a:r>
              <a:rPr lang="en-US" sz="3200" b="1" dirty="0">
                <a:latin typeface="Times New Roman" panose="02020603050405020304" pitchFamily="18" charset="0"/>
                <a:ea typeface="Times New Roman" panose="02020603050405020304" pitchFamily="18" charset="0"/>
              </a:rPr>
              <a:t> STEM </a:t>
            </a:r>
            <a:r>
              <a:rPr lang="en-US" sz="3200" b="1" dirty="0" err="1">
                <a:latin typeface="Times New Roman" panose="02020603050405020304" pitchFamily="18" charset="0"/>
                <a:ea typeface="Times New Roman" panose="02020603050405020304" pitchFamily="18" charset="0"/>
              </a:rPr>
              <a:t>là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một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phương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thức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giáo</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dục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nhằm</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trang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bị</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cho</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học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sinh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những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kiến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thức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khoa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học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gắn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liền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với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ứng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dụng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chúng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trong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thực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tiễn</a:t>
            </a:r>
            <a:r>
              <a:rPr lang="en-US" sz="3200" b="1" dirty="0">
                <a:latin typeface="Times New Roman" panose="02020603050405020304" pitchFamily="18" charset="0"/>
                <a:ea typeface="Times New Roman" panose="02020603050405020304" pitchFamily="18" charset="0"/>
              </a:rPr>
              <a:t>, qua </a:t>
            </a:r>
            <a:r>
              <a:rPr lang="en-US" sz="3200" b="1" dirty="0" err="1">
                <a:latin typeface="Times New Roman" panose="02020603050405020304" pitchFamily="18" charset="0"/>
                <a:ea typeface="Times New Roman" panose="02020603050405020304" pitchFamily="18" charset="0"/>
              </a:rPr>
              <a:t>đó</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hình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thành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phát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triển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cho</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học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sinh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kĩ</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năng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đáp</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ứng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được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yêu</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cầu</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sự</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phát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triển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kinh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tế</a:t>
            </a:r>
            <a:r>
              <a:rPr lang="en-US" sz="3200" b="1" dirty="0">
                <a:latin typeface="Times New Roman" panose="02020603050405020304" pitchFamily="18" charset="0"/>
                <a:ea typeface="Times New Roman" panose="02020603050405020304" pitchFamily="18" charset="0"/>
              </a:rPr>
              <a:t> – </a:t>
            </a:r>
            <a:r>
              <a:rPr lang="en-US" sz="3200" b="1" dirty="0" err="1">
                <a:latin typeface="Times New Roman" panose="02020603050405020304" pitchFamily="18" charset="0"/>
                <a:ea typeface="Times New Roman" panose="02020603050405020304" pitchFamily="18" charset="0"/>
              </a:rPr>
              <a:t>xã</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hội</a:t>
            </a:r>
            <a:r>
              <a:rPr lang="en-US" sz="3200" b="1" dirty="0">
                <a:latin typeface="Times New Roman" panose="02020603050405020304" pitchFamily="18" charset="0"/>
                <a:ea typeface="Times New Roman" panose="02020603050405020304" pitchFamily="18" charset="0"/>
              </a:rPr>
              <a:t>. </a:t>
            </a:r>
          </a:p>
          <a:p>
            <a:pPr algn="just">
              <a:spcAft>
                <a:spcPts val="0"/>
              </a:spcAft>
            </a:pPr>
            <a:r>
              <a:rPr lang="en-US" sz="3200" b="1" dirty="0" smtClean="0">
                <a:latin typeface="Times New Roman" panose="02020603050405020304" pitchFamily="18" charset="0"/>
                <a:ea typeface="Calibri" panose="020F0502020204030204" pitchFamily="34" charset="0"/>
              </a:rPr>
              <a:t>- </a:t>
            </a:r>
            <a:r>
              <a:rPr lang="en-US" sz="3200" b="1" dirty="0" err="1" smtClean="0">
                <a:latin typeface="Times New Roman" panose="02020603050405020304" pitchFamily="18" charset="0"/>
                <a:ea typeface="Calibri" panose="020F0502020204030204" pitchFamily="34" charset="0"/>
              </a:rPr>
              <a:t>Kỹ</a:t>
            </a:r>
            <a:r>
              <a:rPr lang="en-US" sz="3200" b="1" dirty="0" smtClean="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năng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khoa</a:t>
            </a:r>
            <a:r>
              <a:rPr lang="en-US" sz="3200" b="1" dirty="0">
                <a:latin typeface="Times New Roman" panose="02020603050405020304" pitchFamily="18" charset="0"/>
                <a:ea typeface="Calibri" panose="020F0502020204030204" pitchFamily="34" charset="0"/>
              </a:rPr>
              <a:t> </a:t>
            </a:r>
            <a:r>
              <a:rPr lang="en-US" sz="3200" b="1" dirty="0" err="1" smtClean="0">
                <a:latin typeface="Times New Roman" panose="02020603050405020304" pitchFamily="18" charset="0"/>
                <a:ea typeface="Calibri" panose="020F0502020204030204" pitchFamily="34" charset="0"/>
              </a:rPr>
              <a:t>học</a:t>
            </a:r>
            <a:r>
              <a:rPr lang="en-US" sz="3200" b="1" dirty="0" smtClean="0">
                <a:latin typeface="Times New Roman" panose="02020603050405020304" pitchFamily="18" charset="0"/>
                <a:ea typeface="Calibri" panose="020F0502020204030204" pitchFamily="34" charset="0"/>
              </a:rPr>
              <a:t>                          - </a:t>
            </a:r>
            <a:r>
              <a:rPr lang="en-US" sz="3200" b="1" dirty="0" err="1" smtClean="0">
                <a:latin typeface="Times New Roman" panose="02020603050405020304" pitchFamily="18" charset="0"/>
                <a:ea typeface="Calibri" panose="020F0502020204030204" pitchFamily="34" charset="0"/>
              </a:rPr>
              <a:t>Kỹ</a:t>
            </a:r>
            <a:r>
              <a:rPr lang="en-US" sz="3200" b="1" dirty="0" smtClean="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năng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công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nghệ</a:t>
            </a:r>
            <a:r>
              <a:rPr lang="en-US" sz="3200" b="1" dirty="0">
                <a:latin typeface="Times New Roman" panose="02020603050405020304" pitchFamily="18" charset="0"/>
                <a:ea typeface="Calibri" panose="020F0502020204030204" pitchFamily="34" charset="0"/>
              </a:rPr>
              <a:t> </a:t>
            </a:r>
            <a:r>
              <a:rPr lang="en-US" sz="3200" b="1" dirty="0" smtClean="0">
                <a:latin typeface="Times New Roman" panose="02020603050405020304" pitchFamily="18" charset="0"/>
                <a:ea typeface="Calibri" panose="020F0502020204030204" pitchFamily="34" charset="0"/>
              </a:rPr>
              <a:t>              </a:t>
            </a:r>
          </a:p>
          <a:p>
            <a:pPr algn="just">
              <a:spcAft>
                <a:spcPts val="0"/>
              </a:spcAft>
            </a:pPr>
            <a:r>
              <a:rPr lang="en-US" sz="3200" b="1" dirty="0" smtClean="0">
                <a:latin typeface="Times New Roman" panose="02020603050405020304" pitchFamily="18" charset="0"/>
                <a:ea typeface="Calibri" panose="020F0502020204030204" pitchFamily="34" charset="0"/>
              </a:rPr>
              <a:t>- </a:t>
            </a:r>
            <a:r>
              <a:rPr lang="en-US" sz="3200" b="1" dirty="0" err="1" smtClean="0">
                <a:latin typeface="Times New Roman" panose="02020603050405020304" pitchFamily="18" charset="0"/>
                <a:ea typeface="Calibri" panose="020F0502020204030204" pitchFamily="34" charset="0"/>
              </a:rPr>
              <a:t>Kỹ</a:t>
            </a:r>
            <a:r>
              <a:rPr lang="en-US" sz="3200" b="1" dirty="0" smtClean="0">
                <a:latin typeface="Times New Roman" panose="02020603050405020304" pitchFamily="18" charset="0"/>
                <a:ea typeface="Calibri" panose="020F0502020204030204" pitchFamily="34" charset="0"/>
              </a:rPr>
              <a:t> </a:t>
            </a:r>
            <a:r>
              <a:rPr lang="en-US" sz="3200" b="1" dirty="0" err="1" smtClean="0">
                <a:latin typeface="Times New Roman" panose="02020603050405020304" pitchFamily="18" charset="0"/>
                <a:ea typeface="Calibri" panose="020F0502020204030204" pitchFamily="34" charset="0"/>
              </a:rPr>
              <a:t>năng</a:t>
            </a:r>
            <a:r>
              <a:rPr lang="en-US" sz="3200" b="1" dirty="0" smtClean="0">
                <a:latin typeface="Times New Roman" panose="02020603050405020304" pitchFamily="18" charset="0"/>
                <a:ea typeface="Calibri" panose="020F0502020204030204" pitchFamily="34" charset="0"/>
              </a:rPr>
              <a:t> </a:t>
            </a:r>
            <a:r>
              <a:rPr lang="en-US" sz="3200" b="1" dirty="0" err="1" smtClean="0">
                <a:latin typeface="Times New Roman" panose="02020603050405020304" pitchFamily="18" charset="0"/>
                <a:ea typeface="Calibri" panose="020F0502020204030204" pitchFamily="34" charset="0"/>
              </a:rPr>
              <a:t>kỹ</a:t>
            </a:r>
            <a:r>
              <a:rPr lang="en-US" sz="3200" b="1" dirty="0" smtClean="0">
                <a:latin typeface="Times New Roman" panose="02020603050405020304" pitchFamily="18" charset="0"/>
                <a:ea typeface="Calibri" panose="020F0502020204030204" pitchFamily="34" charset="0"/>
              </a:rPr>
              <a:t> </a:t>
            </a:r>
            <a:r>
              <a:rPr lang="en-US" sz="3200" b="1" dirty="0" err="1" smtClean="0">
                <a:latin typeface="Times New Roman" panose="02020603050405020304" pitchFamily="18" charset="0"/>
                <a:ea typeface="Calibri" panose="020F0502020204030204" pitchFamily="34" charset="0"/>
              </a:rPr>
              <a:t>thuật</a:t>
            </a:r>
            <a:r>
              <a:rPr lang="en-US" sz="3200" b="1" dirty="0" smtClean="0">
                <a:latin typeface="Times New Roman" panose="02020603050405020304" pitchFamily="18" charset="0"/>
                <a:ea typeface="Calibri" panose="020F0502020204030204" pitchFamily="34" charset="0"/>
              </a:rPr>
              <a:t> </a:t>
            </a:r>
            <a:r>
              <a:rPr lang="en-US" sz="3200" b="1" dirty="0">
                <a:latin typeface="Times New Roman" panose="02020603050405020304" pitchFamily="18" charset="0"/>
                <a:ea typeface="Calibri" panose="020F0502020204030204" pitchFamily="34" charset="0"/>
              </a:rPr>
              <a:t> </a:t>
            </a:r>
            <a:r>
              <a:rPr lang="en-US" sz="3200" b="1" dirty="0" smtClean="0">
                <a:latin typeface="Times New Roman" panose="02020603050405020304" pitchFamily="18" charset="0"/>
                <a:ea typeface="Calibri" panose="020F0502020204030204" pitchFamily="34" charset="0"/>
              </a:rPr>
              <a:t>                          - </a:t>
            </a:r>
            <a:r>
              <a:rPr lang="en-US" sz="3200" b="1" dirty="0" err="1" smtClean="0">
                <a:latin typeface="Times New Roman" panose="02020603050405020304" pitchFamily="18" charset="0"/>
                <a:ea typeface="Calibri" panose="020F0502020204030204" pitchFamily="34" charset="0"/>
              </a:rPr>
              <a:t>Kỹ</a:t>
            </a:r>
            <a:r>
              <a:rPr lang="en-US" sz="3200" b="1" dirty="0" smtClean="0">
                <a:latin typeface="Times New Roman" panose="02020603050405020304" pitchFamily="18" charset="0"/>
                <a:ea typeface="Calibri" panose="020F0502020204030204" pitchFamily="34" charset="0"/>
              </a:rPr>
              <a:t> </a:t>
            </a:r>
            <a:r>
              <a:rPr lang="en-US" sz="3200" b="1" dirty="0" err="1" smtClean="0">
                <a:latin typeface="Times New Roman" panose="02020603050405020304" pitchFamily="18" charset="0"/>
                <a:ea typeface="Calibri" panose="020F0502020204030204" pitchFamily="34" charset="0"/>
              </a:rPr>
              <a:t>năng</a:t>
            </a:r>
            <a:r>
              <a:rPr lang="en-US" sz="3200" b="1" dirty="0" smtClean="0">
                <a:latin typeface="Times New Roman" panose="02020603050405020304" pitchFamily="18" charset="0"/>
                <a:ea typeface="Calibri" panose="020F0502020204030204" pitchFamily="34" charset="0"/>
              </a:rPr>
              <a:t> </a:t>
            </a:r>
            <a:r>
              <a:rPr lang="en-US" sz="3200" b="1" dirty="0" err="1" smtClean="0">
                <a:latin typeface="Times New Roman" panose="02020603050405020304" pitchFamily="18" charset="0"/>
                <a:ea typeface="Calibri" panose="020F0502020204030204" pitchFamily="34" charset="0"/>
              </a:rPr>
              <a:t>toán</a:t>
            </a:r>
            <a:r>
              <a:rPr lang="en-US" sz="3200" b="1" dirty="0" smtClean="0">
                <a:latin typeface="Times New Roman" panose="02020603050405020304" pitchFamily="18" charset="0"/>
                <a:ea typeface="Calibri" panose="020F0502020204030204" pitchFamily="34" charset="0"/>
              </a:rPr>
              <a:t> </a:t>
            </a:r>
            <a:r>
              <a:rPr lang="en-US" sz="3200" b="1" dirty="0" err="1" smtClean="0">
                <a:latin typeface="Times New Roman" panose="02020603050405020304" pitchFamily="18" charset="0"/>
                <a:ea typeface="Calibri" panose="020F0502020204030204" pitchFamily="34" charset="0"/>
              </a:rPr>
              <a:t>học</a:t>
            </a:r>
            <a:endParaRPr lang="en-US" sz="32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0074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3548948E-E4F3-469C-A46A-81599D345409}"/>
              </a:ext>
            </a:extLst>
          </p:cNvPr>
          <p:cNvSpPr txBox="1">
            <a:spLocks noChangeArrowheads="1"/>
          </p:cNvSpPr>
          <p:nvPr/>
        </p:nvSpPr>
        <p:spPr>
          <a:xfrm>
            <a:off x="130390" y="76199"/>
            <a:ext cx="4712782" cy="1000125"/>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latin typeface="Times New Roman" pitchFamily="18" charset="0"/>
                <a:ea typeface="Times New Roman" panose="02020603050405020304" pitchFamily="18" charset="0"/>
                <a:cs typeface="Times New Roman" pitchFamily="18" charset="0"/>
              </a:rPr>
              <a:t>2. </a:t>
            </a:r>
            <a:r>
              <a:rPr lang="en-US" sz="4000" b="1" dirty="0" err="1" smtClean="0">
                <a:latin typeface="Times New Roman" pitchFamily="18" charset="0"/>
                <a:cs typeface="Times New Roman" pitchFamily="18" charset="0"/>
              </a:rPr>
              <a:t>Thực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trạng</a:t>
            </a:r>
            <a:endParaRPr lang="en-US" sz="4000" b="1" dirty="0" smtClean="0">
              <a:latin typeface="Times New Roman" pitchFamily="18" charset="0"/>
              <a:cs typeface="Times New Roman" pitchFamily="18" charset="0"/>
            </a:endParaRPr>
          </a:p>
          <a:p>
            <a:endParaRPr lang="en-US" altLang="en-US" sz="3200" b="1" dirty="0">
              <a:solidFill>
                <a:srgbClr val="0000CC"/>
              </a:solidFill>
              <a:latin typeface="Times New Roman" pitchFamily="18" charset="0"/>
              <a:cs typeface="Times New Roman" pitchFamily="18" charset="0"/>
            </a:endParaRPr>
          </a:p>
        </p:txBody>
      </p:sp>
      <p:sp>
        <p:nvSpPr>
          <p:cNvPr id="3" name="Rectangle 2"/>
          <p:cNvSpPr/>
          <p:nvPr/>
        </p:nvSpPr>
        <p:spPr>
          <a:xfrm>
            <a:off x="181190" y="914443"/>
            <a:ext cx="11769510" cy="1569660"/>
          </a:xfrm>
          <a:prstGeom prst="rect">
            <a:avLst/>
          </a:prstGeom>
          <a:solidFill>
            <a:schemeClr val="accent2">
              <a:lumMod val="40000"/>
              <a:lumOff val="60000"/>
            </a:schemeClr>
          </a:solidFill>
        </p:spPr>
        <p:txBody>
          <a:bodyPr wrap="square">
            <a:spAutoFit/>
          </a:bodyPr>
          <a:lstStyle/>
          <a:p>
            <a:pPr fontAlgn="base"/>
            <a:r>
              <a:rPr lang="nb-NO"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Trường</a:t>
            </a:r>
            <a:r>
              <a:rPr lang="en-US" sz="3200" b="1" dirty="0" smtClean="0">
                <a:latin typeface="Times New Roman" pitchFamily="18" charset="0"/>
                <a:cs typeface="Times New Roman" pitchFamily="18" charset="0"/>
              </a:rPr>
              <a:t> THCS </a:t>
            </a:r>
            <a:r>
              <a:rPr lang="en-US" sz="3200" b="1" dirty="0" err="1" smtClean="0">
                <a:latin typeface="Times New Roman" pitchFamily="18" charset="0"/>
                <a:cs typeface="Times New Roman" pitchFamily="18" charset="0"/>
              </a:rPr>
              <a:t>Quang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Trung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phòng</a:t>
            </a:r>
            <a:r>
              <a:rPr lang="en-US" sz="3200" b="1" dirty="0" smtClean="0">
                <a:latin typeface="Times New Roman" pitchFamily="18" charset="0"/>
                <a:cs typeface="Times New Roman" pitchFamily="18" charset="0"/>
              </a:rPr>
              <a:t> 1 </a:t>
            </a:r>
            <a:r>
              <a:rPr lang="en-US" sz="3200" b="1" dirty="0" err="1" smtClean="0">
                <a:latin typeface="Times New Roman" pitchFamily="18" charset="0"/>
                <a:cs typeface="Times New Roman" pitchFamily="18" charset="0"/>
              </a:rPr>
              <a:t>bộ</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nhưng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sở</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vật</a:t>
            </a:r>
            <a:r>
              <a:rPr lang="en-US" sz="3200" b="1" dirty="0" smtClean="0">
                <a:latin typeface="Times New Roman" pitchFamily="18" charset="0"/>
                <a:cs typeface="Times New Roman" pitchFamily="18" charset="0"/>
              </a:rPr>
              <a:t> chất </a:t>
            </a:r>
            <a:r>
              <a:rPr lang="en-US" sz="3200" b="1" dirty="0" err="1" smtClean="0">
                <a:latin typeface="Times New Roman" pitchFamily="18" charset="0"/>
                <a:cs typeface="Times New Roman" pitchFamily="18" charset="0"/>
              </a:rPr>
              <a:t>nhà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còn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thiếu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lượng</a:t>
            </a:r>
            <a:r>
              <a:rPr lang="en-US" sz="3200" b="1" dirty="0" smtClean="0">
                <a:latin typeface="Times New Roman" pitchFamily="18" charset="0"/>
                <a:cs typeface="Times New Roman" pitchFamily="18" charset="0"/>
              </a:rPr>
              <a:t> HS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1 </a:t>
            </a:r>
            <a:r>
              <a:rPr lang="en-US" sz="3200" b="1" dirty="0" err="1" smtClean="0">
                <a:latin typeface="Times New Roman" pitchFamily="18" charset="0"/>
                <a:cs typeface="Times New Roman" pitchFamily="18" charset="0"/>
              </a:rPr>
              <a:t>lớp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tổ</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chức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nhóm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còn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khăn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5" name="Rectangle 4"/>
          <p:cNvSpPr/>
          <p:nvPr/>
        </p:nvSpPr>
        <p:spPr>
          <a:xfrm>
            <a:off x="181190" y="2629425"/>
            <a:ext cx="11769510" cy="2554545"/>
          </a:xfrm>
          <a:prstGeom prst="rect">
            <a:avLst/>
          </a:prstGeom>
          <a:solidFill>
            <a:schemeClr val="accent2">
              <a:lumMod val="40000"/>
              <a:lumOff val="60000"/>
            </a:schemeClr>
          </a:solidFill>
        </p:spPr>
        <p:txBody>
          <a:bodyPr wrap="square">
            <a:spAutoFit/>
          </a:bodyPr>
          <a:lstStyle/>
          <a:p>
            <a:pPr fontAlgn="base"/>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Năm</a:t>
            </a:r>
            <a:r>
              <a:rPr lang="en-US" sz="3200" b="1" dirty="0" smtClean="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học</a:t>
            </a:r>
            <a:r>
              <a:rPr lang="en-US" sz="3200" b="1" dirty="0">
                <a:latin typeface="Times New Roman" panose="02020603050405020304" pitchFamily="18" charset="0"/>
                <a:ea typeface="Times New Roman" panose="02020603050405020304" pitchFamily="18" charset="0"/>
              </a:rPr>
              <a:t> 2021 – 2022 </a:t>
            </a:r>
            <a:r>
              <a:rPr lang="en-US" sz="3200" b="1" dirty="0" err="1">
                <a:latin typeface="Times New Roman" panose="02020603050405020304" pitchFamily="18" charset="0"/>
                <a:ea typeface="Times New Roman" panose="02020603050405020304" pitchFamily="18" charset="0"/>
              </a:rPr>
              <a:t>tôi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được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phân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công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giảng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dạy</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lớp</a:t>
            </a:r>
            <a:r>
              <a:rPr lang="en-US" sz="3200" b="1" dirty="0">
                <a:latin typeface="Times New Roman" panose="02020603050405020304" pitchFamily="18" charset="0"/>
                <a:ea typeface="Times New Roman" panose="02020603050405020304" pitchFamily="18" charset="0"/>
              </a:rPr>
              <a:t> 6D6 (</a:t>
            </a:r>
            <a:r>
              <a:rPr lang="en-US" sz="3200" b="1" dirty="0" err="1">
                <a:latin typeface="Times New Roman" panose="02020603050405020304" pitchFamily="18" charset="0"/>
                <a:ea typeface="Times New Roman" panose="02020603050405020304" pitchFamily="18" charset="0"/>
              </a:rPr>
              <a:t>sĩ</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số</a:t>
            </a:r>
            <a:r>
              <a:rPr lang="en-US" sz="3200" b="1" dirty="0">
                <a:latin typeface="Times New Roman" panose="02020603050405020304" pitchFamily="18" charset="0"/>
                <a:ea typeface="Times New Roman" panose="02020603050405020304" pitchFamily="18" charset="0"/>
              </a:rPr>
              <a:t> 47 </a:t>
            </a:r>
            <a:r>
              <a:rPr lang="en-US" sz="3200" b="1" dirty="0" err="1">
                <a:latin typeface="Times New Roman" panose="02020603050405020304" pitchFamily="18" charset="0"/>
                <a:ea typeface="Times New Roman" panose="02020603050405020304" pitchFamily="18" charset="0"/>
              </a:rPr>
              <a:t>học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sinh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em</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có</a:t>
            </a:r>
            <a:r>
              <a:rPr lang="en-US" sz="3200" b="1" dirty="0">
                <a:latin typeface="Times New Roman" panose="02020603050405020304" pitchFamily="18" charset="0"/>
                <a:ea typeface="Times New Roman" panose="02020603050405020304" pitchFamily="18" charset="0"/>
              </a:rPr>
              <a:t> ý </a:t>
            </a:r>
            <a:r>
              <a:rPr lang="en-US" sz="3200" b="1" dirty="0" err="1">
                <a:latin typeface="Times New Roman" panose="02020603050405020304" pitchFamily="18" charset="0"/>
                <a:ea typeface="Times New Roman" panose="02020603050405020304" pitchFamily="18" charset="0"/>
              </a:rPr>
              <a:t>thức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học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tập</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tương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đối</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tốt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Tuy</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nhiên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em</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chưa</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thực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sự</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yếu</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thích</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môn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học</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m</a:t>
            </a:r>
            <a:r>
              <a:rPr lang="en-US" sz="3200" b="1" dirty="0" err="1">
                <a:latin typeface="Times New Roman" panose="02020603050405020304" pitchFamily="18" charset="0"/>
                <a:ea typeface="Calibri" panose="020F0502020204030204" pitchFamily="34" charset="0"/>
              </a:rPr>
              <a:t>ột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số</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học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sinh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còn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chưa</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tích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cực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chủ</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động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trọng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việc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học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tập</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một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số</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học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sinh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vẫn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còn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ngồi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học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theo</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lối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thụ</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động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thiếu</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sáng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tạo</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58233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65313" y="128404"/>
            <a:ext cx="8273122" cy="880431"/>
          </a:xfrm>
          <a:prstGeom prst="rect">
            <a:avLst/>
          </a:prstGeom>
          <a:no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latin typeface="Times New Roman" pitchFamily="18" charset="0"/>
                <a:ea typeface="Times New Roman" panose="02020603050405020304" pitchFamily="18" charset="0"/>
                <a:cs typeface="Times New Roman" pitchFamily="18" charset="0"/>
              </a:rPr>
              <a:t>3. </a:t>
            </a:r>
            <a:r>
              <a:rPr lang="en-US" sz="4000" b="1" dirty="0" err="1" smtClean="0">
                <a:latin typeface="Times New Roman" pitchFamily="18" charset="0"/>
                <a:ea typeface="Times New Roman" panose="02020603050405020304" pitchFamily="18" charset="0"/>
                <a:cs typeface="Times New Roman" pitchFamily="18" charset="0"/>
              </a:rPr>
              <a:t>Các</a:t>
            </a:r>
            <a:r>
              <a:rPr lang="en-US" sz="4000" b="1" dirty="0" smtClean="0">
                <a:latin typeface="Times New Roman" pitchFamily="18" charset="0"/>
                <a:ea typeface="Times New Roman" panose="02020603050405020304" pitchFamily="18" charset="0"/>
                <a:cs typeface="Times New Roman" pitchFamily="18" charset="0"/>
              </a:rPr>
              <a:t> </a:t>
            </a:r>
            <a:r>
              <a:rPr lang="en-US" sz="4000" b="1" dirty="0" err="1" smtClean="0">
                <a:latin typeface="Times New Roman" pitchFamily="18" charset="0"/>
                <a:ea typeface="Times New Roman" panose="02020603050405020304" pitchFamily="18" charset="0"/>
                <a:cs typeface="Times New Roman" pitchFamily="18" charset="0"/>
              </a:rPr>
              <a:t>biện</a:t>
            </a:r>
            <a:r>
              <a:rPr lang="en-US" sz="4000" b="1" dirty="0" smtClean="0">
                <a:latin typeface="Times New Roman" pitchFamily="18" charset="0"/>
                <a:ea typeface="Times New Roman" panose="02020603050405020304" pitchFamily="18" charset="0"/>
                <a:cs typeface="Times New Roman" pitchFamily="18" charset="0"/>
              </a:rPr>
              <a:t> </a:t>
            </a:r>
            <a:r>
              <a:rPr lang="en-US" sz="4000" b="1" dirty="0" err="1" smtClean="0">
                <a:latin typeface="Times New Roman" pitchFamily="18" charset="0"/>
                <a:cs typeface="Times New Roman" pitchFamily="18" charset="0"/>
              </a:rPr>
              <a:t>pháp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thực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hiện</a:t>
            </a:r>
            <a:endParaRPr lang="en-US" sz="4000" b="1" dirty="0">
              <a:latin typeface="Times New Roman" pitchFamily="18" charset="0"/>
              <a:cs typeface="Times New Roman" pitchFamily="18" charset="0"/>
            </a:endParaRPr>
          </a:p>
          <a:p>
            <a:pPr algn="l"/>
            <a:endParaRPr lang="en-US" altLang="en-US" sz="3600" b="1" dirty="0">
              <a:solidFill>
                <a:srgbClr val="002060"/>
              </a:solidFill>
              <a:latin typeface="Times New Roman" pitchFamily="18" charset="0"/>
              <a:cs typeface="Times New Roman" pitchFamily="18" charset="0"/>
            </a:endParaRPr>
          </a:p>
        </p:txBody>
      </p:sp>
      <p:sp>
        <p:nvSpPr>
          <p:cNvPr id="13" name="Rounded Rectangle 12"/>
          <p:cNvSpPr/>
          <p:nvPr/>
        </p:nvSpPr>
        <p:spPr>
          <a:xfrm>
            <a:off x="2218267" y="852051"/>
            <a:ext cx="9110133" cy="198008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latin typeface="Times New Roman" panose="02020603050405020304" pitchFamily="18" charset="0"/>
                <a:cs typeface="Times New Roman" panose="02020603050405020304" pitchFamily="18" charset="0"/>
              </a:rPr>
              <a:t>Biện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1: </a:t>
            </a:r>
            <a:r>
              <a:rPr lang="en-GB" sz="3200" b="1" i="1" dirty="0" err="1">
                <a:latin typeface="Times New Roman" panose="02020603050405020304" pitchFamily="18" charset="0"/>
                <a:cs typeface="Times New Roman" panose="02020603050405020304" pitchFamily="18" charset="0"/>
              </a:rPr>
              <a:t>Tích</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cực</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sinh</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hoạt</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chuyên</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môn</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theo</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hướng</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nghiên</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cứu</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bài</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học</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môn</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Khoa</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học</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tự</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nhiên</a:t>
            </a:r>
            <a:r>
              <a:rPr lang="en-GB" sz="3200" b="1" i="1" dirty="0">
                <a:latin typeface="Times New Roman" panose="02020603050405020304" pitchFamily="18" charset="0"/>
                <a:cs typeface="Times New Roman" panose="02020603050405020304" pitchFamily="18" charset="0"/>
              </a:rPr>
              <a:t> 6 </a:t>
            </a:r>
            <a:r>
              <a:rPr lang="en-GB" sz="3200" b="1" i="1" dirty="0" err="1">
                <a:latin typeface="Times New Roman" panose="02020603050405020304" pitchFamily="18" charset="0"/>
                <a:cs typeface="Times New Roman" panose="02020603050405020304" pitchFamily="18" charset="0"/>
              </a:rPr>
              <a:t>theo</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kế</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hoạch</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giáo</a:t>
            </a:r>
            <a:r>
              <a:rPr lang="en-GB" sz="3200" b="1" i="1" dirty="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dục</a:t>
            </a:r>
            <a:r>
              <a:rPr lang="en-GB" sz="3200" b="1" i="1" dirty="0">
                <a:latin typeface="Times New Roman" panose="02020603050405020304" pitchFamily="18" charset="0"/>
                <a:cs typeface="Times New Roman" panose="02020603050405020304" pitchFamily="18" charset="0"/>
              </a:rPr>
              <a:t> </a:t>
            </a:r>
            <a:r>
              <a:rPr lang="en-GB" sz="3200" b="1" i="1" dirty="0" smtClean="0">
                <a:latin typeface="Times New Roman" panose="02020603050405020304" pitchFamily="18" charset="0"/>
                <a:cs typeface="Times New Roman" panose="02020603050405020304" pitchFamily="18" charset="0"/>
              </a:rPr>
              <a:t>STEM</a:t>
            </a:r>
          </a:p>
        </p:txBody>
      </p:sp>
      <p:grpSp>
        <p:nvGrpSpPr>
          <p:cNvPr id="9" name="Group 8"/>
          <p:cNvGrpSpPr/>
          <p:nvPr/>
        </p:nvGrpSpPr>
        <p:grpSpPr>
          <a:xfrm>
            <a:off x="0" y="1333500"/>
            <a:ext cx="1548062" cy="4522873"/>
            <a:chOff x="563758" y="1098204"/>
            <a:chExt cx="2189527" cy="5006864"/>
          </a:xfrm>
        </p:grpSpPr>
        <p:grpSp>
          <p:nvGrpSpPr>
            <p:cNvPr id="10" name="Group 9">
              <a:extLst>
                <a:ext uri="{FF2B5EF4-FFF2-40B4-BE49-F238E27FC236}">
                  <a16:creationId xmlns="" xmlns:a16="http://schemas.microsoft.com/office/drawing/2014/main" id="{B7567151-C81C-9348-A420-4FC97C56868B}"/>
                </a:ext>
              </a:extLst>
            </p:cNvPr>
            <p:cNvGrpSpPr/>
            <p:nvPr/>
          </p:nvGrpSpPr>
          <p:grpSpPr>
            <a:xfrm>
              <a:off x="563758" y="1098204"/>
              <a:ext cx="2189527" cy="993453"/>
              <a:chOff x="3141588" y="1090112"/>
              <a:chExt cx="2189527" cy="993453"/>
            </a:xfrm>
          </p:grpSpPr>
          <p:pic>
            <p:nvPicPr>
              <p:cNvPr id="23" name="Picture 22">
                <a:extLst>
                  <a:ext uri="{FF2B5EF4-FFF2-40B4-BE49-F238E27FC236}">
                    <a16:creationId xmlns="" xmlns:a16="http://schemas.microsoft.com/office/drawing/2014/main" id="{504404F1-8029-034A-A12A-9941307F8663}"/>
                  </a:ext>
                </a:extLst>
              </p:cNvPr>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a:extLst>
                  <a:ext uri="{FF2B5EF4-FFF2-40B4-BE49-F238E27FC236}">
                    <a16:creationId xmlns="" xmlns:a16="http://schemas.microsoft.com/office/drawing/2014/main" id="{7953E840-7D73-7847-9F25-705CA02E4009}"/>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p:blipFill>
            <p:spPr>
              <a:xfrm>
                <a:off x="3572393" y="1693522"/>
                <a:ext cx="836599" cy="386631"/>
              </a:xfrm>
              <a:prstGeom prst="rect">
                <a:avLst/>
              </a:prstGeom>
            </p:spPr>
          </p:pic>
        </p:grpSp>
        <p:grpSp>
          <p:nvGrpSpPr>
            <p:cNvPr id="11" name="Group 10">
              <a:extLst>
                <a:ext uri="{FF2B5EF4-FFF2-40B4-BE49-F238E27FC236}">
                  <a16:creationId xmlns="" xmlns:a16="http://schemas.microsoft.com/office/drawing/2014/main" id="{2CB13730-CCEB-ED4E-8A06-A9022EAE042B}"/>
                </a:ext>
              </a:extLst>
            </p:cNvPr>
            <p:cNvGrpSpPr/>
            <p:nvPr/>
          </p:nvGrpSpPr>
          <p:grpSpPr>
            <a:xfrm>
              <a:off x="563758" y="2087515"/>
              <a:ext cx="2189527" cy="1001970"/>
              <a:chOff x="3141588" y="2079423"/>
              <a:chExt cx="2189527" cy="1001970"/>
            </a:xfrm>
          </p:grpSpPr>
          <p:pic>
            <p:nvPicPr>
              <p:cNvPr id="21" name="Picture 20">
                <a:extLst>
                  <a:ext uri="{FF2B5EF4-FFF2-40B4-BE49-F238E27FC236}">
                    <a16:creationId xmlns="" xmlns:a16="http://schemas.microsoft.com/office/drawing/2014/main" id="{173C1D28-2416-2646-874E-F1E225DF3D29}"/>
                  </a:ext>
                </a:extLst>
              </p:cNvPr>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a:extLst>
                  <a:ext uri="{FF2B5EF4-FFF2-40B4-BE49-F238E27FC236}">
                    <a16:creationId xmlns="" xmlns:a16="http://schemas.microsoft.com/office/drawing/2014/main" id="{43B432DF-997D-2F43-BDE6-68AE67F6E4F6}"/>
                  </a:ext>
                </a:extLst>
              </p:cNvPr>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p:blipFill>
            <p:spPr>
              <a:xfrm>
                <a:off x="3572393" y="2079423"/>
                <a:ext cx="836599" cy="993878"/>
              </a:xfrm>
              <a:prstGeom prst="rect">
                <a:avLst/>
              </a:prstGeom>
            </p:spPr>
          </p:pic>
        </p:grpSp>
        <p:grpSp>
          <p:nvGrpSpPr>
            <p:cNvPr id="12" name="Group 11">
              <a:extLst>
                <a:ext uri="{FF2B5EF4-FFF2-40B4-BE49-F238E27FC236}">
                  <a16:creationId xmlns="" xmlns:a16="http://schemas.microsoft.com/office/drawing/2014/main" id="{841F5EAB-542C-CD4C-9B32-267727CED88D}"/>
                </a:ext>
              </a:extLst>
            </p:cNvPr>
            <p:cNvGrpSpPr/>
            <p:nvPr/>
          </p:nvGrpSpPr>
          <p:grpSpPr>
            <a:xfrm>
              <a:off x="563758" y="3073301"/>
              <a:ext cx="2189527" cy="1031597"/>
              <a:chOff x="3141588" y="3073301"/>
              <a:chExt cx="2189527" cy="1031597"/>
            </a:xfrm>
          </p:grpSpPr>
          <p:pic>
            <p:nvPicPr>
              <p:cNvPr id="19" name="Picture 18">
                <a:extLst>
                  <a:ext uri="{FF2B5EF4-FFF2-40B4-BE49-F238E27FC236}">
                    <a16:creationId xmlns="" xmlns:a16="http://schemas.microsoft.com/office/drawing/2014/main" id="{4D5950AF-2B9C-724A-9AE4-D6BF3ED48325}"/>
                  </a:ext>
                </a:extLst>
              </p:cNvPr>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a:extLst>
                  <a:ext uri="{FF2B5EF4-FFF2-40B4-BE49-F238E27FC236}">
                    <a16:creationId xmlns="" xmlns:a16="http://schemas.microsoft.com/office/drawing/2014/main" id="{D9717064-7669-514C-AEF7-5347145A47A8}"/>
                  </a:ext>
                </a:extLst>
              </p:cNvPr>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p:blipFill>
            <p:spPr>
              <a:xfrm>
                <a:off x="3572393" y="3073301"/>
                <a:ext cx="836599" cy="216878"/>
              </a:xfrm>
              <a:prstGeom prst="rect">
                <a:avLst/>
              </a:prstGeom>
            </p:spPr>
          </p:pic>
        </p:grpSp>
        <p:pic>
          <p:nvPicPr>
            <p:cNvPr id="14" name="Picture 13">
              <a:extLst>
                <a:ext uri="{FF2B5EF4-FFF2-40B4-BE49-F238E27FC236}">
                  <a16:creationId xmlns="" xmlns:a16="http://schemas.microsoft.com/office/drawing/2014/main" id="{3966C3FD-0AE0-6043-BC29-C37B080FF52C}"/>
                </a:ext>
              </a:extLst>
            </p:cNvPr>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a:extLst>
                <a:ext uri="{FF2B5EF4-FFF2-40B4-BE49-F238E27FC236}">
                  <a16:creationId xmlns="" xmlns:a16="http://schemas.microsoft.com/office/drawing/2014/main" id="{F0D8289E-11B6-BE4B-AA37-CEF9E0D514D7}"/>
                </a:ext>
              </a:extLst>
            </p:cNvPr>
            <p:cNvPicPr>
              <a:picLocks noChangeAspect="1"/>
            </p:cNvPicPr>
            <p:nvPr/>
          </p:nvPicPr>
          <p:blipFill rotWithShape="1">
            <a:blip r:embed="rId13">
              <a:duotone>
                <a:prstClr val="black"/>
                <a:srgbClr val="0432FF">
                  <a:tint val="45000"/>
                  <a:satMod val="400000"/>
                </a:srgbClr>
              </a:duotone>
              <a:alphaModFix/>
              <a:extLst>
                <a:ext uri="{28A0092B-C50C-407E-A947-70E740481C1C}">
                  <a14:useLocalDpi xmlns:a14="http://schemas.microsoft.com/office/drawing/2010/main" val="0"/>
                </a:ext>
              </a:extLst>
            </a:blip>
            <a:src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
        <p:nvSpPr>
          <p:cNvPr id="17" name="Rounded Rectangle 16"/>
          <p:cNvSpPr/>
          <p:nvPr/>
        </p:nvSpPr>
        <p:spPr>
          <a:xfrm>
            <a:off x="2218267" y="3117673"/>
            <a:ext cx="8974666" cy="33169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 </a:t>
            </a:r>
            <a:r>
              <a:rPr lang="en-US" sz="3200" b="1" dirty="0" err="1" smtClean="0">
                <a:latin typeface="Times New Roman" panose="02020603050405020304" pitchFamily="18" charset="0"/>
                <a:cs typeface="Times New Roman" panose="02020603050405020304" pitchFamily="18" charset="0"/>
              </a:rPr>
              <a:t>Cụ</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buổi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STEM, </a:t>
            </a:r>
            <a:r>
              <a:rPr lang="en-US" sz="3200" b="1" dirty="0" err="1">
                <a:latin typeface="Times New Roman" panose="02020603050405020304" pitchFamily="18" charset="0"/>
                <a:cs typeface="Times New Roman" panose="02020603050405020304" pitchFamily="18" charset="0"/>
              </a:rPr>
              <a:t>phân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chuẩn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giờ</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rút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bài</a:t>
            </a:r>
            <a:r>
              <a:rPr lang="en-GB" sz="3200" b="1" dirty="0">
                <a:latin typeface="Times New Roman" panose="02020603050405020304" pitchFamily="18" charset="0"/>
                <a:cs typeface="Times New Roman" panose="02020603050405020304" pitchFamily="18" charset="0"/>
              </a:rPr>
              <a:t> </a:t>
            </a:r>
            <a:r>
              <a:rPr lang="en-GB" sz="3200" b="1" dirty="0" err="1">
                <a:latin typeface="Times New Roman" panose="02020603050405020304" pitchFamily="18" charset="0"/>
                <a:cs typeface="Times New Roman" panose="02020603050405020304" pitchFamily="18" charset="0"/>
              </a:rPr>
              <a:t>học</a:t>
            </a:r>
            <a:r>
              <a:rPr lang="en-GB" sz="3200" b="1" dirty="0">
                <a:latin typeface="Times New Roman" panose="02020603050405020304" pitchFamily="18" charset="0"/>
                <a:cs typeface="Times New Roman" panose="02020603050405020304" pitchFamily="18" charset="0"/>
              </a:rPr>
              <a:t> STEM</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222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solidFill>
                  <a:prstClr val="white"/>
                </a:solidFill>
              </a:rPr>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65313" y="128404"/>
            <a:ext cx="8273122" cy="880431"/>
          </a:xfrm>
          <a:prstGeom prst="rect">
            <a:avLst/>
          </a:prstGeom>
          <a:no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prstClr val="black"/>
                </a:solidFill>
                <a:latin typeface="Times New Roman" pitchFamily="18" charset="0"/>
                <a:ea typeface="Times New Roman" panose="02020603050405020304" pitchFamily="18" charset="0"/>
                <a:cs typeface="Times New Roman" pitchFamily="18" charset="0"/>
              </a:rPr>
              <a:t>3. </a:t>
            </a:r>
            <a:r>
              <a:rPr lang="en-US" sz="4000" b="1" dirty="0" err="1" smtClean="0">
                <a:solidFill>
                  <a:prstClr val="black"/>
                </a:solidFill>
                <a:latin typeface="Times New Roman" pitchFamily="18" charset="0"/>
                <a:ea typeface="Times New Roman" panose="02020603050405020304" pitchFamily="18" charset="0"/>
                <a:cs typeface="Times New Roman" pitchFamily="18" charset="0"/>
              </a:rPr>
              <a:t>Các</a:t>
            </a:r>
            <a:r>
              <a:rPr lang="en-US" sz="4000" b="1" dirty="0" smtClean="0">
                <a:solidFill>
                  <a:prstClr val="black"/>
                </a:solidFill>
                <a:latin typeface="Times New Roman" pitchFamily="18" charset="0"/>
                <a:ea typeface="Times New Roman" panose="02020603050405020304" pitchFamily="18" charset="0"/>
                <a:cs typeface="Times New Roman" pitchFamily="18" charset="0"/>
              </a:rPr>
              <a:t> </a:t>
            </a:r>
            <a:r>
              <a:rPr lang="en-US" sz="4000" b="1" dirty="0" err="1" smtClean="0">
                <a:solidFill>
                  <a:prstClr val="black"/>
                </a:solidFill>
                <a:latin typeface="Times New Roman" pitchFamily="18" charset="0"/>
                <a:ea typeface="Times New Roman" panose="02020603050405020304" pitchFamily="18" charset="0"/>
                <a:cs typeface="Times New Roman" pitchFamily="18" charset="0"/>
              </a:rPr>
              <a:t>biện</a:t>
            </a:r>
            <a:r>
              <a:rPr lang="en-US" sz="4000" b="1" dirty="0" smtClean="0">
                <a:solidFill>
                  <a:prstClr val="black"/>
                </a:solidFill>
                <a:latin typeface="Times New Roman" pitchFamily="18" charset="0"/>
                <a:ea typeface="Times New Roman" panose="02020603050405020304"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pháp</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thực</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hiện</a:t>
            </a:r>
            <a:endParaRPr lang="en-US" sz="4000" b="1" dirty="0">
              <a:solidFill>
                <a:prstClr val="black"/>
              </a:solidFill>
              <a:latin typeface="Times New Roman" pitchFamily="18" charset="0"/>
              <a:cs typeface="Times New Roman" pitchFamily="18" charset="0"/>
            </a:endParaRPr>
          </a:p>
          <a:p>
            <a:pPr algn="l"/>
            <a:endParaRPr lang="en-US" altLang="en-US" sz="3600" b="1" dirty="0">
              <a:solidFill>
                <a:srgbClr val="002060"/>
              </a:solidFill>
              <a:latin typeface="Times New Roman" pitchFamily="18" charset="0"/>
              <a:cs typeface="Times New Roman" pitchFamily="18" charset="0"/>
            </a:endParaRPr>
          </a:p>
        </p:txBody>
      </p:sp>
      <p:grpSp>
        <p:nvGrpSpPr>
          <p:cNvPr id="9" name="Group 8"/>
          <p:cNvGrpSpPr/>
          <p:nvPr/>
        </p:nvGrpSpPr>
        <p:grpSpPr>
          <a:xfrm>
            <a:off x="0" y="1333500"/>
            <a:ext cx="1548062" cy="4522873"/>
            <a:chOff x="563758" y="1098204"/>
            <a:chExt cx="2189527" cy="5006864"/>
          </a:xfrm>
        </p:grpSpPr>
        <p:grpSp>
          <p:nvGrpSpPr>
            <p:cNvPr id="10" name="Group 9">
              <a:extLst>
                <a:ext uri="{FF2B5EF4-FFF2-40B4-BE49-F238E27FC236}">
                  <a16:creationId xmlns="" xmlns:a16="http://schemas.microsoft.com/office/drawing/2014/main" id="{B7567151-C81C-9348-A420-4FC97C56868B}"/>
                </a:ext>
              </a:extLst>
            </p:cNvPr>
            <p:cNvGrpSpPr/>
            <p:nvPr/>
          </p:nvGrpSpPr>
          <p:grpSpPr>
            <a:xfrm>
              <a:off x="563758" y="1098204"/>
              <a:ext cx="2189527" cy="993453"/>
              <a:chOff x="3141588" y="1090112"/>
              <a:chExt cx="2189527" cy="993453"/>
            </a:xfrm>
          </p:grpSpPr>
          <p:pic>
            <p:nvPicPr>
              <p:cNvPr id="23" name="Picture 22">
                <a:extLst>
                  <a:ext uri="{FF2B5EF4-FFF2-40B4-BE49-F238E27FC236}">
                    <a16:creationId xmlns="" xmlns:a16="http://schemas.microsoft.com/office/drawing/2014/main" id="{504404F1-8029-034A-A12A-9941307F8663}"/>
                  </a:ext>
                </a:extLst>
              </p:cNvPr>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a:extLst>
                  <a:ext uri="{FF2B5EF4-FFF2-40B4-BE49-F238E27FC236}">
                    <a16:creationId xmlns="" xmlns:a16="http://schemas.microsoft.com/office/drawing/2014/main" id="{7953E840-7D73-7847-9F25-705CA02E4009}"/>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p:blipFill>
            <p:spPr>
              <a:xfrm>
                <a:off x="3572393" y="1693522"/>
                <a:ext cx="836599" cy="386631"/>
              </a:xfrm>
              <a:prstGeom prst="rect">
                <a:avLst/>
              </a:prstGeom>
            </p:spPr>
          </p:pic>
        </p:grpSp>
        <p:grpSp>
          <p:nvGrpSpPr>
            <p:cNvPr id="11" name="Group 10">
              <a:extLst>
                <a:ext uri="{FF2B5EF4-FFF2-40B4-BE49-F238E27FC236}">
                  <a16:creationId xmlns="" xmlns:a16="http://schemas.microsoft.com/office/drawing/2014/main" id="{2CB13730-CCEB-ED4E-8A06-A9022EAE042B}"/>
                </a:ext>
              </a:extLst>
            </p:cNvPr>
            <p:cNvGrpSpPr/>
            <p:nvPr/>
          </p:nvGrpSpPr>
          <p:grpSpPr>
            <a:xfrm>
              <a:off x="563758" y="2087515"/>
              <a:ext cx="2189527" cy="1001970"/>
              <a:chOff x="3141588" y="2079423"/>
              <a:chExt cx="2189527" cy="1001970"/>
            </a:xfrm>
          </p:grpSpPr>
          <p:pic>
            <p:nvPicPr>
              <p:cNvPr id="21" name="Picture 20">
                <a:extLst>
                  <a:ext uri="{FF2B5EF4-FFF2-40B4-BE49-F238E27FC236}">
                    <a16:creationId xmlns="" xmlns:a16="http://schemas.microsoft.com/office/drawing/2014/main" id="{173C1D28-2416-2646-874E-F1E225DF3D29}"/>
                  </a:ext>
                </a:extLst>
              </p:cNvPr>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a:extLst>
                  <a:ext uri="{FF2B5EF4-FFF2-40B4-BE49-F238E27FC236}">
                    <a16:creationId xmlns="" xmlns:a16="http://schemas.microsoft.com/office/drawing/2014/main" id="{43B432DF-997D-2F43-BDE6-68AE67F6E4F6}"/>
                  </a:ext>
                </a:extLst>
              </p:cNvPr>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p:blipFill>
            <p:spPr>
              <a:xfrm>
                <a:off x="3572393" y="2079423"/>
                <a:ext cx="836599" cy="993878"/>
              </a:xfrm>
              <a:prstGeom prst="rect">
                <a:avLst/>
              </a:prstGeom>
            </p:spPr>
          </p:pic>
        </p:grpSp>
        <p:grpSp>
          <p:nvGrpSpPr>
            <p:cNvPr id="12" name="Group 11">
              <a:extLst>
                <a:ext uri="{FF2B5EF4-FFF2-40B4-BE49-F238E27FC236}">
                  <a16:creationId xmlns="" xmlns:a16="http://schemas.microsoft.com/office/drawing/2014/main" id="{841F5EAB-542C-CD4C-9B32-267727CED88D}"/>
                </a:ext>
              </a:extLst>
            </p:cNvPr>
            <p:cNvGrpSpPr/>
            <p:nvPr/>
          </p:nvGrpSpPr>
          <p:grpSpPr>
            <a:xfrm>
              <a:off x="563758" y="3073301"/>
              <a:ext cx="2189527" cy="1031597"/>
              <a:chOff x="3141588" y="3073301"/>
              <a:chExt cx="2189527" cy="1031597"/>
            </a:xfrm>
          </p:grpSpPr>
          <p:pic>
            <p:nvPicPr>
              <p:cNvPr id="19" name="Picture 18">
                <a:extLst>
                  <a:ext uri="{FF2B5EF4-FFF2-40B4-BE49-F238E27FC236}">
                    <a16:creationId xmlns="" xmlns:a16="http://schemas.microsoft.com/office/drawing/2014/main" id="{4D5950AF-2B9C-724A-9AE4-D6BF3ED48325}"/>
                  </a:ext>
                </a:extLst>
              </p:cNvPr>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a:extLst>
                  <a:ext uri="{FF2B5EF4-FFF2-40B4-BE49-F238E27FC236}">
                    <a16:creationId xmlns="" xmlns:a16="http://schemas.microsoft.com/office/drawing/2014/main" id="{D9717064-7669-514C-AEF7-5347145A47A8}"/>
                  </a:ext>
                </a:extLst>
              </p:cNvPr>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p:blipFill>
            <p:spPr>
              <a:xfrm>
                <a:off x="3572393" y="3073301"/>
                <a:ext cx="836599" cy="216878"/>
              </a:xfrm>
              <a:prstGeom prst="rect">
                <a:avLst/>
              </a:prstGeom>
            </p:spPr>
          </p:pic>
        </p:grpSp>
        <p:pic>
          <p:nvPicPr>
            <p:cNvPr id="14" name="Picture 13">
              <a:extLst>
                <a:ext uri="{FF2B5EF4-FFF2-40B4-BE49-F238E27FC236}">
                  <a16:creationId xmlns="" xmlns:a16="http://schemas.microsoft.com/office/drawing/2014/main" id="{3966C3FD-0AE0-6043-BC29-C37B080FF52C}"/>
                </a:ext>
              </a:extLst>
            </p:cNvPr>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a:extLst>
                <a:ext uri="{FF2B5EF4-FFF2-40B4-BE49-F238E27FC236}">
                  <a16:creationId xmlns="" xmlns:a16="http://schemas.microsoft.com/office/drawing/2014/main" id="{F0D8289E-11B6-BE4B-AA37-CEF9E0D514D7}"/>
                </a:ext>
              </a:extLst>
            </p:cNvPr>
            <p:cNvPicPr>
              <a:picLocks noChangeAspect="1"/>
            </p:cNvPicPr>
            <p:nvPr/>
          </p:nvPicPr>
          <p:blipFill rotWithShape="1">
            <a:blip r:embed="rId13">
              <a:duotone>
                <a:prstClr val="black"/>
                <a:srgbClr val="0432FF">
                  <a:tint val="45000"/>
                  <a:satMod val="400000"/>
                </a:srgbClr>
              </a:duotone>
              <a:alphaModFix/>
              <a:extLst>
                <a:ext uri="{28A0092B-C50C-407E-A947-70E740481C1C}">
                  <a14:useLocalDpi xmlns:a14="http://schemas.microsoft.com/office/drawing/2010/main" val="0"/>
                </a:ext>
              </a:extLst>
            </a:blip>
            <a:src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
        <p:nvSpPr>
          <p:cNvPr id="17" name="Rounded Rectangle 16"/>
          <p:cNvSpPr/>
          <p:nvPr/>
        </p:nvSpPr>
        <p:spPr>
          <a:xfrm>
            <a:off x="1548062" y="933220"/>
            <a:ext cx="9831138" cy="198008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solidFill>
                  <a:prstClr val="white"/>
                </a:solidFill>
                <a:latin typeface="Times New Roman" panose="02020603050405020304" pitchFamily="18" charset="0"/>
                <a:cs typeface="Times New Roman" panose="02020603050405020304" pitchFamily="18" charset="0"/>
              </a:rPr>
              <a:t>Biện</a:t>
            </a:r>
            <a:r>
              <a:rPr lang="en-US" sz="3200" b="1" dirty="0" smtClean="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pháp</a:t>
            </a:r>
            <a:r>
              <a:rPr lang="en-US" sz="3200" b="1" dirty="0">
                <a:solidFill>
                  <a:prstClr val="white"/>
                </a:solidFill>
                <a:latin typeface="Times New Roman" panose="02020603050405020304" pitchFamily="18" charset="0"/>
                <a:cs typeface="Times New Roman" panose="02020603050405020304" pitchFamily="18" charset="0"/>
              </a:rPr>
              <a:t> 2: </a:t>
            </a:r>
            <a:r>
              <a:rPr lang="en-US" sz="3200" b="1" i="1" dirty="0" err="1">
                <a:solidFill>
                  <a:prstClr val="white"/>
                </a:solidFill>
                <a:latin typeface="Times New Roman" panose="02020603050405020304" pitchFamily="18" charset="0"/>
                <a:cs typeface="Times New Roman" panose="02020603050405020304" pitchFamily="18" charset="0"/>
              </a:rPr>
              <a:t>Chủ</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động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thay</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đổi</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linh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hoạt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kế</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hoạch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thực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hiện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chương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trình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phù</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hợp</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với</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kế</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hoạch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giáo</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dục</a:t>
            </a:r>
            <a:r>
              <a:rPr lang="en-US" sz="3200" b="1" i="1" dirty="0">
                <a:solidFill>
                  <a:prstClr val="white"/>
                </a:solidFill>
                <a:latin typeface="Times New Roman" panose="02020603050405020304" pitchFamily="18" charset="0"/>
                <a:cs typeface="Times New Roman" panose="02020603050405020304" pitchFamily="18" charset="0"/>
              </a:rPr>
              <a:t> Stem </a:t>
            </a:r>
            <a:r>
              <a:rPr lang="en-US" sz="3200" b="1" i="1" dirty="0" err="1">
                <a:solidFill>
                  <a:prstClr val="white"/>
                </a:solidFill>
                <a:latin typeface="Times New Roman" panose="02020603050405020304" pitchFamily="18" charset="0"/>
                <a:cs typeface="Times New Roman" panose="02020603050405020304" pitchFamily="18" charset="0"/>
              </a:rPr>
              <a:t>và</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tình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hình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thực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tế</a:t>
            </a:r>
            <a:r>
              <a:rPr lang="en-US" sz="3200" b="1" i="1" dirty="0">
                <a:solidFill>
                  <a:prstClr val="white"/>
                </a:solidFill>
                <a:latin typeface="Times New Roman" panose="02020603050405020304" pitchFamily="18" charset="0"/>
                <a:cs typeface="Times New Roman" panose="02020603050405020304" pitchFamily="18" charset="0"/>
              </a:rPr>
              <a:t>. </a:t>
            </a:r>
            <a:endParaRPr lang="en-GB" sz="3200" b="1" i="1" dirty="0" smtClean="0">
              <a:solidFill>
                <a:prstClr val="white"/>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1548062" y="3313586"/>
            <a:ext cx="9831138" cy="29009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vi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sữa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kì</a:t>
            </a:r>
            <a:r>
              <a:rPr lang="en-US" sz="3200" b="1" dirty="0">
                <a:latin typeface="Times New Roman" panose="02020603050405020304" pitchFamily="18" charset="0"/>
                <a:cs typeface="Times New Roman" panose="02020603050405020304" pitchFamily="18" charset="0"/>
              </a:rPr>
              <a:t> II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KHTN 6, </a:t>
            </a:r>
            <a:r>
              <a:rPr lang="en-US" sz="3200" b="1" dirty="0" err="1">
                <a:latin typeface="Times New Roman" panose="02020603050405020304" pitchFamily="18" charset="0"/>
                <a:cs typeface="Times New Roman" panose="02020603050405020304" pitchFamily="18" charset="0"/>
              </a:rPr>
              <a:t>chung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gọi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sữa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men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nhiên</a:t>
            </a: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gồm</a:t>
            </a:r>
            <a:r>
              <a:rPr lang="en-US" sz="3200" b="1" dirty="0">
                <a:latin typeface="Times New Roman" panose="02020603050405020304" pitchFamily="18" charset="0"/>
                <a:cs typeface="Times New Roman" panose="02020603050405020304" pitchFamily="18" charset="0"/>
              </a:rPr>
              <a:t> 3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0293680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Hình tự do: Hình 10">
            <a:extLst>
              <a:ext uri="{FF2B5EF4-FFF2-40B4-BE49-F238E27FC236}">
                <a16:creationId xmlns:a16="http://schemas.microsoft.com/office/drawing/2014/main" xmlns="" id="{1050419E-1A17-4FC9-9D3C-90A8AF5BBE19}"/>
              </a:ext>
            </a:extLst>
          </p:cNvPr>
          <p:cNvSpPr/>
          <p:nvPr/>
        </p:nvSpPr>
        <p:spPr>
          <a:xfrm>
            <a:off x="1294855" y="5448895"/>
            <a:ext cx="605899" cy="1199271"/>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59" name="Hình chữ nhật 39">
            <a:extLst>
              <a:ext uri="{FF2B5EF4-FFF2-40B4-BE49-F238E27FC236}">
                <a16:creationId xmlns:a16="http://schemas.microsoft.com/office/drawing/2014/main" xmlns="" id="{D067E59D-A33E-4A42-A070-B073132E3EA6}"/>
              </a:ext>
            </a:extLst>
          </p:cNvPr>
          <p:cNvSpPr/>
          <p:nvPr/>
        </p:nvSpPr>
        <p:spPr>
          <a:xfrm>
            <a:off x="10803125" y="2586187"/>
            <a:ext cx="341799" cy="165762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60" name="Hình Bầu dục 17">
            <a:extLst>
              <a:ext uri="{FF2B5EF4-FFF2-40B4-BE49-F238E27FC236}">
                <a16:creationId xmlns:a16="http://schemas.microsoft.com/office/drawing/2014/main" xmlns="" id="{7C5CF3FC-38B2-4C72-B4D8-DF845A0F7806}"/>
              </a:ext>
            </a:extLst>
          </p:cNvPr>
          <p:cNvSpPr/>
          <p:nvPr/>
        </p:nvSpPr>
        <p:spPr>
          <a:xfrm>
            <a:off x="8331379" y="2471925"/>
            <a:ext cx="2070122" cy="2159983"/>
          </a:xfrm>
          <a:prstGeom prst="ellipse">
            <a:avLst/>
          </a:prstGeom>
          <a:solidFill>
            <a:srgbClr val="7030A0"/>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61" name="Nhóm 23">
            <a:extLst>
              <a:ext uri="{FF2B5EF4-FFF2-40B4-BE49-F238E27FC236}">
                <a16:creationId xmlns:a16="http://schemas.microsoft.com/office/drawing/2014/main" xmlns="" id="{B1AE9BC1-E1C4-42F9-9278-366CC952EB92}"/>
              </a:ext>
            </a:extLst>
          </p:cNvPr>
          <p:cNvGrpSpPr/>
          <p:nvPr/>
        </p:nvGrpSpPr>
        <p:grpSpPr>
          <a:xfrm>
            <a:off x="10169038" y="2393371"/>
            <a:ext cx="752962" cy="2173249"/>
            <a:chOff x="7345680" y="5105400"/>
            <a:chExt cx="472440" cy="1592580"/>
          </a:xfrm>
          <a:solidFill>
            <a:schemeClr val="bg2">
              <a:lumMod val="50000"/>
            </a:schemeClr>
          </a:solidFill>
        </p:grpSpPr>
        <p:sp>
          <p:nvSpPr>
            <p:cNvPr id="62" name="Hình chữ nhật 24">
              <a:extLst>
                <a:ext uri="{FF2B5EF4-FFF2-40B4-BE49-F238E27FC236}">
                  <a16:creationId xmlns:a16="http://schemas.microsoft.com/office/drawing/2014/main" xmlns="" id="{8194BC9A-A3BE-4247-B400-01786325391B}"/>
                </a:ext>
              </a:extLst>
            </p:cNvPr>
            <p:cNvSpPr/>
            <p:nvPr/>
          </p:nvSpPr>
          <p:spPr>
            <a:xfrm>
              <a:off x="7345680" y="5326380"/>
              <a:ext cx="213360" cy="1234440"/>
            </a:xfrm>
            <a:prstGeom prst="rect">
              <a:avLst/>
            </a:prstGeom>
            <a:grpFill/>
            <a:ln>
              <a:noFill/>
            </a:ln>
            <a:effectLst>
              <a:outerShdw blurRad="762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63" name="Hình chữ nhật 25">
              <a:extLst>
                <a:ext uri="{FF2B5EF4-FFF2-40B4-BE49-F238E27FC236}">
                  <a16:creationId xmlns:a16="http://schemas.microsoft.com/office/drawing/2014/main" xmlns="" id="{E727FFF3-982A-4401-A5AF-653CB27009E0}"/>
                </a:ext>
              </a:extLst>
            </p:cNvPr>
            <p:cNvSpPr/>
            <p:nvPr/>
          </p:nvSpPr>
          <p:spPr>
            <a:xfrm>
              <a:off x="7345680" y="51054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sp>
        <p:nvSpPr>
          <p:cNvPr id="64" name="Hộp Văn bản 43">
            <a:extLst>
              <a:ext uri="{FF2B5EF4-FFF2-40B4-BE49-F238E27FC236}">
                <a16:creationId xmlns:a16="http://schemas.microsoft.com/office/drawing/2014/main" xmlns="" id="{E79D753A-D37C-437A-A9F9-432E09682813}"/>
              </a:ext>
            </a:extLst>
          </p:cNvPr>
          <p:cNvSpPr txBox="1"/>
          <p:nvPr/>
        </p:nvSpPr>
        <p:spPr>
          <a:xfrm>
            <a:off x="11057468" y="2831687"/>
            <a:ext cx="2181608" cy="1200329"/>
          </a:xfrm>
          <a:prstGeom prst="rect">
            <a:avLst/>
          </a:prstGeom>
          <a:noFill/>
        </p:spPr>
        <p:txBody>
          <a:bodyPr wrap="square" rtlCol="0">
            <a:spAutoFit/>
          </a:bodyPr>
          <a:lstStyle/>
          <a:p>
            <a:r>
              <a:rPr lang="en-BZ" sz="7200" b="1" dirty="0" smtClean="0">
                <a:solidFill>
                  <a:srgbClr val="CC66FF"/>
                </a:solidFill>
                <a:latin typeface="Agency FB" panose="020B0503020202020204" pitchFamily="34" charset="0"/>
              </a:rPr>
              <a:t>02</a:t>
            </a:r>
            <a:endParaRPr lang="en-BZ" sz="7200" b="1" dirty="0">
              <a:solidFill>
                <a:srgbClr val="CC66FF"/>
              </a:solidFill>
              <a:latin typeface="Agency FB" panose="020B0503020202020204" pitchFamily="34" charset="0"/>
            </a:endParaRPr>
          </a:p>
        </p:txBody>
      </p:sp>
      <p:grpSp>
        <p:nvGrpSpPr>
          <p:cNvPr id="65" name="Nhóm 52">
            <a:extLst>
              <a:ext uri="{FF2B5EF4-FFF2-40B4-BE49-F238E27FC236}">
                <a16:creationId xmlns:a16="http://schemas.microsoft.com/office/drawing/2014/main" xmlns="" id="{A8706235-4D5D-4DAE-BCDC-354865D0184A}"/>
              </a:ext>
            </a:extLst>
          </p:cNvPr>
          <p:cNvGrpSpPr/>
          <p:nvPr/>
        </p:nvGrpSpPr>
        <p:grpSpPr>
          <a:xfrm>
            <a:off x="608275" y="2485655"/>
            <a:ext cx="8679046" cy="3629639"/>
            <a:chOff x="931993" y="2255474"/>
            <a:chExt cx="8486653" cy="1753359"/>
          </a:xfrm>
        </p:grpSpPr>
        <p:sp>
          <p:nvSpPr>
            <p:cNvPr id="66" name="Mũi tên: Hình ngũ giác 40">
              <a:extLst>
                <a:ext uri="{FF2B5EF4-FFF2-40B4-BE49-F238E27FC236}">
                  <a16:creationId xmlns:a16="http://schemas.microsoft.com/office/drawing/2014/main" xmlns="" id="{52BCBF9D-6FCD-416D-B0AE-35D757C88805}"/>
                </a:ext>
              </a:extLst>
            </p:cNvPr>
            <p:cNvSpPr/>
            <p:nvPr/>
          </p:nvSpPr>
          <p:spPr>
            <a:xfrm flipH="1">
              <a:off x="931993" y="2255474"/>
              <a:ext cx="8486653" cy="1044702"/>
            </a:xfrm>
            <a:prstGeom prst="homePlat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a:solidFill>
                  <a:prstClr val="white"/>
                </a:solidFill>
                <a:latin typeface="#9Slide05 Fourth Medium" panose="00000600000000000000" pitchFamily="2" charset="0"/>
              </a:endParaRPr>
            </a:p>
          </p:txBody>
        </p:sp>
        <p:sp>
          <p:nvSpPr>
            <p:cNvPr id="67" name="Hộp Văn bản 48">
              <a:extLst>
                <a:ext uri="{FF2B5EF4-FFF2-40B4-BE49-F238E27FC236}">
                  <a16:creationId xmlns:a16="http://schemas.microsoft.com/office/drawing/2014/main" xmlns="" id="{64A64932-1F06-4CCD-835A-6CB3DEBBA029}"/>
                </a:ext>
              </a:extLst>
            </p:cNvPr>
            <p:cNvSpPr txBox="1"/>
            <p:nvPr/>
          </p:nvSpPr>
          <p:spPr>
            <a:xfrm>
              <a:off x="1957976" y="2299051"/>
              <a:ext cx="7460670" cy="1709782"/>
            </a:xfrm>
            <a:prstGeom prst="rect">
              <a:avLst/>
            </a:prstGeom>
            <a:noFill/>
          </p:spPr>
          <p:txBody>
            <a:bodyPr wrap="square" rtlCol="0">
              <a:spAutoFit/>
            </a:bodyPr>
            <a:lstStyle/>
            <a:p>
              <a:pPr algn="ctr"/>
              <a:r>
                <a:rPr lang="en-US" sz="3200" b="1" u="sng" dirty="0" err="1" smtClean="0">
                  <a:latin typeface="Times New Roman" panose="02020603050405020304" pitchFamily="18" charset="0"/>
                  <a:cs typeface="Times New Roman" panose="02020603050405020304" pitchFamily="18" charset="0"/>
                </a:rPr>
                <a:t>Tiết</a:t>
              </a:r>
              <a:r>
                <a:rPr lang="en-US" sz="3200" b="1" u="sng" dirty="0" smtClean="0">
                  <a:latin typeface="Times New Roman" panose="02020603050405020304" pitchFamily="18" charset="0"/>
                  <a:cs typeface="Times New Roman" panose="02020603050405020304" pitchFamily="18" charset="0"/>
                </a:rPr>
                <a:t> 2</a:t>
              </a:r>
              <a:r>
                <a:rPr lang="en-US" sz="3200" b="1" u="sng"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ctr"/>
              <a:r>
                <a:rPr lang="en-US" sz="3200" b="1" u="sng" dirty="0" err="1">
                  <a:latin typeface="Times New Roman" panose="02020603050405020304" pitchFamily="18" charset="0"/>
                  <a:cs typeface="Times New Roman" panose="02020603050405020304" pitchFamily="18" charset="0"/>
                </a:rPr>
                <a:t>Hoạt</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động</a:t>
              </a:r>
              <a:r>
                <a:rPr lang="en-US" sz="3200" b="1" u="sng" dirty="0">
                  <a:latin typeface="Times New Roman" panose="02020603050405020304" pitchFamily="18" charset="0"/>
                  <a:cs typeface="Times New Roman" panose="02020603050405020304" pitchFamily="18" charset="0"/>
                </a:rPr>
                <a:t> 3</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Báo</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quy</a:t>
              </a:r>
              <a:r>
                <a:rPr lang="en-US" sz="3200" b="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làm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sữa</a:t>
              </a:r>
              <a:r>
                <a:rPr lang="en-US" sz="3200" b="1" i="1" dirty="0">
                  <a:latin typeface="Times New Roman" panose="02020603050405020304" pitchFamily="18" charset="0"/>
                  <a:cs typeface="Times New Roman" panose="02020603050405020304" pitchFamily="18" charset="0"/>
                </a:rPr>
                <a:t> </a:t>
              </a:r>
              <a:endParaRPr lang="en-US" sz="3200" b="1" i="1" dirty="0" smtClean="0">
                <a:latin typeface="Times New Roman" panose="02020603050405020304" pitchFamily="18" charset="0"/>
                <a:cs typeface="Times New Roman" panose="02020603050405020304" pitchFamily="18" charset="0"/>
              </a:endParaRPr>
            </a:p>
            <a:p>
              <a:pPr algn="ctr"/>
              <a:r>
                <a:rPr lang="en-US" sz="3200" b="1" i="1" dirty="0" err="1" smtClean="0">
                  <a:latin typeface="Times New Roman" panose="02020603050405020304" pitchFamily="18" charset="0"/>
                  <a:cs typeface="Times New Roman" panose="02020603050405020304" pitchFamily="18" charset="0"/>
                </a:rPr>
                <a:t>chua</a:t>
              </a:r>
              <a:r>
                <a:rPr lang="en-US" sz="3200" b="1" i="1" dirty="0" smtClean="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lên</a:t>
              </a:r>
              <a:r>
                <a:rPr lang="en-US" sz="3200" b="1" i="1" dirty="0">
                  <a:latin typeface="Times New Roman" panose="02020603050405020304" pitchFamily="18" charset="0"/>
                  <a:cs typeface="Times New Roman" panose="02020603050405020304" pitchFamily="18" charset="0"/>
                </a:rPr>
                <a:t> men </a:t>
              </a:r>
              <a:r>
                <a:rPr lang="en-US" sz="3200" b="1" i="1" dirty="0" err="1">
                  <a:latin typeface="Times New Roman" panose="02020603050405020304" pitchFamily="18" charset="0"/>
                  <a:cs typeface="Times New Roman" panose="02020603050405020304" pitchFamily="18" charset="0"/>
                </a:rPr>
                <a:t>tự</a:t>
              </a:r>
              <a:r>
                <a:rPr lang="en-US" sz="3200" b="1" i="1" dirty="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nhiên</a:t>
              </a:r>
              <a:endParaRPr lang="en-US" sz="3200" b="1" i="1" dirty="0" smtClean="0">
                <a:latin typeface="Times New Roman" panose="02020603050405020304" pitchFamily="18" charset="0"/>
                <a:cs typeface="Times New Roman" panose="02020603050405020304" pitchFamily="18" charset="0"/>
              </a:endParaRPr>
            </a:p>
            <a:p>
              <a:pPr algn="just"/>
              <a:r>
                <a:rPr lang="en-US" sz="3200" b="1" i="1" dirty="0">
                  <a:latin typeface="Times New Roman" panose="02020603050405020304" pitchFamily="18" charset="0"/>
                  <a:cs typeface="Times New Roman" panose="02020603050405020304" pitchFamily="18" charset="0"/>
                </a:rPr>
                <a:t> </a:t>
              </a:r>
              <a:r>
                <a:rPr lang="en-US" sz="3200" b="1" i="1" dirty="0" smtClean="0">
                  <a:latin typeface="Times New Roman" panose="02020603050405020304" pitchFamily="18" charset="0"/>
                  <a:cs typeface="Times New Roman" panose="02020603050405020304" pitchFamily="18" charset="0"/>
                </a:rPr>
                <a:t>  </a:t>
              </a:r>
              <a:r>
                <a:rPr lang="en-US" sz="3200" b="1" u="sng" dirty="0" err="1" smtClean="0">
                  <a:latin typeface="Times New Roman" panose="02020603050405020304" pitchFamily="18" charset="0"/>
                  <a:cs typeface="Times New Roman" panose="02020603050405020304" pitchFamily="18" charset="0"/>
                </a:rPr>
                <a:t>Hoạt</a:t>
              </a:r>
              <a:r>
                <a:rPr lang="en-US" sz="3200" b="1" u="sng" dirty="0" smtClean="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động</a:t>
              </a:r>
              <a:r>
                <a:rPr lang="en-US" sz="3200" b="1" u="sng" dirty="0">
                  <a:latin typeface="Times New Roman" panose="02020603050405020304" pitchFamily="18" charset="0"/>
                  <a:cs typeface="Times New Roman" panose="02020603050405020304" pitchFamily="18" charset="0"/>
                </a:rPr>
                <a:t> 4:</a:t>
              </a:r>
              <a:r>
                <a:rPr lang="en-US" sz="3200" b="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Chế</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tạo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sản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phẩm</a:t>
              </a:r>
              <a:endParaRPr lang="en-US" sz="3200" b="1" dirty="0">
                <a:latin typeface="Times New Roman" panose="02020603050405020304" pitchFamily="18" charset="0"/>
                <a:cs typeface="Times New Roman" panose="02020603050405020304" pitchFamily="18" charset="0"/>
              </a:endParaRPr>
            </a:p>
            <a:p>
              <a:pPr algn="ctr"/>
              <a:endParaRPr lang="en-US" sz="3200" b="1" i="1" dirty="0" smtClean="0">
                <a:latin typeface="Times New Roman" panose="02020603050405020304" pitchFamily="18" charset="0"/>
                <a:cs typeface="Times New Roman" panose="02020603050405020304" pitchFamily="18" charset="0"/>
              </a:endParaRPr>
            </a:p>
            <a:p>
              <a:pPr algn="ctr"/>
              <a:endParaRPr lang="en-US" sz="3200" b="1" i="1" dirty="0">
                <a:latin typeface="Times New Roman" panose="02020603050405020304" pitchFamily="18" charset="0"/>
                <a:cs typeface="Times New Roman" panose="02020603050405020304" pitchFamily="18" charset="0"/>
              </a:endParaRPr>
            </a:p>
            <a:p>
              <a:endParaRPr lang="en-BZ" sz="3200" b="1" dirty="0">
                <a:solidFill>
                  <a:prstClr val="black"/>
                </a:solidFill>
                <a:latin typeface="Times New Roman" pitchFamily="18" charset="0"/>
                <a:cs typeface="Times New Roman" pitchFamily="18" charset="0"/>
              </a:endParaRPr>
            </a:p>
          </p:txBody>
        </p:sp>
      </p:grpSp>
      <p:sp>
        <p:nvSpPr>
          <p:cNvPr id="68" name="Hình tự do: Hình 11">
            <a:extLst>
              <a:ext uri="{FF2B5EF4-FFF2-40B4-BE49-F238E27FC236}">
                <a16:creationId xmlns:a16="http://schemas.microsoft.com/office/drawing/2014/main" xmlns="" id="{0D56C7B3-2199-4291-8944-0C5CBD6B37C8}"/>
              </a:ext>
            </a:extLst>
          </p:cNvPr>
          <p:cNvSpPr/>
          <p:nvPr/>
        </p:nvSpPr>
        <p:spPr>
          <a:xfrm flipH="1">
            <a:off x="9287321" y="2305512"/>
            <a:ext cx="1166790" cy="2492808"/>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52" name="Hình chữ nhật 37">
            <a:extLst>
              <a:ext uri="{FF2B5EF4-FFF2-40B4-BE49-F238E27FC236}">
                <a16:creationId xmlns:a16="http://schemas.microsoft.com/office/drawing/2014/main" xmlns="" id="{190CE077-7267-4F97-845F-B6841B8B09E9}"/>
              </a:ext>
            </a:extLst>
          </p:cNvPr>
          <p:cNvSpPr/>
          <p:nvPr/>
        </p:nvSpPr>
        <p:spPr>
          <a:xfrm>
            <a:off x="931847" y="4912668"/>
            <a:ext cx="1149789" cy="16731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53" name="Hình Bầu dục 19">
            <a:extLst>
              <a:ext uri="{FF2B5EF4-FFF2-40B4-BE49-F238E27FC236}">
                <a16:creationId xmlns:a16="http://schemas.microsoft.com/office/drawing/2014/main" xmlns="" id="{94A6969B-03CB-4FD0-84BA-CD93FEE2A4E2}"/>
              </a:ext>
            </a:extLst>
          </p:cNvPr>
          <p:cNvSpPr/>
          <p:nvPr/>
        </p:nvSpPr>
        <p:spPr>
          <a:xfrm flipH="1">
            <a:off x="1375609" y="4912668"/>
            <a:ext cx="1887084" cy="1746948"/>
          </a:xfrm>
          <a:prstGeom prst="ellipse">
            <a:avLst/>
          </a:prstGeom>
          <a:solidFill>
            <a:srgbClr val="33CC33"/>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54" name="Nhóm 29">
            <a:extLst>
              <a:ext uri="{FF2B5EF4-FFF2-40B4-BE49-F238E27FC236}">
                <a16:creationId xmlns:a16="http://schemas.microsoft.com/office/drawing/2014/main" xmlns="" id="{70572F65-3B54-434A-AA67-698275169C28}"/>
              </a:ext>
            </a:extLst>
          </p:cNvPr>
          <p:cNvGrpSpPr/>
          <p:nvPr/>
        </p:nvGrpSpPr>
        <p:grpSpPr>
          <a:xfrm>
            <a:off x="1165325" y="4794373"/>
            <a:ext cx="713491" cy="1826626"/>
            <a:chOff x="7081837" y="5067300"/>
            <a:chExt cx="477203" cy="1592580"/>
          </a:xfrm>
          <a:solidFill>
            <a:schemeClr val="bg2">
              <a:lumMod val="50000"/>
            </a:schemeClr>
          </a:solidFill>
        </p:grpSpPr>
        <p:sp>
          <p:nvSpPr>
            <p:cNvPr id="55" name="Hình chữ nhật 30">
              <a:extLst>
                <a:ext uri="{FF2B5EF4-FFF2-40B4-BE49-F238E27FC236}">
                  <a16:creationId xmlns:a16="http://schemas.microsoft.com/office/drawing/2014/main" xmlns="" id="{11479D3D-72C6-48E4-A88D-9CDCB896DA74}"/>
                </a:ext>
              </a:extLst>
            </p:cNvPr>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56" name="Hình chữ nhật 31">
              <a:extLst>
                <a:ext uri="{FF2B5EF4-FFF2-40B4-BE49-F238E27FC236}">
                  <a16:creationId xmlns:a16="http://schemas.microsoft.com/office/drawing/2014/main" xmlns="" id="{5186CBA8-6E95-4519-9636-A61CC23326E2}"/>
                </a:ext>
              </a:extLst>
            </p:cNvPr>
            <p:cNvSpPr/>
            <p:nvPr/>
          </p:nvSpPr>
          <p:spPr>
            <a:xfrm>
              <a:off x="7081837" y="50673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sp>
        <p:nvSpPr>
          <p:cNvPr id="57" name="Hộp Văn bản 44">
            <a:extLst>
              <a:ext uri="{FF2B5EF4-FFF2-40B4-BE49-F238E27FC236}">
                <a16:creationId xmlns:a16="http://schemas.microsoft.com/office/drawing/2014/main" xmlns="" id="{53E8BF74-CFB4-445D-B289-4758C775BE46}"/>
              </a:ext>
            </a:extLst>
          </p:cNvPr>
          <p:cNvSpPr txBox="1"/>
          <p:nvPr/>
        </p:nvSpPr>
        <p:spPr>
          <a:xfrm>
            <a:off x="-72433" y="5117586"/>
            <a:ext cx="1145383" cy="1200329"/>
          </a:xfrm>
          <a:prstGeom prst="rect">
            <a:avLst/>
          </a:prstGeom>
          <a:noFill/>
        </p:spPr>
        <p:txBody>
          <a:bodyPr wrap="square" rtlCol="0">
            <a:spAutoFit/>
          </a:bodyPr>
          <a:lstStyle/>
          <a:p>
            <a:r>
              <a:rPr lang="en-BZ" sz="7200" b="1" dirty="0" smtClean="0">
                <a:solidFill>
                  <a:srgbClr val="92D050"/>
                </a:solidFill>
                <a:latin typeface="Agency FB" panose="020B0503020202020204" pitchFamily="34" charset="0"/>
              </a:rPr>
              <a:t>03</a:t>
            </a:r>
            <a:endParaRPr lang="en-BZ" sz="7200" b="1" dirty="0">
              <a:solidFill>
                <a:srgbClr val="92D050"/>
              </a:solidFill>
              <a:latin typeface="Agency FB" panose="020B0503020202020204" pitchFamily="34" charset="0"/>
            </a:endParaRPr>
          </a:p>
        </p:txBody>
      </p:sp>
      <p:grpSp>
        <p:nvGrpSpPr>
          <p:cNvPr id="58" name="Nhóm 51">
            <a:extLst>
              <a:ext uri="{FF2B5EF4-FFF2-40B4-BE49-F238E27FC236}">
                <a16:creationId xmlns:a16="http://schemas.microsoft.com/office/drawing/2014/main" xmlns="" id="{B94CDBD7-29E6-43BB-853D-C81A45766832}"/>
              </a:ext>
            </a:extLst>
          </p:cNvPr>
          <p:cNvGrpSpPr/>
          <p:nvPr/>
        </p:nvGrpSpPr>
        <p:grpSpPr>
          <a:xfrm>
            <a:off x="2269743" y="4937569"/>
            <a:ext cx="9774002" cy="2065147"/>
            <a:chOff x="1963999" y="416900"/>
            <a:chExt cx="9738874" cy="1937470"/>
          </a:xfrm>
        </p:grpSpPr>
        <p:sp>
          <p:nvSpPr>
            <p:cNvPr id="79" name="Mũi tên: Hình ngũ giác 38">
              <a:extLst>
                <a:ext uri="{FF2B5EF4-FFF2-40B4-BE49-F238E27FC236}">
                  <a16:creationId xmlns:a16="http://schemas.microsoft.com/office/drawing/2014/main" xmlns="" id="{FDC3B89D-4456-46CA-857C-02DB68AC9D9C}"/>
                </a:ext>
              </a:extLst>
            </p:cNvPr>
            <p:cNvSpPr/>
            <p:nvPr/>
          </p:nvSpPr>
          <p:spPr>
            <a:xfrm>
              <a:off x="1963999" y="416900"/>
              <a:ext cx="9738874" cy="1511208"/>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dirty="0">
                <a:solidFill>
                  <a:prstClr val="white"/>
                </a:solidFill>
                <a:latin typeface="#9Slide05 Fourth Medium" panose="00000600000000000000" pitchFamily="2" charset="0"/>
              </a:endParaRPr>
            </a:p>
          </p:txBody>
        </p:sp>
        <p:sp>
          <p:nvSpPr>
            <p:cNvPr id="80" name="Hộp Văn bản 45">
              <a:extLst>
                <a:ext uri="{FF2B5EF4-FFF2-40B4-BE49-F238E27FC236}">
                  <a16:creationId xmlns:a16="http://schemas.microsoft.com/office/drawing/2014/main" xmlns="" id="{60E3ED70-38A4-4171-978E-1BF05B425B7A}"/>
                </a:ext>
              </a:extLst>
            </p:cNvPr>
            <p:cNvSpPr txBox="1"/>
            <p:nvPr/>
          </p:nvSpPr>
          <p:spPr>
            <a:xfrm>
              <a:off x="2037192" y="419756"/>
              <a:ext cx="9442209" cy="1934614"/>
            </a:xfrm>
            <a:prstGeom prst="rect">
              <a:avLst/>
            </a:prstGeom>
            <a:noFill/>
          </p:spPr>
          <p:txBody>
            <a:bodyPr wrap="square" rtlCol="0">
              <a:spAutoFit/>
            </a:bodyPr>
            <a:lstStyle/>
            <a:p>
              <a:pPr algn="ctr"/>
              <a:r>
                <a:rPr lang="pt-BR" sz="3200" b="1" dirty="0">
                  <a:solidFill>
                    <a:prstClr val="black"/>
                  </a:solidFill>
                  <a:latin typeface="Times New Roman" pitchFamily="18" charset="0"/>
                  <a:cs typeface="Times New Roman" pitchFamily="18" charset="0"/>
                </a:rPr>
                <a:t> </a:t>
              </a:r>
              <a:r>
                <a:rPr lang="en-US" sz="3200" b="1" u="sng" dirty="0" err="1">
                  <a:latin typeface="Times New Roman" panose="02020603050405020304" pitchFamily="18" charset="0"/>
                  <a:cs typeface="Times New Roman" panose="02020603050405020304" pitchFamily="18" charset="0"/>
                </a:rPr>
                <a:t>Tiết</a:t>
              </a:r>
              <a:r>
                <a:rPr lang="en-US" sz="3200" b="1" u="sng" dirty="0">
                  <a:latin typeface="Times New Roman" panose="02020603050405020304" pitchFamily="18" charset="0"/>
                  <a:cs typeface="Times New Roman" panose="02020603050405020304" pitchFamily="18" charset="0"/>
                </a:rPr>
                <a:t> 3: </a:t>
              </a:r>
              <a:endParaRPr lang="en-US" sz="3200" b="1" dirty="0">
                <a:latin typeface="Times New Roman" panose="02020603050405020304" pitchFamily="18" charset="0"/>
                <a:cs typeface="Times New Roman" panose="02020603050405020304" pitchFamily="18" charset="0"/>
              </a:endParaRPr>
            </a:p>
            <a:p>
              <a:r>
                <a:rPr lang="en-US" sz="3200" b="1" u="sng" dirty="0" err="1">
                  <a:latin typeface="Times New Roman" panose="02020603050405020304" pitchFamily="18" charset="0"/>
                  <a:cs typeface="Times New Roman" panose="02020603050405020304" pitchFamily="18" charset="0"/>
                </a:rPr>
                <a:t>Hoạt</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động</a:t>
              </a:r>
              <a:r>
                <a:rPr lang="en-US" sz="3200" b="1" u="sng" dirty="0">
                  <a:latin typeface="Times New Roman" panose="02020603050405020304" pitchFamily="18" charset="0"/>
                  <a:cs typeface="Times New Roman" panose="02020603050405020304" pitchFamily="18" charset="0"/>
                </a:rPr>
                <a:t> </a:t>
              </a:r>
              <a:r>
                <a:rPr lang="en-US" sz="3200" b="1" u="sng" dirty="0" smtClean="0">
                  <a:latin typeface="Times New Roman" panose="02020603050405020304" pitchFamily="18" charset="0"/>
                  <a:cs typeface="Times New Roman" panose="02020603050405020304" pitchFamily="18" charset="0"/>
                </a:rPr>
                <a:t>5:  </a:t>
              </a:r>
              <a:r>
                <a:rPr lang="en-US" sz="3200" b="1" i="1" dirty="0" err="1">
                  <a:latin typeface="Times New Roman" panose="02020603050405020304" pitchFamily="18" charset="0"/>
                  <a:cs typeface="Times New Roman" panose="02020603050405020304" pitchFamily="18" charset="0"/>
                </a:rPr>
                <a:t>Đánh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giá</a:t>
              </a:r>
              <a:r>
                <a:rPr lang="en-US" sz="3200" b="1" i="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b="1" i="1" dirty="0">
                  <a:latin typeface="Times New Roman" panose="02020603050405020304" pitchFamily="18" charset="0"/>
                  <a:cs typeface="Times New Roman" panose="02020603050405020304" pitchFamily="18" charset="0"/>
                </a:rPr>
                <a:t>chia </a:t>
              </a:r>
              <a:r>
                <a:rPr lang="en-US" sz="3200" b="1" i="1" dirty="0" err="1">
                  <a:latin typeface="Times New Roman" panose="02020603050405020304" pitchFamily="18" charset="0"/>
                  <a:cs typeface="Times New Roman" panose="02020603050405020304" pitchFamily="18" charset="0"/>
                </a:rPr>
                <a:t>sẻ</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thảo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luận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điều</a:t>
              </a:r>
              <a:r>
                <a:rPr lang="en-US" sz="3200" b="1" i="1" dirty="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chỉnh</a:t>
              </a:r>
              <a:endParaRPr lang="en-US" sz="3200" b="1" i="1" dirty="0" smtClean="0">
                <a:latin typeface="Times New Roman" panose="02020603050405020304" pitchFamily="18" charset="0"/>
                <a:cs typeface="Times New Roman" panose="02020603050405020304" pitchFamily="18" charset="0"/>
              </a:endParaRPr>
            </a:p>
            <a:p>
              <a:r>
                <a:rPr lang="en-US" sz="3200" b="1" u="sng" dirty="0" err="1" smtClean="0">
                  <a:latin typeface="Times New Roman" panose="02020603050405020304" pitchFamily="18" charset="0"/>
                  <a:cs typeface="Times New Roman" panose="02020603050405020304" pitchFamily="18" charset="0"/>
                </a:rPr>
                <a:t>Thực</a:t>
              </a:r>
              <a:r>
                <a:rPr lang="en-US" sz="3200" b="1" u="sng" dirty="0" smtClean="0">
                  <a:latin typeface="Times New Roman" panose="02020603050405020304" pitchFamily="18" charset="0"/>
                  <a:cs typeface="Times New Roman" panose="02020603050405020304" pitchFamily="18" charset="0"/>
                </a:rPr>
                <a:t> </a:t>
              </a:r>
              <a:r>
                <a:rPr lang="en-US" sz="3200" b="1" u="sng" dirty="0" err="1" smtClean="0">
                  <a:latin typeface="Times New Roman" panose="02020603050405020304" pitchFamily="18" charset="0"/>
                  <a:cs typeface="Times New Roman" panose="02020603050405020304" pitchFamily="18" charset="0"/>
                </a:rPr>
                <a:t>hành</a:t>
              </a:r>
              <a:r>
                <a:rPr lang="en-US" sz="3200" b="1" u="sng" dirty="0" smtClean="0">
                  <a:latin typeface="Times New Roman" panose="02020603050405020304" pitchFamily="18" charset="0"/>
                  <a:cs typeface="Times New Roman" panose="02020603050405020304" pitchFamily="18" charset="0"/>
                </a:rPr>
                <a:t> : </a:t>
              </a:r>
              <a:r>
                <a:rPr lang="en-US" sz="3200" b="1" i="1" dirty="0" err="1" smtClean="0">
                  <a:latin typeface="Times New Roman" panose="02020603050405020304" pitchFamily="18" charset="0"/>
                  <a:cs typeface="Times New Roman" panose="02020603050405020304" pitchFamily="18" charset="0"/>
                </a:rPr>
                <a:t>Quan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sát</a:t>
              </a:r>
              <a:r>
                <a:rPr lang="en-US" sz="3200" b="1" i="1" dirty="0" smtClean="0">
                  <a:latin typeface="Times New Roman" panose="02020603050405020304" pitchFamily="18" charset="0"/>
                  <a:cs typeface="Times New Roman" panose="02020603050405020304" pitchFamily="18" charset="0"/>
                </a:rPr>
                <a:t> vi </a:t>
              </a:r>
              <a:r>
                <a:rPr lang="en-US" sz="3200" b="1" i="1" dirty="0" err="1" smtClean="0">
                  <a:latin typeface="Times New Roman" panose="02020603050405020304" pitchFamily="18" charset="0"/>
                  <a:cs typeface="Times New Roman" panose="02020603050405020304" pitchFamily="18" charset="0"/>
                </a:rPr>
                <a:t>khuẩn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trong</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sữa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chua</a:t>
              </a:r>
              <a:r>
                <a:rPr lang="en-US" sz="3200" b="1" i="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algn="ctr">
                <a:defRPr/>
              </a:pPr>
              <a:endParaRPr lang="en-US" sz="3200" b="1" dirty="0">
                <a:solidFill>
                  <a:srgbClr val="FF0000"/>
                </a:solidFill>
                <a:latin typeface="Times New Roman" panose="02020603050405020304" pitchFamily="18" charset="0"/>
                <a:cs typeface="Times New Roman" panose="02020603050405020304" pitchFamily="18" charset="0"/>
              </a:endParaRPr>
            </a:p>
          </p:txBody>
        </p:sp>
      </p:grpSp>
      <p:sp>
        <p:nvSpPr>
          <p:cNvPr id="35" name="Hình tự do: Hình 10">
            <a:extLst>
              <a:ext uri="{FF2B5EF4-FFF2-40B4-BE49-F238E27FC236}">
                <a16:creationId xmlns:a16="http://schemas.microsoft.com/office/drawing/2014/main" xmlns="" id="{1050419E-1A17-4FC9-9D3C-90A8AF5BBE19}"/>
              </a:ext>
            </a:extLst>
          </p:cNvPr>
          <p:cNvSpPr/>
          <p:nvPr/>
        </p:nvSpPr>
        <p:spPr>
          <a:xfrm>
            <a:off x="1379998" y="4816270"/>
            <a:ext cx="925480" cy="1897186"/>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81" name="Hình chữ nhật 37">
            <a:extLst>
              <a:ext uri="{FF2B5EF4-FFF2-40B4-BE49-F238E27FC236}">
                <a16:creationId xmlns:a16="http://schemas.microsoft.com/office/drawing/2014/main" xmlns="" id="{190CE077-7267-4F97-845F-B6841B8B09E9}"/>
              </a:ext>
            </a:extLst>
          </p:cNvPr>
          <p:cNvSpPr/>
          <p:nvPr/>
        </p:nvSpPr>
        <p:spPr>
          <a:xfrm>
            <a:off x="931847" y="289143"/>
            <a:ext cx="1186428" cy="195556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82" name="Hình Bầu dục 19">
            <a:extLst>
              <a:ext uri="{FF2B5EF4-FFF2-40B4-BE49-F238E27FC236}">
                <a16:creationId xmlns:a16="http://schemas.microsoft.com/office/drawing/2014/main" xmlns="" id="{94A6969B-03CB-4FD0-84BA-CD93FEE2A4E2}"/>
              </a:ext>
            </a:extLst>
          </p:cNvPr>
          <p:cNvSpPr/>
          <p:nvPr/>
        </p:nvSpPr>
        <p:spPr>
          <a:xfrm flipH="1">
            <a:off x="1375608" y="289142"/>
            <a:ext cx="1947217" cy="2041881"/>
          </a:xfrm>
          <a:prstGeom prst="ellipse">
            <a:avLst/>
          </a:prstGeom>
          <a:solidFill>
            <a:srgbClr val="33CC33"/>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83" name="Hộp Văn bản 44">
            <a:extLst>
              <a:ext uri="{FF2B5EF4-FFF2-40B4-BE49-F238E27FC236}">
                <a16:creationId xmlns:a16="http://schemas.microsoft.com/office/drawing/2014/main" xmlns="" id="{53E8BF74-CFB4-445D-B289-4758C775BE46}"/>
              </a:ext>
            </a:extLst>
          </p:cNvPr>
          <p:cNvSpPr txBox="1"/>
          <p:nvPr/>
        </p:nvSpPr>
        <p:spPr>
          <a:xfrm>
            <a:off x="-72433" y="494061"/>
            <a:ext cx="1181881" cy="1200329"/>
          </a:xfrm>
          <a:prstGeom prst="rect">
            <a:avLst/>
          </a:prstGeom>
          <a:noFill/>
        </p:spPr>
        <p:txBody>
          <a:bodyPr wrap="square" rtlCol="0">
            <a:spAutoFit/>
          </a:bodyPr>
          <a:lstStyle/>
          <a:p>
            <a:r>
              <a:rPr lang="en-BZ" sz="7200" b="1" dirty="0" smtClean="0">
                <a:solidFill>
                  <a:srgbClr val="92D050"/>
                </a:solidFill>
                <a:latin typeface="Agency FB" panose="020B0503020202020204" pitchFamily="34" charset="0"/>
              </a:rPr>
              <a:t>01</a:t>
            </a:r>
            <a:endParaRPr lang="en-BZ" sz="7200" b="1" dirty="0">
              <a:solidFill>
                <a:srgbClr val="92D050"/>
              </a:solidFill>
              <a:latin typeface="Agency FB" panose="020B0503020202020204" pitchFamily="34" charset="0"/>
            </a:endParaRPr>
          </a:p>
        </p:txBody>
      </p:sp>
      <p:grpSp>
        <p:nvGrpSpPr>
          <p:cNvPr id="84" name="Nhóm 51">
            <a:extLst>
              <a:ext uri="{FF2B5EF4-FFF2-40B4-BE49-F238E27FC236}">
                <a16:creationId xmlns:a16="http://schemas.microsoft.com/office/drawing/2014/main" xmlns="" id="{B94CDBD7-29E6-43BB-853D-C81A45766832}"/>
              </a:ext>
            </a:extLst>
          </p:cNvPr>
          <p:cNvGrpSpPr/>
          <p:nvPr/>
        </p:nvGrpSpPr>
        <p:grpSpPr>
          <a:xfrm>
            <a:off x="2113729" y="234110"/>
            <a:ext cx="9031196" cy="2840931"/>
            <a:chOff x="1963999" y="394700"/>
            <a:chExt cx="9738874" cy="2050439"/>
          </a:xfrm>
        </p:grpSpPr>
        <p:sp>
          <p:nvSpPr>
            <p:cNvPr id="85" name="Mũi tên: Hình ngũ giác 38">
              <a:extLst>
                <a:ext uri="{FF2B5EF4-FFF2-40B4-BE49-F238E27FC236}">
                  <a16:creationId xmlns:a16="http://schemas.microsoft.com/office/drawing/2014/main" xmlns="" id="{FDC3B89D-4456-46CA-857C-02DB68AC9D9C}"/>
                </a:ext>
              </a:extLst>
            </p:cNvPr>
            <p:cNvSpPr/>
            <p:nvPr/>
          </p:nvSpPr>
          <p:spPr>
            <a:xfrm>
              <a:off x="1963999" y="416900"/>
              <a:ext cx="9738874" cy="1511208"/>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dirty="0">
                <a:solidFill>
                  <a:prstClr val="white"/>
                </a:solidFill>
                <a:latin typeface="#9Slide05 Fourth Medium" panose="00000600000000000000" pitchFamily="2" charset="0"/>
              </a:endParaRPr>
            </a:p>
          </p:txBody>
        </p:sp>
        <p:sp>
          <p:nvSpPr>
            <p:cNvPr id="86" name="Hộp Văn bản 45">
              <a:extLst>
                <a:ext uri="{FF2B5EF4-FFF2-40B4-BE49-F238E27FC236}">
                  <a16:creationId xmlns:a16="http://schemas.microsoft.com/office/drawing/2014/main" xmlns="" id="{60E3ED70-38A4-4171-978E-1BF05B425B7A}"/>
                </a:ext>
              </a:extLst>
            </p:cNvPr>
            <p:cNvSpPr txBox="1"/>
            <p:nvPr/>
          </p:nvSpPr>
          <p:spPr>
            <a:xfrm>
              <a:off x="2068060" y="394700"/>
              <a:ext cx="8302658" cy="2050439"/>
            </a:xfrm>
            <a:prstGeom prst="rect">
              <a:avLst/>
            </a:prstGeom>
            <a:noFill/>
          </p:spPr>
          <p:txBody>
            <a:bodyPr wrap="square" rtlCol="0">
              <a:spAutoFit/>
            </a:bodyPr>
            <a:lstStyle/>
            <a:p>
              <a:pPr algn="ctr"/>
              <a:r>
                <a:rPr lang="pt-BR" sz="3200" b="1" dirty="0">
                  <a:solidFill>
                    <a:prstClr val="black"/>
                  </a:solidFill>
                  <a:latin typeface="Times New Roman" pitchFamily="18" charset="0"/>
                  <a:cs typeface="Times New Roman" pitchFamily="18" charset="0"/>
                </a:rPr>
                <a:t> </a:t>
              </a:r>
              <a:r>
                <a:rPr lang="en-US" sz="3200" b="1" u="sng" dirty="0" err="1">
                  <a:latin typeface="Times New Roman" panose="02020603050405020304" pitchFamily="18" charset="0"/>
                  <a:cs typeface="Times New Roman" panose="02020603050405020304" pitchFamily="18" charset="0"/>
                </a:rPr>
                <a:t>Tiết</a:t>
              </a:r>
              <a:r>
                <a:rPr lang="en-US" sz="3200" b="1" u="sng" dirty="0">
                  <a:latin typeface="Times New Roman" panose="02020603050405020304" pitchFamily="18" charset="0"/>
                  <a:cs typeface="Times New Roman" panose="02020603050405020304" pitchFamily="18" charset="0"/>
                </a:rPr>
                <a:t> 1:</a:t>
              </a:r>
              <a:endParaRPr lang="en-US" sz="3200" b="1" dirty="0">
                <a:latin typeface="Times New Roman" panose="02020603050405020304" pitchFamily="18" charset="0"/>
                <a:cs typeface="Times New Roman" panose="02020603050405020304" pitchFamily="18" charset="0"/>
              </a:endParaRPr>
            </a:p>
            <a:p>
              <a:pPr algn="just"/>
              <a:r>
                <a:rPr lang="en-US" sz="3200" b="1" u="sng" dirty="0" err="1" smtClean="0">
                  <a:latin typeface="Times New Roman" panose="02020603050405020304" pitchFamily="18" charset="0"/>
                  <a:cs typeface="Times New Roman" panose="02020603050405020304" pitchFamily="18" charset="0"/>
                </a:rPr>
                <a:t>Hoạt</a:t>
              </a:r>
              <a:r>
                <a:rPr lang="en-US" sz="3200" b="1" u="sng" dirty="0" smtClean="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động</a:t>
              </a:r>
              <a:r>
                <a:rPr lang="en-US" sz="3200" b="1" u="sng" dirty="0">
                  <a:latin typeface="Times New Roman" panose="02020603050405020304" pitchFamily="18" charset="0"/>
                  <a:cs typeface="Times New Roman" panose="02020603050405020304" pitchFamily="18" charset="0"/>
                </a:rPr>
                <a:t> 1:</a:t>
              </a:r>
              <a:r>
                <a:rPr lang="en-US" sz="3200" b="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Xác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định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vấn</a:t>
              </a:r>
              <a:r>
                <a:rPr lang="en-US" sz="3200" b="1" i="1" dirty="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đề</a:t>
              </a:r>
              <a:endParaRPr lang="en-US" sz="3200" b="1" dirty="0">
                <a:latin typeface="Times New Roman" panose="02020603050405020304" pitchFamily="18" charset="0"/>
                <a:cs typeface="Times New Roman" panose="02020603050405020304" pitchFamily="18" charset="0"/>
              </a:endParaRPr>
            </a:p>
            <a:p>
              <a:pPr algn="just"/>
              <a:r>
                <a:rPr lang="en-US" sz="3200" b="1" u="sng" dirty="0" err="1" smtClean="0">
                  <a:latin typeface="Times New Roman" panose="02020603050405020304" pitchFamily="18" charset="0"/>
                  <a:cs typeface="Times New Roman" panose="02020603050405020304" pitchFamily="18" charset="0"/>
                </a:rPr>
                <a:t>Hoạt</a:t>
              </a:r>
              <a:r>
                <a:rPr lang="en-US" sz="3200" b="1" u="sng" dirty="0" smtClean="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động</a:t>
              </a:r>
              <a:r>
                <a:rPr lang="en-US" sz="3200" b="1" u="sng" dirty="0">
                  <a:latin typeface="Times New Roman" panose="02020603050405020304" pitchFamily="18" charset="0"/>
                  <a:cs typeface="Times New Roman" panose="02020603050405020304" pitchFamily="18" charset="0"/>
                </a:rPr>
                <a:t> 2:</a:t>
              </a:r>
              <a:r>
                <a:rPr lang="en-US" sz="3200" b="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Nghiên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cứu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kiến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thức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nền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endParaRPr lang="en-US" sz="3200" b="1" i="1" dirty="0" smtClean="0">
                <a:latin typeface="Times New Roman" panose="02020603050405020304" pitchFamily="18" charset="0"/>
                <a:cs typeface="Times New Roman" panose="02020603050405020304" pitchFamily="18" charset="0"/>
              </a:endParaRPr>
            </a:p>
            <a:p>
              <a:pPr algn="ctr"/>
              <a:r>
                <a:rPr lang="en-US" sz="3200" b="1" i="1" dirty="0" err="1" smtClean="0">
                  <a:latin typeface="Times New Roman" panose="02020603050405020304" pitchFamily="18" charset="0"/>
                  <a:cs typeface="Times New Roman" panose="02020603050405020304" pitchFamily="18" charset="0"/>
                </a:rPr>
                <a:t>đề</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xuất</a:t>
              </a:r>
              <a:r>
                <a:rPr lang="en-US" sz="3200" b="1" i="1" dirty="0" smtClean="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giải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pháp</a:t>
              </a:r>
              <a:endParaRPr lang="en-US" sz="3200" b="1" dirty="0">
                <a:latin typeface="Times New Roman" panose="02020603050405020304" pitchFamily="18" charset="0"/>
                <a:cs typeface="Times New Roman" panose="02020603050405020304" pitchFamily="18" charset="0"/>
              </a:endParaRPr>
            </a:p>
            <a:p>
              <a:pPr algn="ctr">
                <a:defRPr/>
              </a:pPr>
              <a:endParaRPr lang="en-US" sz="3200" b="1" dirty="0">
                <a:solidFill>
                  <a:srgbClr val="FF0000"/>
                </a:solidFill>
                <a:latin typeface="Times New Roman" panose="02020603050405020304" pitchFamily="18" charset="0"/>
                <a:cs typeface="Times New Roman" panose="02020603050405020304" pitchFamily="18" charset="0"/>
              </a:endParaRPr>
            </a:p>
          </p:txBody>
        </p:sp>
      </p:grpSp>
      <p:grpSp>
        <p:nvGrpSpPr>
          <p:cNvPr id="91" name="Nhóm 29">
            <a:extLst>
              <a:ext uri="{FF2B5EF4-FFF2-40B4-BE49-F238E27FC236}">
                <a16:creationId xmlns:a16="http://schemas.microsoft.com/office/drawing/2014/main" xmlns="" id="{70572F65-3B54-434A-AA67-698275169C28}"/>
              </a:ext>
            </a:extLst>
          </p:cNvPr>
          <p:cNvGrpSpPr/>
          <p:nvPr/>
        </p:nvGrpSpPr>
        <p:grpSpPr>
          <a:xfrm>
            <a:off x="1152083" y="218148"/>
            <a:ext cx="692936" cy="2135011"/>
            <a:chOff x="7081837" y="5067300"/>
            <a:chExt cx="477203" cy="1592580"/>
          </a:xfrm>
          <a:solidFill>
            <a:schemeClr val="bg2">
              <a:lumMod val="50000"/>
            </a:schemeClr>
          </a:solidFill>
        </p:grpSpPr>
        <p:sp>
          <p:nvSpPr>
            <p:cNvPr id="92" name="Hình chữ nhật 30">
              <a:extLst>
                <a:ext uri="{FF2B5EF4-FFF2-40B4-BE49-F238E27FC236}">
                  <a16:creationId xmlns:a16="http://schemas.microsoft.com/office/drawing/2014/main" xmlns="" id="{11479D3D-72C6-48E4-A88D-9CDCB896DA74}"/>
                </a:ext>
              </a:extLst>
            </p:cNvPr>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93" name="Hình chữ nhật 31">
              <a:extLst>
                <a:ext uri="{FF2B5EF4-FFF2-40B4-BE49-F238E27FC236}">
                  <a16:creationId xmlns:a16="http://schemas.microsoft.com/office/drawing/2014/main" xmlns="" id="{5186CBA8-6E95-4519-9636-A61CC23326E2}"/>
                </a:ext>
              </a:extLst>
            </p:cNvPr>
            <p:cNvSpPr/>
            <p:nvPr/>
          </p:nvSpPr>
          <p:spPr>
            <a:xfrm>
              <a:off x="7081837" y="50673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sp>
        <p:nvSpPr>
          <p:cNvPr id="87" name="Hình tự do: Hình 10">
            <a:extLst>
              <a:ext uri="{FF2B5EF4-FFF2-40B4-BE49-F238E27FC236}">
                <a16:creationId xmlns:a16="http://schemas.microsoft.com/office/drawing/2014/main" xmlns="" id="{1050419E-1A17-4FC9-9D3C-90A8AF5BBE19}"/>
              </a:ext>
            </a:extLst>
          </p:cNvPr>
          <p:cNvSpPr/>
          <p:nvPr/>
        </p:nvSpPr>
        <p:spPr>
          <a:xfrm>
            <a:off x="1278913" y="186350"/>
            <a:ext cx="1019571" cy="2150838"/>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Tree>
    <p:extLst>
      <p:ext uri="{BB962C8B-B14F-4D97-AF65-F5344CB8AC3E}">
        <p14:creationId xmlns:p14="http://schemas.microsoft.com/office/powerpoint/2010/main" val="315211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right)">
                                      <p:cBhvr>
                                        <p:cTn id="16" dur="500"/>
                                        <p:tgtEl>
                                          <p:spTgt spid="59"/>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right)">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500"/>
                                        <p:tgtEl>
                                          <p:spTgt spid="5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2" grpId="0" animBg="1"/>
      <p:bldP spid="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solidFill>
                  <a:prstClr val="white"/>
                </a:solidFill>
              </a:rPr>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65313" y="128404"/>
            <a:ext cx="8273122" cy="880431"/>
          </a:xfrm>
          <a:prstGeom prst="rect">
            <a:avLst/>
          </a:prstGeom>
          <a:no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prstClr val="black"/>
                </a:solidFill>
                <a:latin typeface="Times New Roman" pitchFamily="18" charset="0"/>
                <a:ea typeface="Times New Roman" panose="02020603050405020304" pitchFamily="18" charset="0"/>
                <a:cs typeface="Times New Roman" pitchFamily="18" charset="0"/>
              </a:rPr>
              <a:t>3. </a:t>
            </a:r>
            <a:r>
              <a:rPr lang="en-US" sz="4000" b="1" dirty="0" err="1" smtClean="0">
                <a:solidFill>
                  <a:prstClr val="black"/>
                </a:solidFill>
                <a:latin typeface="Times New Roman" pitchFamily="18" charset="0"/>
                <a:ea typeface="Times New Roman" panose="02020603050405020304" pitchFamily="18" charset="0"/>
                <a:cs typeface="Times New Roman" pitchFamily="18" charset="0"/>
              </a:rPr>
              <a:t>Các</a:t>
            </a:r>
            <a:r>
              <a:rPr lang="en-US" sz="4000" b="1" dirty="0" smtClean="0">
                <a:solidFill>
                  <a:prstClr val="black"/>
                </a:solidFill>
                <a:latin typeface="Times New Roman" pitchFamily="18" charset="0"/>
                <a:ea typeface="Times New Roman" panose="02020603050405020304" pitchFamily="18" charset="0"/>
                <a:cs typeface="Times New Roman" pitchFamily="18" charset="0"/>
              </a:rPr>
              <a:t> </a:t>
            </a:r>
            <a:r>
              <a:rPr lang="en-US" sz="4000" b="1" dirty="0" err="1" smtClean="0">
                <a:solidFill>
                  <a:prstClr val="black"/>
                </a:solidFill>
                <a:latin typeface="Times New Roman" pitchFamily="18" charset="0"/>
                <a:ea typeface="Times New Roman" panose="02020603050405020304" pitchFamily="18" charset="0"/>
                <a:cs typeface="Times New Roman" pitchFamily="18" charset="0"/>
              </a:rPr>
              <a:t>biện</a:t>
            </a:r>
            <a:r>
              <a:rPr lang="en-US" sz="4000" b="1" dirty="0" smtClean="0">
                <a:solidFill>
                  <a:prstClr val="black"/>
                </a:solidFill>
                <a:latin typeface="Times New Roman" pitchFamily="18" charset="0"/>
                <a:ea typeface="Times New Roman" panose="02020603050405020304"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pháp</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thực</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hiện</a:t>
            </a:r>
            <a:endParaRPr lang="en-US" sz="4000" b="1" dirty="0">
              <a:solidFill>
                <a:prstClr val="black"/>
              </a:solidFill>
              <a:latin typeface="Times New Roman" pitchFamily="18" charset="0"/>
              <a:cs typeface="Times New Roman" pitchFamily="18" charset="0"/>
            </a:endParaRPr>
          </a:p>
          <a:p>
            <a:pPr algn="l"/>
            <a:endParaRPr lang="en-US" altLang="en-US" sz="3600" b="1" dirty="0">
              <a:solidFill>
                <a:srgbClr val="002060"/>
              </a:solidFill>
              <a:latin typeface="Times New Roman" pitchFamily="18" charset="0"/>
              <a:cs typeface="Times New Roman" pitchFamily="18" charset="0"/>
            </a:endParaRPr>
          </a:p>
        </p:txBody>
      </p:sp>
      <p:sp>
        <p:nvSpPr>
          <p:cNvPr id="13" name="Rounded Rectangle 12"/>
          <p:cNvSpPr/>
          <p:nvPr/>
        </p:nvSpPr>
        <p:spPr>
          <a:xfrm>
            <a:off x="1548062" y="1333500"/>
            <a:ext cx="10440738" cy="198008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3200" b="1" dirty="0" err="1">
                <a:latin typeface="Times New Roman" panose="02020603050405020304" pitchFamily="18" charset="0"/>
                <a:ea typeface="Calibri" panose="020F0502020204030204" pitchFamily="34" charset="0"/>
              </a:rPr>
              <a:t>Biện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pháp</a:t>
            </a:r>
            <a:r>
              <a:rPr lang="en-US" sz="3200" b="1" dirty="0">
                <a:latin typeface="Times New Roman" panose="02020603050405020304" pitchFamily="18" charset="0"/>
                <a:ea typeface="Calibri" panose="020F0502020204030204" pitchFamily="34" charset="0"/>
              </a:rPr>
              <a:t> 3: </a:t>
            </a:r>
            <a:r>
              <a:rPr lang="en-GB" sz="3200" b="1" i="1" dirty="0" err="1">
                <a:latin typeface="Times New Roman" panose="02020603050405020304" pitchFamily="18" charset="0"/>
                <a:ea typeface="Times New Roman" panose="02020603050405020304" pitchFamily="18" charset="0"/>
              </a:rPr>
              <a:t>Tích</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cực</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thực</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hiện</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các</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chủ</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đề</a:t>
            </a:r>
            <a:r>
              <a:rPr lang="en-GB" sz="3200" b="1" i="1" dirty="0">
                <a:latin typeface="Times New Roman" panose="02020603050405020304" pitchFamily="18" charset="0"/>
                <a:ea typeface="Times New Roman" panose="02020603050405020304" pitchFamily="18" charset="0"/>
              </a:rPr>
              <a:t> STEM </a:t>
            </a:r>
            <a:r>
              <a:rPr lang="en-GB" sz="3200" b="1" i="1" dirty="0" err="1">
                <a:latin typeface="Times New Roman" panose="02020603050405020304" pitchFamily="18" charset="0"/>
                <a:ea typeface="Times New Roman" panose="02020603050405020304" pitchFamily="18" charset="0"/>
              </a:rPr>
              <a:t>để</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phát</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triển</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năng</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lực</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của</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học</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sinh</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nhằm</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tạo</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ra</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các</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sản</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phẩm</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ứng</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dụng</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trong</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cuộc</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sống</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theo</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quy</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trình</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thiết</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kế</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kĩ</a:t>
            </a:r>
            <a:r>
              <a:rPr lang="en-GB" sz="3200" b="1" i="1" dirty="0">
                <a:latin typeface="Times New Roman" panose="02020603050405020304" pitchFamily="18" charset="0"/>
                <a:ea typeface="Times New Roman" panose="02020603050405020304" pitchFamily="18" charset="0"/>
              </a:rPr>
              <a:t> </a:t>
            </a:r>
            <a:r>
              <a:rPr lang="en-GB" sz="3200" b="1" i="1" dirty="0" err="1">
                <a:latin typeface="Times New Roman" panose="02020603050405020304" pitchFamily="18" charset="0"/>
                <a:ea typeface="Times New Roman" panose="02020603050405020304" pitchFamily="18" charset="0"/>
              </a:rPr>
              <a:t>thuật</a:t>
            </a:r>
            <a:r>
              <a:rPr lang="en-GB" sz="3200" b="1" i="1"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endParaRPr>
          </a:p>
        </p:txBody>
      </p:sp>
      <p:grpSp>
        <p:nvGrpSpPr>
          <p:cNvPr id="9" name="Group 8"/>
          <p:cNvGrpSpPr/>
          <p:nvPr/>
        </p:nvGrpSpPr>
        <p:grpSpPr>
          <a:xfrm>
            <a:off x="0" y="1333500"/>
            <a:ext cx="1548062" cy="4522873"/>
            <a:chOff x="563758" y="1098204"/>
            <a:chExt cx="2189527" cy="5006864"/>
          </a:xfrm>
        </p:grpSpPr>
        <p:grpSp>
          <p:nvGrpSpPr>
            <p:cNvPr id="10" name="Group 9">
              <a:extLst>
                <a:ext uri="{FF2B5EF4-FFF2-40B4-BE49-F238E27FC236}">
                  <a16:creationId xmlns="" xmlns:a16="http://schemas.microsoft.com/office/drawing/2014/main" id="{B7567151-C81C-9348-A420-4FC97C56868B}"/>
                </a:ext>
              </a:extLst>
            </p:cNvPr>
            <p:cNvGrpSpPr/>
            <p:nvPr/>
          </p:nvGrpSpPr>
          <p:grpSpPr>
            <a:xfrm>
              <a:off x="563758" y="1098204"/>
              <a:ext cx="2189527" cy="993453"/>
              <a:chOff x="3141588" y="1090112"/>
              <a:chExt cx="2189527" cy="993453"/>
            </a:xfrm>
          </p:grpSpPr>
          <p:pic>
            <p:nvPicPr>
              <p:cNvPr id="23" name="Picture 22">
                <a:extLst>
                  <a:ext uri="{FF2B5EF4-FFF2-40B4-BE49-F238E27FC236}">
                    <a16:creationId xmlns="" xmlns:a16="http://schemas.microsoft.com/office/drawing/2014/main" id="{504404F1-8029-034A-A12A-9941307F8663}"/>
                  </a:ext>
                </a:extLst>
              </p:cNvPr>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a:extLst>
                  <a:ext uri="{FF2B5EF4-FFF2-40B4-BE49-F238E27FC236}">
                    <a16:creationId xmlns="" xmlns:a16="http://schemas.microsoft.com/office/drawing/2014/main" id="{7953E840-7D73-7847-9F25-705CA02E4009}"/>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p:blipFill>
            <p:spPr>
              <a:xfrm>
                <a:off x="3572393" y="1693522"/>
                <a:ext cx="836599" cy="386631"/>
              </a:xfrm>
              <a:prstGeom prst="rect">
                <a:avLst/>
              </a:prstGeom>
            </p:spPr>
          </p:pic>
        </p:grpSp>
        <p:grpSp>
          <p:nvGrpSpPr>
            <p:cNvPr id="11" name="Group 10">
              <a:extLst>
                <a:ext uri="{FF2B5EF4-FFF2-40B4-BE49-F238E27FC236}">
                  <a16:creationId xmlns="" xmlns:a16="http://schemas.microsoft.com/office/drawing/2014/main" id="{2CB13730-CCEB-ED4E-8A06-A9022EAE042B}"/>
                </a:ext>
              </a:extLst>
            </p:cNvPr>
            <p:cNvGrpSpPr/>
            <p:nvPr/>
          </p:nvGrpSpPr>
          <p:grpSpPr>
            <a:xfrm>
              <a:off x="563758" y="2087515"/>
              <a:ext cx="2189527" cy="1001970"/>
              <a:chOff x="3141588" y="2079423"/>
              <a:chExt cx="2189527" cy="1001970"/>
            </a:xfrm>
          </p:grpSpPr>
          <p:pic>
            <p:nvPicPr>
              <p:cNvPr id="21" name="Picture 20">
                <a:extLst>
                  <a:ext uri="{FF2B5EF4-FFF2-40B4-BE49-F238E27FC236}">
                    <a16:creationId xmlns="" xmlns:a16="http://schemas.microsoft.com/office/drawing/2014/main" id="{173C1D28-2416-2646-874E-F1E225DF3D29}"/>
                  </a:ext>
                </a:extLst>
              </p:cNvPr>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a:extLst>
                  <a:ext uri="{FF2B5EF4-FFF2-40B4-BE49-F238E27FC236}">
                    <a16:creationId xmlns="" xmlns:a16="http://schemas.microsoft.com/office/drawing/2014/main" id="{43B432DF-997D-2F43-BDE6-68AE67F6E4F6}"/>
                  </a:ext>
                </a:extLst>
              </p:cNvPr>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p:blipFill>
            <p:spPr>
              <a:xfrm>
                <a:off x="3572393" y="2079423"/>
                <a:ext cx="836599" cy="993878"/>
              </a:xfrm>
              <a:prstGeom prst="rect">
                <a:avLst/>
              </a:prstGeom>
            </p:spPr>
          </p:pic>
        </p:grpSp>
        <p:grpSp>
          <p:nvGrpSpPr>
            <p:cNvPr id="12" name="Group 11">
              <a:extLst>
                <a:ext uri="{FF2B5EF4-FFF2-40B4-BE49-F238E27FC236}">
                  <a16:creationId xmlns="" xmlns:a16="http://schemas.microsoft.com/office/drawing/2014/main" id="{841F5EAB-542C-CD4C-9B32-267727CED88D}"/>
                </a:ext>
              </a:extLst>
            </p:cNvPr>
            <p:cNvGrpSpPr/>
            <p:nvPr/>
          </p:nvGrpSpPr>
          <p:grpSpPr>
            <a:xfrm>
              <a:off x="563758" y="3073301"/>
              <a:ext cx="2189527" cy="1031597"/>
              <a:chOff x="3141588" y="3073301"/>
              <a:chExt cx="2189527" cy="1031597"/>
            </a:xfrm>
          </p:grpSpPr>
          <p:pic>
            <p:nvPicPr>
              <p:cNvPr id="19" name="Picture 18">
                <a:extLst>
                  <a:ext uri="{FF2B5EF4-FFF2-40B4-BE49-F238E27FC236}">
                    <a16:creationId xmlns="" xmlns:a16="http://schemas.microsoft.com/office/drawing/2014/main" id="{4D5950AF-2B9C-724A-9AE4-D6BF3ED48325}"/>
                  </a:ext>
                </a:extLst>
              </p:cNvPr>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a:extLst>
                  <a:ext uri="{FF2B5EF4-FFF2-40B4-BE49-F238E27FC236}">
                    <a16:creationId xmlns="" xmlns:a16="http://schemas.microsoft.com/office/drawing/2014/main" id="{D9717064-7669-514C-AEF7-5347145A47A8}"/>
                  </a:ext>
                </a:extLst>
              </p:cNvPr>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p:blipFill>
            <p:spPr>
              <a:xfrm>
                <a:off x="3572393" y="3073301"/>
                <a:ext cx="836599" cy="216878"/>
              </a:xfrm>
              <a:prstGeom prst="rect">
                <a:avLst/>
              </a:prstGeom>
            </p:spPr>
          </p:pic>
        </p:grpSp>
        <p:pic>
          <p:nvPicPr>
            <p:cNvPr id="14" name="Picture 13">
              <a:extLst>
                <a:ext uri="{FF2B5EF4-FFF2-40B4-BE49-F238E27FC236}">
                  <a16:creationId xmlns="" xmlns:a16="http://schemas.microsoft.com/office/drawing/2014/main" id="{3966C3FD-0AE0-6043-BC29-C37B080FF52C}"/>
                </a:ext>
              </a:extLst>
            </p:cNvPr>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a:extLst>
                <a:ext uri="{FF2B5EF4-FFF2-40B4-BE49-F238E27FC236}">
                  <a16:creationId xmlns="" xmlns:a16="http://schemas.microsoft.com/office/drawing/2014/main" id="{F0D8289E-11B6-BE4B-AA37-CEF9E0D514D7}"/>
                </a:ext>
              </a:extLst>
            </p:cNvPr>
            <p:cNvPicPr>
              <a:picLocks noChangeAspect="1"/>
            </p:cNvPicPr>
            <p:nvPr/>
          </p:nvPicPr>
          <p:blipFill rotWithShape="1">
            <a:blip r:embed="rId13">
              <a:duotone>
                <a:prstClr val="black"/>
                <a:srgbClr val="0432FF">
                  <a:tint val="45000"/>
                  <a:satMod val="400000"/>
                </a:srgbClr>
              </a:duotone>
              <a:alphaModFix/>
              <a:extLst>
                <a:ext uri="{28A0092B-C50C-407E-A947-70E740481C1C}">
                  <a14:useLocalDpi xmlns:a14="http://schemas.microsoft.com/office/drawing/2010/main" val="0"/>
                </a:ext>
              </a:extLst>
            </a:blip>
            <a:src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Tree>
    <p:extLst>
      <p:ext uri="{BB962C8B-B14F-4D97-AF65-F5344CB8AC3E}">
        <p14:creationId xmlns:p14="http://schemas.microsoft.com/office/powerpoint/2010/main" val="216793049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Hình chữ nhật 39">
            <a:extLst>
              <a:ext uri="{FF2B5EF4-FFF2-40B4-BE49-F238E27FC236}">
                <a16:creationId xmlns:a16="http://schemas.microsoft.com/office/drawing/2014/main" xmlns="" id="{D067E59D-A33E-4A42-A070-B073132E3EA6}"/>
              </a:ext>
            </a:extLst>
          </p:cNvPr>
          <p:cNvSpPr/>
          <p:nvPr/>
        </p:nvSpPr>
        <p:spPr>
          <a:xfrm>
            <a:off x="10910455" y="4214702"/>
            <a:ext cx="264252" cy="1054028"/>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9" name="Hình chữ nhật 37">
            <a:extLst>
              <a:ext uri="{FF2B5EF4-FFF2-40B4-BE49-F238E27FC236}">
                <a16:creationId xmlns:a16="http://schemas.microsoft.com/office/drawing/2014/main" xmlns="" id="{190CE077-7267-4F97-845F-B6841B8B09E9}"/>
              </a:ext>
            </a:extLst>
          </p:cNvPr>
          <p:cNvSpPr/>
          <p:nvPr/>
        </p:nvSpPr>
        <p:spPr>
          <a:xfrm>
            <a:off x="1042955" y="322204"/>
            <a:ext cx="784860" cy="97971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10" name="Hình Bầu dục 19">
            <a:extLst>
              <a:ext uri="{FF2B5EF4-FFF2-40B4-BE49-F238E27FC236}">
                <a16:creationId xmlns:a16="http://schemas.microsoft.com/office/drawing/2014/main" xmlns="" id="{94A6969B-03CB-4FD0-84BA-CD93FEE2A4E2}"/>
              </a:ext>
            </a:extLst>
          </p:cNvPr>
          <p:cNvSpPr/>
          <p:nvPr/>
        </p:nvSpPr>
        <p:spPr>
          <a:xfrm flipH="1">
            <a:off x="1564990" y="313692"/>
            <a:ext cx="1112766" cy="1061484"/>
          </a:xfrm>
          <a:prstGeom prst="ellipse">
            <a:avLst/>
          </a:prstGeom>
          <a:solidFill>
            <a:srgbClr val="33CC33"/>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11" name="Nhóm 29">
            <a:extLst>
              <a:ext uri="{FF2B5EF4-FFF2-40B4-BE49-F238E27FC236}">
                <a16:creationId xmlns:a16="http://schemas.microsoft.com/office/drawing/2014/main" xmlns="" id="{70572F65-3B54-434A-AA67-698275169C28}"/>
              </a:ext>
            </a:extLst>
          </p:cNvPr>
          <p:cNvGrpSpPr/>
          <p:nvPr/>
        </p:nvGrpSpPr>
        <p:grpSpPr>
          <a:xfrm>
            <a:off x="1214692" y="255984"/>
            <a:ext cx="477204" cy="1109898"/>
            <a:chOff x="7081837" y="5067300"/>
            <a:chExt cx="477203" cy="1592580"/>
          </a:xfrm>
          <a:solidFill>
            <a:schemeClr val="bg2">
              <a:lumMod val="50000"/>
            </a:schemeClr>
          </a:solidFill>
        </p:grpSpPr>
        <p:sp>
          <p:nvSpPr>
            <p:cNvPr id="12" name="Hình chữ nhật 30">
              <a:extLst>
                <a:ext uri="{FF2B5EF4-FFF2-40B4-BE49-F238E27FC236}">
                  <a16:creationId xmlns:a16="http://schemas.microsoft.com/office/drawing/2014/main" xmlns="" id="{11479D3D-72C6-48E4-A88D-9CDCB896DA74}"/>
                </a:ext>
              </a:extLst>
            </p:cNvPr>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13" name="Hình chữ nhật 31">
              <a:extLst>
                <a:ext uri="{FF2B5EF4-FFF2-40B4-BE49-F238E27FC236}">
                  <a16:creationId xmlns:a16="http://schemas.microsoft.com/office/drawing/2014/main" xmlns="" id="{5186CBA8-6E95-4519-9636-A61CC23326E2}"/>
                </a:ext>
              </a:extLst>
            </p:cNvPr>
            <p:cNvSpPr/>
            <p:nvPr/>
          </p:nvSpPr>
          <p:spPr>
            <a:xfrm>
              <a:off x="7081837" y="50673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sp>
        <p:nvSpPr>
          <p:cNvPr id="14" name="Hộp Văn bản 44">
            <a:extLst>
              <a:ext uri="{FF2B5EF4-FFF2-40B4-BE49-F238E27FC236}">
                <a16:creationId xmlns:a16="http://schemas.microsoft.com/office/drawing/2014/main" xmlns="" id="{53E8BF74-CFB4-445D-B289-4758C775BE46}"/>
              </a:ext>
            </a:extLst>
          </p:cNvPr>
          <p:cNvSpPr txBox="1"/>
          <p:nvPr/>
        </p:nvSpPr>
        <p:spPr>
          <a:xfrm>
            <a:off x="201306" y="150627"/>
            <a:ext cx="1683298" cy="1222181"/>
          </a:xfrm>
          <a:prstGeom prst="rect">
            <a:avLst/>
          </a:prstGeom>
          <a:noFill/>
        </p:spPr>
        <p:txBody>
          <a:bodyPr wrap="square" rtlCol="0">
            <a:spAutoFit/>
          </a:bodyPr>
          <a:lstStyle/>
          <a:p>
            <a:r>
              <a:rPr lang="en-BZ" sz="7200" b="1" dirty="0" smtClean="0">
                <a:solidFill>
                  <a:srgbClr val="92D050"/>
                </a:solidFill>
                <a:latin typeface="Agency FB" panose="020B0503020202020204" pitchFamily="34" charset="0"/>
              </a:rPr>
              <a:t>01</a:t>
            </a:r>
            <a:endParaRPr lang="en-BZ" sz="7200" b="1" dirty="0">
              <a:solidFill>
                <a:srgbClr val="92D050"/>
              </a:solidFill>
              <a:latin typeface="Agency FB" panose="020B0503020202020204" pitchFamily="34" charset="0"/>
            </a:endParaRPr>
          </a:p>
        </p:txBody>
      </p:sp>
      <p:sp>
        <p:nvSpPr>
          <p:cNvPr id="15" name="Hình tự do: Hình 10">
            <a:extLst>
              <a:ext uri="{FF2B5EF4-FFF2-40B4-BE49-F238E27FC236}">
                <a16:creationId xmlns:a16="http://schemas.microsoft.com/office/drawing/2014/main" xmlns="" id="{1050419E-1A17-4FC9-9D3C-90A8AF5BBE19}"/>
              </a:ext>
            </a:extLst>
          </p:cNvPr>
          <p:cNvSpPr/>
          <p:nvPr/>
        </p:nvSpPr>
        <p:spPr>
          <a:xfrm>
            <a:off x="1536338" y="258963"/>
            <a:ext cx="605899" cy="1199271"/>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16" name="Nhóm 51">
            <a:extLst>
              <a:ext uri="{FF2B5EF4-FFF2-40B4-BE49-F238E27FC236}">
                <a16:creationId xmlns:a16="http://schemas.microsoft.com/office/drawing/2014/main" xmlns="" id="{B94CDBD7-29E6-43BB-853D-C81A45766832}"/>
              </a:ext>
            </a:extLst>
          </p:cNvPr>
          <p:cNvGrpSpPr/>
          <p:nvPr/>
        </p:nvGrpSpPr>
        <p:grpSpPr>
          <a:xfrm>
            <a:off x="1999552" y="301435"/>
            <a:ext cx="10310981" cy="1571620"/>
            <a:chOff x="1963999" y="416900"/>
            <a:chExt cx="9865055" cy="2290472"/>
          </a:xfrm>
        </p:grpSpPr>
        <p:sp>
          <p:nvSpPr>
            <p:cNvPr id="17" name="Mũi tên: Hình ngũ giác 38">
              <a:extLst>
                <a:ext uri="{FF2B5EF4-FFF2-40B4-BE49-F238E27FC236}">
                  <a16:creationId xmlns:a16="http://schemas.microsoft.com/office/drawing/2014/main" xmlns="" id="{FDC3B89D-4456-46CA-857C-02DB68AC9D9C}"/>
                </a:ext>
              </a:extLst>
            </p:cNvPr>
            <p:cNvSpPr/>
            <p:nvPr/>
          </p:nvSpPr>
          <p:spPr>
            <a:xfrm>
              <a:off x="1963999" y="416900"/>
              <a:ext cx="9738874" cy="1511208"/>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dirty="0">
                <a:solidFill>
                  <a:prstClr val="white"/>
                </a:solidFill>
                <a:latin typeface="#9Slide05 Fourth Medium" panose="00000600000000000000" pitchFamily="2" charset="0"/>
              </a:endParaRPr>
            </a:p>
          </p:txBody>
        </p:sp>
        <p:sp>
          <p:nvSpPr>
            <p:cNvPr id="18" name="Hộp Văn bản 45">
              <a:extLst>
                <a:ext uri="{FF2B5EF4-FFF2-40B4-BE49-F238E27FC236}">
                  <a16:creationId xmlns:a16="http://schemas.microsoft.com/office/drawing/2014/main" xmlns="" id="{60E3ED70-38A4-4171-978E-1BF05B425B7A}"/>
                </a:ext>
              </a:extLst>
            </p:cNvPr>
            <p:cNvSpPr txBox="1"/>
            <p:nvPr/>
          </p:nvSpPr>
          <p:spPr>
            <a:xfrm>
              <a:off x="2037192" y="419756"/>
              <a:ext cx="9791862" cy="2287616"/>
            </a:xfrm>
            <a:prstGeom prst="rect">
              <a:avLst/>
            </a:prstGeom>
            <a:noFill/>
          </p:spPr>
          <p:txBody>
            <a:bodyPr wrap="square" rtlCol="0">
              <a:spAutoFit/>
            </a:bodyPr>
            <a:lstStyle/>
            <a:p>
              <a:r>
                <a:rPr lang="pt-BR" sz="2400" dirty="0">
                  <a:solidFill>
                    <a:prstClr val="black"/>
                  </a:solidFill>
                  <a:latin typeface="Times New Roman" pitchFamily="18" charset="0"/>
                  <a:cs typeface="Times New Roman" pitchFamily="18" charset="0"/>
                </a:rPr>
                <a:t> </a:t>
              </a:r>
              <a:r>
                <a:rPr lang="en-US" sz="3200" b="1" dirty="0" err="1">
                  <a:latin typeface="Times New Roman" panose="02020603050405020304" pitchFamily="18" charset="0"/>
                  <a:cs typeface="Times New Roman" panose="02020603050405020304" pitchFamily="18" charset="0"/>
                </a:rPr>
                <a:t>Xác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vấn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phẩm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gắn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a:t>
              </a:r>
            </a:p>
          </p:txBody>
        </p:sp>
      </p:grpSp>
      <p:sp>
        <p:nvSpPr>
          <p:cNvPr id="29" name="Hình chữ nhật 37">
            <a:extLst>
              <a:ext uri="{FF2B5EF4-FFF2-40B4-BE49-F238E27FC236}">
                <a16:creationId xmlns:a16="http://schemas.microsoft.com/office/drawing/2014/main" xmlns="" id="{190CE077-7267-4F97-845F-B6841B8B09E9}"/>
              </a:ext>
            </a:extLst>
          </p:cNvPr>
          <p:cNvSpPr/>
          <p:nvPr/>
        </p:nvSpPr>
        <p:spPr>
          <a:xfrm>
            <a:off x="1016932" y="3058442"/>
            <a:ext cx="784860" cy="10166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30" name="Hình Bầu dục 19">
            <a:extLst>
              <a:ext uri="{FF2B5EF4-FFF2-40B4-BE49-F238E27FC236}">
                <a16:creationId xmlns:a16="http://schemas.microsoft.com/office/drawing/2014/main" xmlns="" id="{94A6969B-03CB-4FD0-84BA-CD93FEE2A4E2}"/>
              </a:ext>
            </a:extLst>
          </p:cNvPr>
          <p:cNvSpPr/>
          <p:nvPr/>
        </p:nvSpPr>
        <p:spPr>
          <a:xfrm flipH="1">
            <a:off x="1597805" y="3012015"/>
            <a:ext cx="1101555" cy="1061484"/>
          </a:xfrm>
          <a:prstGeom prst="ellipse">
            <a:avLst/>
          </a:prstGeom>
          <a:solidFill>
            <a:srgbClr val="33CC33"/>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31" name="Nhóm 29">
            <a:extLst>
              <a:ext uri="{FF2B5EF4-FFF2-40B4-BE49-F238E27FC236}">
                <a16:creationId xmlns:a16="http://schemas.microsoft.com/office/drawing/2014/main" xmlns="" id="{70572F65-3B54-434A-AA67-698275169C28}"/>
              </a:ext>
            </a:extLst>
          </p:cNvPr>
          <p:cNvGrpSpPr/>
          <p:nvPr/>
        </p:nvGrpSpPr>
        <p:grpSpPr>
          <a:xfrm>
            <a:off x="1197666" y="2966206"/>
            <a:ext cx="477204" cy="1109898"/>
            <a:chOff x="7081837" y="5067300"/>
            <a:chExt cx="477203" cy="1592580"/>
          </a:xfrm>
          <a:solidFill>
            <a:schemeClr val="bg2">
              <a:lumMod val="50000"/>
            </a:schemeClr>
          </a:solidFill>
        </p:grpSpPr>
        <p:sp>
          <p:nvSpPr>
            <p:cNvPr id="32" name="Hình chữ nhật 30">
              <a:extLst>
                <a:ext uri="{FF2B5EF4-FFF2-40B4-BE49-F238E27FC236}">
                  <a16:creationId xmlns:a16="http://schemas.microsoft.com/office/drawing/2014/main" xmlns="" id="{11479D3D-72C6-48E4-A88D-9CDCB896DA74}"/>
                </a:ext>
              </a:extLst>
            </p:cNvPr>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33" name="Hình chữ nhật 31">
              <a:extLst>
                <a:ext uri="{FF2B5EF4-FFF2-40B4-BE49-F238E27FC236}">
                  <a16:creationId xmlns:a16="http://schemas.microsoft.com/office/drawing/2014/main" xmlns="" id="{5186CBA8-6E95-4519-9636-A61CC23326E2}"/>
                </a:ext>
              </a:extLst>
            </p:cNvPr>
            <p:cNvSpPr/>
            <p:nvPr/>
          </p:nvSpPr>
          <p:spPr>
            <a:xfrm>
              <a:off x="7081837" y="50673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sp>
        <p:nvSpPr>
          <p:cNvPr id="34" name="Hộp Văn bản 44">
            <a:extLst>
              <a:ext uri="{FF2B5EF4-FFF2-40B4-BE49-F238E27FC236}">
                <a16:creationId xmlns:a16="http://schemas.microsoft.com/office/drawing/2014/main" xmlns="" id="{53E8BF74-CFB4-445D-B289-4758C775BE46}"/>
              </a:ext>
            </a:extLst>
          </p:cNvPr>
          <p:cNvSpPr txBox="1"/>
          <p:nvPr/>
        </p:nvSpPr>
        <p:spPr>
          <a:xfrm>
            <a:off x="32258" y="2914485"/>
            <a:ext cx="1818040" cy="1200329"/>
          </a:xfrm>
          <a:prstGeom prst="rect">
            <a:avLst/>
          </a:prstGeom>
          <a:noFill/>
        </p:spPr>
        <p:txBody>
          <a:bodyPr wrap="square" rtlCol="0">
            <a:spAutoFit/>
          </a:bodyPr>
          <a:lstStyle/>
          <a:p>
            <a:r>
              <a:rPr lang="en-BZ" sz="7200" b="1" dirty="0" smtClean="0">
                <a:solidFill>
                  <a:srgbClr val="92D050"/>
                </a:solidFill>
                <a:latin typeface="Agency FB" panose="020B0503020202020204" pitchFamily="34" charset="0"/>
              </a:rPr>
              <a:t>03</a:t>
            </a:r>
            <a:endParaRPr lang="en-BZ" sz="7200" b="1" dirty="0">
              <a:solidFill>
                <a:srgbClr val="92D050"/>
              </a:solidFill>
              <a:latin typeface="Agency FB" panose="020B0503020202020204" pitchFamily="34" charset="0"/>
            </a:endParaRPr>
          </a:p>
        </p:txBody>
      </p:sp>
      <p:sp>
        <p:nvSpPr>
          <p:cNvPr id="35" name="Hình tự do: Hình 10">
            <a:extLst>
              <a:ext uri="{FF2B5EF4-FFF2-40B4-BE49-F238E27FC236}">
                <a16:creationId xmlns:a16="http://schemas.microsoft.com/office/drawing/2014/main" xmlns="" id="{1050419E-1A17-4FC9-9D3C-90A8AF5BBE19}"/>
              </a:ext>
            </a:extLst>
          </p:cNvPr>
          <p:cNvSpPr/>
          <p:nvPr/>
        </p:nvSpPr>
        <p:spPr>
          <a:xfrm>
            <a:off x="1562304" y="2943121"/>
            <a:ext cx="605899" cy="1199271"/>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36" name="Nhóm 51">
            <a:extLst>
              <a:ext uri="{FF2B5EF4-FFF2-40B4-BE49-F238E27FC236}">
                <a16:creationId xmlns:a16="http://schemas.microsoft.com/office/drawing/2014/main" xmlns="" id="{B94CDBD7-29E6-43BB-853D-C81A45766832}"/>
              </a:ext>
            </a:extLst>
          </p:cNvPr>
          <p:cNvGrpSpPr/>
          <p:nvPr/>
        </p:nvGrpSpPr>
        <p:grpSpPr>
          <a:xfrm>
            <a:off x="2264635" y="3000265"/>
            <a:ext cx="9729222" cy="1079068"/>
            <a:chOff x="1963999" y="416900"/>
            <a:chExt cx="9738874" cy="1666093"/>
          </a:xfrm>
        </p:grpSpPr>
        <p:sp>
          <p:nvSpPr>
            <p:cNvPr id="37" name="Mũi tên: Hình ngũ giác 38">
              <a:extLst>
                <a:ext uri="{FF2B5EF4-FFF2-40B4-BE49-F238E27FC236}">
                  <a16:creationId xmlns:a16="http://schemas.microsoft.com/office/drawing/2014/main" xmlns="" id="{FDC3B89D-4456-46CA-857C-02DB68AC9D9C}"/>
                </a:ext>
              </a:extLst>
            </p:cNvPr>
            <p:cNvSpPr/>
            <p:nvPr/>
          </p:nvSpPr>
          <p:spPr>
            <a:xfrm>
              <a:off x="1963999" y="416900"/>
              <a:ext cx="9738874" cy="1511208"/>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dirty="0">
                <a:solidFill>
                  <a:prstClr val="white"/>
                </a:solidFill>
                <a:latin typeface="#9Slide05 Fourth Medium" panose="00000600000000000000" pitchFamily="2" charset="0"/>
              </a:endParaRPr>
            </a:p>
          </p:txBody>
        </p:sp>
        <p:sp>
          <p:nvSpPr>
            <p:cNvPr id="38" name="Hộp Văn bản 45">
              <a:extLst>
                <a:ext uri="{FF2B5EF4-FFF2-40B4-BE49-F238E27FC236}">
                  <a16:creationId xmlns:a16="http://schemas.microsoft.com/office/drawing/2014/main" xmlns="" id="{60E3ED70-38A4-4171-978E-1BF05B425B7A}"/>
                </a:ext>
              </a:extLst>
            </p:cNvPr>
            <p:cNvSpPr txBox="1"/>
            <p:nvPr/>
          </p:nvSpPr>
          <p:spPr>
            <a:xfrm>
              <a:off x="2037192" y="419756"/>
              <a:ext cx="9202966" cy="1663237"/>
            </a:xfrm>
            <a:prstGeom prst="rect">
              <a:avLst/>
            </a:prstGeom>
            <a:noFill/>
          </p:spPr>
          <p:txBody>
            <a:bodyPr wrap="square" rtlCol="0">
              <a:spAutoFit/>
            </a:bodyPr>
            <a:lstStyle/>
            <a:p>
              <a:pPr algn="ctr">
                <a:defRPr/>
              </a:pPr>
              <a:r>
                <a:rPr lang="pt-BR" sz="3200" b="1" dirty="0">
                  <a:solidFill>
                    <a:prstClr val="black"/>
                  </a:solidFill>
                  <a:latin typeface="Times New Roman" pitchFamily="18" charset="0"/>
                  <a:cs typeface="Times New Roman"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chứng</a:t>
              </a:r>
              <a:r>
                <a:rPr lang="en-US" sz="3200" b="1" dirty="0" smtClean="0">
                  <a:latin typeface="Times New Roman" panose="02020603050405020304" pitchFamily="18" charset="0"/>
                  <a:cs typeface="Times New Roman" panose="02020603050405020304" pitchFamily="18" charset="0"/>
                </a:rPr>
                <a:t> minh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lựa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chọn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hoàn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tốt</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nhất</a:t>
              </a:r>
              <a:r>
                <a:rPr lang="en-US" sz="3200" b="1" dirty="0" smtClean="0">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grpSp>
      <p:sp>
        <p:nvSpPr>
          <p:cNvPr id="39" name="Hình chữ nhật 37">
            <a:extLst>
              <a:ext uri="{FF2B5EF4-FFF2-40B4-BE49-F238E27FC236}">
                <a16:creationId xmlns:a16="http://schemas.microsoft.com/office/drawing/2014/main" xmlns="" id="{190CE077-7267-4F97-845F-B6841B8B09E9}"/>
              </a:ext>
            </a:extLst>
          </p:cNvPr>
          <p:cNvSpPr/>
          <p:nvPr/>
        </p:nvSpPr>
        <p:spPr>
          <a:xfrm>
            <a:off x="1016932" y="5553577"/>
            <a:ext cx="784860" cy="10166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40" name="Hình Bầu dục 19">
            <a:extLst>
              <a:ext uri="{FF2B5EF4-FFF2-40B4-BE49-F238E27FC236}">
                <a16:creationId xmlns:a16="http://schemas.microsoft.com/office/drawing/2014/main" xmlns="" id="{94A6969B-03CB-4FD0-84BA-CD93FEE2A4E2}"/>
              </a:ext>
            </a:extLst>
          </p:cNvPr>
          <p:cNvSpPr/>
          <p:nvPr/>
        </p:nvSpPr>
        <p:spPr>
          <a:xfrm flipH="1">
            <a:off x="1409362" y="5513663"/>
            <a:ext cx="1112766" cy="1061484"/>
          </a:xfrm>
          <a:prstGeom prst="ellipse">
            <a:avLst/>
          </a:prstGeom>
          <a:solidFill>
            <a:srgbClr val="33CC33"/>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41" name="Nhóm 29">
            <a:extLst>
              <a:ext uri="{FF2B5EF4-FFF2-40B4-BE49-F238E27FC236}">
                <a16:creationId xmlns:a16="http://schemas.microsoft.com/office/drawing/2014/main" xmlns="" id="{70572F65-3B54-434A-AA67-698275169C28}"/>
              </a:ext>
            </a:extLst>
          </p:cNvPr>
          <p:cNvGrpSpPr/>
          <p:nvPr/>
        </p:nvGrpSpPr>
        <p:grpSpPr>
          <a:xfrm>
            <a:off x="1244600" y="5460292"/>
            <a:ext cx="477204" cy="1109898"/>
            <a:chOff x="7081837" y="5067300"/>
            <a:chExt cx="477203" cy="1592580"/>
          </a:xfrm>
          <a:solidFill>
            <a:schemeClr val="bg2">
              <a:lumMod val="50000"/>
            </a:schemeClr>
          </a:solidFill>
        </p:grpSpPr>
        <p:sp>
          <p:nvSpPr>
            <p:cNvPr id="42" name="Hình chữ nhật 30">
              <a:extLst>
                <a:ext uri="{FF2B5EF4-FFF2-40B4-BE49-F238E27FC236}">
                  <a16:creationId xmlns:a16="http://schemas.microsoft.com/office/drawing/2014/main" xmlns="" id="{11479D3D-72C6-48E4-A88D-9CDCB896DA74}"/>
                </a:ext>
              </a:extLst>
            </p:cNvPr>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43" name="Hình chữ nhật 31">
              <a:extLst>
                <a:ext uri="{FF2B5EF4-FFF2-40B4-BE49-F238E27FC236}">
                  <a16:creationId xmlns:a16="http://schemas.microsoft.com/office/drawing/2014/main" xmlns="" id="{5186CBA8-6E95-4519-9636-A61CC23326E2}"/>
                </a:ext>
              </a:extLst>
            </p:cNvPr>
            <p:cNvSpPr/>
            <p:nvPr/>
          </p:nvSpPr>
          <p:spPr>
            <a:xfrm>
              <a:off x="7081837" y="50673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sp>
        <p:nvSpPr>
          <p:cNvPr id="44" name="Hộp Văn bản 44">
            <a:extLst>
              <a:ext uri="{FF2B5EF4-FFF2-40B4-BE49-F238E27FC236}">
                <a16:creationId xmlns:a16="http://schemas.microsoft.com/office/drawing/2014/main" xmlns="" id="{53E8BF74-CFB4-445D-B289-4758C775BE46}"/>
              </a:ext>
            </a:extLst>
          </p:cNvPr>
          <p:cNvSpPr txBox="1"/>
          <p:nvPr/>
        </p:nvSpPr>
        <p:spPr>
          <a:xfrm>
            <a:off x="32258" y="5443938"/>
            <a:ext cx="1829848" cy="1200329"/>
          </a:xfrm>
          <a:prstGeom prst="rect">
            <a:avLst/>
          </a:prstGeom>
          <a:noFill/>
        </p:spPr>
        <p:txBody>
          <a:bodyPr wrap="square" rtlCol="0">
            <a:spAutoFit/>
          </a:bodyPr>
          <a:lstStyle/>
          <a:p>
            <a:r>
              <a:rPr lang="en-BZ" sz="7200" b="1" dirty="0" smtClean="0">
                <a:solidFill>
                  <a:srgbClr val="92D050"/>
                </a:solidFill>
                <a:latin typeface="Agency FB" panose="020B0503020202020204" pitchFamily="34" charset="0"/>
              </a:rPr>
              <a:t>05</a:t>
            </a:r>
            <a:endParaRPr lang="en-BZ" sz="7200" b="1" dirty="0">
              <a:solidFill>
                <a:srgbClr val="92D050"/>
              </a:solidFill>
              <a:latin typeface="Agency FB" panose="020B0503020202020204" pitchFamily="34" charset="0"/>
            </a:endParaRPr>
          </a:p>
        </p:txBody>
      </p:sp>
      <p:sp>
        <p:nvSpPr>
          <p:cNvPr id="45" name="Hình tự do: Hình 10">
            <a:extLst>
              <a:ext uri="{FF2B5EF4-FFF2-40B4-BE49-F238E27FC236}">
                <a16:creationId xmlns:a16="http://schemas.microsoft.com/office/drawing/2014/main" xmlns="" id="{1050419E-1A17-4FC9-9D3C-90A8AF5BBE19}"/>
              </a:ext>
            </a:extLst>
          </p:cNvPr>
          <p:cNvSpPr/>
          <p:nvPr/>
        </p:nvSpPr>
        <p:spPr>
          <a:xfrm>
            <a:off x="1294855" y="5448895"/>
            <a:ext cx="605899" cy="1199271"/>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46" name="Nhóm 51">
            <a:extLst>
              <a:ext uri="{FF2B5EF4-FFF2-40B4-BE49-F238E27FC236}">
                <a16:creationId xmlns:a16="http://schemas.microsoft.com/office/drawing/2014/main" xmlns="" id="{B94CDBD7-29E6-43BB-853D-C81A45766832}"/>
              </a:ext>
            </a:extLst>
          </p:cNvPr>
          <p:cNvGrpSpPr/>
          <p:nvPr/>
        </p:nvGrpSpPr>
        <p:grpSpPr>
          <a:xfrm>
            <a:off x="2036407" y="5572507"/>
            <a:ext cx="9729222" cy="1079068"/>
            <a:chOff x="1963999" y="416900"/>
            <a:chExt cx="9738874" cy="1666094"/>
          </a:xfrm>
        </p:grpSpPr>
        <p:sp>
          <p:nvSpPr>
            <p:cNvPr id="47" name="Mũi tên: Hình ngũ giác 38">
              <a:extLst>
                <a:ext uri="{FF2B5EF4-FFF2-40B4-BE49-F238E27FC236}">
                  <a16:creationId xmlns:a16="http://schemas.microsoft.com/office/drawing/2014/main" xmlns="" id="{FDC3B89D-4456-46CA-857C-02DB68AC9D9C}"/>
                </a:ext>
              </a:extLst>
            </p:cNvPr>
            <p:cNvSpPr/>
            <p:nvPr/>
          </p:nvSpPr>
          <p:spPr>
            <a:xfrm>
              <a:off x="1963999" y="416900"/>
              <a:ext cx="9738874" cy="1511208"/>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dirty="0">
                <a:solidFill>
                  <a:prstClr val="white"/>
                </a:solidFill>
                <a:latin typeface="#9Slide05 Fourth Medium" panose="00000600000000000000" pitchFamily="2" charset="0"/>
              </a:endParaRPr>
            </a:p>
          </p:txBody>
        </p:sp>
        <p:sp>
          <p:nvSpPr>
            <p:cNvPr id="48" name="Hộp Văn bản 45">
              <a:extLst>
                <a:ext uri="{FF2B5EF4-FFF2-40B4-BE49-F238E27FC236}">
                  <a16:creationId xmlns:a16="http://schemas.microsoft.com/office/drawing/2014/main" xmlns="" id="{60E3ED70-38A4-4171-978E-1BF05B425B7A}"/>
                </a:ext>
              </a:extLst>
            </p:cNvPr>
            <p:cNvSpPr txBox="1"/>
            <p:nvPr/>
          </p:nvSpPr>
          <p:spPr>
            <a:xfrm>
              <a:off x="2037192" y="419756"/>
              <a:ext cx="8809659" cy="1663238"/>
            </a:xfrm>
            <a:prstGeom prst="rect">
              <a:avLst/>
            </a:prstGeom>
            <a:noFill/>
          </p:spPr>
          <p:txBody>
            <a:bodyPr wrap="square" rtlCol="0">
              <a:spAutoFit/>
            </a:bodyPr>
            <a:lstStyle/>
            <a:p>
              <a:pPr algn="ctr">
                <a:defRPr/>
              </a:pPr>
              <a:r>
                <a:rPr lang="pt-BR" sz="3200" b="1" dirty="0">
                  <a:solidFill>
                    <a:prstClr val="black"/>
                  </a:solidFill>
                  <a:latin typeface="Times New Roman" pitchFamily="18" charset="0"/>
                  <a:cs typeface="Times New Roman"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phẩm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a:t>
              </a:r>
              <a:r>
                <a:rPr lang="en-US" sz="3200" b="1" dirty="0">
                  <a:latin typeface="Times New Roman" panose="02020603050405020304" pitchFamily="18" charset="0"/>
                  <a:cs typeface="Times New Roman" panose="02020603050405020304" pitchFamily="18" charset="0"/>
                </a:rPr>
                <a:t> ban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grpSp>
      <p:sp>
        <p:nvSpPr>
          <p:cNvPr id="59" name="Hình chữ nhật 39">
            <a:extLst>
              <a:ext uri="{FF2B5EF4-FFF2-40B4-BE49-F238E27FC236}">
                <a16:creationId xmlns:a16="http://schemas.microsoft.com/office/drawing/2014/main" xmlns="" id="{D067E59D-A33E-4A42-A070-B073132E3EA6}"/>
              </a:ext>
            </a:extLst>
          </p:cNvPr>
          <p:cNvSpPr/>
          <p:nvPr/>
        </p:nvSpPr>
        <p:spPr>
          <a:xfrm>
            <a:off x="10696391" y="1627442"/>
            <a:ext cx="528503" cy="1054028"/>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60" name="Hình Bầu dục 17">
            <a:extLst>
              <a:ext uri="{FF2B5EF4-FFF2-40B4-BE49-F238E27FC236}">
                <a16:creationId xmlns:a16="http://schemas.microsoft.com/office/drawing/2014/main" xmlns="" id="{7C5CF3FC-38B2-4C72-B4D8-DF845A0F7806}"/>
              </a:ext>
            </a:extLst>
          </p:cNvPr>
          <p:cNvSpPr/>
          <p:nvPr/>
        </p:nvSpPr>
        <p:spPr>
          <a:xfrm>
            <a:off x="9450040" y="1620712"/>
            <a:ext cx="1131817" cy="1227244"/>
          </a:xfrm>
          <a:prstGeom prst="ellipse">
            <a:avLst/>
          </a:prstGeom>
          <a:solidFill>
            <a:srgbClr val="7030A0"/>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61" name="Nhóm 23">
            <a:extLst>
              <a:ext uri="{FF2B5EF4-FFF2-40B4-BE49-F238E27FC236}">
                <a16:creationId xmlns:a16="http://schemas.microsoft.com/office/drawing/2014/main" xmlns="" id="{B1AE9BC1-E1C4-42F9-9278-366CC952EB92}"/>
              </a:ext>
            </a:extLst>
          </p:cNvPr>
          <p:cNvGrpSpPr/>
          <p:nvPr/>
        </p:nvGrpSpPr>
        <p:grpSpPr>
          <a:xfrm>
            <a:off x="10499820" y="1565935"/>
            <a:ext cx="548831" cy="1234781"/>
            <a:chOff x="7345680" y="5105400"/>
            <a:chExt cx="472440" cy="1592580"/>
          </a:xfrm>
          <a:solidFill>
            <a:schemeClr val="bg2">
              <a:lumMod val="50000"/>
            </a:schemeClr>
          </a:solidFill>
        </p:grpSpPr>
        <p:sp>
          <p:nvSpPr>
            <p:cNvPr id="62" name="Hình chữ nhật 24">
              <a:extLst>
                <a:ext uri="{FF2B5EF4-FFF2-40B4-BE49-F238E27FC236}">
                  <a16:creationId xmlns:a16="http://schemas.microsoft.com/office/drawing/2014/main" xmlns="" id="{8194BC9A-A3BE-4247-B400-01786325391B}"/>
                </a:ext>
              </a:extLst>
            </p:cNvPr>
            <p:cNvSpPr/>
            <p:nvPr/>
          </p:nvSpPr>
          <p:spPr>
            <a:xfrm>
              <a:off x="7345680" y="5326380"/>
              <a:ext cx="213360" cy="1234440"/>
            </a:xfrm>
            <a:prstGeom prst="rect">
              <a:avLst/>
            </a:prstGeom>
            <a:grpFill/>
            <a:ln>
              <a:noFill/>
            </a:ln>
            <a:effectLst>
              <a:outerShdw blurRad="762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63" name="Hình chữ nhật 25">
              <a:extLst>
                <a:ext uri="{FF2B5EF4-FFF2-40B4-BE49-F238E27FC236}">
                  <a16:creationId xmlns:a16="http://schemas.microsoft.com/office/drawing/2014/main" xmlns="" id="{E727FFF3-982A-4401-A5AF-653CB27009E0}"/>
                </a:ext>
              </a:extLst>
            </p:cNvPr>
            <p:cNvSpPr/>
            <p:nvPr/>
          </p:nvSpPr>
          <p:spPr>
            <a:xfrm>
              <a:off x="7345680" y="51054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sp>
        <p:nvSpPr>
          <p:cNvPr id="64" name="Hộp Văn bản 43">
            <a:extLst>
              <a:ext uri="{FF2B5EF4-FFF2-40B4-BE49-F238E27FC236}">
                <a16:creationId xmlns:a16="http://schemas.microsoft.com/office/drawing/2014/main" xmlns="" id="{E79D753A-D37C-437A-A9F9-432E09682813}"/>
              </a:ext>
            </a:extLst>
          </p:cNvPr>
          <p:cNvSpPr txBox="1"/>
          <p:nvPr/>
        </p:nvSpPr>
        <p:spPr>
          <a:xfrm>
            <a:off x="11174706" y="1561635"/>
            <a:ext cx="1638302" cy="1200329"/>
          </a:xfrm>
          <a:prstGeom prst="rect">
            <a:avLst/>
          </a:prstGeom>
          <a:noFill/>
        </p:spPr>
        <p:txBody>
          <a:bodyPr wrap="square" rtlCol="0">
            <a:spAutoFit/>
          </a:bodyPr>
          <a:lstStyle/>
          <a:p>
            <a:r>
              <a:rPr lang="en-BZ" sz="7200" b="1" dirty="0" smtClean="0">
                <a:solidFill>
                  <a:srgbClr val="CC66FF"/>
                </a:solidFill>
                <a:latin typeface="Agency FB" panose="020B0503020202020204" pitchFamily="34" charset="0"/>
              </a:rPr>
              <a:t>02</a:t>
            </a:r>
            <a:endParaRPr lang="en-BZ" sz="7200" b="1" dirty="0">
              <a:solidFill>
                <a:srgbClr val="CC66FF"/>
              </a:solidFill>
              <a:latin typeface="Agency FB" panose="020B0503020202020204" pitchFamily="34" charset="0"/>
            </a:endParaRPr>
          </a:p>
        </p:txBody>
      </p:sp>
      <p:grpSp>
        <p:nvGrpSpPr>
          <p:cNvPr id="65" name="Nhóm 52">
            <a:extLst>
              <a:ext uri="{FF2B5EF4-FFF2-40B4-BE49-F238E27FC236}">
                <a16:creationId xmlns:a16="http://schemas.microsoft.com/office/drawing/2014/main" xmlns="" id="{A8706235-4D5D-4DAE-BCDC-354865D0184A}"/>
              </a:ext>
            </a:extLst>
          </p:cNvPr>
          <p:cNvGrpSpPr/>
          <p:nvPr/>
        </p:nvGrpSpPr>
        <p:grpSpPr>
          <a:xfrm>
            <a:off x="32258" y="1607717"/>
            <a:ext cx="9988818" cy="1177697"/>
            <a:chOff x="931993" y="2205669"/>
            <a:chExt cx="8486653" cy="1094507"/>
          </a:xfrm>
        </p:grpSpPr>
        <p:sp>
          <p:nvSpPr>
            <p:cNvPr id="66" name="Mũi tên: Hình ngũ giác 40">
              <a:extLst>
                <a:ext uri="{FF2B5EF4-FFF2-40B4-BE49-F238E27FC236}">
                  <a16:creationId xmlns:a16="http://schemas.microsoft.com/office/drawing/2014/main" xmlns="" id="{52BCBF9D-6FCD-416D-B0AE-35D757C88805}"/>
                </a:ext>
              </a:extLst>
            </p:cNvPr>
            <p:cNvSpPr/>
            <p:nvPr/>
          </p:nvSpPr>
          <p:spPr>
            <a:xfrm flipH="1">
              <a:off x="931993" y="2255474"/>
              <a:ext cx="8486653" cy="1044702"/>
            </a:xfrm>
            <a:prstGeom prst="homePlat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a:solidFill>
                  <a:prstClr val="white"/>
                </a:solidFill>
                <a:latin typeface="#9Slide05 Fourth Medium" panose="00000600000000000000" pitchFamily="2" charset="0"/>
              </a:endParaRPr>
            </a:p>
          </p:txBody>
        </p:sp>
        <p:sp>
          <p:nvSpPr>
            <p:cNvPr id="67" name="Hộp Văn bản 48">
              <a:extLst>
                <a:ext uri="{FF2B5EF4-FFF2-40B4-BE49-F238E27FC236}">
                  <a16:creationId xmlns:a16="http://schemas.microsoft.com/office/drawing/2014/main" xmlns="" id="{64A64932-1F06-4CCD-835A-6CB3DEBBA029}"/>
                </a:ext>
              </a:extLst>
            </p:cNvPr>
            <p:cNvSpPr txBox="1"/>
            <p:nvPr/>
          </p:nvSpPr>
          <p:spPr>
            <a:xfrm>
              <a:off x="1922142" y="2205669"/>
              <a:ext cx="7460670" cy="100112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Nghiên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cứu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nền</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a:t>
              </a:r>
              <a:endParaRPr lang="en-BZ" sz="3200" b="1" dirty="0">
                <a:solidFill>
                  <a:prstClr val="black"/>
                </a:solidFill>
                <a:latin typeface="Times New Roman" pitchFamily="18" charset="0"/>
                <a:cs typeface="Times New Roman" pitchFamily="18" charset="0"/>
              </a:endParaRPr>
            </a:p>
          </p:txBody>
        </p:sp>
      </p:grpSp>
      <p:sp>
        <p:nvSpPr>
          <p:cNvPr id="68" name="Hình tự do: Hình 11">
            <a:extLst>
              <a:ext uri="{FF2B5EF4-FFF2-40B4-BE49-F238E27FC236}">
                <a16:creationId xmlns:a16="http://schemas.microsoft.com/office/drawing/2014/main" xmlns="" id="{0D56C7B3-2199-4291-8944-0C5CBD6B37C8}"/>
              </a:ext>
            </a:extLst>
          </p:cNvPr>
          <p:cNvSpPr/>
          <p:nvPr/>
        </p:nvSpPr>
        <p:spPr>
          <a:xfrm flipH="1">
            <a:off x="9978899" y="1526219"/>
            <a:ext cx="682171" cy="1416346"/>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69" name="Hình Bầu dục 17">
            <a:extLst>
              <a:ext uri="{FF2B5EF4-FFF2-40B4-BE49-F238E27FC236}">
                <a16:creationId xmlns:a16="http://schemas.microsoft.com/office/drawing/2014/main" xmlns="" id="{7C5CF3FC-38B2-4C72-B4D8-DF845A0F7806}"/>
              </a:ext>
            </a:extLst>
          </p:cNvPr>
          <p:cNvSpPr/>
          <p:nvPr/>
        </p:nvSpPr>
        <p:spPr>
          <a:xfrm>
            <a:off x="9450040" y="4179103"/>
            <a:ext cx="1131817" cy="1227244"/>
          </a:xfrm>
          <a:prstGeom prst="ellipse">
            <a:avLst/>
          </a:prstGeom>
          <a:solidFill>
            <a:srgbClr val="7030A0"/>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70" name="Nhóm 23">
            <a:extLst>
              <a:ext uri="{FF2B5EF4-FFF2-40B4-BE49-F238E27FC236}">
                <a16:creationId xmlns:a16="http://schemas.microsoft.com/office/drawing/2014/main" xmlns="" id="{B1AE9BC1-E1C4-42F9-9278-366CC952EB92}"/>
              </a:ext>
            </a:extLst>
          </p:cNvPr>
          <p:cNvGrpSpPr/>
          <p:nvPr/>
        </p:nvGrpSpPr>
        <p:grpSpPr>
          <a:xfrm>
            <a:off x="10499820" y="4124326"/>
            <a:ext cx="548831" cy="1234781"/>
            <a:chOff x="7345680" y="5105400"/>
            <a:chExt cx="472440" cy="1592580"/>
          </a:xfrm>
          <a:solidFill>
            <a:schemeClr val="bg2">
              <a:lumMod val="50000"/>
            </a:schemeClr>
          </a:solidFill>
        </p:grpSpPr>
        <p:sp>
          <p:nvSpPr>
            <p:cNvPr id="71" name="Hình chữ nhật 24">
              <a:extLst>
                <a:ext uri="{FF2B5EF4-FFF2-40B4-BE49-F238E27FC236}">
                  <a16:creationId xmlns:a16="http://schemas.microsoft.com/office/drawing/2014/main" xmlns="" id="{8194BC9A-A3BE-4247-B400-01786325391B}"/>
                </a:ext>
              </a:extLst>
            </p:cNvPr>
            <p:cNvSpPr/>
            <p:nvPr/>
          </p:nvSpPr>
          <p:spPr>
            <a:xfrm>
              <a:off x="7345680" y="5326380"/>
              <a:ext cx="213360" cy="1234440"/>
            </a:xfrm>
            <a:prstGeom prst="rect">
              <a:avLst/>
            </a:prstGeom>
            <a:grpFill/>
            <a:ln>
              <a:noFill/>
            </a:ln>
            <a:effectLst>
              <a:outerShdw blurRad="762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72" name="Hình chữ nhật 25">
              <a:extLst>
                <a:ext uri="{FF2B5EF4-FFF2-40B4-BE49-F238E27FC236}">
                  <a16:creationId xmlns:a16="http://schemas.microsoft.com/office/drawing/2014/main" xmlns="" id="{E727FFF3-982A-4401-A5AF-653CB27009E0}"/>
                </a:ext>
              </a:extLst>
            </p:cNvPr>
            <p:cNvSpPr/>
            <p:nvPr/>
          </p:nvSpPr>
          <p:spPr>
            <a:xfrm>
              <a:off x="7345680" y="51054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sp>
        <p:nvSpPr>
          <p:cNvPr id="73" name="Hộp Văn bản 43">
            <a:extLst>
              <a:ext uri="{FF2B5EF4-FFF2-40B4-BE49-F238E27FC236}">
                <a16:creationId xmlns:a16="http://schemas.microsoft.com/office/drawing/2014/main" xmlns="" id="{E79D753A-D37C-437A-A9F9-432E09682813}"/>
              </a:ext>
            </a:extLst>
          </p:cNvPr>
          <p:cNvSpPr txBox="1"/>
          <p:nvPr/>
        </p:nvSpPr>
        <p:spPr>
          <a:xfrm>
            <a:off x="11174706" y="4120026"/>
            <a:ext cx="1638302" cy="1200329"/>
          </a:xfrm>
          <a:prstGeom prst="rect">
            <a:avLst/>
          </a:prstGeom>
          <a:noFill/>
        </p:spPr>
        <p:txBody>
          <a:bodyPr wrap="square" rtlCol="0">
            <a:spAutoFit/>
          </a:bodyPr>
          <a:lstStyle/>
          <a:p>
            <a:r>
              <a:rPr lang="en-BZ" sz="7200" b="1" dirty="0" smtClean="0">
                <a:solidFill>
                  <a:srgbClr val="CC66FF"/>
                </a:solidFill>
                <a:latin typeface="Agency FB" panose="020B0503020202020204" pitchFamily="34" charset="0"/>
              </a:rPr>
              <a:t>04</a:t>
            </a:r>
            <a:endParaRPr lang="en-BZ" sz="7200" b="1" dirty="0">
              <a:solidFill>
                <a:srgbClr val="CC66FF"/>
              </a:solidFill>
              <a:latin typeface="Agency FB" panose="020B0503020202020204" pitchFamily="34" charset="0"/>
            </a:endParaRPr>
          </a:p>
        </p:txBody>
      </p:sp>
      <p:grpSp>
        <p:nvGrpSpPr>
          <p:cNvPr id="74" name="Nhóm 52">
            <a:extLst>
              <a:ext uri="{FF2B5EF4-FFF2-40B4-BE49-F238E27FC236}">
                <a16:creationId xmlns:a16="http://schemas.microsoft.com/office/drawing/2014/main" xmlns="" id="{A8706235-4D5D-4DAE-BCDC-354865D0184A}"/>
              </a:ext>
            </a:extLst>
          </p:cNvPr>
          <p:cNvGrpSpPr/>
          <p:nvPr/>
        </p:nvGrpSpPr>
        <p:grpSpPr>
          <a:xfrm>
            <a:off x="32259" y="4166108"/>
            <a:ext cx="10467560" cy="1177697"/>
            <a:chOff x="931993" y="2205669"/>
            <a:chExt cx="8893401" cy="1094507"/>
          </a:xfrm>
        </p:grpSpPr>
        <p:sp>
          <p:nvSpPr>
            <p:cNvPr id="75" name="Mũi tên: Hình ngũ giác 40">
              <a:extLst>
                <a:ext uri="{FF2B5EF4-FFF2-40B4-BE49-F238E27FC236}">
                  <a16:creationId xmlns:a16="http://schemas.microsoft.com/office/drawing/2014/main" xmlns="" id="{52BCBF9D-6FCD-416D-B0AE-35D757C88805}"/>
                </a:ext>
              </a:extLst>
            </p:cNvPr>
            <p:cNvSpPr/>
            <p:nvPr/>
          </p:nvSpPr>
          <p:spPr>
            <a:xfrm flipH="1">
              <a:off x="931993" y="2255474"/>
              <a:ext cx="8486653" cy="1044702"/>
            </a:xfrm>
            <a:prstGeom prst="homePlat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a:solidFill>
                  <a:prstClr val="white"/>
                </a:solidFill>
                <a:latin typeface="#9Slide05 Fourth Medium" panose="00000600000000000000" pitchFamily="2" charset="0"/>
              </a:endParaRPr>
            </a:p>
          </p:txBody>
        </p:sp>
        <p:sp>
          <p:nvSpPr>
            <p:cNvPr id="76" name="Hộp Văn bản 48">
              <a:extLst>
                <a:ext uri="{FF2B5EF4-FFF2-40B4-BE49-F238E27FC236}">
                  <a16:creationId xmlns:a16="http://schemas.microsoft.com/office/drawing/2014/main" xmlns="" id="{64A64932-1F06-4CCD-835A-6CB3DEBBA029}"/>
                </a:ext>
              </a:extLst>
            </p:cNvPr>
            <p:cNvSpPr txBox="1"/>
            <p:nvPr/>
          </p:nvSpPr>
          <p:spPr>
            <a:xfrm>
              <a:off x="1188136" y="2205669"/>
              <a:ext cx="8637258" cy="1001126"/>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Chế</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phẩm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theo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đuợc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lựa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chọn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tạo</a:t>
              </a:r>
              <a:r>
                <a:rPr lang="en-US" sz="3200" b="1" dirty="0">
                  <a:latin typeface="Times New Roman" panose="02020603050405020304" pitchFamily="18" charset="0"/>
                  <a:cs typeface="Times New Roman" panose="02020603050405020304" pitchFamily="18" charset="0"/>
                </a:rPr>
                <a:t>.</a:t>
              </a:r>
              <a:r>
                <a:rPr lang="en-US" sz="3200" b="1" dirty="0" smtClean="0">
                  <a:solidFill>
                    <a:prstClr val="black"/>
                  </a:solidFill>
                  <a:latin typeface="Times New Roman" pitchFamily="18" charset="0"/>
                  <a:cs typeface="Times New Roman" pitchFamily="18" charset="0"/>
                </a:rPr>
                <a:t>.</a:t>
              </a:r>
              <a:endParaRPr lang="en-BZ" sz="3200" b="1" dirty="0">
                <a:solidFill>
                  <a:prstClr val="black"/>
                </a:solidFill>
                <a:latin typeface="Times New Roman" pitchFamily="18" charset="0"/>
                <a:cs typeface="Times New Roman" pitchFamily="18" charset="0"/>
              </a:endParaRPr>
            </a:p>
          </p:txBody>
        </p:sp>
      </p:grpSp>
      <p:sp>
        <p:nvSpPr>
          <p:cNvPr id="77" name="Hình tự do: Hình 11">
            <a:extLst>
              <a:ext uri="{FF2B5EF4-FFF2-40B4-BE49-F238E27FC236}">
                <a16:creationId xmlns:a16="http://schemas.microsoft.com/office/drawing/2014/main" xmlns="" id="{0D56C7B3-2199-4291-8944-0C5CBD6B37C8}"/>
              </a:ext>
            </a:extLst>
          </p:cNvPr>
          <p:cNvSpPr/>
          <p:nvPr/>
        </p:nvSpPr>
        <p:spPr>
          <a:xfrm flipH="1">
            <a:off x="9978899" y="4084610"/>
            <a:ext cx="682171" cy="1416346"/>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Tree>
    <p:extLst>
      <p:ext uri="{BB962C8B-B14F-4D97-AF65-F5344CB8AC3E}">
        <p14:creationId xmlns:p14="http://schemas.microsoft.com/office/powerpoint/2010/main" val="388860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right)">
                                      <p:cBhvr>
                                        <p:cTn id="16" dur="500"/>
                                        <p:tgtEl>
                                          <p:spTgt spid="59"/>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right)">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500"/>
                                        <p:tgtEl>
                                          <p:spTgt spid="78"/>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wipe(right)">
                                      <p:cBhvr>
                                        <p:cTn id="38" dur="50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9" grpId="0" animBg="1"/>
      <p:bldP spid="29" grpId="0" animBg="1"/>
      <p:bldP spid="39" grpId="0" animBg="1"/>
      <p:bldP spid="5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solidFill>
                  <a:prstClr val="white"/>
                </a:solidFill>
              </a:rPr>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65313" y="128404"/>
            <a:ext cx="8273122" cy="880431"/>
          </a:xfrm>
          <a:prstGeom prst="rect">
            <a:avLst/>
          </a:prstGeom>
          <a:no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prstClr val="black"/>
                </a:solidFill>
                <a:latin typeface="Times New Roman" pitchFamily="18" charset="0"/>
                <a:ea typeface="Times New Roman" panose="02020603050405020304" pitchFamily="18" charset="0"/>
                <a:cs typeface="Times New Roman" pitchFamily="18" charset="0"/>
              </a:rPr>
              <a:t>3. </a:t>
            </a:r>
            <a:r>
              <a:rPr lang="en-US" sz="4000" b="1" dirty="0" err="1" smtClean="0">
                <a:solidFill>
                  <a:prstClr val="black"/>
                </a:solidFill>
                <a:latin typeface="Times New Roman" pitchFamily="18" charset="0"/>
                <a:ea typeface="Times New Roman" panose="02020603050405020304" pitchFamily="18" charset="0"/>
                <a:cs typeface="Times New Roman" pitchFamily="18" charset="0"/>
              </a:rPr>
              <a:t>Các</a:t>
            </a:r>
            <a:r>
              <a:rPr lang="en-US" sz="4000" b="1" dirty="0" smtClean="0">
                <a:solidFill>
                  <a:prstClr val="black"/>
                </a:solidFill>
                <a:latin typeface="Times New Roman" pitchFamily="18" charset="0"/>
                <a:ea typeface="Times New Roman" panose="02020603050405020304" pitchFamily="18" charset="0"/>
                <a:cs typeface="Times New Roman" pitchFamily="18" charset="0"/>
              </a:rPr>
              <a:t> </a:t>
            </a:r>
            <a:r>
              <a:rPr lang="en-US" sz="4000" b="1" dirty="0" err="1" smtClean="0">
                <a:solidFill>
                  <a:prstClr val="black"/>
                </a:solidFill>
                <a:latin typeface="Times New Roman" pitchFamily="18" charset="0"/>
                <a:ea typeface="Times New Roman" panose="02020603050405020304" pitchFamily="18" charset="0"/>
                <a:cs typeface="Times New Roman" pitchFamily="18" charset="0"/>
              </a:rPr>
              <a:t>biện</a:t>
            </a:r>
            <a:r>
              <a:rPr lang="en-US" sz="4000" b="1" dirty="0" smtClean="0">
                <a:solidFill>
                  <a:prstClr val="black"/>
                </a:solidFill>
                <a:latin typeface="Times New Roman" pitchFamily="18" charset="0"/>
                <a:ea typeface="Times New Roman" panose="02020603050405020304"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pháp</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thực</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hiện</a:t>
            </a:r>
            <a:endParaRPr lang="en-US" sz="4000" b="1" dirty="0">
              <a:solidFill>
                <a:prstClr val="black"/>
              </a:solidFill>
              <a:latin typeface="Times New Roman" pitchFamily="18" charset="0"/>
              <a:cs typeface="Times New Roman" pitchFamily="18" charset="0"/>
            </a:endParaRPr>
          </a:p>
          <a:p>
            <a:pPr algn="l"/>
            <a:endParaRPr lang="en-US" altLang="en-US" sz="3600" b="1" dirty="0">
              <a:solidFill>
                <a:srgbClr val="002060"/>
              </a:solidFill>
              <a:latin typeface="Times New Roman" pitchFamily="18" charset="0"/>
              <a:cs typeface="Times New Roman" pitchFamily="18" charset="0"/>
            </a:endParaRPr>
          </a:p>
        </p:txBody>
      </p:sp>
      <p:sp>
        <p:nvSpPr>
          <p:cNvPr id="13" name="Rounded Rectangle 12"/>
          <p:cNvSpPr/>
          <p:nvPr/>
        </p:nvSpPr>
        <p:spPr>
          <a:xfrm>
            <a:off x="1548062" y="967139"/>
            <a:ext cx="9528910" cy="198008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3200" b="1" dirty="0" err="1" smtClean="0">
                <a:solidFill>
                  <a:prstClr val="white"/>
                </a:solidFill>
                <a:latin typeface="Times New Roman" panose="02020603050405020304" pitchFamily="18" charset="0"/>
                <a:ea typeface="Calibri" panose="020F0502020204030204" pitchFamily="34" charset="0"/>
              </a:rPr>
              <a:t>Nội</a:t>
            </a:r>
            <a:r>
              <a:rPr lang="en-US" sz="3200" b="1" dirty="0" smtClean="0">
                <a:solidFill>
                  <a:prstClr val="white"/>
                </a:solidFill>
                <a:latin typeface="Times New Roman" panose="02020603050405020304" pitchFamily="18" charset="0"/>
                <a:ea typeface="Calibri" panose="020F0502020204030204" pitchFamily="34" charset="0"/>
              </a:rPr>
              <a:t> dung 1: </a:t>
            </a:r>
            <a:r>
              <a:rPr lang="en-US" sz="3200" b="1" i="1" dirty="0" err="1">
                <a:latin typeface="Times New Roman" panose="02020603050405020304" pitchFamily="18" charset="0"/>
                <a:cs typeface="Times New Roman" panose="02020603050405020304" pitchFamily="18" charset="0"/>
              </a:rPr>
              <a:t>Hướng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dẫn</a:t>
            </a:r>
            <a:r>
              <a:rPr lang="en-US" sz="3200" b="1" i="1" dirty="0">
                <a:latin typeface="Times New Roman" panose="02020603050405020304" pitchFamily="18" charset="0"/>
                <a:cs typeface="Times New Roman" panose="02020603050405020304" pitchFamily="18" charset="0"/>
              </a:rPr>
              <a:t> HS </a:t>
            </a:r>
            <a:r>
              <a:rPr lang="en-US" sz="3200" b="1" i="1" dirty="0" err="1">
                <a:latin typeface="Times New Roman" panose="02020603050405020304" pitchFamily="18" charset="0"/>
                <a:cs typeface="Times New Roman" panose="02020603050405020304" pitchFamily="18" charset="0"/>
              </a:rPr>
              <a:t>thực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hiện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tìm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hiểu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thực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tế</a:t>
            </a:r>
            <a:r>
              <a:rPr lang="en-US" sz="3200" b="1" i="1" dirty="0">
                <a:latin typeface="Times New Roman" panose="02020603050405020304" pitchFamily="18" charset="0"/>
                <a:cs typeface="Times New Roman" panose="02020603050405020304" pitchFamily="18" charset="0"/>
              </a:rPr>
              <a:t> qua </a:t>
            </a:r>
            <a:r>
              <a:rPr lang="en-US" sz="3200" b="1" i="1" dirty="0" err="1">
                <a:latin typeface="Times New Roman" panose="02020603050405020304" pitchFamily="18" charset="0"/>
                <a:cs typeface="Times New Roman" panose="02020603050405020304" pitchFamily="18" charset="0"/>
              </a:rPr>
              <a:t>nhiều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nguồn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thông</a:t>
            </a:r>
            <a:r>
              <a:rPr lang="en-US" sz="3200" b="1" i="1" dirty="0">
                <a:latin typeface="Times New Roman" panose="02020603050405020304" pitchFamily="18" charset="0"/>
                <a:cs typeface="Times New Roman" panose="02020603050405020304" pitchFamily="18" charset="0"/>
              </a:rPr>
              <a:t> tin </a:t>
            </a:r>
            <a:r>
              <a:rPr lang="en-US" sz="3200" b="1" i="1" dirty="0" err="1">
                <a:latin typeface="Times New Roman" panose="02020603050405020304" pitchFamily="18" charset="0"/>
                <a:cs typeface="Times New Roman" panose="02020603050405020304" pitchFamily="18" charset="0"/>
              </a:rPr>
              <a:t>để</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xác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định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được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lí</a:t>
            </a:r>
            <a:r>
              <a:rPr lang="en-US" sz="3200" b="1" i="1" dirty="0">
                <a:latin typeface="Times New Roman" panose="02020603050405020304" pitchFamily="18" charset="0"/>
                <a:cs typeface="Times New Roman" panose="02020603050405020304" pitchFamily="18" charset="0"/>
              </a:rPr>
              <a:t> do </a:t>
            </a:r>
            <a:r>
              <a:rPr lang="en-US" sz="3200" b="1" i="1" dirty="0" err="1">
                <a:latin typeface="Times New Roman" panose="02020603050405020304" pitchFamily="18" charset="0"/>
                <a:cs typeface="Times New Roman" panose="02020603050405020304" pitchFamily="18" charset="0"/>
              </a:rPr>
              <a:t>xây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dựng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dự</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án</a:t>
            </a:r>
            <a:r>
              <a:rPr lang="en-US" sz="3200" b="1" i="1" dirty="0">
                <a:latin typeface="Times New Roman" panose="02020603050405020304" pitchFamily="18" charset="0"/>
                <a:cs typeface="Times New Roman" panose="02020603050405020304" pitchFamily="18" charset="0"/>
              </a:rPr>
              <a:t> STEM.</a:t>
            </a:r>
            <a:endParaRPr lang="en-US" sz="3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 name="Group 8"/>
          <p:cNvGrpSpPr/>
          <p:nvPr/>
        </p:nvGrpSpPr>
        <p:grpSpPr>
          <a:xfrm>
            <a:off x="-17141" y="1337268"/>
            <a:ext cx="1548062" cy="4522873"/>
            <a:chOff x="563758" y="1098204"/>
            <a:chExt cx="2189527" cy="5006864"/>
          </a:xfrm>
        </p:grpSpPr>
        <p:grpSp>
          <p:nvGrpSpPr>
            <p:cNvPr id="10" name="Group 9">
              <a:extLst>
                <a:ext uri="{FF2B5EF4-FFF2-40B4-BE49-F238E27FC236}">
                  <a16:creationId xmlns="" xmlns:a16="http://schemas.microsoft.com/office/drawing/2014/main" id="{B7567151-C81C-9348-A420-4FC97C56868B}"/>
                </a:ext>
              </a:extLst>
            </p:cNvPr>
            <p:cNvGrpSpPr/>
            <p:nvPr/>
          </p:nvGrpSpPr>
          <p:grpSpPr>
            <a:xfrm>
              <a:off x="563758" y="1098204"/>
              <a:ext cx="2189527" cy="993453"/>
              <a:chOff x="3141588" y="1090112"/>
              <a:chExt cx="2189527" cy="993453"/>
            </a:xfrm>
          </p:grpSpPr>
          <p:pic>
            <p:nvPicPr>
              <p:cNvPr id="23" name="Picture 22">
                <a:extLst>
                  <a:ext uri="{FF2B5EF4-FFF2-40B4-BE49-F238E27FC236}">
                    <a16:creationId xmlns="" xmlns:a16="http://schemas.microsoft.com/office/drawing/2014/main" id="{504404F1-8029-034A-A12A-9941307F8663}"/>
                  </a:ext>
                </a:extLst>
              </p:cNvPr>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a:extLst>
                  <a:ext uri="{FF2B5EF4-FFF2-40B4-BE49-F238E27FC236}">
                    <a16:creationId xmlns="" xmlns:a16="http://schemas.microsoft.com/office/drawing/2014/main" id="{7953E840-7D73-7847-9F25-705CA02E4009}"/>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p:blipFill>
            <p:spPr>
              <a:xfrm>
                <a:off x="3572393" y="1693522"/>
                <a:ext cx="836599" cy="386631"/>
              </a:xfrm>
              <a:prstGeom prst="rect">
                <a:avLst/>
              </a:prstGeom>
            </p:spPr>
          </p:pic>
        </p:grpSp>
        <p:grpSp>
          <p:nvGrpSpPr>
            <p:cNvPr id="11" name="Group 10">
              <a:extLst>
                <a:ext uri="{FF2B5EF4-FFF2-40B4-BE49-F238E27FC236}">
                  <a16:creationId xmlns="" xmlns:a16="http://schemas.microsoft.com/office/drawing/2014/main" id="{2CB13730-CCEB-ED4E-8A06-A9022EAE042B}"/>
                </a:ext>
              </a:extLst>
            </p:cNvPr>
            <p:cNvGrpSpPr/>
            <p:nvPr/>
          </p:nvGrpSpPr>
          <p:grpSpPr>
            <a:xfrm>
              <a:off x="563758" y="2087515"/>
              <a:ext cx="2189527" cy="1001970"/>
              <a:chOff x="3141588" y="2079423"/>
              <a:chExt cx="2189527" cy="1001970"/>
            </a:xfrm>
          </p:grpSpPr>
          <p:pic>
            <p:nvPicPr>
              <p:cNvPr id="21" name="Picture 20">
                <a:extLst>
                  <a:ext uri="{FF2B5EF4-FFF2-40B4-BE49-F238E27FC236}">
                    <a16:creationId xmlns="" xmlns:a16="http://schemas.microsoft.com/office/drawing/2014/main" id="{173C1D28-2416-2646-874E-F1E225DF3D29}"/>
                  </a:ext>
                </a:extLst>
              </p:cNvPr>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a:extLst>
                  <a:ext uri="{FF2B5EF4-FFF2-40B4-BE49-F238E27FC236}">
                    <a16:creationId xmlns="" xmlns:a16="http://schemas.microsoft.com/office/drawing/2014/main" id="{43B432DF-997D-2F43-BDE6-68AE67F6E4F6}"/>
                  </a:ext>
                </a:extLst>
              </p:cNvPr>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p:blipFill>
            <p:spPr>
              <a:xfrm>
                <a:off x="3572393" y="2079423"/>
                <a:ext cx="836599" cy="993878"/>
              </a:xfrm>
              <a:prstGeom prst="rect">
                <a:avLst/>
              </a:prstGeom>
            </p:spPr>
          </p:pic>
        </p:grpSp>
        <p:grpSp>
          <p:nvGrpSpPr>
            <p:cNvPr id="12" name="Group 11">
              <a:extLst>
                <a:ext uri="{FF2B5EF4-FFF2-40B4-BE49-F238E27FC236}">
                  <a16:creationId xmlns="" xmlns:a16="http://schemas.microsoft.com/office/drawing/2014/main" id="{841F5EAB-542C-CD4C-9B32-267727CED88D}"/>
                </a:ext>
              </a:extLst>
            </p:cNvPr>
            <p:cNvGrpSpPr/>
            <p:nvPr/>
          </p:nvGrpSpPr>
          <p:grpSpPr>
            <a:xfrm>
              <a:off x="563758" y="3073301"/>
              <a:ext cx="2189527" cy="1031597"/>
              <a:chOff x="3141588" y="3073301"/>
              <a:chExt cx="2189527" cy="1031597"/>
            </a:xfrm>
          </p:grpSpPr>
          <p:pic>
            <p:nvPicPr>
              <p:cNvPr id="19" name="Picture 18">
                <a:extLst>
                  <a:ext uri="{FF2B5EF4-FFF2-40B4-BE49-F238E27FC236}">
                    <a16:creationId xmlns="" xmlns:a16="http://schemas.microsoft.com/office/drawing/2014/main" id="{4D5950AF-2B9C-724A-9AE4-D6BF3ED48325}"/>
                  </a:ext>
                </a:extLst>
              </p:cNvPr>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a:extLst>
                  <a:ext uri="{FF2B5EF4-FFF2-40B4-BE49-F238E27FC236}">
                    <a16:creationId xmlns="" xmlns:a16="http://schemas.microsoft.com/office/drawing/2014/main" id="{D9717064-7669-514C-AEF7-5347145A47A8}"/>
                  </a:ext>
                </a:extLst>
              </p:cNvPr>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p:blipFill>
            <p:spPr>
              <a:xfrm>
                <a:off x="3572393" y="3073301"/>
                <a:ext cx="836599" cy="216878"/>
              </a:xfrm>
              <a:prstGeom prst="rect">
                <a:avLst/>
              </a:prstGeom>
            </p:spPr>
          </p:pic>
        </p:grpSp>
        <p:pic>
          <p:nvPicPr>
            <p:cNvPr id="14" name="Picture 13">
              <a:extLst>
                <a:ext uri="{FF2B5EF4-FFF2-40B4-BE49-F238E27FC236}">
                  <a16:creationId xmlns="" xmlns:a16="http://schemas.microsoft.com/office/drawing/2014/main" id="{3966C3FD-0AE0-6043-BC29-C37B080FF52C}"/>
                </a:ext>
              </a:extLst>
            </p:cNvPr>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a:extLst>
                <a:ext uri="{FF2B5EF4-FFF2-40B4-BE49-F238E27FC236}">
                  <a16:creationId xmlns="" xmlns:a16="http://schemas.microsoft.com/office/drawing/2014/main" id="{F0D8289E-11B6-BE4B-AA37-CEF9E0D514D7}"/>
                </a:ext>
              </a:extLst>
            </p:cNvPr>
            <p:cNvPicPr>
              <a:picLocks noChangeAspect="1"/>
            </p:cNvPicPr>
            <p:nvPr/>
          </p:nvPicPr>
          <p:blipFill rotWithShape="1">
            <a:blip r:embed="rId13">
              <a:duotone>
                <a:prstClr val="black"/>
                <a:srgbClr val="0432FF">
                  <a:tint val="45000"/>
                  <a:satMod val="400000"/>
                </a:srgbClr>
              </a:duotone>
              <a:alphaModFix/>
              <a:extLst>
                <a:ext uri="{28A0092B-C50C-407E-A947-70E740481C1C}">
                  <a14:useLocalDpi xmlns:a14="http://schemas.microsoft.com/office/drawing/2010/main" val="0"/>
                </a:ext>
              </a:extLst>
            </a:blip>
            <a:src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
        <p:nvSpPr>
          <p:cNvPr id="17" name="Rounded Rectangle 16"/>
          <p:cNvSpPr/>
          <p:nvPr/>
        </p:nvSpPr>
        <p:spPr>
          <a:xfrm>
            <a:off x="1548062" y="3117673"/>
            <a:ext cx="9528910" cy="32153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Qua </a:t>
            </a:r>
            <a:r>
              <a:rPr lang="en-US" sz="3200" b="1" dirty="0" err="1">
                <a:latin typeface="Times New Roman" panose="02020603050405020304" pitchFamily="18" charset="0"/>
                <a:cs typeface="Times New Roman" panose="02020603050405020304" pitchFamily="18" charset="0"/>
              </a:rPr>
              <a:t>biện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HS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lĩnh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hội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Ngoài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HS </a:t>
            </a:r>
            <a:r>
              <a:rPr lang="en-US" sz="3200" b="1" dirty="0" err="1">
                <a:latin typeface="Times New Roman" panose="02020603050405020304" pitchFamily="18" charset="0"/>
                <a:cs typeface="Times New Roman" panose="02020603050405020304" pitchFamily="18" charset="0"/>
              </a:rPr>
              <a:t>còn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rèn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giao</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kĩ</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duy</a:t>
            </a:r>
            <a:r>
              <a:rPr lang="en-US" sz="3200" b="1" dirty="0">
                <a:latin typeface="Times New Roman" panose="02020603050405020304" pitchFamily="18" charset="0"/>
                <a:cs typeface="Times New Roman" panose="02020603050405020304" pitchFamily="18" charset="0"/>
              </a:rPr>
              <a:t>, logic</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09460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4620" y="4738367"/>
            <a:ext cx="9787466" cy="1569660"/>
          </a:xfrm>
          <a:prstGeom prst="rect">
            <a:avLst/>
          </a:prstGeom>
          <a:noFill/>
        </p:spPr>
        <p:txBody>
          <a:bodyPr wrap="square" rtlCol="0">
            <a:spAutoFit/>
          </a:bodyPr>
          <a:lstStyle/>
          <a:p>
            <a:r>
              <a:rPr lang="en-US" sz="3200" b="1" dirty="0"/>
              <a:t> </a:t>
            </a:r>
            <a:endParaRPr lang="en-US" sz="3200" dirty="0"/>
          </a:p>
          <a:p>
            <a:r>
              <a:rPr lang="en-US" sz="3200" b="1" dirty="0">
                <a:latin typeface="Times New Roman" panose="02020603050405020304" pitchFamily="18" charset="0"/>
                <a:cs typeface="Times New Roman" panose="02020603050405020304" pitchFamily="18" charset="0"/>
              </a:rPr>
              <a:t>HÌNH ẢNH MINH HỌA HOẠT ĐỘNG CỦA </a:t>
            </a:r>
            <a:r>
              <a:rPr lang="en-US" sz="3200" b="1" dirty="0" smtClean="0">
                <a:latin typeface="Times New Roman" panose="02020603050405020304" pitchFamily="18" charset="0"/>
                <a:cs typeface="Times New Roman" panose="02020603050405020304" pitchFamily="18" charset="0"/>
              </a:rPr>
              <a:t>NHÓM</a:t>
            </a:r>
          </a:p>
          <a:p>
            <a:pPr algn="ctr"/>
            <a:r>
              <a:rPr lang="en-US" sz="3200" b="1" dirty="0" smtClean="0">
                <a:latin typeface="Times New Roman" panose="02020603050405020304" pitchFamily="18" charset="0"/>
                <a:cs typeface="Times New Roman" panose="02020603050405020304" pitchFamily="18" charset="0"/>
              </a:rPr>
              <a:t>BÁO CÁO TÌM HIỂU THỰC TRẠNG </a:t>
            </a:r>
            <a:endParaRPr lang="en-US" sz="3200" dirty="0">
              <a:latin typeface="Times New Roman" panose="02020603050405020304" pitchFamily="18" charset="0"/>
              <a:cs typeface="Times New Roman" panose="02020603050405020304" pitchFamily="18" charset="0"/>
            </a:endParaRPr>
          </a:p>
        </p:txBody>
      </p:sp>
      <p:sp>
        <p:nvSpPr>
          <p:cNvPr id="13" name="Rectangle 1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p:cNvPicPr>
            <a:picLocks noChangeAspect="1"/>
          </p:cNvPicPr>
          <p:nvPr/>
        </p:nvPicPr>
        <p:blipFill>
          <a:blip r:embed="rId2"/>
          <a:stretch>
            <a:fillRect/>
          </a:stretch>
        </p:blipFill>
        <p:spPr>
          <a:xfrm>
            <a:off x="491066" y="636472"/>
            <a:ext cx="5604934" cy="4123809"/>
          </a:xfrm>
          <a:prstGeom prst="rect">
            <a:avLst/>
          </a:prstGeom>
        </p:spPr>
      </p:pic>
      <p:pic>
        <p:nvPicPr>
          <p:cNvPr id="17" name="Picture 16"/>
          <p:cNvPicPr>
            <a:picLocks noChangeAspect="1"/>
          </p:cNvPicPr>
          <p:nvPr/>
        </p:nvPicPr>
        <p:blipFill>
          <a:blip r:embed="rId3"/>
          <a:stretch>
            <a:fillRect/>
          </a:stretch>
        </p:blipFill>
        <p:spPr>
          <a:xfrm>
            <a:off x="6539105" y="815745"/>
            <a:ext cx="5331162" cy="4123809"/>
          </a:xfrm>
          <a:prstGeom prst="rect">
            <a:avLst/>
          </a:prstGeom>
        </p:spPr>
      </p:pic>
    </p:spTree>
    <p:extLst>
      <p:ext uri="{BB962C8B-B14F-4D97-AF65-F5344CB8AC3E}">
        <p14:creationId xmlns:p14="http://schemas.microsoft.com/office/powerpoint/2010/main" val="3481267336"/>
      </p:ext>
    </p:extLst>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solidFill>
                  <a:prstClr val="white"/>
                </a:solidFill>
              </a:rPr>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65313" y="128404"/>
            <a:ext cx="8273122" cy="880431"/>
          </a:xfrm>
          <a:prstGeom prst="rect">
            <a:avLst/>
          </a:prstGeom>
          <a:no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prstClr val="black"/>
                </a:solidFill>
                <a:latin typeface="Times New Roman" pitchFamily="18" charset="0"/>
                <a:ea typeface="Times New Roman" panose="02020603050405020304" pitchFamily="18" charset="0"/>
                <a:cs typeface="Times New Roman" pitchFamily="18" charset="0"/>
              </a:rPr>
              <a:t>3. </a:t>
            </a:r>
            <a:r>
              <a:rPr lang="en-US" sz="4000" b="1" dirty="0" err="1" smtClean="0">
                <a:solidFill>
                  <a:prstClr val="black"/>
                </a:solidFill>
                <a:latin typeface="Times New Roman" pitchFamily="18" charset="0"/>
                <a:ea typeface="Times New Roman" panose="02020603050405020304" pitchFamily="18" charset="0"/>
                <a:cs typeface="Times New Roman" pitchFamily="18" charset="0"/>
              </a:rPr>
              <a:t>Các</a:t>
            </a:r>
            <a:r>
              <a:rPr lang="en-US" sz="4000" b="1" dirty="0" smtClean="0">
                <a:solidFill>
                  <a:prstClr val="black"/>
                </a:solidFill>
                <a:latin typeface="Times New Roman" pitchFamily="18" charset="0"/>
                <a:ea typeface="Times New Roman" panose="02020603050405020304" pitchFamily="18" charset="0"/>
                <a:cs typeface="Times New Roman" pitchFamily="18" charset="0"/>
              </a:rPr>
              <a:t> </a:t>
            </a:r>
            <a:r>
              <a:rPr lang="en-US" sz="4000" b="1" dirty="0" err="1" smtClean="0">
                <a:solidFill>
                  <a:prstClr val="black"/>
                </a:solidFill>
                <a:latin typeface="Times New Roman" pitchFamily="18" charset="0"/>
                <a:ea typeface="Times New Roman" panose="02020603050405020304" pitchFamily="18" charset="0"/>
                <a:cs typeface="Times New Roman" pitchFamily="18" charset="0"/>
              </a:rPr>
              <a:t>biện</a:t>
            </a:r>
            <a:r>
              <a:rPr lang="en-US" sz="4000" b="1" dirty="0" smtClean="0">
                <a:solidFill>
                  <a:prstClr val="black"/>
                </a:solidFill>
                <a:latin typeface="Times New Roman" pitchFamily="18" charset="0"/>
                <a:ea typeface="Times New Roman" panose="02020603050405020304"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pháp</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thực</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hiện</a:t>
            </a:r>
            <a:endParaRPr lang="en-US" sz="4000" b="1" dirty="0">
              <a:solidFill>
                <a:prstClr val="black"/>
              </a:solidFill>
              <a:latin typeface="Times New Roman" pitchFamily="18" charset="0"/>
              <a:cs typeface="Times New Roman" pitchFamily="18" charset="0"/>
            </a:endParaRPr>
          </a:p>
          <a:p>
            <a:pPr algn="l"/>
            <a:endParaRPr lang="en-US" altLang="en-US" sz="3600" b="1" dirty="0">
              <a:solidFill>
                <a:srgbClr val="002060"/>
              </a:solidFill>
              <a:latin typeface="Times New Roman" pitchFamily="18" charset="0"/>
              <a:cs typeface="Times New Roman" pitchFamily="18" charset="0"/>
            </a:endParaRPr>
          </a:p>
        </p:txBody>
      </p:sp>
      <p:sp>
        <p:nvSpPr>
          <p:cNvPr id="13" name="Rounded Rectangle 12"/>
          <p:cNvSpPr/>
          <p:nvPr/>
        </p:nvSpPr>
        <p:spPr>
          <a:xfrm>
            <a:off x="1548062" y="967139"/>
            <a:ext cx="9528910" cy="198008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3200" b="1" dirty="0" err="1" smtClean="0">
                <a:solidFill>
                  <a:prstClr val="white"/>
                </a:solidFill>
                <a:latin typeface="Times New Roman" panose="02020603050405020304" pitchFamily="18" charset="0"/>
                <a:ea typeface="Calibri" panose="020F0502020204030204" pitchFamily="34" charset="0"/>
              </a:rPr>
              <a:t>Nội</a:t>
            </a:r>
            <a:r>
              <a:rPr lang="en-US" sz="3200" b="1" dirty="0" smtClean="0">
                <a:solidFill>
                  <a:prstClr val="white"/>
                </a:solidFill>
                <a:latin typeface="Times New Roman" panose="02020603050405020304" pitchFamily="18" charset="0"/>
                <a:ea typeface="Calibri" panose="020F0502020204030204" pitchFamily="34" charset="0"/>
              </a:rPr>
              <a:t> dung </a:t>
            </a:r>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Phát </a:t>
            </a:r>
            <a:r>
              <a:rPr lang="en-US" sz="3200" b="1" i="1" dirty="0" err="1">
                <a:latin typeface="Times New Roman" panose="02020603050405020304" pitchFamily="18" charset="0"/>
                <a:cs typeface="Times New Roman" panose="02020603050405020304" pitchFamily="18" charset="0"/>
              </a:rPr>
              <a:t>triển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năng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lực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kĩ</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năng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hoạt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động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nghiên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cứu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khoa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học</a:t>
            </a:r>
            <a:r>
              <a:rPr lang="en-US" sz="3200" b="1" i="1" dirty="0">
                <a:latin typeface="Times New Roman" panose="02020603050405020304" pitchFamily="18" charset="0"/>
                <a:cs typeface="Times New Roman" panose="02020603050405020304" pitchFamily="18" charset="0"/>
              </a:rPr>
              <a:t> – </a:t>
            </a:r>
            <a:r>
              <a:rPr lang="en-US" sz="3200" b="1" i="1" dirty="0" err="1">
                <a:latin typeface="Times New Roman" panose="02020603050405020304" pitchFamily="18" charset="0"/>
                <a:cs typeface="Times New Roman" panose="02020603050405020304" pitchFamily="18" charset="0"/>
              </a:rPr>
              <a:t>kĩ</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thuật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học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sinh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khi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thiết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kế</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thực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hiện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dự</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án</a:t>
            </a:r>
            <a:r>
              <a:rPr lang="en-US" sz="3200" b="1" i="1" dirty="0">
                <a:latin typeface="Times New Roman" panose="02020603050405020304" pitchFamily="18" charset="0"/>
                <a:cs typeface="Times New Roman" panose="02020603050405020304" pitchFamily="18" charset="0"/>
              </a:rPr>
              <a:t>.</a:t>
            </a:r>
            <a:endParaRPr lang="en-US" sz="3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 name="Group 8"/>
          <p:cNvGrpSpPr/>
          <p:nvPr/>
        </p:nvGrpSpPr>
        <p:grpSpPr>
          <a:xfrm>
            <a:off x="-17141" y="1337268"/>
            <a:ext cx="1548062" cy="4522873"/>
            <a:chOff x="563758" y="1098204"/>
            <a:chExt cx="2189527" cy="5006864"/>
          </a:xfrm>
        </p:grpSpPr>
        <p:grpSp>
          <p:nvGrpSpPr>
            <p:cNvPr id="10" name="Group 9">
              <a:extLst>
                <a:ext uri="{FF2B5EF4-FFF2-40B4-BE49-F238E27FC236}">
                  <a16:creationId xmlns="" xmlns:a16="http://schemas.microsoft.com/office/drawing/2014/main" id="{B7567151-C81C-9348-A420-4FC97C56868B}"/>
                </a:ext>
              </a:extLst>
            </p:cNvPr>
            <p:cNvGrpSpPr/>
            <p:nvPr/>
          </p:nvGrpSpPr>
          <p:grpSpPr>
            <a:xfrm>
              <a:off x="563758" y="1098204"/>
              <a:ext cx="2189527" cy="993453"/>
              <a:chOff x="3141588" y="1090112"/>
              <a:chExt cx="2189527" cy="993453"/>
            </a:xfrm>
          </p:grpSpPr>
          <p:pic>
            <p:nvPicPr>
              <p:cNvPr id="23" name="Picture 22">
                <a:extLst>
                  <a:ext uri="{FF2B5EF4-FFF2-40B4-BE49-F238E27FC236}">
                    <a16:creationId xmlns="" xmlns:a16="http://schemas.microsoft.com/office/drawing/2014/main" id="{504404F1-8029-034A-A12A-9941307F8663}"/>
                  </a:ext>
                </a:extLst>
              </p:cNvPr>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a:extLst>
                  <a:ext uri="{FF2B5EF4-FFF2-40B4-BE49-F238E27FC236}">
                    <a16:creationId xmlns="" xmlns:a16="http://schemas.microsoft.com/office/drawing/2014/main" id="{7953E840-7D73-7847-9F25-705CA02E4009}"/>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p:blipFill>
            <p:spPr>
              <a:xfrm>
                <a:off x="3572393" y="1693522"/>
                <a:ext cx="836599" cy="386631"/>
              </a:xfrm>
              <a:prstGeom prst="rect">
                <a:avLst/>
              </a:prstGeom>
            </p:spPr>
          </p:pic>
        </p:grpSp>
        <p:grpSp>
          <p:nvGrpSpPr>
            <p:cNvPr id="11" name="Group 10">
              <a:extLst>
                <a:ext uri="{FF2B5EF4-FFF2-40B4-BE49-F238E27FC236}">
                  <a16:creationId xmlns="" xmlns:a16="http://schemas.microsoft.com/office/drawing/2014/main" id="{2CB13730-CCEB-ED4E-8A06-A9022EAE042B}"/>
                </a:ext>
              </a:extLst>
            </p:cNvPr>
            <p:cNvGrpSpPr/>
            <p:nvPr/>
          </p:nvGrpSpPr>
          <p:grpSpPr>
            <a:xfrm>
              <a:off x="563758" y="2087515"/>
              <a:ext cx="2189527" cy="1001970"/>
              <a:chOff x="3141588" y="2079423"/>
              <a:chExt cx="2189527" cy="1001970"/>
            </a:xfrm>
          </p:grpSpPr>
          <p:pic>
            <p:nvPicPr>
              <p:cNvPr id="21" name="Picture 20">
                <a:extLst>
                  <a:ext uri="{FF2B5EF4-FFF2-40B4-BE49-F238E27FC236}">
                    <a16:creationId xmlns="" xmlns:a16="http://schemas.microsoft.com/office/drawing/2014/main" id="{173C1D28-2416-2646-874E-F1E225DF3D29}"/>
                  </a:ext>
                </a:extLst>
              </p:cNvPr>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a:extLst>
                  <a:ext uri="{FF2B5EF4-FFF2-40B4-BE49-F238E27FC236}">
                    <a16:creationId xmlns="" xmlns:a16="http://schemas.microsoft.com/office/drawing/2014/main" id="{43B432DF-997D-2F43-BDE6-68AE67F6E4F6}"/>
                  </a:ext>
                </a:extLst>
              </p:cNvPr>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p:blipFill>
            <p:spPr>
              <a:xfrm>
                <a:off x="3572393" y="2079423"/>
                <a:ext cx="836599" cy="993878"/>
              </a:xfrm>
              <a:prstGeom prst="rect">
                <a:avLst/>
              </a:prstGeom>
            </p:spPr>
          </p:pic>
        </p:grpSp>
        <p:grpSp>
          <p:nvGrpSpPr>
            <p:cNvPr id="12" name="Group 11">
              <a:extLst>
                <a:ext uri="{FF2B5EF4-FFF2-40B4-BE49-F238E27FC236}">
                  <a16:creationId xmlns="" xmlns:a16="http://schemas.microsoft.com/office/drawing/2014/main" id="{841F5EAB-542C-CD4C-9B32-267727CED88D}"/>
                </a:ext>
              </a:extLst>
            </p:cNvPr>
            <p:cNvGrpSpPr/>
            <p:nvPr/>
          </p:nvGrpSpPr>
          <p:grpSpPr>
            <a:xfrm>
              <a:off x="563758" y="3073301"/>
              <a:ext cx="2189527" cy="1031597"/>
              <a:chOff x="3141588" y="3073301"/>
              <a:chExt cx="2189527" cy="1031597"/>
            </a:xfrm>
          </p:grpSpPr>
          <p:pic>
            <p:nvPicPr>
              <p:cNvPr id="19" name="Picture 18">
                <a:extLst>
                  <a:ext uri="{FF2B5EF4-FFF2-40B4-BE49-F238E27FC236}">
                    <a16:creationId xmlns="" xmlns:a16="http://schemas.microsoft.com/office/drawing/2014/main" id="{4D5950AF-2B9C-724A-9AE4-D6BF3ED48325}"/>
                  </a:ext>
                </a:extLst>
              </p:cNvPr>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a:extLst>
                  <a:ext uri="{FF2B5EF4-FFF2-40B4-BE49-F238E27FC236}">
                    <a16:creationId xmlns="" xmlns:a16="http://schemas.microsoft.com/office/drawing/2014/main" id="{D9717064-7669-514C-AEF7-5347145A47A8}"/>
                  </a:ext>
                </a:extLst>
              </p:cNvPr>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p:blipFill>
            <p:spPr>
              <a:xfrm>
                <a:off x="3572393" y="3073301"/>
                <a:ext cx="836599" cy="216878"/>
              </a:xfrm>
              <a:prstGeom prst="rect">
                <a:avLst/>
              </a:prstGeom>
            </p:spPr>
          </p:pic>
        </p:grpSp>
        <p:pic>
          <p:nvPicPr>
            <p:cNvPr id="14" name="Picture 13">
              <a:extLst>
                <a:ext uri="{FF2B5EF4-FFF2-40B4-BE49-F238E27FC236}">
                  <a16:creationId xmlns="" xmlns:a16="http://schemas.microsoft.com/office/drawing/2014/main" id="{3966C3FD-0AE0-6043-BC29-C37B080FF52C}"/>
                </a:ext>
              </a:extLst>
            </p:cNvPr>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a:extLst>
                <a:ext uri="{FF2B5EF4-FFF2-40B4-BE49-F238E27FC236}">
                  <a16:creationId xmlns="" xmlns:a16="http://schemas.microsoft.com/office/drawing/2014/main" id="{F0D8289E-11B6-BE4B-AA37-CEF9E0D514D7}"/>
                </a:ext>
              </a:extLst>
            </p:cNvPr>
            <p:cNvPicPr>
              <a:picLocks noChangeAspect="1"/>
            </p:cNvPicPr>
            <p:nvPr/>
          </p:nvPicPr>
          <p:blipFill rotWithShape="1">
            <a:blip r:embed="rId13">
              <a:duotone>
                <a:prstClr val="black"/>
                <a:srgbClr val="0432FF">
                  <a:tint val="45000"/>
                  <a:satMod val="400000"/>
                </a:srgbClr>
              </a:duotone>
              <a:alphaModFix/>
              <a:extLst>
                <a:ext uri="{28A0092B-C50C-407E-A947-70E740481C1C}">
                  <a14:useLocalDpi xmlns:a14="http://schemas.microsoft.com/office/drawing/2010/main" val="0"/>
                </a:ext>
              </a:extLst>
            </a:blip>
            <a:src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
        <p:nvSpPr>
          <p:cNvPr id="17" name="Rounded Rectangle 16"/>
          <p:cNvSpPr/>
          <p:nvPr/>
        </p:nvSpPr>
        <p:spPr>
          <a:xfrm>
            <a:off x="1548062" y="3117673"/>
            <a:ext cx="9528910" cy="238566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Hệ</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thống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kiến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thức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nền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thông</a:t>
            </a:r>
            <a:r>
              <a:rPr lang="en-US" sz="3200" b="1" i="1" dirty="0">
                <a:latin typeface="Times New Roman" panose="02020603050405020304" pitchFamily="18" charset="0"/>
                <a:cs typeface="Times New Roman" panose="02020603050405020304" pitchFamily="18" charset="0"/>
              </a:rPr>
              <a:t> qua </a:t>
            </a:r>
            <a:r>
              <a:rPr lang="en-US" sz="3200" b="1" i="1" dirty="0" err="1">
                <a:latin typeface="Times New Roman" panose="02020603050405020304" pitchFamily="18" charset="0"/>
                <a:cs typeface="Times New Roman" panose="02020603050405020304" pitchFamily="18" charset="0"/>
              </a:rPr>
              <a:t>sơ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đồ</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tư</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duy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đề</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xuất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giải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pháp</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thiết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kế</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chế</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tạo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sản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phẩm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trình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bày</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thảo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luận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phương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án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thiết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kế</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lựa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chọn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phương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án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tối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ưu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dựa</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tiêu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chí</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đánh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giá</a:t>
            </a:r>
            <a:r>
              <a:rPr lang="en-US" sz="3200" b="1"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50796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Block Arc 2">
            <a:extLst>
              <a:ext uri="{FF2B5EF4-FFF2-40B4-BE49-F238E27FC236}">
                <a16:creationId xmlns:a16="http://schemas.microsoft.com/office/drawing/2014/main" xmlns="" id="{1FBDAD57-C794-4823-BF4D-6C4595C016B7}"/>
              </a:ext>
            </a:extLst>
          </p:cNvPr>
          <p:cNvSpPr/>
          <p:nvPr/>
        </p:nvSpPr>
        <p:spPr>
          <a:xfrm>
            <a:off x="3168882" y="683723"/>
            <a:ext cx="5854244" cy="5573003"/>
          </a:xfrm>
          <a:prstGeom prst="blockArc">
            <a:avLst>
              <a:gd name="adj1" fmla="val 10800000"/>
              <a:gd name="adj2" fmla="val 162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5" name="Block Arc 4">
            <a:extLst>
              <a:ext uri="{FF2B5EF4-FFF2-40B4-BE49-F238E27FC236}">
                <a16:creationId xmlns:a16="http://schemas.microsoft.com/office/drawing/2014/main" xmlns="" id="{92255C52-0B66-467F-A1AD-38CFC67C5C0D}"/>
              </a:ext>
            </a:extLst>
          </p:cNvPr>
          <p:cNvSpPr/>
          <p:nvPr/>
        </p:nvSpPr>
        <p:spPr>
          <a:xfrm>
            <a:off x="3168882" y="683723"/>
            <a:ext cx="5854244" cy="5573003"/>
          </a:xfrm>
          <a:prstGeom prst="blockArc">
            <a:avLst>
              <a:gd name="adj1" fmla="val 5400000"/>
              <a:gd name="adj2" fmla="val 108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sp>
      <p:sp>
        <p:nvSpPr>
          <p:cNvPr id="6" name="Block Arc 5">
            <a:extLst>
              <a:ext uri="{FF2B5EF4-FFF2-40B4-BE49-F238E27FC236}">
                <a16:creationId xmlns:a16="http://schemas.microsoft.com/office/drawing/2014/main" xmlns="" id="{8B44A5A5-EC11-4B5A-9B10-15552AFA1D2F}"/>
              </a:ext>
            </a:extLst>
          </p:cNvPr>
          <p:cNvSpPr/>
          <p:nvPr/>
        </p:nvSpPr>
        <p:spPr>
          <a:xfrm>
            <a:off x="3168882" y="683723"/>
            <a:ext cx="5854244" cy="5573003"/>
          </a:xfrm>
          <a:prstGeom prst="blockArc">
            <a:avLst>
              <a:gd name="adj1" fmla="val 0"/>
              <a:gd name="adj2" fmla="val 54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sp>
      <p:sp>
        <p:nvSpPr>
          <p:cNvPr id="7" name="Block Arc 6">
            <a:extLst>
              <a:ext uri="{FF2B5EF4-FFF2-40B4-BE49-F238E27FC236}">
                <a16:creationId xmlns:a16="http://schemas.microsoft.com/office/drawing/2014/main" xmlns="" id="{C41FA7B8-BA23-4E4F-84D3-A240AC22A347}"/>
              </a:ext>
            </a:extLst>
          </p:cNvPr>
          <p:cNvSpPr/>
          <p:nvPr/>
        </p:nvSpPr>
        <p:spPr>
          <a:xfrm>
            <a:off x="3168882" y="683723"/>
            <a:ext cx="5854244" cy="5573003"/>
          </a:xfrm>
          <a:prstGeom prst="blockArc">
            <a:avLst>
              <a:gd name="adj1" fmla="val 16200000"/>
              <a:gd name="adj2" fmla="val 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sz="3200" dirty="0">
              <a:latin typeface="#9Slide05 Fourth Medium" panose="00000600000000000000" pitchFamily="2" charset="0"/>
            </a:endParaRPr>
          </a:p>
        </p:txBody>
      </p:sp>
      <p:sp>
        <p:nvSpPr>
          <p:cNvPr id="8" name="Freeform: Shape 7">
            <a:extLst>
              <a:ext uri="{FF2B5EF4-FFF2-40B4-BE49-F238E27FC236}">
                <a16:creationId xmlns:a16="http://schemas.microsoft.com/office/drawing/2014/main" xmlns="" id="{B4033BB8-D2F5-49E9-927B-DC04E1237CFF}"/>
              </a:ext>
            </a:extLst>
          </p:cNvPr>
          <p:cNvSpPr/>
          <p:nvPr/>
        </p:nvSpPr>
        <p:spPr>
          <a:xfrm>
            <a:off x="3903260" y="1757363"/>
            <a:ext cx="4026089" cy="3686175"/>
          </a:xfrm>
          <a:custGeom>
            <a:avLst/>
            <a:gdLst>
              <a:gd name="connsiteX0" fmla="*/ 0 w 2695920"/>
              <a:gd name="connsiteY0" fmla="*/ 1283205 h 2566409"/>
              <a:gd name="connsiteX1" fmla="*/ 1347960 w 2695920"/>
              <a:gd name="connsiteY1" fmla="*/ 0 h 2566409"/>
              <a:gd name="connsiteX2" fmla="*/ 2695920 w 2695920"/>
              <a:gd name="connsiteY2" fmla="*/ 1283205 h 2566409"/>
              <a:gd name="connsiteX3" fmla="*/ 1347960 w 2695920"/>
              <a:gd name="connsiteY3" fmla="*/ 2566410 h 2566409"/>
              <a:gd name="connsiteX4" fmla="*/ 0 w 2695920"/>
              <a:gd name="connsiteY4" fmla="*/ 1283205 h 2566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920" h="2566409">
                <a:moveTo>
                  <a:pt x="0" y="1283205"/>
                </a:moveTo>
                <a:cubicBezTo>
                  <a:pt x="0" y="574510"/>
                  <a:pt x="603502" y="0"/>
                  <a:pt x="1347960" y="0"/>
                </a:cubicBezTo>
                <a:cubicBezTo>
                  <a:pt x="2092418" y="0"/>
                  <a:pt x="2695920" y="574510"/>
                  <a:pt x="2695920" y="1283205"/>
                </a:cubicBezTo>
                <a:cubicBezTo>
                  <a:pt x="2695920" y="1991900"/>
                  <a:pt x="2092418" y="2566410"/>
                  <a:pt x="1347960" y="2566410"/>
                </a:cubicBezTo>
                <a:cubicBezTo>
                  <a:pt x="603502" y="2566410"/>
                  <a:pt x="0" y="1991900"/>
                  <a:pt x="0" y="1283205"/>
                </a:cubicBez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426560" tIns="407593" rIns="426560" bIns="407593" numCol="1" spcCol="1270" anchor="ctr" anchorCtr="0">
            <a:noAutofit/>
          </a:bodyPr>
          <a:lstStyle/>
          <a:p>
            <a:pPr algn="ctr" defTabSz="1111276">
              <a:lnSpc>
                <a:spcPct val="90000"/>
              </a:lnSpc>
              <a:spcBef>
                <a:spcPct val="0"/>
              </a:spcBef>
              <a:spcAft>
                <a:spcPct val="35000"/>
              </a:spcAft>
            </a:pPr>
            <a:r>
              <a:rPr lang="en-US" sz="4000" b="1" dirty="0" err="1" smtClean="0">
                <a:solidFill>
                  <a:srgbClr val="C00000"/>
                </a:solidFill>
                <a:latin typeface="Times New Roman" pitchFamily="18" charset="0"/>
                <a:cs typeface="Times New Roman" pitchFamily="18" charset="0"/>
              </a:rPr>
              <a:t>I.Mở</a:t>
            </a:r>
            <a:r>
              <a:rPr lang="en-US" sz="4000" b="1" dirty="0" smtClean="0">
                <a:solidFill>
                  <a:srgbClr val="C00000"/>
                </a:solidFill>
                <a:latin typeface="Times New Roman" pitchFamily="18" charset="0"/>
                <a:cs typeface="Times New Roman" pitchFamily="18" charset="0"/>
              </a:rPr>
              <a:t> </a:t>
            </a:r>
            <a:r>
              <a:rPr lang="en-US" sz="4000" b="1" dirty="0" err="1" smtClean="0">
                <a:solidFill>
                  <a:srgbClr val="C00000"/>
                </a:solidFill>
                <a:latin typeface="Times New Roman" pitchFamily="18" charset="0"/>
                <a:cs typeface="Times New Roman" pitchFamily="18" charset="0"/>
              </a:rPr>
              <a:t>đầu</a:t>
            </a:r>
            <a:r>
              <a:rPr lang="en-US" sz="4000" b="1" dirty="0" smtClean="0">
                <a:solidFill>
                  <a:srgbClr val="C00000"/>
                </a:solidFill>
                <a:latin typeface="Times New Roman" pitchFamily="18" charset="0"/>
                <a:cs typeface="Times New Roman" pitchFamily="18" charset="0"/>
              </a:rPr>
              <a:t> </a:t>
            </a:r>
            <a:endParaRPr lang="en-US" sz="4000" b="1" dirty="0">
              <a:solidFill>
                <a:srgbClr val="C00000"/>
              </a:solidFill>
              <a:latin typeface="Times New Roman" pitchFamily="18" charset="0"/>
              <a:cs typeface="Times New Roman" pitchFamily="18" charset="0"/>
            </a:endParaRPr>
          </a:p>
        </p:txBody>
      </p:sp>
      <p:sp>
        <p:nvSpPr>
          <p:cNvPr id="9" name="Freeform: Shape 8">
            <a:extLst>
              <a:ext uri="{FF2B5EF4-FFF2-40B4-BE49-F238E27FC236}">
                <a16:creationId xmlns:a16="http://schemas.microsoft.com/office/drawing/2014/main" xmlns="" id="{AFF328EF-EFB9-4890-B98C-36767F9AF3F8}"/>
              </a:ext>
            </a:extLst>
          </p:cNvPr>
          <p:cNvSpPr/>
          <p:nvPr/>
        </p:nvSpPr>
        <p:spPr>
          <a:xfrm>
            <a:off x="4636168" y="122292"/>
            <a:ext cx="3047999"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4000" b="1" dirty="0">
                <a:solidFill>
                  <a:schemeClr val="tx1"/>
                </a:solidFill>
                <a:latin typeface="Times New Roman" pitchFamily="18" charset="0"/>
                <a:cs typeface="Times New Roman" pitchFamily="18" charset="0"/>
              </a:rPr>
              <a:t>1. </a:t>
            </a:r>
            <a:r>
              <a:rPr lang="en-US" sz="4000" b="1" dirty="0" err="1" smtClean="0">
                <a:solidFill>
                  <a:schemeClr val="tx1"/>
                </a:solidFill>
                <a:latin typeface="Times New Roman" pitchFamily="18" charset="0"/>
                <a:cs typeface="Times New Roman" pitchFamily="18" charset="0"/>
              </a:rPr>
              <a:t>Tính</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cấp</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thiết</a:t>
            </a:r>
            <a:endParaRPr lang="en-US" sz="4000" b="1" dirty="0">
              <a:solidFill>
                <a:schemeClr val="tx1"/>
              </a:solidFill>
              <a:latin typeface="Times New Roman" pitchFamily="18" charset="0"/>
              <a:cs typeface="Times New Roman" pitchFamily="18" charset="0"/>
            </a:endParaRPr>
          </a:p>
        </p:txBody>
      </p:sp>
      <p:sp>
        <p:nvSpPr>
          <p:cNvPr id="10" name="Freeform: Shape 9">
            <a:extLst>
              <a:ext uri="{FF2B5EF4-FFF2-40B4-BE49-F238E27FC236}">
                <a16:creationId xmlns:a16="http://schemas.microsoft.com/office/drawing/2014/main" xmlns="" id="{469F76B4-5DE3-42D1-A155-CFCFE249FD1E}"/>
              </a:ext>
            </a:extLst>
          </p:cNvPr>
          <p:cNvSpPr/>
          <p:nvPr/>
        </p:nvSpPr>
        <p:spPr>
          <a:xfrm>
            <a:off x="7551149" y="2992417"/>
            <a:ext cx="3085242" cy="2229852"/>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3266964"/>
              <a:satOff val="-13592"/>
              <a:lumOff val="3203"/>
              <a:alphaOff val="0"/>
            </a:schemeClr>
          </a:fillRef>
          <a:effectRef idx="2">
            <a:schemeClr val="accent4">
              <a:hueOff val="3266964"/>
              <a:satOff val="-13592"/>
              <a:lumOff val="3203"/>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4000" b="1" dirty="0" smtClean="0">
                <a:solidFill>
                  <a:schemeClr val="tx1"/>
                </a:solidFill>
                <a:latin typeface="Times New Roman" pitchFamily="18" charset="0"/>
                <a:cs typeface="Times New Roman" pitchFamily="18" charset="0"/>
              </a:rPr>
              <a:t>2.Mục </a:t>
            </a:r>
            <a:r>
              <a:rPr lang="en-US" sz="4000" b="1" dirty="0" err="1" smtClean="0">
                <a:solidFill>
                  <a:schemeClr val="tx1"/>
                </a:solidFill>
                <a:latin typeface="Times New Roman" pitchFamily="18" charset="0"/>
                <a:cs typeface="Times New Roman" pitchFamily="18" charset="0"/>
              </a:rPr>
              <a:t>tiêu</a:t>
            </a:r>
            <a:endParaRPr lang="en-US" sz="4000" b="1" dirty="0">
              <a:solidFill>
                <a:schemeClr val="tx1"/>
              </a:solidFill>
              <a:latin typeface="Times New Roman" pitchFamily="18" charset="0"/>
              <a:cs typeface="Times New Roman" pitchFamily="18" charset="0"/>
            </a:endParaRPr>
          </a:p>
        </p:txBody>
      </p:sp>
      <p:sp>
        <p:nvSpPr>
          <p:cNvPr id="11" name="Freeform: Shape 10">
            <a:extLst>
              <a:ext uri="{FF2B5EF4-FFF2-40B4-BE49-F238E27FC236}">
                <a16:creationId xmlns:a16="http://schemas.microsoft.com/office/drawing/2014/main" xmlns="" id="{55A1949E-2EC1-4C1E-BFB1-8C8D9E81B77A}"/>
              </a:ext>
            </a:extLst>
          </p:cNvPr>
          <p:cNvSpPr/>
          <p:nvPr/>
        </p:nvSpPr>
        <p:spPr>
          <a:xfrm>
            <a:off x="1074353" y="2239109"/>
            <a:ext cx="3561815" cy="2854824"/>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6533927"/>
              <a:satOff val="-27185"/>
              <a:lumOff val="6405"/>
              <a:alphaOff val="0"/>
            </a:schemeClr>
          </a:fillRef>
          <a:effectRef idx="2">
            <a:schemeClr val="accent4">
              <a:hueOff val="6533927"/>
              <a:satOff val="-27185"/>
              <a:lumOff val="6405"/>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4000" b="1" dirty="0" smtClean="0">
                <a:solidFill>
                  <a:schemeClr val="tx1"/>
                </a:solidFill>
                <a:latin typeface="Times New Roman" pitchFamily="18" charset="0"/>
                <a:cs typeface="Times New Roman" pitchFamily="18" charset="0"/>
              </a:rPr>
              <a:t>3. </a:t>
            </a:r>
            <a:r>
              <a:rPr lang="en-US" sz="4000" b="1" dirty="0" err="1" smtClean="0">
                <a:solidFill>
                  <a:schemeClr val="tx1"/>
                </a:solidFill>
                <a:latin typeface="Times New Roman" pitchFamily="18" charset="0"/>
                <a:cs typeface="Times New Roman" pitchFamily="18" charset="0"/>
              </a:rPr>
              <a:t>Đối</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tượng</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và</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phương</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pháp</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thực</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hiện</a:t>
            </a:r>
            <a:r>
              <a:rPr lang="en-US" sz="4000" b="1" dirty="0" smtClean="0">
                <a:solidFill>
                  <a:schemeClr val="tx1"/>
                </a:solidFill>
                <a:latin typeface="Times New Roman" pitchFamily="18" charset="0"/>
                <a:cs typeface="Times New Roman" pitchFamily="18" charset="0"/>
              </a:rPr>
              <a:t>.</a:t>
            </a:r>
            <a:endParaRPr lang="en-US" sz="4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953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4620" y="4738367"/>
            <a:ext cx="9787466" cy="1569660"/>
          </a:xfrm>
          <a:prstGeom prst="rect">
            <a:avLst/>
          </a:prstGeom>
          <a:noFill/>
        </p:spPr>
        <p:txBody>
          <a:bodyPr wrap="square" rtlCol="0">
            <a:spAutoFit/>
          </a:bodyPr>
          <a:lstStyle/>
          <a:p>
            <a:r>
              <a:rPr lang="en-US" sz="3200" b="1" dirty="0">
                <a:solidFill>
                  <a:prstClr val="black"/>
                </a:solidFill>
              </a:rPr>
              <a:t> </a:t>
            </a:r>
            <a:endParaRPr lang="en-US" sz="3200" dirty="0">
              <a:solidFill>
                <a:prstClr val="black"/>
              </a:solidFill>
            </a:endParaRPr>
          </a:p>
          <a:p>
            <a:r>
              <a:rPr lang="en-US" sz="3200" b="1" dirty="0">
                <a:solidFill>
                  <a:prstClr val="black"/>
                </a:solidFill>
                <a:latin typeface="Times New Roman" panose="02020603050405020304" pitchFamily="18" charset="0"/>
                <a:cs typeface="Times New Roman" panose="02020603050405020304" pitchFamily="18" charset="0"/>
              </a:rPr>
              <a:t>HÌNH ẢNH MINH HỌA HOẠT ĐỘNG CỦA </a:t>
            </a:r>
            <a:r>
              <a:rPr lang="en-US" sz="3200" b="1" dirty="0" smtClean="0">
                <a:solidFill>
                  <a:prstClr val="black"/>
                </a:solidFill>
                <a:latin typeface="Times New Roman" panose="02020603050405020304" pitchFamily="18" charset="0"/>
                <a:cs typeface="Times New Roman" panose="02020603050405020304" pitchFamily="18" charset="0"/>
              </a:rPr>
              <a:t>NHÓM</a:t>
            </a:r>
          </a:p>
          <a:p>
            <a:pPr algn="ctr"/>
            <a:r>
              <a:rPr lang="en-US" sz="3200" b="1" dirty="0" smtClean="0">
                <a:solidFill>
                  <a:prstClr val="black"/>
                </a:solidFill>
                <a:latin typeface="Times New Roman" panose="02020603050405020304" pitchFamily="18" charset="0"/>
                <a:cs typeface="Times New Roman" panose="02020603050405020304" pitchFamily="18" charset="0"/>
              </a:rPr>
              <a:t>TÌM HIỂU KIẾN THỨC NỀN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3" name="Rectangle 1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 name="Picture 1"/>
          <p:cNvPicPr>
            <a:picLocks noChangeAspect="1"/>
          </p:cNvPicPr>
          <p:nvPr/>
        </p:nvPicPr>
        <p:blipFill>
          <a:blip r:embed="rId2"/>
          <a:stretch>
            <a:fillRect/>
          </a:stretch>
        </p:blipFill>
        <p:spPr>
          <a:xfrm>
            <a:off x="524933" y="979721"/>
            <a:ext cx="5334000" cy="3758646"/>
          </a:xfrm>
          <a:prstGeom prst="rect">
            <a:avLst/>
          </a:prstGeom>
        </p:spPr>
      </p:pic>
      <p:pic>
        <p:nvPicPr>
          <p:cNvPr id="4" name="Picture 3"/>
          <p:cNvPicPr>
            <a:picLocks noChangeAspect="1"/>
          </p:cNvPicPr>
          <p:nvPr/>
        </p:nvPicPr>
        <p:blipFill>
          <a:blip r:embed="rId3"/>
          <a:stretch>
            <a:fillRect/>
          </a:stretch>
        </p:blipFill>
        <p:spPr>
          <a:xfrm>
            <a:off x="6520754" y="979721"/>
            <a:ext cx="5197114" cy="3801778"/>
          </a:xfrm>
          <a:prstGeom prst="rect">
            <a:avLst/>
          </a:prstGeom>
        </p:spPr>
      </p:pic>
    </p:spTree>
    <p:extLst>
      <p:ext uri="{BB962C8B-B14F-4D97-AF65-F5344CB8AC3E}">
        <p14:creationId xmlns:p14="http://schemas.microsoft.com/office/powerpoint/2010/main" val="1130089074"/>
      </p:ext>
    </p:extLst>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4620" y="4738367"/>
            <a:ext cx="9787466" cy="1569660"/>
          </a:xfrm>
          <a:prstGeom prst="rect">
            <a:avLst/>
          </a:prstGeom>
          <a:noFill/>
        </p:spPr>
        <p:txBody>
          <a:bodyPr wrap="square" rtlCol="0">
            <a:spAutoFit/>
          </a:bodyPr>
          <a:lstStyle/>
          <a:p>
            <a:r>
              <a:rPr lang="en-US" sz="3200" b="1" dirty="0">
                <a:solidFill>
                  <a:prstClr val="black"/>
                </a:solidFill>
              </a:rPr>
              <a:t> </a:t>
            </a:r>
            <a:endParaRPr lang="en-US" sz="3200" dirty="0">
              <a:solidFill>
                <a:prstClr val="black"/>
              </a:solidFill>
            </a:endParaRPr>
          </a:p>
          <a:p>
            <a:r>
              <a:rPr lang="en-US" sz="3200" b="1" dirty="0">
                <a:solidFill>
                  <a:prstClr val="black"/>
                </a:solidFill>
                <a:latin typeface="Times New Roman" panose="02020603050405020304" pitchFamily="18" charset="0"/>
                <a:cs typeface="Times New Roman" panose="02020603050405020304" pitchFamily="18" charset="0"/>
              </a:rPr>
              <a:t>HÌNH ẢNH MINH HỌA HOẠT ĐỘNG CỦA </a:t>
            </a:r>
            <a:r>
              <a:rPr lang="en-US" sz="3200" b="1" dirty="0" smtClean="0">
                <a:solidFill>
                  <a:prstClr val="black"/>
                </a:solidFill>
                <a:latin typeface="Times New Roman" panose="02020603050405020304" pitchFamily="18" charset="0"/>
                <a:cs typeface="Times New Roman" panose="02020603050405020304" pitchFamily="18" charset="0"/>
              </a:rPr>
              <a:t>NHÓM</a:t>
            </a:r>
          </a:p>
          <a:p>
            <a:pPr algn="ctr"/>
            <a:r>
              <a:rPr lang="en-US" sz="3200" b="1" dirty="0" smtClean="0">
                <a:solidFill>
                  <a:prstClr val="black"/>
                </a:solidFill>
                <a:latin typeface="Times New Roman" panose="02020603050405020304" pitchFamily="18" charset="0"/>
                <a:cs typeface="Times New Roman" panose="02020603050405020304" pitchFamily="18" charset="0"/>
              </a:rPr>
              <a:t>BÁO CÁO TÌM HIỂU KIẾN THƯC NỀN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3" name="Rectangle 1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2" name="Picture 1"/>
          <p:cNvPicPr>
            <a:picLocks noChangeAspect="1"/>
          </p:cNvPicPr>
          <p:nvPr/>
        </p:nvPicPr>
        <p:blipFill>
          <a:blip r:embed="rId2"/>
          <a:stretch>
            <a:fillRect/>
          </a:stretch>
        </p:blipFill>
        <p:spPr>
          <a:xfrm>
            <a:off x="334457" y="694771"/>
            <a:ext cx="5524477" cy="4123242"/>
          </a:xfrm>
          <a:prstGeom prst="rect">
            <a:avLst/>
          </a:prstGeom>
        </p:spPr>
      </p:pic>
      <p:pic>
        <p:nvPicPr>
          <p:cNvPr id="4" name="Picture 3"/>
          <p:cNvPicPr>
            <a:picLocks noChangeAspect="1"/>
          </p:cNvPicPr>
          <p:nvPr/>
        </p:nvPicPr>
        <p:blipFill>
          <a:blip r:embed="rId3"/>
          <a:stretch>
            <a:fillRect/>
          </a:stretch>
        </p:blipFill>
        <p:spPr>
          <a:xfrm>
            <a:off x="6282267" y="694772"/>
            <a:ext cx="5638801" cy="4123241"/>
          </a:xfrm>
          <a:prstGeom prst="rect">
            <a:avLst/>
          </a:prstGeom>
        </p:spPr>
      </p:pic>
    </p:spTree>
    <p:extLst>
      <p:ext uri="{BB962C8B-B14F-4D97-AF65-F5344CB8AC3E}">
        <p14:creationId xmlns:p14="http://schemas.microsoft.com/office/powerpoint/2010/main" val="2987579375"/>
      </p:ext>
    </p:extLst>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4620" y="4738367"/>
            <a:ext cx="9787466" cy="1569660"/>
          </a:xfrm>
          <a:prstGeom prst="rect">
            <a:avLst/>
          </a:prstGeom>
          <a:noFill/>
        </p:spPr>
        <p:txBody>
          <a:bodyPr wrap="square" rtlCol="0">
            <a:spAutoFit/>
          </a:bodyPr>
          <a:lstStyle/>
          <a:p>
            <a:r>
              <a:rPr lang="en-US" sz="3200" b="1" dirty="0">
                <a:solidFill>
                  <a:prstClr val="black"/>
                </a:solidFill>
              </a:rPr>
              <a:t> </a:t>
            </a:r>
            <a:endParaRPr lang="en-US" sz="3200" dirty="0">
              <a:solidFill>
                <a:prstClr val="black"/>
              </a:solidFill>
            </a:endParaRPr>
          </a:p>
          <a:p>
            <a:r>
              <a:rPr lang="en-US" sz="3200" b="1" dirty="0">
                <a:solidFill>
                  <a:prstClr val="black"/>
                </a:solidFill>
                <a:latin typeface="Times New Roman" panose="02020603050405020304" pitchFamily="18" charset="0"/>
                <a:cs typeface="Times New Roman" panose="02020603050405020304" pitchFamily="18" charset="0"/>
              </a:rPr>
              <a:t>HÌNH ẢNH MINH HỌA HOẠT ĐỘNG CỦA </a:t>
            </a:r>
            <a:r>
              <a:rPr lang="en-US" sz="3200" b="1" dirty="0" smtClean="0">
                <a:solidFill>
                  <a:prstClr val="black"/>
                </a:solidFill>
                <a:latin typeface="Times New Roman" panose="02020603050405020304" pitchFamily="18" charset="0"/>
                <a:cs typeface="Times New Roman" panose="02020603050405020304" pitchFamily="18" charset="0"/>
              </a:rPr>
              <a:t>NHÓM</a:t>
            </a:r>
          </a:p>
          <a:p>
            <a:pPr algn="ctr"/>
            <a:r>
              <a:rPr lang="en-US" sz="3200" b="1" dirty="0" smtClean="0">
                <a:solidFill>
                  <a:prstClr val="black"/>
                </a:solidFill>
                <a:latin typeface="Times New Roman" panose="02020603050405020304" pitchFamily="18" charset="0"/>
                <a:cs typeface="Times New Roman" panose="02020603050405020304" pitchFamily="18" charset="0"/>
              </a:rPr>
              <a:t>THIẾT KẾ QUY TRÌNH</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3" name="Rectangle 1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409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05" y="597428"/>
            <a:ext cx="5762625" cy="433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6368353" y="597429"/>
            <a:ext cx="5771429" cy="4333333"/>
          </a:xfrm>
          <a:prstGeom prst="rect">
            <a:avLst/>
          </a:prstGeom>
        </p:spPr>
      </p:pic>
    </p:spTree>
    <p:extLst>
      <p:ext uri="{BB962C8B-B14F-4D97-AF65-F5344CB8AC3E}">
        <p14:creationId xmlns:p14="http://schemas.microsoft.com/office/powerpoint/2010/main" val="3099473024"/>
      </p:ext>
    </p:extLst>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4620" y="4738367"/>
            <a:ext cx="9787466" cy="1569660"/>
          </a:xfrm>
          <a:prstGeom prst="rect">
            <a:avLst/>
          </a:prstGeom>
          <a:noFill/>
        </p:spPr>
        <p:txBody>
          <a:bodyPr wrap="square" rtlCol="0">
            <a:spAutoFit/>
          </a:bodyPr>
          <a:lstStyle/>
          <a:p>
            <a:r>
              <a:rPr lang="en-US" sz="3200" b="1" dirty="0">
                <a:solidFill>
                  <a:prstClr val="black"/>
                </a:solidFill>
              </a:rPr>
              <a:t> </a:t>
            </a:r>
            <a:endParaRPr lang="en-US" sz="3200" dirty="0">
              <a:solidFill>
                <a:prstClr val="black"/>
              </a:solidFill>
            </a:endParaRPr>
          </a:p>
          <a:p>
            <a:r>
              <a:rPr lang="en-US" sz="3200" b="1" dirty="0">
                <a:solidFill>
                  <a:prstClr val="black"/>
                </a:solidFill>
                <a:latin typeface="Times New Roman" panose="02020603050405020304" pitchFamily="18" charset="0"/>
                <a:cs typeface="Times New Roman" panose="02020603050405020304" pitchFamily="18" charset="0"/>
              </a:rPr>
              <a:t>HÌNH ẢNH MINH HỌA HOẠT ĐỘNG CỦA </a:t>
            </a:r>
            <a:r>
              <a:rPr lang="en-US" sz="3200" b="1" dirty="0" smtClean="0">
                <a:solidFill>
                  <a:prstClr val="black"/>
                </a:solidFill>
                <a:latin typeface="Times New Roman" panose="02020603050405020304" pitchFamily="18" charset="0"/>
                <a:cs typeface="Times New Roman" panose="02020603050405020304" pitchFamily="18" charset="0"/>
              </a:rPr>
              <a:t>NHÓM</a:t>
            </a:r>
          </a:p>
          <a:p>
            <a:pPr algn="ctr"/>
            <a:r>
              <a:rPr lang="en-US" sz="3200" b="1" dirty="0" smtClean="0">
                <a:solidFill>
                  <a:prstClr val="black"/>
                </a:solidFill>
                <a:latin typeface="Times New Roman" panose="02020603050405020304" pitchFamily="18" charset="0"/>
                <a:cs typeface="Times New Roman" panose="02020603050405020304" pitchFamily="18" charset="0"/>
              </a:rPr>
              <a:t>BÁO CÁO THIẾT KẾ QUY TRÌNH</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3" name="Rectangle 1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5" name="Picture 4"/>
          <p:cNvPicPr>
            <a:picLocks noChangeAspect="1"/>
          </p:cNvPicPr>
          <p:nvPr/>
        </p:nvPicPr>
        <p:blipFill>
          <a:blip r:embed="rId2"/>
          <a:stretch>
            <a:fillRect/>
          </a:stretch>
        </p:blipFill>
        <p:spPr>
          <a:xfrm>
            <a:off x="541867" y="737304"/>
            <a:ext cx="5198533" cy="4001063"/>
          </a:xfrm>
          <a:prstGeom prst="rect">
            <a:avLst/>
          </a:prstGeom>
        </p:spPr>
      </p:pic>
      <p:pic>
        <p:nvPicPr>
          <p:cNvPr id="6" name="Picture 5"/>
          <p:cNvPicPr>
            <a:picLocks noChangeAspect="1"/>
          </p:cNvPicPr>
          <p:nvPr/>
        </p:nvPicPr>
        <p:blipFill>
          <a:blip r:embed="rId3"/>
          <a:stretch>
            <a:fillRect/>
          </a:stretch>
        </p:blipFill>
        <p:spPr>
          <a:xfrm>
            <a:off x="6420572" y="737304"/>
            <a:ext cx="5026362" cy="4001063"/>
          </a:xfrm>
          <a:prstGeom prst="rect">
            <a:avLst/>
          </a:prstGeom>
        </p:spPr>
      </p:pic>
    </p:spTree>
    <p:extLst>
      <p:ext uri="{BB962C8B-B14F-4D97-AF65-F5344CB8AC3E}">
        <p14:creationId xmlns:p14="http://schemas.microsoft.com/office/powerpoint/2010/main" val="2851208313"/>
      </p:ext>
    </p:extLst>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solidFill>
                  <a:prstClr val="white"/>
                </a:solidFill>
              </a:rPr>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65313" y="128404"/>
            <a:ext cx="8273122" cy="880431"/>
          </a:xfrm>
          <a:prstGeom prst="rect">
            <a:avLst/>
          </a:prstGeom>
          <a:no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prstClr val="black"/>
                </a:solidFill>
                <a:latin typeface="Times New Roman" pitchFamily="18" charset="0"/>
                <a:ea typeface="Times New Roman" panose="02020603050405020304" pitchFamily="18" charset="0"/>
                <a:cs typeface="Times New Roman" pitchFamily="18" charset="0"/>
              </a:rPr>
              <a:t>3. </a:t>
            </a:r>
            <a:r>
              <a:rPr lang="en-US" sz="4000" b="1" dirty="0" err="1" smtClean="0">
                <a:solidFill>
                  <a:prstClr val="black"/>
                </a:solidFill>
                <a:latin typeface="Times New Roman" pitchFamily="18" charset="0"/>
                <a:ea typeface="Times New Roman" panose="02020603050405020304" pitchFamily="18" charset="0"/>
                <a:cs typeface="Times New Roman" pitchFamily="18" charset="0"/>
              </a:rPr>
              <a:t>Các</a:t>
            </a:r>
            <a:r>
              <a:rPr lang="en-US" sz="4000" b="1" dirty="0" smtClean="0">
                <a:solidFill>
                  <a:prstClr val="black"/>
                </a:solidFill>
                <a:latin typeface="Times New Roman" pitchFamily="18" charset="0"/>
                <a:ea typeface="Times New Roman" panose="02020603050405020304" pitchFamily="18" charset="0"/>
                <a:cs typeface="Times New Roman" pitchFamily="18" charset="0"/>
              </a:rPr>
              <a:t> </a:t>
            </a:r>
            <a:r>
              <a:rPr lang="en-US" sz="4000" b="1" dirty="0" err="1" smtClean="0">
                <a:solidFill>
                  <a:prstClr val="black"/>
                </a:solidFill>
                <a:latin typeface="Times New Roman" pitchFamily="18" charset="0"/>
                <a:ea typeface="Times New Roman" panose="02020603050405020304" pitchFamily="18" charset="0"/>
                <a:cs typeface="Times New Roman" pitchFamily="18" charset="0"/>
              </a:rPr>
              <a:t>biện</a:t>
            </a:r>
            <a:r>
              <a:rPr lang="en-US" sz="4000" b="1" dirty="0" smtClean="0">
                <a:solidFill>
                  <a:prstClr val="black"/>
                </a:solidFill>
                <a:latin typeface="Times New Roman" pitchFamily="18" charset="0"/>
                <a:ea typeface="Times New Roman" panose="02020603050405020304"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pháp</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thực</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hiện</a:t>
            </a:r>
            <a:endParaRPr lang="en-US" sz="4000" b="1" dirty="0">
              <a:solidFill>
                <a:prstClr val="black"/>
              </a:solidFill>
              <a:latin typeface="Times New Roman" pitchFamily="18" charset="0"/>
              <a:cs typeface="Times New Roman" pitchFamily="18" charset="0"/>
            </a:endParaRPr>
          </a:p>
          <a:p>
            <a:pPr algn="l"/>
            <a:endParaRPr lang="en-US" altLang="en-US" sz="3600" b="1" dirty="0">
              <a:solidFill>
                <a:srgbClr val="002060"/>
              </a:solidFill>
              <a:latin typeface="Times New Roman" pitchFamily="18" charset="0"/>
              <a:cs typeface="Times New Roman" pitchFamily="18" charset="0"/>
            </a:endParaRPr>
          </a:p>
        </p:txBody>
      </p:sp>
      <p:sp>
        <p:nvSpPr>
          <p:cNvPr id="13" name="Rounded Rectangle 12"/>
          <p:cNvSpPr/>
          <p:nvPr/>
        </p:nvSpPr>
        <p:spPr>
          <a:xfrm>
            <a:off x="1548061" y="967139"/>
            <a:ext cx="10643939" cy="144117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3200" b="1" dirty="0" err="1" smtClean="0">
                <a:solidFill>
                  <a:prstClr val="white"/>
                </a:solidFill>
                <a:latin typeface="Times New Roman" panose="02020603050405020304" pitchFamily="18" charset="0"/>
                <a:ea typeface="Calibri" panose="020F0502020204030204" pitchFamily="34" charset="0"/>
              </a:rPr>
              <a:t>Nội</a:t>
            </a:r>
            <a:r>
              <a:rPr lang="en-US" sz="3200" b="1" dirty="0" smtClean="0">
                <a:solidFill>
                  <a:prstClr val="white"/>
                </a:solidFill>
                <a:latin typeface="Times New Roman" panose="02020603050405020304" pitchFamily="18" charset="0"/>
                <a:ea typeface="Calibri" panose="020F0502020204030204" pitchFamily="34" charset="0"/>
              </a:rPr>
              <a:t> dung </a:t>
            </a:r>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r>
              <a:rPr lang="en-US" sz="3200" b="1" i="1" dirty="0" smtClean="0">
                <a:solidFill>
                  <a:prstClr val="white"/>
                </a:solidFill>
                <a:latin typeface="Times New Roman" panose="02020603050405020304" pitchFamily="18" charset="0"/>
                <a:cs typeface="Times New Roman" panose="02020603050405020304" pitchFamily="18" charset="0"/>
              </a:rPr>
              <a:t>Phát </a:t>
            </a:r>
            <a:r>
              <a:rPr lang="en-US" sz="3200" b="1" i="1" dirty="0" err="1">
                <a:solidFill>
                  <a:prstClr val="white"/>
                </a:solidFill>
                <a:latin typeface="Times New Roman" panose="02020603050405020304" pitchFamily="18" charset="0"/>
                <a:cs typeface="Times New Roman" panose="02020603050405020304" pitchFamily="18" charset="0"/>
              </a:rPr>
              <a:t>triển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năng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lực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và</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kĩ</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năng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hoạt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động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nghiên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cứu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khoa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học</a:t>
            </a:r>
            <a:r>
              <a:rPr lang="en-US" sz="3200" b="1" i="1" dirty="0">
                <a:solidFill>
                  <a:prstClr val="white"/>
                </a:solidFill>
                <a:latin typeface="Times New Roman" panose="02020603050405020304" pitchFamily="18" charset="0"/>
                <a:cs typeface="Times New Roman" panose="02020603050405020304" pitchFamily="18" charset="0"/>
              </a:rPr>
              <a:t> – </a:t>
            </a:r>
            <a:r>
              <a:rPr lang="en-US" sz="3200" b="1" i="1" dirty="0" err="1">
                <a:solidFill>
                  <a:prstClr val="white"/>
                </a:solidFill>
                <a:latin typeface="Times New Roman" panose="02020603050405020304" pitchFamily="18" charset="0"/>
                <a:cs typeface="Times New Roman" panose="02020603050405020304" pitchFamily="18" charset="0"/>
              </a:rPr>
              <a:t>kĩ</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thuật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cho</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học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sinh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khi</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thiết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kế</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và</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thực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hiện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dự</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án</a:t>
            </a:r>
            <a:r>
              <a:rPr lang="en-US" sz="3200" b="1" i="1" dirty="0">
                <a:solidFill>
                  <a:prstClr val="white"/>
                </a:solidFill>
                <a:latin typeface="Times New Roman" panose="02020603050405020304" pitchFamily="18" charset="0"/>
                <a:cs typeface="Times New Roman" panose="02020603050405020304" pitchFamily="18" charset="0"/>
              </a:rPr>
              <a:t>.</a:t>
            </a:r>
            <a:endParaRPr lang="en-US" sz="3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 name="Group 8"/>
          <p:cNvGrpSpPr/>
          <p:nvPr/>
        </p:nvGrpSpPr>
        <p:grpSpPr>
          <a:xfrm>
            <a:off x="-17141" y="1337268"/>
            <a:ext cx="1548062" cy="4522873"/>
            <a:chOff x="563758" y="1098204"/>
            <a:chExt cx="2189527" cy="5006864"/>
          </a:xfrm>
        </p:grpSpPr>
        <p:grpSp>
          <p:nvGrpSpPr>
            <p:cNvPr id="10" name="Group 9">
              <a:extLst>
                <a:ext uri="{FF2B5EF4-FFF2-40B4-BE49-F238E27FC236}">
                  <a16:creationId xmlns="" xmlns:a16="http://schemas.microsoft.com/office/drawing/2014/main" id="{B7567151-C81C-9348-A420-4FC97C56868B}"/>
                </a:ext>
              </a:extLst>
            </p:cNvPr>
            <p:cNvGrpSpPr/>
            <p:nvPr/>
          </p:nvGrpSpPr>
          <p:grpSpPr>
            <a:xfrm>
              <a:off x="563758" y="1098204"/>
              <a:ext cx="2189527" cy="993453"/>
              <a:chOff x="3141588" y="1090112"/>
              <a:chExt cx="2189527" cy="993453"/>
            </a:xfrm>
          </p:grpSpPr>
          <p:pic>
            <p:nvPicPr>
              <p:cNvPr id="23" name="Picture 22">
                <a:extLst>
                  <a:ext uri="{FF2B5EF4-FFF2-40B4-BE49-F238E27FC236}">
                    <a16:creationId xmlns="" xmlns:a16="http://schemas.microsoft.com/office/drawing/2014/main" id="{504404F1-8029-034A-A12A-9941307F8663}"/>
                  </a:ext>
                </a:extLst>
              </p:cNvPr>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a:extLst>
                  <a:ext uri="{FF2B5EF4-FFF2-40B4-BE49-F238E27FC236}">
                    <a16:creationId xmlns="" xmlns:a16="http://schemas.microsoft.com/office/drawing/2014/main" id="{7953E840-7D73-7847-9F25-705CA02E4009}"/>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p:blipFill>
            <p:spPr>
              <a:xfrm>
                <a:off x="3572393" y="1693522"/>
                <a:ext cx="836599" cy="386631"/>
              </a:xfrm>
              <a:prstGeom prst="rect">
                <a:avLst/>
              </a:prstGeom>
            </p:spPr>
          </p:pic>
        </p:grpSp>
        <p:grpSp>
          <p:nvGrpSpPr>
            <p:cNvPr id="11" name="Group 10">
              <a:extLst>
                <a:ext uri="{FF2B5EF4-FFF2-40B4-BE49-F238E27FC236}">
                  <a16:creationId xmlns="" xmlns:a16="http://schemas.microsoft.com/office/drawing/2014/main" id="{2CB13730-CCEB-ED4E-8A06-A9022EAE042B}"/>
                </a:ext>
              </a:extLst>
            </p:cNvPr>
            <p:cNvGrpSpPr/>
            <p:nvPr/>
          </p:nvGrpSpPr>
          <p:grpSpPr>
            <a:xfrm>
              <a:off x="563758" y="2087515"/>
              <a:ext cx="2189527" cy="1001970"/>
              <a:chOff x="3141588" y="2079423"/>
              <a:chExt cx="2189527" cy="1001970"/>
            </a:xfrm>
          </p:grpSpPr>
          <p:pic>
            <p:nvPicPr>
              <p:cNvPr id="21" name="Picture 20">
                <a:extLst>
                  <a:ext uri="{FF2B5EF4-FFF2-40B4-BE49-F238E27FC236}">
                    <a16:creationId xmlns="" xmlns:a16="http://schemas.microsoft.com/office/drawing/2014/main" id="{173C1D28-2416-2646-874E-F1E225DF3D29}"/>
                  </a:ext>
                </a:extLst>
              </p:cNvPr>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a:extLst>
                  <a:ext uri="{FF2B5EF4-FFF2-40B4-BE49-F238E27FC236}">
                    <a16:creationId xmlns="" xmlns:a16="http://schemas.microsoft.com/office/drawing/2014/main" id="{43B432DF-997D-2F43-BDE6-68AE67F6E4F6}"/>
                  </a:ext>
                </a:extLst>
              </p:cNvPr>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p:blipFill>
            <p:spPr>
              <a:xfrm>
                <a:off x="3572393" y="2079423"/>
                <a:ext cx="836599" cy="993878"/>
              </a:xfrm>
              <a:prstGeom prst="rect">
                <a:avLst/>
              </a:prstGeom>
            </p:spPr>
          </p:pic>
        </p:grpSp>
        <p:grpSp>
          <p:nvGrpSpPr>
            <p:cNvPr id="12" name="Group 11">
              <a:extLst>
                <a:ext uri="{FF2B5EF4-FFF2-40B4-BE49-F238E27FC236}">
                  <a16:creationId xmlns="" xmlns:a16="http://schemas.microsoft.com/office/drawing/2014/main" id="{841F5EAB-542C-CD4C-9B32-267727CED88D}"/>
                </a:ext>
              </a:extLst>
            </p:cNvPr>
            <p:cNvGrpSpPr/>
            <p:nvPr/>
          </p:nvGrpSpPr>
          <p:grpSpPr>
            <a:xfrm>
              <a:off x="563758" y="3073301"/>
              <a:ext cx="2189527" cy="1031597"/>
              <a:chOff x="3141588" y="3073301"/>
              <a:chExt cx="2189527" cy="1031597"/>
            </a:xfrm>
          </p:grpSpPr>
          <p:pic>
            <p:nvPicPr>
              <p:cNvPr id="19" name="Picture 18">
                <a:extLst>
                  <a:ext uri="{FF2B5EF4-FFF2-40B4-BE49-F238E27FC236}">
                    <a16:creationId xmlns="" xmlns:a16="http://schemas.microsoft.com/office/drawing/2014/main" id="{4D5950AF-2B9C-724A-9AE4-D6BF3ED48325}"/>
                  </a:ext>
                </a:extLst>
              </p:cNvPr>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a:extLst>
                  <a:ext uri="{FF2B5EF4-FFF2-40B4-BE49-F238E27FC236}">
                    <a16:creationId xmlns="" xmlns:a16="http://schemas.microsoft.com/office/drawing/2014/main" id="{D9717064-7669-514C-AEF7-5347145A47A8}"/>
                  </a:ext>
                </a:extLst>
              </p:cNvPr>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p:blipFill>
            <p:spPr>
              <a:xfrm>
                <a:off x="3572393" y="3073301"/>
                <a:ext cx="836599" cy="216878"/>
              </a:xfrm>
              <a:prstGeom prst="rect">
                <a:avLst/>
              </a:prstGeom>
            </p:spPr>
          </p:pic>
        </p:grpSp>
        <p:pic>
          <p:nvPicPr>
            <p:cNvPr id="14" name="Picture 13">
              <a:extLst>
                <a:ext uri="{FF2B5EF4-FFF2-40B4-BE49-F238E27FC236}">
                  <a16:creationId xmlns="" xmlns:a16="http://schemas.microsoft.com/office/drawing/2014/main" id="{3966C3FD-0AE0-6043-BC29-C37B080FF52C}"/>
                </a:ext>
              </a:extLst>
            </p:cNvPr>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a:extLst>
                <a:ext uri="{FF2B5EF4-FFF2-40B4-BE49-F238E27FC236}">
                  <a16:creationId xmlns="" xmlns:a16="http://schemas.microsoft.com/office/drawing/2014/main" id="{F0D8289E-11B6-BE4B-AA37-CEF9E0D514D7}"/>
                </a:ext>
              </a:extLst>
            </p:cNvPr>
            <p:cNvPicPr>
              <a:picLocks noChangeAspect="1"/>
            </p:cNvPicPr>
            <p:nvPr/>
          </p:nvPicPr>
          <p:blipFill rotWithShape="1">
            <a:blip r:embed="rId13">
              <a:duotone>
                <a:prstClr val="black"/>
                <a:srgbClr val="0432FF">
                  <a:tint val="45000"/>
                  <a:satMod val="400000"/>
                </a:srgbClr>
              </a:duotone>
              <a:alphaModFix/>
              <a:extLst>
                <a:ext uri="{28A0092B-C50C-407E-A947-70E740481C1C}">
                  <a14:useLocalDpi xmlns:a14="http://schemas.microsoft.com/office/drawing/2010/main" val="0"/>
                </a:ext>
              </a:extLst>
            </a:blip>
            <a:src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
        <p:nvSpPr>
          <p:cNvPr id="17" name="Rounded Rectangle 16"/>
          <p:cNvSpPr/>
          <p:nvPr/>
        </p:nvSpPr>
        <p:spPr>
          <a:xfrm>
            <a:off x="1548062" y="2632443"/>
            <a:ext cx="10643938" cy="21485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Hệ</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thống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kiến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thức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nền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thông</a:t>
            </a:r>
            <a:r>
              <a:rPr lang="en-US" sz="3200" b="1" i="1" dirty="0">
                <a:solidFill>
                  <a:prstClr val="white"/>
                </a:solidFill>
                <a:latin typeface="Times New Roman" panose="02020603050405020304" pitchFamily="18" charset="0"/>
                <a:cs typeface="Times New Roman" panose="02020603050405020304" pitchFamily="18" charset="0"/>
              </a:rPr>
              <a:t> qua </a:t>
            </a:r>
            <a:r>
              <a:rPr lang="en-US" sz="3200" b="1" i="1" dirty="0" err="1">
                <a:solidFill>
                  <a:prstClr val="white"/>
                </a:solidFill>
                <a:latin typeface="Times New Roman" panose="02020603050405020304" pitchFamily="18" charset="0"/>
                <a:cs typeface="Times New Roman" panose="02020603050405020304" pitchFamily="18" charset="0"/>
              </a:rPr>
              <a:t>sơ</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đồ</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tư</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duy</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và</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đề</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xuất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các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giải</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pháp</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thiết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kế</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quy</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trình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chế</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tạo</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sản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phẩm</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trình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bày</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và</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thảo</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luận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phương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án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thiết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kế</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lựa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chọn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phương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án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tối</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ưu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dựa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vào</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tiêu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chí</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đánh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giá</a:t>
            </a:r>
            <a:r>
              <a:rPr lang="en-US" sz="3200" b="1" i="1" dirty="0">
                <a:solidFill>
                  <a:prstClr val="white"/>
                </a:solidFill>
                <a:latin typeface="Times New Roman" panose="02020603050405020304" pitchFamily="18" charset="0"/>
                <a:cs typeface="Times New Roman" panose="02020603050405020304" pitchFamily="18" charset="0"/>
              </a:rPr>
              <a:t>.</a:t>
            </a: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1548062" y="4860685"/>
            <a:ext cx="10643938" cy="109329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Tiến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hành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làm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sản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phẩm</a:t>
            </a:r>
            <a:r>
              <a:rPr lang="en-US" sz="3200" b="1" i="1" dirty="0">
                <a:latin typeface="Times New Roman" panose="02020603050405020304" pitchFamily="18" charset="0"/>
                <a:cs typeface="Times New Roman" panose="02020603050405020304" pitchFamily="18" charset="0"/>
              </a:rPr>
              <a:t> STEM </a:t>
            </a:r>
            <a:r>
              <a:rPr lang="en-US" sz="3200" b="1" i="1" dirty="0" err="1">
                <a:latin typeface="Times New Roman" panose="02020603050405020304" pitchFamily="18" charset="0"/>
                <a:cs typeface="Times New Roman" panose="02020603050405020304" pitchFamily="18" charset="0"/>
              </a:rPr>
              <a:t>ứng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dụng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cuộc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sống</a:t>
            </a:r>
            <a:r>
              <a:rPr lang="en-US" sz="3200" b="1" i="1"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28267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1285" y="5500367"/>
            <a:ext cx="10395647" cy="1077218"/>
          </a:xfrm>
          <a:prstGeom prst="rect">
            <a:avLst/>
          </a:prstGeom>
          <a:noFill/>
        </p:spPr>
        <p:txBody>
          <a:bodyPr wrap="square" rtlCol="0">
            <a:spAutoFit/>
          </a:bodyPr>
          <a:lstStyle/>
          <a:p>
            <a:r>
              <a:rPr lang="en-US" sz="3200" b="1" smtClean="0">
                <a:solidFill>
                  <a:prstClr val="black"/>
                </a:solidFill>
              </a:rPr>
              <a:t> </a:t>
            </a:r>
            <a:endParaRPr lang="en-US" sz="3200" smtClean="0">
              <a:solidFill>
                <a:prstClr val="black"/>
              </a:solidFill>
            </a:endParaRPr>
          </a:p>
          <a:p>
            <a:r>
              <a:rPr lang="en-US" sz="3200" b="1" smtClean="0">
                <a:solidFill>
                  <a:prstClr val="black"/>
                </a:solidFill>
                <a:latin typeface="Times New Roman" panose="02020603050405020304" pitchFamily="18" charset="0"/>
                <a:cs typeface="Times New Roman" panose="02020603050405020304" pitchFamily="18" charset="0"/>
              </a:rPr>
              <a:t>HÌNH ẢNH MINH HỌA  SẢN PHẨM CỦA CÁC NHÓM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3" name="Rectangle 1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5122" name="Picture 25" descr="z4012275000052_7e1feeb3dffeb8822634593575aeda38"/>
          <p:cNvPicPr>
            <a:picLocks noChangeAspect="1" noChangeArrowheads="1"/>
          </p:cNvPicPr>
          <p:nvPr/>
        </p:nvPicPr>
        <p:blipFill>
          <a:blip r:embed="rId2">
            <a:extLst>
              <a:ext uri="{28A0092B-C50C-407E-A947-70E740481C1C}">
                <a14:useLocalDpi xmlns:a14="http://schemas.microsoft.com/office/drawing/2010/main" val="0"/>
              </a:ext>
            </a:extLst>
          </a:blip>
          <a:srcRect t="10648" b="7108"/>
          <a:stretch>
            <a:fillRect/>
          </a:stretch>
        </p:blipFill>
        <p:spPr bwMode="auto">
          <a:xfrm>
            <a:off x="6249108" y="622404"/>
            <a:ext cx="5238750" cy="42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4" descr="z4010709605161_d48e3d5d7a7f7230a45255d2a09c03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30" y="622404"/>
            <a:ext cx="5363104"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22789" y="4934054"/>
            <a:ext cx="4305986" cy="1077218"/>
          </a:xfrm>
          <a:prstGeom prst="rect">
            <a:avLst/>
          </a:prstGeom>
        </p:spPr>
        <p:txBody>
          <a:bodyPr wrap="none">
            <a:spAutoFit/>
          </a:bodyPr>
          <a:lstStyle/>
          <a:p>
            <a:pPr algn="ctr">
              <a:spcAft>
                <a:spcPts val="0"/>
              </a:spcAft>
            </a:pPr>
            <a:r>
              <a:rPr lang="en-US" sz="3200" b="1" dirty="0" err="1">
                <a:solidFill>
                  <a:srgbClr val="000000"/>
                </a:solidFill>
                <a:latin typeface="Times New Roman" panose="02020603050405020304" pitchFamily="18" charset="0"/>
                <a:ea typeface="Calibri" panose="020F0502020204030204" pitchFamily="34" charset="0"/>
              </a:rPr>
              <a:t>Sản</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phẩm</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sữa</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chua</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smtClean="0">
                <a:solidFill>
                  <a:srgbClr val="000000"/>
                </a:solidFill>
                <a:latin typeface="Times New Roman" panose="02020603050405020304" pitchFamily="18" charset="0"/>
                <a:ea typeface="Calibri" panose="020F0502020204030204" pitchFamily="34" charset="0"/>
              </a:rPr>
              <a:t>sau</a:t>
            </a:r>
            <a:endParaRPr lang="en-US" sz="3200" b="1" dirty="0" smtClean="0">
              <a:solidFill>
                <a:srgbClr val="000000"/>
              </a:solidFill>
              <a:latin typeface="Times New Roman" panose="02020603050405020304" pitchFamily="18" charset="0"/>
              <a:ea typeface="Calibri" panose="020F0502020204030204" pitchFamily="34" charset="0"/>
            </a:endParaRPr>
          </a:p>
          <a:p>
            <a:pPr algn="ctr">
              <a:spcAft>
                <a:spcPts val="0"/>
              </a:spcAft>
            </a:pPr>
            <a:r>
              <a:rPr lang="en-US" sz="3200" b="1" dirty="0" smtClean="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khi</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pha</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chế</a:t>
            </a:r>
            <a:endParaRPr lang="en-US" sz="3200" dirty="0">
              <a:effectLst/>
              <a:latin typeface="Times New Roman" panose="02020603050405020304" pitchFamily="18" charset="0"/>
              <a:ea typeface="Calibri" panose="020F0502020204030204" pitchFamily="34" charset="0"/>
            </a:endParaRPr>
          </a:p>
        </p:txBody>
      </p:sp>
      <p:sp>
        <p:nvSpPr>
          <p:cNvPr id="4" name="Rectangle 3"/>
          <p:cNvSpPr/>
          <p:nvPr/>
        </p:nvSpPr>
        <p:spPr>
          <a:xfrm>
            <a:off x="6249108" y="5058937"/>
            <a:ext cx="5410455" cy="742511"/>
          </a:xfrm>
          <a:prstGeom prst="rect">
            <a:avLst/>
          </a:prstGeom>
        </p:spPr>
        <p:txBody>
          <a:bodyPr wrap="none">
            <a:spAutoFit/>
          </a:bodyPr>
          <a:lstStyle/>
          <a:p>
            <a:pPr algn="ctr">
              <a:lnSpc>
                <a:spcPct val="150000"/>
              </a:lnSpc>
              <a:spcAft>
                <a:spcPts val="0"/>
              </a:spcAft>
            </a:pPr>
            <a:r>
              <a:rPr lang="en-US" sz="3200" b="1" dirty="0" err="1">
                <a:solidFill>
                  <a:srgbClr val="000000"/>
                </a:solidFill>
                <a:latin typeface="Times New Roman" panose="02020603050405020304" pitchFamily="18" charset="0"/>
                <a:ea typeface="Calibri" panose="020F0502020204030204" pitchFamily="34" charset="0"/>
              </a:rPr>
              <a:t>Sản</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phẩm</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sữa</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chua</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sau</a:t>
            </a:r>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000000"/>
                </a:solidFill>
                <a:latin typeface="Times New Roman" panose="02020603050405020304" pitchFamily="18" charset="0"/>
                <a:ea typeface="Calibri" panose="020F0502020204030204" pitchFamily="34" charset="0"/>
              </a:rPr>
              <a:t>khi</a:t>
            </a:r>
            <a:r>
              <a:rPr lang="en-US" sz="3200" b="1" dirty="0">
                <a:solidFill>
                  <a:srgbClr val="000000"/>
                </a:solidFill>
                <a:latin typeface="Times New Roman" panose="02020603050405020304" pitchFamily="18" charset="0"/>
                <a:ea typeface="Calibri" panose="020F0502020204030204" pitchFamily="34" charset="0"/>
              </a:rPr>
              <a:t> ủ.</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4455033"/>
      </p:ext>
    </p:extLst>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solidFill>
                  <a:prstClr val="white"/>
                </a:solidFill>
              </a:rPr>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65313" y="-87591"/>
            <a:ext cx="8273122" cy="880431"/>
          </a:xfrm>
          <a:prstGeom prst="rect">
            <a:avLst/>
          </a:prstGeom>
          <a:no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prstClr val="black"/>
                </a:solidFill>
                <a:latin typeface="Times New Roman" pitchFamily="18" charset="0"/>
                <a:ea typeface="Times New Roman" panose="02020603050405020304" pitchFamily="18" charset="0"/>
                <a:cs typeface="Times New Roman" pitchFamily="18" charset="0"/>
              </a:rPr>
              <a:t>3. </a:t>
            </a:r>
            <a:r>
              <a:rPr lang="en-US" sz="4000" b="1" dirty="0" err="1" smtClean="0">
                <a:solidFill>
                  <a:prstClr val="black"/>
                </a:solidFill>
                <a:latin typeface="Times New Roman" pitchFamily="18" charset="0"/>
                <a:ea typeface="Times New Roman" panose="02020603050405020304" pitchFamily="18" charset="0"/>
                <a:cs typeface="Times New Roman" pitchFamily="18" charset="0"/>
              </a:rPr>
              <a:t>Các</a:t>
            </a:r>
            <a:r>
              <a:rPr lang="en-US" sz="4000" b="1" dirty="0" smtClean="0">
                <a:solidFill>
                  <a:prstClr val="black"/>
                </a:solidFill>
                <a:latin typeface="Times New Roman" pitchFamily="18" charset="0"/>
                <a:ea typeface="Times New Roman" panose="02020603050405020304" pitchFamily="18" charset="0"/>
                <a:cs typeface="Times New Roman" pitchFamily="18" charset="0"/>
              </a:rPr>
              <a:t> </a:t>
            </a:r>
            <a:r>
              <a:rPr lang="en-US" sz="4000" b="1" dirty="0" err="1" smtClean="0">
                <a:solidFill>
                  <a:prstClr val="black"/>
                </a:solidFill>
                <a:latin typeface="Times New Roman" pitchFamily="18" charset="0"/>
                <a:ea typeface="Times New Roman" panose="02020603050405020304" pitchFamily="18" charset="0"/>
                <a:cs typeface="Times New Roman" pitchFamily="18" charset="0"/>
              </a:rPr>
              <a:t>biện</a:t>
            </a:r>
            <a:r>
              <a:rPr lang="en-US" sz="4000" b="1" dirty="0" smtClean="0">
                <a:solidFill>
                  <a:prstClr val="black"/>
                </a:solidFill>
                <a:latin typeface="Times New Roman" pitchFamily="18" charset="0"/>
                <a:ea typeface="Times New Roman" panose="02020603050405020304"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pháp</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thực</a:t>
            </a:r>
            <a:r>
              <a:rPr lang="en-US" sz="4000" b="1" dirty="0" smtClean="0">
                <a:solidFill>
                  <a:prstClr val="black"/>
                </a:solidFill>
                <a:latin typeface="Times New Roman" pitchFamily="18" charset="0"/>
                <a:cs typeface="Times New Roman" pitchFamily="18" charset="0"/>
              </a:rPr>
              <a:t> </a:t>
            </a:r>
            <a:r>
              <a:rPr lang="en-US" sz="4000" b="1" dirty="0" err="1" smtClean="0">
                <a:solidFill>
                  <a:prstClr val="black"/>
                </a:solidFill>
                <a:latin typeface="Times New Roman" pitchFamily="18" charset="0"/>
                <a:cs typeface="Times New Roman" pitchFamily="18" charset="0"/>
              </a:rPr>
              <a:t>hiện</a:t>
            </a:r>
            <a:endParaRPr lang="en-US" sz="4000" b="1" dirty="0">
              <a:solidFill>
                <a:prstClr val="black"/>
              </a:solidFill>
              <a:latin typeface="Times New Roman" pitchFamily="18" charset="0"/>
              <a:cs typeface="Times New Roman" pitchFamily="18" charset="0"/>
            </a:endParaRPr>
          </a:p>
          <a:p>
            <a:pPr algn="l"/>
            <a:endParaRPr lang="en-US" altLang="en-US" sz="3600" b="1" dirty="0">
              <a:solidFill>
                <a:srgbClr val="002060"/>
              </a:solidFill>
              <a:latin typeface="Times New Roman" pitchFamily="18" charset="0"/>
              <a:cs typeface="Times New Roman" pitchFamily="18" charset="0"/>
            </a:endParaRPr>
          </a:p>
        </p:txBody>
      </p:sp>
      <p:sp>
        <p:nvSpPr>
          <p:cNvPr id="13" name="Rounded Rectangle 12"/>
          <p:cNvSpPr/>
          <p:nvPr/>
        </p:nvSpPr>
        <p:spPr>
          <a:xfrm>
            <a:off x="1548062" y="644322"/>
            <a:ext cx="10643938" cy="144117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3200" b="1" dirty="0" err="1" smtClean="0">
                <a:solidFill>
                  <a:prstClr val="white"/>
                </a:solidFill>
                <a:latin typeface="Times New Roman" panose="02020603050405020304" pitchFamily="18" charset="0"/>
                <a:ea typeface="Calibri" panose="020F0502020204030204" pitchFamily="34" charset="0"/>
              </a:rPr>
              <a:t>Nội</a:t>
            </a:r>
            <a:r>
              <a:rPr lang="en-US" sz="3200" b="1" dirty="0" smtClean="0">
                <a:solidFill>
                  <a:prstClr val="white"/>
                </a:solidFill>
                <a:latin typeface="Times New Roman" panose="02020603050405020304" pitchFamily="18" charset="0"/>
                <a:ea typeface="Calibri" panose="020F0502020204030204" pitchFamily="34" charset="0"/>
              </a:rPr>
              <a:t> dung </a:t>
            </a:r>
            <a:r>
              <a:rPr lang="en-US" sz="32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r>
              <a:rPr lang="en-US" sz="3200" b="1" i="1" dirty="0" smtClean="0">
                <a:solidFill>
                  <a:prstClr val="white"/>
                </a:solidFill>
                <a:latin typeface="Times New Roman" panose="02020603050405020304" pitchFamily="18" charset="0"/>
                <a:cs typeface="Times New Roman" panose="02020603050405020304" pitchFamily="18" charset="0"/>
              </a:rPr>
              <a:t>Phát </a:t>
            </a:r>
            <a:r>
              <a:rPr lang="en-US" sz="3200" b="1" i="1" dirty="0" err="1">
                <a:solidFill>
                  <a:prstClr val="white"/>
                </a:solidFill>
                <a:latin typeface="Times New Roman" panose="02020603050405020304" pitchFamily="18" charset="0"/>
                <a:cs typeface="Times New Roman" panose="02020603050405020304" pitchFamily="18" charset="0"/>
              </a:rPr>
              <a:t>triển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năng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lực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và</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kĩ</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năng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hoạt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động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nghiên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cứu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khoa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học</a:t>
            </a:r>
            <a:r>
              <a:rPr lang="en-US" sz="3200" b="1" i="1" dirty="0">
                <a:solidFill>
                  <a:prstClr val="white"/>
                </a:solidFill>
                <a:latin typeface="Times New Roman" panose="02020603050405020304" pitchFamily="18" charset="0"/>
                <a:cs typeface="Times New Roman" panose="02020603050405020304" pitchFamily="18" charset="0"/>
              </a:rPr>
              <a:t> – </a:t>
            </a:r>
            <a:r>
              <a:rPr lang="en-US" sz="3200" b="1" i="1" dirty="0" err="1">
                <a:solidFill>
                  <a:prstClr val="white"/>
                </a:solidFill>
                <a:latin typeface="Times New Roman" panose="02020603050405020304" pitchFamily="18" charset="0"/>
                <a:cs typeface="Times New Roman" panose="02020603050405020304" pitchFamily="18" charset="0"/>
              </a:rPr>
              <a:t>kĩ</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thuật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cho</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học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sinh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khi</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thiết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kế</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và</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thực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hiện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dự</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án</a:t>
            </a:r>
            <a:r>
              <a:rPr lang="en-US" sz="3200" b="1" i="1" dirty="0">
                <a:solidFill>
                  <a:prstClr val="white"/>
                </a:solidFill>
                <a:latin typeface="Times New Roman" panose="02020603050405020304" pitchFamily="18" charset="0"/>
                <a:cs typeface="Times New Roman" panose="02020603050405020304" pitchFamily="18" charset="0"/>
              </a:rPr>
              <a:t>.</a:t>
            </a:r>
            <a:endParaRPr lang="en-US" sz="3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 name="Group 8"/>
          <p:cNvGrpSpPr/>
          <p:nvPr/>
        </p:nvGrpSpPr>
        <p:grpSpPr>
          <a:xfrm>
            <a:off x="-17141" y="1337268"/>
            <a:ext cx="1548062" cy="4522873"/>
            <a:chOff x="563758" y="1098204"/>
            <a:chExt cx="2189527" cy="5006864"/>
          </a:xfrm>
        </p:grpSpPr>
        <p:grpSp>
          <p:nvGrpSpPr>
            <p:cNvPr id="10" name="Group 9">
              <a:extLst>
                <a:ext uri="{FF2B5EF4-FFF2-40B4-BE49-F238E27FC236}">
                  <a16:creationId xmlns="" xmlns:a16="http://schemas.microsoft.com/office/drawing/2014/main" id="{B7567151-C81C-9348-A420-4FC97C56868B}"/>
                </a:ext>
              </a:extLst>
            </p:cNvPr>
            <p:cNvGrpSpPr/>
            <p:nvPr/>
          </p:nvGrpSpPr>
          <p:grpSpPr>
            <a:xfrm>
              <a:off x="563758" y="1098204"/>
              <a:ext cx="2189527" cy="993453"/>
              <a:chOff x="3141588" y="1090112"/>
              <a:chExt cx="2189527" cy="993453"/>
            </a:xfrm>
          </p:grpSpPr>
          <p:pic>
            <p:nvPicPr>
              <p:cNvPr id="23" name="Picture 22">
                <a:extLst>
                  <a:ext uri="{FF2B5EF4-FFF2-40B4-BE49-F238E27FC236}">
                    <a16:creationId xmlns="" xmlns:a16="http://schemas.microsoft.com/office/drawing/2014/main" id="{504404F1-8029-034A-A12A-9941307F8663}"/>
                  </a:ext>
                </a:extLst>
              </p:cNvPr>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a:extLst>
                  <a:ext uri="{FF2B5EF4-FFF2-40B4-BE49-F238E27FC236}">
                    <a16:creationId xmlns="" xmlns:a16="http://schemas.microsoft.com/office/drawing/2014/main" id="{7953E840-7D73-7847-9F25-705CA02E4009}"/>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p:blipFill>
            <p:spPr>
              <a:xfrm>
                <a:off x="3572393" y="1693522"/>
                <a:ext cx="836599" cy="386631"/>
              </a:xfrm>
              <a:prstGeom prst="rect">
                <a:avLst/>
              </a:prstGeom>
            </p:spPr>
          </p:pic>
        </p:grpSp>
        <p:grpSp>
          <p:nvGrpSpPr>
            <p:cNvPr id="11" name="Group 10">
              <a:extLst>
                <a:ext uri="{FF2B5EF4-FFF2-40B4-BE49-F238E27FC236}">
                  <a16:creationId xmlns="" xmlns:a16="http://schemas.microsoft.com/office/drawing/2014/main" id="{2CB13730-CCEB-ED4E-8A06-A9022EAE042B}"/>
                </a:ext>
              </a:extLst>
            </p:cNvPr>
            <p:cNvGrpSpPr/>
            <p:nvPr/>
          </p:nvGrpSpPr>
          <p:grpSpPr>
            <a:xfrm>
              <a:off x="563758" y="2087515"/>
              <a:ext cx="2189527" cy="1001970"/>
              <a:chOff x="3141588" y="2079423"/>
              <a:chExt cx="2189527" cy="1001970"/>
            </a:xfrm>
          </p:grpSpPr>
          <p:pic>
            <p:nvPicPr>
              <p:cNvPr id="21" name="Picture 20">
                <a:extLst>
                  <a:ext uri="{FF2B5EF4-FFF2-40B4-BE49-F238E27FC236}">
                    <a16:creationId xmlns="" xmlns:a16="http://schemas.microsoft.com/office/drawing/2014/main" id="{173C1D28-2416-2646-874E-F1E225DF3D29}"/>
                  </a:ext>
                </a:extLst>
              </p:cNvPr>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a:extLst>
                  <a:ext uri="{FF2B5EF4-FFF2-40B4-BE49-F238E27FC236}">
                    <a16:creationId xmlns="" xmlns:a16="http://schemas.microsoft.com/office/drawing/2014/main" id="{43B432DF-997D-2F43-BDE6-68AE67F6E4F6}"/>
                  </a:ext>
                </a:extLst>
              </p:cNvPr>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p:blipFill>
            <p:spPr>
              <a:xfrm>
                <a:off x="3572393" y="2079423"/>
                <a:ext cx="836599" cy="993878"/>
              </a:xfrm>
              <a:prstGeom prst="rect">
                <a:avLst/>
              </a:prstGeom>
            </p:spPr>
          </p:pic>
        </p:grpSp>
        <p:grpSp>
          <p:nvGrpSpPr>
            <p:cNvPr id="12" name="Group 11">
              <a:extLst>
                <a:ext uri="{FF2B5EF4-FFF2-40B4-BE49-F238E27FC236}">
                  <a16:creationId xmlns="" xmlns:a16="http://schemas.microsoft.com/office/drawing/2014/main" id="{841F5EAB-542C-CD4C-9B32-267727CED88D}"/>
                </a:ext>
              </a:extLst>
            </p:cNvPr>
            <p:cNvGrpSpPr/>
            <p:nvPr/>
          </p:nvGrpSpPr>
          <p:grpSpPr>
            <a:xfrm>
              <a:off x="563758" y="3073301"/>
              <a:ext cx="2189527" cy="1031597"/>
              <a:chOff x="3141588" y="3073301"/>
              <a:chExt cx="2189527" cy="1031597"/>
            </a:xfrm>
          </p:grpSpPr>
          <p:pic>
            <p:nvPicPr>
              <p:cNvPr id="19" name="Picture 18">
                <a:extLst>
                  <a:ext uri="{FF2B5EF4-FFF2-40B4-BE49-F238E27FC236}">
                    <a16:creationId xmlns="" xmlns:a16="http://schemas.microsoft.com/office/drawing/2014/main" id="{4D5950AF-2B9C-724A-9AE4-D6BF3ED48325}"/>
                  </a:ext>
                </a:extLst>
              </p:cNvPr>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a:extLst>
                  <a:ext uri="{FF2B5EF4-FFF2-40B4-BE49-F238E27FC236}">
                    <a16:creationId xmlns="" xmlns:a16="http://schemas.microsoft.com/office/drawing/2014/main" id="{D9717064-7669-514C-AEF7-5347145A47A8}"/>
                  </a:ext>
                </a:extLst>
              </p:cNvPr>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p:blipFill>
            <p:spPr>
              <a:xfrm>
                <a:off x="3572393" y="3073301"/>
                <a:ext cx="836599" cy="216878"/>
              </a:xfrm>
              <a:prstGeom prst="rect">
                <a:avLst/>
              </a:prstGeom>
            </p:spPr>
          </p:pic>
        </p:grpSp>
        <p:pic>
          <p:nvPicPr>
            <p:cNvPr id="14" name="Picture 13">
              <a:extLst>
                <a:ext uri="{FF2B5EF4-FFF2-40B4-BE49-F238E27FC236}">
                  <a16:creationId xmlns="" xmlns:a16="http://schemas.microsoft.com/office/drawing/2014/main" id="{3966C3FD-0AE0-6043-BC29-C37B080FF52C}"/>
                </a:ext>
              </a:extLst>
            </p:cNvPr>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a:extLst>
                <a:ext uri="{FF2B5EF4-FFF2-40B4-BE49-F238E27FC236}">
                  <a16:creationId xmlns="" xmlns:a16="http://schemas.microsoft.com/office/drawing/2014/main" id="{F0D8289E-11B6-BE4B-AA37-CEF9E0D514D7}"/>
                </a:ext>
              </a:extLst>
            </p:cNvPr>
            <p:cNvPicPr>
              <a:picLocks noChangeAspect="1"/>
            </p:cNvPicPr>
            <p:nvPr/>
          </p:nvPicPr>
          <p:blipFill rotWithShape="1">
            <a:blip r:embed="rId13">
              <a:duotone>
                <a:prstClr val="black"/>
                <a:srgbClr val="0432FF">
                  <a:tint val="45000"/>
                  <a:satMod val="400000"/>
                </a:srgbClr>
              </a:duotone>
              <a:alphaModFix/>
              <a:extLst>
                <a:ext uri="{28A0092B-C50C-407E-A947-70E740481C1C}">
                  <a14:useLocalDpi xmlns:a14="http://schemas.microsoft.com/office/drawing/2010/main" val="0"/>
                </a:ext>
              </a:extLst>
            </a:blip>
            <a:src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
        <p:nvSpPr>
          <p:cNvPr id="17" name="Rounded Rectangle 16"/>
          <p:cNvSpPr/>
          <p:nvPr/>
        </p:nvSpPr>
        <p:spPr>
          <a:xfrm>
            <a:off x="1548062" y="2287701"/>
            <a:ext cx="10643938" cy="21485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Hệ</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thống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kiến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thức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nền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thông</a:t>
            </a:r>
            <a:r>
              <a:rPr lang="en-US" sz="3200" b="1" i="1" dirty="0">
                <a:solidFill>
                  <a:prstClr val="white"/>
                </a:solidFill>
                <a:latin typeface="Times New Roman" panose="02020603050405020304" pitchFamily="18" charset="0"/>
                <a:cs typeface="Times New Roman" panose="02020603050405020304" pitchFamily="18" charset="0"/>
              </a:rPr>
              <a:t> qua </a:t>
            </a:r>
            <a:r>
              <a:rPr lang="en-US" sz="3200" b="1" i="1" dirty="0" err="1">
                <a:solidFill>
                  <a:prstClr val="white"/>
                </a:solidFill>
                <a:latin typeface="Times New Roman" panose="02020603050405020304" pitchFamily="18" charset="0"/>
                <a:cs typeface="Times New Roman" panose="02020603050405020304" pitchFamily="18" charset="0"/>
              </a:rPr>
              <a:t>sơ</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đồ</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tư</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duy</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và</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đề</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xuất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các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giải</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pháp</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thiết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kế</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quy</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trình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chế</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tạo</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sản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phẩm</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trình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bày</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và</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thảo</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luận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phương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án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thiết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kế</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lựa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chọn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phương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án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tối</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ưu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dựa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vào</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tiêu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chí</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đánh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giá</a:t>
            </a:r>
            <a:r>
              <a:rPr lang="en-US" sz="3200" b="1" i="1" dirty="0">
                <a:solidFill>
                  <a:prstClr val="white"/>
                </a:solidFill>
                <a:latin typeface="Times New Roman" panose="02020603050405020304" pitchFamily="18" charset="0"/>
                <a:cs typeface="Times New Roman" panose="02020603050405020304" pitchFamily="18" charset="0"/>
              </a:rPr>
              <a:t>.</a:t>
            </a: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1548062" y="4503846"/>
            <a:ext cx="10643939" cy="109329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Tiến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hành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làm</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smtClean="0">
                <a:solidFill>
                  <a:prstClr val="white"/>
                </a:solidFill>
                <a:latin typeface="Times New Roman" panose="02020603050405020304" pitchFamily="18" charset="0"/>
                <a:cs typeface="Times New Roman" panose="02020603050405020304" pitchFamily="18" charset="0"/>
              </a:rPr>
              <a:t>sảnphẩm</a:t>
            </a:r>
            <a:r>
              <a:rPr lang="en-US" sz="3200" b="1" i="1" dirty="0" smtClean="0">
                <a:solidFill>
                  <a:prstClr val="white"/>
                </a:solidFill>
                <a:latin typeface="Times New Roman" panose="02020603050405020304" pitchFamily="18" charset="0"/>
                <a:cs typeface="Times New Roman" panose="02020603050405020304" pitchFamily="18" charset="0"/>
              </a:rPr>
              <a:t> </a:t>
            </a:r>
            <a:r>
              <a:rPr lang="en-US" sz="3200" b="1" i="1" dirty="0">
                <a:solidFill>
                  <a:prstClr val="white"/>
                </a:solidFill>
                <a:latin typeface="Times New Roman" panose="02020603050405020304" pitchFamily="18" charset="0"/>
                <a:cs typeface="Times New Roman" panose="02020603050405020304" pitchFamily="18" charset="0"/>
              </a:rPr>
              <a:t>STEM </a:t>
            </a:r>
            <a:r>
              <a:rPr lang="en-US" sz="3200" b="1" i="1" dirty="0" err="1">
                <a:solidFill>
                  <a:prstClr val="white"/>
                </a:solidFill>
                <a:latin typeface="Times New Roman" panose="02020603050405020304" pitchFamily="18" charset="0"/>
                <a:cs typeface="Times New Roman" panose="02020603050405020304" pitchFamily="18" charset="0"/>
              </a:rPr>
              <a:t>ứng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dụng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trong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cuộc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sống</a:t>
            </a:r>
            <a:r>
              <a:rPr lang="en-US" sz="3200" b="1" i="1" dirty="0">
                <a:solidFill>
                  <a:prstClr val="white"/>
                </a:solidFill>
                <a:latin typeface="Times New Roman" panose="02020603050405020304" pitchFamily="18" charset="0"/>
                <a:cs typeface="Times New Roman" panose="02020603050405020304" pitchFamily="18" charset="0"/>
              </a:rPr>
              <a:t>.</a:t>
            </a:r>
            <a:r>
              <a:rPr lang="en-US" sz="3200" b="1" dirty="0">
                <a:solidFill>
                  <a:prstClr val="white"/>
                </a:solidFill>
                <a:latin typeface="Times New Roman" panose="02020603050405020304" pitchFamily="18" charset="0"/>
                <a:cs typeface="Times New Roman" panose="02020603050405020304" pitchFamily="18" charset="0"/>
              </a:rPr>
              <a:t> </a:t>
            </a:r>
            <a:endParaRPr lang="en-US" sz="3200" dirty="0">
              <a:solidFill>
                <a:prstClr val="white"/>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1548062" y="5664695"/>
            <a:ext cx="10643938" cy="99785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0"/>
              </a:spcAft>
            </a:pP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Đánh</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giá</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hiệu</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quả</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của</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sản</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phẩm</a:t>
            </a:r>
            <a:r>
              <a:rPr lang="en-US" sz="3200" b="1" i="1" dirty="0">
                <a:latin typeface="Times New Roman" panose="02020603050405020304" pitchFamily="18" charset="0"/>
                <a:ea typeface="Times New Roman" panose="02020603050405020304" pitchFamily="18" charset="0"/>
              </a:rPr>
              <a:t> STEM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169856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160021" y="131187"/>
            <a:ext cx="6890635" cy="880431"/>
          </a:xfrm>
          <a:prstGeom prst="rect">
            <a:avLst/>
          </a:prstGeom>
          <a:no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a:latin typeface="Times New Roman" pitchFamily="18" charset="0"/>
                <a:cs typeface="Times New Roman" pitchFamily="18" charset="0"/>
              </a:rPr>
              <a:t>4. </a:t>
            </a:r>
            <a:r>
              <a:rPr lang="en-US" sz="4000" b="1" dirty="0" err="1">
                <a:latin typeface="Times New Roman" pitchFamily="18" charset="0"/>
                <a:cs typeface="Times New Roman" pitchFamily="18" charset="0"/>
              </a:rPr>
              <a:t>Thực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nghiệm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sư</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phạm</a:t>
            </a:r>
            <a:r>
              <a:rPr lang="en-US" sz="4000" b="1" dirty="0">
                <a:latin typeface="Times New Roman" pitchFamily="18" charset="0"/>
                <a:cs typeface="Times New Roman" pitchFamily="18" charset="0"/>
              </a:rPr>
              <a:t>:</a:t>
            </a:r>
          </a:p>
        </p:txBody>
      </p:sp>
      <p:sp>
        <p:nvSpPr>
          <p:cNvPr id="8"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367469" y="1033456"/>
            <a:ext cx="11379201" cy="825138"/>
          </a:xfrm>
          <a:prstGeom prst="rect">
            <a:avLst/>
          </a:prstGeom>
          <a:solidFill>
            <a:srgbClr val="FFFF00"/>
          </a:solid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smtClean="0">
                <a:latin typeface="Times New Roman" pitchFamily="18" charset="0"/>
                <a:cs typeface="Times New Roman" pitchFamily="18" charset="0"/>
              </a:rPr>
              <a:t> * </a:t>
            </a:r>
            <a:r>
              <a:rPr lang="en-US" sz="3600" b="1" dirty="0">
                <a:latin typeface="Times New Roman" pitchFamily="18" charset="0"/>
                <a:cs typeface="Times New Roman" pitchFamily="18" charset="0"/>
              </a:rPr>
              <a:t>Ý </a:t>
            </a:r>
            <a:r>
              <a:rPr lang="en-US" sz="3600" b="1" dirty="0" err="1">
                <a:latin typeface="Times New Roman" pitchFamily="18" charset="0"/>
                <a:cs typeface="Times New Roman" pitchFamily="18" charset="0"/>
              </a:rPr>
              <a:t>kiến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hứng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thú</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tập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môn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a:t>
            </a:r>
            <a:endParaRPr lang="en-US" sz="3600" b="1" dirty="0">
              <a:effectLst/>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02646562"/>
              </p:ext>
            </p:extLst>
          </p:nvPr>
        </p:nvGraphicFramePr>
        <p:xfrm>
          <a:off x="533106" y="2061521"/>
          <a:ext cx="11047925" cy="3882078"/>
        </p:xfrm>
        <a:graphic>
          <a:graphicData uri="http://schemas.openxmlformats.org/drawingml/2006/table">
            <a:tbl>
              <a:tblPr firstRow="1" firstCol="1" bandRow="1"/>
              <a:tblGrid>
                <a:gridCol w="1391696"/>
                <a:gridCol w="1347685"/>
                <a:gridCol w="1389317"/>
                <a:gridCol w="1389317"/>
                <a:gridCol w="1389317"/>
                <a:gridCol w="1389317"/>
                <a:gridCol w="1389317"/>
                <a:gridCol w="1361959"/>
              </a:tblGrid>
              <a:tr h="1021600">
                <a:tc gridSpan="2">
                  <a:txBody>
                    <a:bodyPr/>
                    <a:lstStyle/>
                    <a:p>
                      <a:pPr algn="ctr">
                        <a:lnSpc>
                          <a:spcPct val="150000"/>
                        </a:lnSpc>
                        <a:spcAft>
                          <a:spcPts val="0"/>
                        </a:spcAft>
                      </a:pPr>
                      <a:r>
                        <a:rPr lang="en-US" sz="3200" b="1" spc="-5"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32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pc="-5"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endParaRPr lang="en-US" sz="3200" b="1"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Aft>
                          <a:spcPts val="0"/>
                        </a:spcAft>
                      </a:pPr>
                      <a:r>
                        <a:rPr lang="en-US" sz="3200" b="1" spc="-5"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endParaRPr lang="en-US" sz="3200" b="1"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Aft>
                          <a:spcPts val="0"/>
                        </a:spcAft>
                      </a:pPr>
                      <a:r>
                        <a:rPr lang="en-US" sz="3200" b="1" spc="-5">
                          <a:effectLst/>
                          <a:latin typeface="Times New Roman" panose="02020603050405020304" pitchFamily="18" charset="0"/>
                          <a:ea typeface="Times New Roman" panose="02020603050405020304" pitchFamily="18" charset="0"/>
                          <a:cs typeface="Times New Roman" panose="02020603050405020304" pitchFamily="18" charset="0"/>
                        </a:rPr>
                        <a:t>Bình thường</a:t>
                      </a:r>
                      <a:endParaRPr lang="en-US" sz="3200" b="1">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Aft>
                          <a:spcPts val="0"/>
                        </a:spcAft>
                      </a:pPr>
                      <a:r>
                        <a:rPr lang="en-US" sz="3200" b="1" spc="-5">
                          <a:effectLst/>
                          <a:latin typeface="Times New Roman" panose="02020603050405020304" pitchFamily="18" charset="0"/>
                          <a:ea typeface="Times New Roman" panose="02020603050405020304" pitchFamily="18" charset="0"/>
                          <a:cs typeface="Times New Roman" panose="02020603050405020304" pitchFamily="18" charset="0"/>
                        </a:rPr>
                        <a:t>Ghét</a:t>
                      </a:r>
                      <a:endParaRPr lang="en-US" sz="3200" b="1">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30239">
                <a:tc>
                  <a:txBody>
                    <a:bodyPr/>
                    <a:lstStyle/>
                    <a:p>
                      <a:pPr algn="ctr">
                        <a:lnSpc>
                          <a:spcPct val="150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239">
                <a:tc>
                  <a:txBody>
                    <a:bodyPr/>
                    <a:lstStyle/>
                    <a:p>
                      <a:pPr algn="ctr">
                        <a:lnSpc>
                          <a:spcPct val="150000"/>
                        </a:lnSpc>
                        <a:spcAft>
                          <a:spcPts val="0"/>
                        </a:spcAft>
                      </a:pP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2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45.6</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28.9%</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2058093" y="4979666"/>
            <a:ext cx="1046866" cy="795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58093" y="4847550"/>
            <a:ext cx="1094510" cy="830997"/>
          </a:xfrm>
          <a:prstGeom prst="rect">
            <a:avLst/>
          </a:prstGeom>
          <a:solidFill>
            <a:schemeClr val="bg1"/>
          </a:solidFill>
        </p:spPr>
        <p:txBody>
          <a:bodyPr wrap="square" rtlCol="0">
            <a:spAutoFit/>
          </a:bodyPr>
          <a:lstStyle/>
          <a:p>
            <a:pPr algn="ctr">
              <a:lnSpc>
                <a:spcPct val="150000"/>
              </a:lnSpc>
              <a:spcAft>
                <a:spcPts val="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3601210"/>
      </p:ext>
    </p:extLst>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5653"/>
          <a:stretch/>
        </p:blipFill>
        <p:spPr>
          <a:xfrm>
            <a:off x="0" y="297180"/>
            <a:ext cx="12192000" cy="6560820"/>
          </a:xfrm>
          <a:prstGeom prst="rect">
            <a:avLst/>
          </a:prstGeom>
        </p:spPr>
      </p:pic>
      <p:sp>
        <p:nvSpPr>
          <p:cNvPr id="5" name="Rectangle 4"/>
          <p:cNvSpPr/>
          <p:nvPr/>
        </p:nvSpPr>
        <p:spPr>
          <a:xfrm>
            <a:off x="7886700" y="6195060"/>
            <a:ext cx="1440180" cy="38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192654"/>
      </p:ext>
    </p:extLst>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4"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2164080" y="0"/>
            <a:ext cx="7505700" cy="668913"/>
          </a:xfrm>
          <a:prstGeom prst="rect">
            <a:avLst/>
          </a:prstGeom>
          <a:solidFill>
            <a:srgbClr val="FFFF00"/>
          </a:solidFill>
          <a:ln>
            <a:noFill/>
          </a:ln>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latin typeface="Times New Roman" pitchFamily="18" charset="0"/>
                <a:cs typeface="Times New Roman" pitchFamily="18" charset="0"/>
              </a:rPr>
              <a:t> </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khảo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năng</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lực</a:t>
            </a:r>
            <a:r>
              <a:rPr lang="en-US" sz="4000" b="1" dirty="0" smtClean="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83901655"/>
              </p:ext>
            </p:extLst>
          </p:nvPr>
        </p:nvGraphicFramePr>
        <p:xfrm>
          <a:off x="240027" y="1362869"/>
          <a:ext cx="11624312" cy="3689193"/>
        </p:xfrm>
        <a:graphic>
          <a:graphicData uri="http://schemas.openxmlformats.org/drawingml/2006/table">
            <a:tbl>
              <a:tblPr firstRow="1" firstCol="1" bandRow="1"/>
              <a:tblGrid>
                <a:gridCol w="1398371"/>
                <a:gridCol w="1404032"/>
                <a:gridCol w="1404032"/>
                <a:gridCol w="1404032"/>
                <a:gridCol w="1805993"/>
                <a:gridCol w="1404032"/>
                <a:gridCol w="1599352"/>
                <a:gridCol w="1204468"/>
              </a:tblGrid>
              <a:tr h="1057653">
                <a:tc gridSpan="2">
                  <a:txBody>
                    <a:bodyPr/>
                    <a:lstStyle/>
                    <a:p>
                      <a:pPr algn="ctr">
                        <a:lnSpc>
                          <a:spcPct val="150000"/>
                        </a:lnSpc>
                        <a:spcAft>
                          <a:spcPts val="0"/>
                        </a:spcAft>
                      </a:pPr>
                      <a:r>
                        <a:rPr lang="en-US" sz="3600" b="1" dirty="0" err="1">
                          <a:solidFill>
                            <a:schemeClr val="tx1"/>
                          </a:solidFill>
                          <a:effectLst/>
                          <a:latin typeface="Times New Roman" panose="02020603050405020304" pitchFamily="18" charset="0"/>
                          <a:ea typeface="Times New Roman" panose="02020603050405020304" pitchFamily="18" charset="0"/>
                        </a:rPr>
                        <a:t>Điểm</a:t>
                      </a:r>
                      <a:r>
                        <a:rPr lang="en-US" sz="3600" b="1" dirty="0">
                          <a:solidFill>
                            <a:schemeClr val="tx1"/>
                          </a:solidFill>
                          <a:effectLst/>
                          <a:latin typeface="Times New Roman" panose="02020603050405020304" pitchFamily="18" charset="0"/>
                          <a:ea typeface="Times New Roman" panose="02020603050405020304" pitchFamily="18" charset="0"/>
                        </a:rPr>
                        <a:t> 9-10</a:t>
                      </a:r>
                      <a:endParaRPr lang="en-US" sz="36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Aft>
                          <a:spcPts val="0"/>
                        </a:spcAft>
                      </a:pPr>
                      <a:r>
                        <a:rPr lang="en-US" sz="3600" b="1" dirty="0" err="1">
                          <a:solidFill>
                            <a:schemeClr val="tx1"/>
                          </a:solidFill>
                          <a:effectLst/>
                          <a:latin typeface="Times New Roman" panose="02020603050405020304" pitchFamily="18" charset="0"/>
                          <a:ea typeface="Times New Roman" panose="02020603050405020304" pitchFamily="18" charset="0"/>
                        </a:rPr>
                        <a:t>Điểm</a:t>
                      </a:r>
                      <a:r>
                        <a:rPr lang="en-US" sz="3600" b="1" dirty="0">
                          <a:solidFill>
                            <a:schemeClr val="tx1"/>
                          </a:solidFill>
                          <a:effectLst/>
                          <a:latin typeface="Times New Roman" panose="02020603050405020304" pitchFamily="18" charset="0"/>
                          <a:ea typeface="Times New Roman" panose="02020603050405020304" pitchFamily="18" charset="0"/>
                        </a:rPr>
                        <a:t> 7-8</a:t>
                      </a:r>
                      <a:endParaRPr lang="en-US" sz="36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Aft>
                          <a:spcPts val="0"/>
                        </a:spcAft>
                      </a:pPr>
                      <a:r>
                        <a:rPr lang="en-US" sz="3600" b="1" dirty="0" err="1">
                          <a:solidFill>
                            <a:schemeClr val="tx1"/>
                          </a:solidFill>
                          <a:effectLst/>
                          <a:latin typeface="Times New Roman" panose="02020603050405020304" pitchFamily="18" charset="0"/>
                          <a:ea typeface="Times New Roman" panose="02020603050405020304" pitchFamily="18" charset="0"/>
                        </a:rPr>
                        <a:t>Điểm</a:t>
                      </a:r>
                      <a:r>
                        <a:rPr lang="en-US" sz="3600" b="1" dirty="0">
                          <a:solidFill>
                            <a:schemeClr val="tx1"/>
                          </a:solidFill>
                          <a:effectLst/>
                          <a:latin typeface="Times New Roman" panose="02020603050405020304" pitchFamily="18" charset="0"/>
                          <a:ea typeface="Times New Roman" panose="02020603050405020304" pitchFamily="18" charset="0"/>
                        </a:rPr>
                        <a:t> 5-6</a:t>
                      </a:r>
                      <a:endParaRPr lang="en-US" sz="36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a:lnSpc>
                          <a:spcPct val="150000"/>
                        </a:lnSpc>
                        <a:spcAft>
                          <a:spcPts val="0"/>
                        </a:spcAft>
                      </a:pPr>
                      <a:r>
                        <a:rPr lang="en-US" sz="3600" b="1" dirty="0" err="1">
                          <a:solidFill>
                            <a:schemeClr val="tx1"/>
                          </a:solidFill>
                          <a:effectLst/>
                          <a:latin typeface="Times New Roman" panose="02020603050405020304" pitchFamily="18" charset="0"/>
                          <a:ea typeface="Times New Roman" panose="02020603050405020304" pitchFamily="18" charset="0"/>
                        </a:rPr>
                        <a:t>Điểm</a:t>
                      </a:r>
                      <a:r>
                        <a:rPr lang="en-US" sz="3600" b="1" dirty="0">
                          <a:solidFill>
                            <a:schemeClr val="tx1"/>
                          </a:solidFill>
                          <a:effectLst/>
                          <a:latin typeface="Times New Roman" panose="02020603050405020304" pitchFamily="18" charset="0"/>
                          <a:ea typeface="Times New Roman" panose="02020603050405020304" pitchFamily="18" charset="0"/>
                        </a:rPr>
                        <a:t> 2-4</a:t>
                      </a:r>
                      <a:endParaRPr lang="en-US" sz="36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573887">
                <a:tc>
                  <a:txBody>
                    <a:bodyPr/>
                    <a:lstStyle/>
                    <a:p>
                      <a:pPr algn="ctr">
                        <a:lnSpc>
                          <a:spcPct val="150000"/>
                        </a:lnSpc>
                        <a:spcAft>
                          <a:spcPts val="0"/>
                        </a:spcAft>
                      </a:pPr>
                      <a:r>
                        <a:rPr lang="en-US" sz="3600" b="1" dirty="0" err="1" smtClean="0">
                          <a:solidFill>
                            <a:schemeClr val="tx1"/>
                          </a:solidFill>
                          <a:effectLst/>
                          <a:latin typeface="Times New Roman" panose="02020603050405020304" pitchFamily="18" charset="0"/>
                          <a:ea typeface="Times New Roman" panose="02020603050405020304" pitchFamily="18" charset="0"/>
                        </a:rPr>
                        <a:t>Trước</a:t>
                      </a:r>
                      <a:endParaRPr lang="en-US" sz="36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b="1">
                          <a:solidFill>
                            <a:schemeClr val="tx1"/>
                          </a:solidFill>
                          <a:effectLst/>
                          <a:latin typeface="Times New Roman" panose="02020603050405020304" pitchFamily="18" charset="0"/>
                          <a:ea typeface="Times New Roman" panose="02020603050405020304" pitchFamily="18" charset="0"/>
                        </a:rPr>
                        <a:t>Sau</a:t>
                      </a:r>
                      <a:endParaRPr lang="en-US" sz="3600" b="1">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b="1" dirty="0" err="1">
                          <a:solidFill>
                            <a:schemeClr val="tx1"/>
                          </a:solidFill>
                          <a:effectLst/>
                          <a:latin typeface="Times New Roman" panose="02020603050405020304" pitchFamily="18" charset="0"/>
                          <a:ea typeface="Times New Roman" panose="02020603050405020304" pitchFamily="18" charset="0"/>
                        </a:rPr>
                        <a:t>Trước</a:t>
                      </a:r>
                      <a:endParaRPr lang="en-US" sz="36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b="1" dirty="0" err="1">
                          <a:solidFill>
                            <a:schemeClr val="tx1"/>
                          </a:solidFill>
                          <a:effectLst/>
                          <a:latin typeface="Times New Roman" panose="02020603050405020304" pitchFamily="18" charset="0"/>
                          <a:ea typeface="Times New Roman" panose="02020603050405020304" pitchFamily="18" charset="0"/>
                        </a:rPr>
                        <a:t>Sau</a:t>
                      </a:r>
                      <a:endParaRPr lang="en-US" sz="36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b="1" dirty="0" err="1">
                          <a:solidFill>
                            <a:schemeClr val="tx1"/>
                          </a:solidFill>
                          <a:effectLst/>
                          <a:latin typeface="Times New Roman" panose="02020603050405020304" pitchFamily="18" charset="0"/>
                          <a:ea typeface="Times New Roman" panose="02020603050405020304" pitchFamily="18" charset="0"/>
                        </a:rPr>
                        <a:t>Trước</a:t>
                      </a:r>
                      <a:endParaRPr lang="en-US" sz="36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b="1" dirty="0" err="1">
                          <a:solidFill>
                            <a:schemeClr val="tx1"/>
                          </a:solidFill>
                          <a:effectLst/>
                          <a:latin typeface="Times New Roman" panose="02020603050405020304" pitchFamily="18" charset="0"/>
                          <a:ea typeface="Times New Roman" panose="02020603050405020304" pitchFamily="18" charset="0"/>
                        </a:rPr>
                        <a:t>Sau</a:t>
                      </a:r>
                      <a:endParaRPr lang="en-US" sz="36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b="1" dirty="0" err="1">
                          <a:solidFill>
                            <a:schemeClr val="tx1"/>
                          </a:solidFill>
                          <a:effectLst/>
                          <a:latin typeface="Times New Roman" panose="02020603050405020304" pitchFamily="18" charset="0"/>
                          <a:ea typeface="Times New Roman" panose="02020603050405020304" pitchFamily="18" charset="0"/>
                        </a:rPr>
                        <a:t>Trước</a:t>
                      </a:r>
                      <a:endParaRPr lang="en-US" sz="36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b="1" dirty="0" err="1">
                          <a:solidFill>
                            <a:schemeClr val="tx1"/>
                          </a:solidFill>
                          <a:effectLst/>
                          <a:latin typeface="Times New Roman" panose="02020603050405020304" pitchFamily="18" charset="0"/>
                          <a:ea typeface="Times New Roman" panose="02020603050405020304" pitchFamily="18" charset="0"/>
                        </a:rPr>
                        <a:t>Sau</a:t>
                      </a:r>
                      <a:endParaRPr lang="en-US" sz="36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7653">
                <a:tc>
                  <a:txBody>
                    <a:bodyPr/>
                    <a:lstStyle/>
                    <a:p>
                      <a:pPr algn="ctr">
                        <a:lnSpc>
                          <a:spcPct val="150000"/>
                        </a:lnSpc>
                        <a:spcAft>
                          <a:spcPts val="0"/>
                        </a:spcAft>
                      </a:pPr>
                      <a:r>
                        <a:rPr lang="en-US" sz="3600" b="1">
                          <a:solidFill>
                            <a:schemeClr val="tx1"/>
                          </a:solidFill>
                          <a:effectLst/>
                          <a:latin typeface="Times New Roman" panose="02020603050405020304" pitchFamily="18" charset="0"/>
                          <a:ea typeface="Times New Roman" panose="02020603050405020304" pitchFamily="18" charset="0"/>
                        </a:rPr>
                        <a:t>8</a:t>
                      </a:r>
                      <a:r>
                        <a:rPr lang="vi-VN" sz="3600" b="1">
                          <a:solidFill>
                            <a:schemeClr val="tx1"/>
                          </a:solidFill>
                          <a:effectLst/>
                          <a:latin typeface="Times New Roman" panose="02020603050405020304" pitchFamily="18" charset="0"/>
                          <a:ea typeface="Times New Roman" panose="02020603050405020304" pitchFamily="18" charset="0"/>
                        </a:rPr>
                        <a:t>.</a:t>
                      </a:r>
                      <a:r>
                        <a:rPr lang="en-US" sz="3600" b="1">
                          <a:solidFill>
                            <a:schemeClr val="tx1"/>
                          </a:solidFill>
                          <a:effectLst/>
                          <a:latin typeface="Times New Roman" panose="02020603050405020304" pitchFamily="18" charset="0"/>
                          <a:ea typeface="Times New Roman" panose="02020603050405020304" pitchFamily="18" charset="0"/>
                        </a:rPr>
                        <a:t>9%</a:t>
                      </a:r>
                      <a:endParaRPr lang="en-US" sz="3600" b="1">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b="1">
                          <a:solidFill>
                            <a:schemeClr val="tx1"/>
                          </a:solidFill>
                          <a:effectLst/>
                          <a:latin typeface="Times New Roman" panose="02020603050405020304" pitchFamily="18" charset="0"/>
                          <a:ea typeface="Times New Roman" panose="02020603050405020304" pitchFamily="18" charset="0"/>
                        </a:rPr>
                        <a:t>33.3%</a:t>
                      </a:r>
                      <a:endParaRPr lang="en-US" sz="3600" b="1">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vi-VN" sz="3600" b="1">
                          <a:solidFill>
                            <a:schemeClr val="tx1"/>
                          </a:solidFill>
                          <a:effectLst/>
                          <a:latin typeface="Times New Roman" panose="02020603050405020304" pitchFamily="18" charset="0"/>
                          <a:ea typeface="Times New Roman" panose="02020603050405020304" pitchFamily="18" charset="0"/>
                        </a:rPr>
                        <a:t>2</a:t>
                      </a:r>
                      <a:r>
                        <a:rPr lang="en-US" sz="3600" b="1">
                          <a:solidFill>
                            <a:schemeClr val="tx1"/>
                          </a:solidFill>
                          <a:effectLst/>
                          <a:latin typeface="Times New Roman" panose="02020603050405020304" pitchFamily="18" charset="0"/>
                          <a:ea typeface="Times New Roman" panose="02020603050405020304" pitchFamily="18" charset="0"/>
                        </a:rPr>
                        <a:t>6.7%</a:t>
                      </a:r>
                      <a:endParaRPr lang="en-US" sz="3600" b="1">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vi-VN" sz="3600" b="1">
                          <a:solidFill>
                            <a:schemeClr val="tx1"/>
                          </a:solidFill>
                          <a:effectLst/>
                          <a:latin typeface="Times New Roman" panose="02020603050405020304" pitchFamily="18" charset="0"/>
                          <a:ea typeface="Times New Roman" panose="02020603050405020304" pitchFamily="18" charset="0"/>
                        </a:rPr>
                        <a:t>5</a:t>
                      </a:r>
                      <a:r>
                        <a:rPr lang="en-US" sz="3600" b="1">
                          <a:solidFill>
                            <a:schemeClr val="tx1"/>
                          </a:solidFill>
                          <a:effectLst/>
                          <a:latin typeface="Times New Roman" panose="02020603050405020304" pitchFamily="18" charset="0"/>
                          <a:ea typeface="Times New Roman" panose="02020603050405020304" pitchFamily="18" charset="0"/>
                        </a:rPr>
                        <a:t>1.1%</a:t>
                      </a:r>
                      <a:endParaRPr lang="en-US" sz="3600" b="1">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b="1">
                          <a:solidFill>
                            <a:schemeClr val="tx1"/>
                          </a:solidFill>
                          <a:effectLst/>
                          <a:latin typeface="Times New Roman" panose="02020603050405020304" pitchFamily="18" charset="0"/>
                          <a:ea typeface="Times New Roman" panose="02020603050405020304" pitchFamily="18" charset="0"/>
                        </a:rPr>
                        <a:t>53.3%</a:t>
                      </a:r>
                      <a:endParaRPr lang="en-US" sz="3600" b="1">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600" b="1">
                          <a:solidFill>
                            <a:schemeClr val="tx1"/>
                          </a:solidFill>
                          <a:effectLst/>
                          <a:latin typeface="Times New Roman" panose="02020603050405020304" pitchFamily="18" charset="0"/>
                          <a:ea typeface="Times New Roman" panose="02020603050405020304" pitchFamily="18" charset="0"/>
                        </a:rPr>
                        <a:t>15.6%</a:t>
                      </a:r>
                      <a:endParaRPr lang="en-US" sz="3600" b="1">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vi-VN" sz="3600" b="1" dirty="0">
                          <a:solidFill>
                            <a:schemeClr val="tx1"/>
                          </a:solidFill>
                          <a:effectLst/>
                          <a:latin typeface="Times New Roman" panose="02020603050405020304" pitchFamily="18" charset="0"/>
                          <a:ea typeface="Times New Roman" panose="02020603050405020304" pitchFamily="18" charset="0"/>
                        </a:rPr>
                        <a:t>11.</a:t>
                      </a:r>
                      <a:r>
                        <a:rPr lang="en-US" sz="3600" b="1" dirty="0">
                          <a:solidFill>
                            <a:schemeClr val="tx1"/>
                          </a:solidFill>
                          <a:effectLst/>
                          <a:latin typeface="Times New Roman" panose="02020603050405020304" pitchFamily="18" charset="0"/>
                          <a:ea typeface="Times New Roman" panose="02020603050405020304" pitchFamily="18" charset="0"/>
                        </a:rPr>
                        <a:t>1%</a:t>
                      </a:r>
                      <a:endParaRPr lang="en-US" sz="36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vi-VN" sz="3600" b="1" dirty="0">
                          <a:solidFill>
                            <a:schemeClr val="tx1"/>
                          </a:solidFill>
                          <a:effectLst/>
                          <a:latin typeface="Times New Roman" panose="02020603050405020304" pitchFamily="18" charset="0"/>
                          <a:ea typeface="Times New Roman" panose="02020603050405020304" pitchFamily="18" charset="0"/>
                        </a:rPr>
                        <a:t>0</a:t>
                      </a:r>
                      <a:r>
                        <a:rPr lang="en-US" sz="3600" b="1" dirty="0">
                          <a:solidFill>
                            <a:schemeClr val="tx1"/>
                          </a:solidFill>
                          <a:effectLst/>
                          <a:latin typeface="Times New Roman" panose="02020603050405020304" pitchFamily="18" charset="0"/>
                          <a:ea typeface="Times New Roman" panose="02020603050405020304" pitchFamily="18" charset="0"/>
                        </a:rPr>
                        <a:t> %</a:t>
                      </a:r>
                      <a:endParaRPr lang="en-US" sz="3600" b="1" dirty="0">
                        <a:solidFill>
                          <a:schemeClr val="tx1"/>
                        </a:solidFill>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6299919"/>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3548948E-E4F3-469C-A46A-81599D345409}"/>
              </a:ext>
            </a:extLst>
          </p:cNvPr>
          <p:cNvSpPr txBox="1">
            <a:spLocks noChangeArrowheads="1"/>
          </p:cNvSpPr>
          <p:nvPr/>
        </p:nvSpPr>
        <p:spPr>
          <a:xfrm>
            <a:off x="130390" y="76199"/>
            <a:ext cx="4712782" cy="1000125"/>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latin typeface="Times New Roman" pitchFamily="18" charset="0"/>
                <a:ea typeface="Times New Roman" panose="02020603050405020304" pitchFamily="18" charset="0"/>
                <a:cs typeface="Times New Roman" pitchFamily="18" charset="0"/>
              </a:rPr>
              <a:t>1. </a:t>
            </a:r>
            <a:r>
              <a:rPr lang="en-US" sz="4000" b="1" dirty="0" err="1">
                <a:latin typeface="Times New Roman" pitchFamily="18" charset="0"/>
                <a:cs typeface="Times New Roman" pitchFamily="18" charset="0"/>
              </a:rPr>
              <a:t>Tính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cấp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thiết</a:t>
            </a:r>
            <a:endParaRPr lang="en-US" sz="4000" b="1" dirty="0">
              <a:latin typeface="Times New Roman" pitchFamily="18" charset="0"/>
              <a:cs typeface="Times New Roman" pitchFamily="18" charset="0"/>
            </a:endParaRPr>
          </a:p>
          <a:p>
            <a:endParaRPr lang="en-US" altLang="en-US" sz="3200" b="1" dirty="0">
              <a:solidFill>
                <a:srgbClr val="0000CC"/>
              </a:solidFill>
              <a:latin typeface="Times New Roman" pitchFamily="18" charset="0"/>
              <a:cs typeface="Times New Roman" pitchFamily="18" charset="0"/>
            </a:endParaRPr>
          </a:p>
        </p:txBody>
      </p:sp>
      <p:sp>
        <p:nvSpPr>
          <p:cNvPr id="3" name="Rectangle 2"/>
          <p:cNvSpPr/>
          <p:nvPr/>
        </p:nvSpPr>
        <p:spPr>
          <a:xfrm>
            <a:off x="323790" y="1076324"/>
            <a:ext cx="11769510" cy="5016758"/>
          </a:xfrm>
          <a:prstGeom prst="rect">
            <a:avLst/>
          </a:prstGeom>
          <a:solidFill>
            <a:schemeClr val="accent2">
              <a:lumMod val="40000"/>
              <a:lumOff val="60000"/>
            </a:schemeClr>
          </a:solidFill>
        </p:spPr>
        <p:txBody>
          <a:bodyPr wrap="square">
            <a:spAutoFit/>
          </a:bodyPr>
          <a:lstStyle/>
          <a:p>
            <a:r>
              <a:rPr lang="nb-NO" sz="3200" b="1" dirty="0" smtClean="0">
                <a:latin typeface="Times New Roman" panose="02020603050405020304" pitchFamily="18" charset="0"/>
                <a:ea typeface="Calibri" panose="020F0502020204030204" pitchFamily="34" charset="0"/>
              </a:rPr>
              <a:t>* Theo </a:t>
            </a:r>
            <a:r>
              <a:rPr lang="nb-NO" sz="3200" b="1" dirty="0">
                <a:latin typeface="Times New Roman" panose="02020603050405020304" pitchFamily="18" charset="0"/>
                <a:ea typeface="Calibri" panose="020F0502020204030204" pitchFamily="34" charset="0"/>
              </a:rPr>
              <a:t>chương trình giáo dục phổ thông năm 2018 nhận định</a:t>
            </a:r>
            <a:r>
              <a:rPr lang="nb-NO" sz="3200" b="1" i="1" dirty="0">
                <a:latin typeface="Times New Roman" panose="02020603050405020304" pitchFamily="18" charset="0"/>
                <a:ea typeface="Calibri" panose="020F0502020204030204" pitchFamily="34" charset="0"/>
              </a:rPr>
              <a:t>:‘‘ </a:t>
            </a:r>
            <a:r>
              <a:rPr lang="vi-VN" sz="3200" b="1" i="1" dirty="0">
                <a:solidFill>
                  <a:srgbClr val="FF0000"/>
                </a:solidFill>
                <a:latin typeface="Times New Roman" panose="02020603050405020304" pitchFamily="18" charset="0"/>
                <a:ea typeface="Calibri" panose="020F0502020204030204" pitchFamily="34" charset="0"/>
              </a:rPr>
              <a:t>Khoa học tự nhiên là môn học có ý nghĩa quan trọng đối với sự phát triển toàn diện của học sinh, có vai trò nền tảng trong việc hình thành và phát triển thế giới quan khoa học của học sinh cấp trung học cơ sở.</a:t>
            </a:r>
            <a:r>
              <a:rPr lang="vi-VN" sz="3200" dirty="0">
                <a:solidFill>
                  <a:srgbClr val="FF0000"/>
                </a:solidFill>
                <a:latin typeface="Times New Roman" panose="02020603050405020304" pitchFamily="18" charset="0"/>
                <a:ea typeface="Calibri" panose="020F0502020204030204" pitchFamily="34" charset="0"/>
              </a:rPr>
              <a:t> </a:t>
            </a:r>
            <a:r>
              <a:rPr lang="vi-VN" sz="3200" b="1" i="1" dirty="0">
                <a:solidFill>
                  <a:srgbClr val="FF0000"/>
                </a:solidFill>
                <a:latin typeface="Times New Roman" panose="02020603050405020304" pitchFamily="18" charset="0"/>
                <a:ea typeface="Calibri" panose="020F0502020204030204" pitchFamily="34" charset="0"/>
              </a:rPr>
              <a:t>Cùng với các môn Toán học, Công nghệ và Tin học, môn Khoa học tự nhiên góp phần thúc đẩy giáo dục STEM – một trong những hướng giáo dục đang được quan tâm phát triển trên thế giới cũng như ở Việt Nam, góp phần đáp ứng yêu cầu cung cấp nguồn nhân lực trẻ cho giai đoạn công nghiệp hoá và hiện đại hoá đất</a:t>
            </a:r>
            <a:r>
              <a:rPr lang="vi-VN" sz="3200" b="1" i="1" spc="-50" dirty="0">
                <a:solidFill>
                  <a:srgbClr val="FF0000"/>
                </a:solidFill>
                <a:latin typeface="Times New Roman" panose="02020603050405020304" pitchFamily="18" charset="0"/>
                <a:ea typeface="Calibri" panose="020F0502020204030204" pitchFamily="34" charset="0"/>
              </a:rPr>
              <a:t> </a:t>
            </a:r>
            <a:r>
              <a:rPr lang="vi-VN" sz="3200" b="1" i="1" dirty="0">
                <a:solidFill>
                  <a:srgbClr val="FF0000"/>
                </a:solidFill>
                <a:latin typeface="Times New Roman" panose="02020603050405020304" pitchFamily="18" charset="0"/>
                <a:ea typeface="Calibri" panose="020F0502020204030204" pitchFamily="34" charset="0"/>
              </a:rPr>
              <a:t>nước</a:t>
            </a:r>
            <a:r>
              <a:rPr lang="vi-VN" sz="3200" dirty="0">
                <a:solidFill>
                  <a:srgbClr val="FF0000"/>
                </a:solidFill>
                <a:latin typeface="Times New Roman" panose="02020603050405020304" pitchFamily="18" charset="0"/>
                <a:ea typeface="Calibri" panose="020F0502020204030204" pitchFamily="34" charset="0"/>
              </a:rPr>
              <a:t>’</a:t>
            </a:r>
            <a:r>
              <a:rPr lang="en-US" sz="3200" dirty="0">
                <a:solidFill>
                  <a:srgbClr val="FF0000"/>
                </a:solidFill>
                <a:latin typeface="Times New Roman" panose="02020603050405020304" pitchFamily="18" charset="0"/>
                <a:ea typeface="Calibri" panose="020F0502020204030204" pitchFamily="34" charset="0"/>
              </a:rPr>
              <a: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5412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32231174"/>
              </p:ext>
            </p:extLst>
          </p:nvPr>
        </p:nvGraphicFramePr>
        <p:xfrm>
          <a:off x="152399" y="-193964"/>
          <a:ext cx="11748655" cy="68441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616566"/>
      </p:ext>
    </p:extLst>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13" name="Rounded Rectangle 12"/>
          <p:cNvSpPr/>
          <p:nvPr/>
        </p:nvSpPr>
        <p:spPr>
          <a:xfrm>
            <a:off x="88900" y="363918"/>
            <a:ext cx="11923487" cy="584638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latin typeface="Times New Roman" pitchFamily="18" charset="0"/>
                <a:cs typeface="Times New Roman" pitchFamily="18" charset="0"/>
              </a:rPr>
              <a:t>Ngoài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pháp</a:t>
            </a:r>
            <a:r>
              <a:rPr lang="en-US" sz="3200" b="1" dirty="0">
                <a:latin typeface="Times New Roman" pitchFamily="18" charset="0"/>
                <a:cs typeface="Times New Roman" pitchFamily="18" charset="0"/>
              </a:rPr>
              <a:t>,</a:t>
            </a:r>
            <a:r>
              <a:rPr lang="en-US" sz="3200" b="1" i="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thấy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so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việc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vấn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việc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giúp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dễ</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tập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hóa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liên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Đồng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sinh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còn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được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phương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pháp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tập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tăng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tính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chủ</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sáng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triển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tư</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duy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hứng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thú</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triển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lắng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nghe</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hợp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tác</a:t>
            </a:r>
            <a:r>
              <a:rPr lang="en-US" sz="3200" b="1" dirty="0" smtClean="0">
                <a:latin typeface="Times New Roman" pitchFamily="18" charset="0"/>
                <a:cs typeface="Times New Roman" pitchFamily="18" charset="0"/>
              </a:rPr>
              <a:t>. Qua </a:t>
            </a:r>
            <a:r>
              <a:rPr lang="en-US" sz="3200" b="1" dirty="0" err="1" smtClean="0">
                <a:latin typeface="Times New Roman" pitchFamily="18" charset="0"/>
                <a:cs typeface="Times New Roman" pitchFamily="18" charset="0"/>
              </a:rPr>
              <a:t>đó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sinh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hứng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thú</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tập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nâng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cao</a:t>
            </a:r>
            <a:r>
              <a:rPr lang="en-US" sz="3200" b="1" dirty="0" smtClean="0">
                <a:latin typeface="Times New Roman" pitchFamily="18" charset="0"/>
                <a:cs typeface="Times New Roman" pitchFamily="18" charset="0"/>
              </a:rPr>
              <a:t> chất </a:t>
            </a:r>
            <a:r>
              <a:rPr lang="en-US" sz="3200" b="1" dirty="0" err="1" smtClean="0">
                <a:latin typeface="Times New Roman" pitchFamily="18" charset="0"/>
                <a:cs typeface="Times New Roman" pitchFamily="18" charset="0"/>
              </a:rPr>
              <a:t>lượng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dạy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môn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hóa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80684486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ck Arc 2">
            <a:extLst>
              <a:ext uri="{FF2B5EF4-FFF2-40B4-BE49-F238E27FC236}">
                <a16:creationId xmlns:a16="http://schemas.microsoft.com/office/drawing/2014/main" xmlns="" id="{1FBDAD57-C794-4823-BF4D-6C4595C016B7}"/>
              </a:ext>
            </a:extLst>
          </p:cNvPr>
          <p:cNvSpPr/>
          <p:nvPr/>
        </p:nvSpPr>
        <p:spPr>
          <a:xfrm>
            <a:off x="3168882" y="683723"/>
            <a:ext cx="5854244" cy="5573003"/>
          </a:xfrm>
          <a:prstGeom prst="blockArc">
            <a:avLst>
              <a:gd name="adj1" fmla="val 10800000"/>
              <a:gd name="adj2" fmla="val 162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5" name="Block Arc 4">
            <a:extLst>
              <a:ext uri="{FF2B5EF4-FFF2-40B4-BE49-F238E27FC236}">
                <a16:creationId xmlns:a16="http://schemas.microsoft.com/office/drawing/2014/main" xmlns="" id="{92255C52-0B66-467F-A1AD-38CFC67C5C0D}"/>
              </a:ext>
            </a:extLst>
          </p:cNvPr>
          <p:cNvSpPr/>
          <p:nvPr/>
        </p:nvSpPr>
        <p:spPr>
          <a:xfrm>
            <a:off x="3168882" y="683723"/>
            <a:ext cx="5854244" cy="5573003"/>
          </a:xfrm>
          <a:prstGeom prst="blockArc">
            <a:avLst>
              <a:gd name="adj1" fmla="val 5400000"/>
              <a:gd name="adj2" fmla="val 108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sp>
      <p:sp>
        <p:nvSpPr>
          <p:cNvPr id="6" name="Block Arc 5">
            <a:extLst>
              <a:ext uri="{FF2B5EF4-FFF2-40B4-BE49-F238E27FC236}">
                <a16:creationId xmlns:a16="http://schemas.microsoft.com/office/drawing/2014/main" xmlns="" id="{8B44A5A5-EC11-4B5A-9B10-15552AFA1D2F}"/>
              </a:ext>
            </a:extLst>
          </p:cNvPr>
          <p:cNvSpPr/>
          <p:nvPr/>
        </p:nvSpPr>
        <p:spPr>
          <a:xfrm>
            <a:off x="3168882" y="683723"/>
            <a:ext cx="5854244" cy="5573003"/>
          </a:xfrm>
          <a:prstGeom prst="blockArc">
            <a:avLst>
              <a:gd name="adj1" fmla="val 0"/>
              <a:gd name="adj2" fmla="val 54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sp>
      <p:sp>
        <p:nvSpPr>
          <p:cNvPr id="7" name="Block Arc 6">
            <a:extLst>
              <a:ext uri="{FF2B5EF4-FFF2-40B4-BE49-F238E27FC236}">
                <a16:creationId xmlns:a16="http://schemas.microsoft.com/office/drawing/2014/main" xmlns="" id="{C41FA7B8-BA23-4E4F-84D3-A240AC22A347}"/>
              </a:ext>
            </a:extLst>
          </p:cNvPr>
          <p:cNvSpPr/>
          <p:nvPr/>
        </p:nvSpPr>
        <p:spPr>
          <a:xfrm>
            <a:off x="3168882" y="683723"/>
            <a:ext cx="5854244" cy="5573003"/>
          </a:xfrm>
          <a:prstGeom prst="blockArc">
            <a:avLst>
              <a:gd name="adj1" fmla="val 16200000"/>
              <a:gd name="adj2" fmla="val 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sz="3200" dirty="0">
              <a:latin typeface="#9Slide05 Fourth Medium" panose="00000600000000000000" pitchFamily="2" charset="0"/>
            </a:endParaRPr>
          </a:p>
        </p:txBody>
      </p:sp>
      <p:sp>
        <p:nvSpPr>
          <p:cNvPr id="8" name="Freeform: Shape 7">
            <a:extLst>
              <a:ext uri="{FF2B5EF4-FFF2-40B4-BE49-F238E27FC236}">
                <a16:creationId xmlns:a16="http://schemas.microsoft.com/office/drawing/2014/main" xmlns="" id="{B4033BB8-D2F5-49E9-927B-DC04E1237CFF}"/>
              </a:ext>
            </a:extLst>
          </p:cNvPr>
          <p:cNvSpPr/>
          <p:nvPr/>
        </p:nvSpPr>
        <p:spPr>
          <a:xfrm>
            <a:off x="4080614" y="1766531"/>
            <a:ext cx="4026089" cy="3686175"/>
          </a:xfrm>
          <a:custGeom>
            <a:avLst/>
            <a:gdLst>
              <a:gd name="connsiteX0" fmla="*/ 0 w 2695920"/>
              <a:gd name="connsiteY0" fmla="*/ 1283205 h 2566409"/>
              <a:gd name="connsiteX1" fmla="*/ 1347960 w 2695920"/>
              <a:gd name="connsiteY1" fmla="*/ 0 h 2566409"/>
              <a:gd name="connsiteX2" fmla="*/ 2695920 w 2695920"/>
              <a:gd name="connsiteY2" fmla="*/ 1283205 h 2566409"/>
              <a:gd name="connsiteX3" fmla="*/ 1347960 w 2695920"/>
              <a:gd name="connsiteY3" fmla="*/ 2566410 h 2566409"/>
              <a:gd name="connsiteX4" fmla="*/ 0 w 2695920"/>
              <a:gd name="connsiteY4" fmla="*/ 1283205 h 2566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920" h="2566409">
                <a:moveTo>
                  <a:pt x="0" y="1283205"/>
                </a:moveTo>
                <a:cubicBezTo>
                  <a:pt x="0" y="574510"/>
                  <a:pt x="603502" y="0"/>
                  <a:pt x="1347960" y="0"/>
                </a:cubicBezTo>
                <a:cubicBezTo>
                  <a:pt x="2092418" y="0"/>
                  <a:pt x="2695920" y="574510"/>
                  <a:pt x="2695920" y="1283205"/>
                </a:cubicBezTo>
                <a:cubicBezTo>
                  <a:pt x="2695920" y="1991900"/>
                  <a:pt x="2092418" y="2566410"/>
                  <a:pt x="1347960" y="2566410"/>
                </a:cubicBezTo>
                <a:cubicBezTo>
                  <a:pt x="603502" y="2566410"/>
                  <a:pt x="0" y="1991900"/>
                  <a:pt x="0" y="1283205"/>
                </a:cubicBez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426560" tIns="407593" rIns="426560" bIns="407593" numCol="1" spcCol="1270" anchor="ctr" anchorCtr="0">
            <a:noAutofit/>
          </a:bodyPr>
          <a:lstStyle/>
          <a:p>
            <a:pPr algn="ctr" defTabSz="1111276">
              <a:lnSpc>
                <a:spcPct val="90000"/>
              </a:lnSpc>
              <a:spcBef>
                <a:spcPct val="0"/>
              </a:spcBef>
              <a:spcAft>
                <a:spcPct val="35000"/>
              </a:spcAft>
            </a:pPr>
            <a:r>
              <a:rPr lang="en-US" sz="4000" b="1" dirty="0">
                <a:solidFill>
                  <a:srgbClr val="C00000"/>
                </a:solidFill>
                <a:latin typeface="Times New Roman" pitchFamily="18" charset="0"/>
                <a:cs typeface="Times New Roman" pitchFamily="18" charset="0"/>
              </a:rPr>
              <a:t>III</a:t>
            </a:r>
            <a:r>
              <a:rPr lang="en-US" sz="4000" b="1" dirty="0">
                <a:solidFill>
                  <a:srgbClr val="C00000"/>
                </a:solidFill>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KẾT LUẬN CHUNG VÀ KIẾN NGHỊ</a:t>
            </a:r>
            <a:endParaRPr lang="en-GB" sz="4000" dirty="0">
              <a:latin typeface="Arial" panose="020B0604020202020204" pitchFamily="34" charset="0"/>
              <a:cs typeface="Arial" panose="020B0604020202020204" pitchFamily="34" charset="0"/>
            </a:endParaRPr>
          </a:p>
          <a:p>
            <a:pPr algn="ctr" defTabSz="1111276">
              <a:lnSpc>
                <a:spcPct val="90000"/>
              </a:lnSpc>
              <a:spcBef>
                <a:spcPct val="0"/>
              </a:spcBef>
              <a:spcAft>
                <a:spcPct val="35000"/>
              </a:spcAft>
            </a:pPr>
            <a:endParaRPr lang="en-US" sz="4000" b="1" dirty="0">
              <a:solidFill>
                <a:srgbClr val="C00000"/>
              </a:solidFill>
              <a:latin typeface="Times New Roman" pitchFamily="18" charset="0"/>
              <a:cs typeface="Times New Roman" pitchFamily="18" charset="0"/>
            </a:endParaRPr>
          </a:p>
        </p:txBody>
      </p:sp>
      <p:sp>
        <p:nvSpPr>
          <p:cNvPr id="9" name="Freeform: Shape 8">
            <a:extLst>
              <a:ext uri="{FF2B5EF4-FFF2-40B4-BE49-F238E27FC236}">
                <a16:creationId xmlns:a16="http://schemas.microsoft.com/office/drawing/2014/main" xmlns="" id="{AFF328EF-EFB9-4890-B98C-36767F9AF3F8}"/>
              </a:ext>
            </a:extLst>
          </p:cNvPr>
          <p:cNvSpPr/>
          <p:nvPr/>
        </p:nvSpPr>
        <p:spPr>
          <a:xfrm>
            <a:off x="4732421" y="122292"/>
            <a:ext cx="2983832"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3600" b="1" dirty="0">
                <a:solidFill>
                  <a:schemeClr val="tx1"/>
                </a:solidFill>
                <a:latin typeface="Times New Roman" pitchFamily="18" charset="0"/>
                <a:cs typeface="Times New Roman" pitchFamily="18" charset="0"/>
              </a:rPr>
              <a:t>1. </a:t>
            </a:r>
            <a:r>
              <a:rPr lang="vi-VN" sz="3600" b="1" dirty="0" smtClean="0">
                <a:solidFill>
                  <a:schemeClr val="tx1"/>
                </a:solidFill>
                <a:latin typeface="Times New Roman" pitchFamily="18" charset="0"/>
                <a:cs typeface="Times New Roman" pitchFamily="18" charset="0"/>
              </a:rPr>
              <a:t>Ư</a:t>
            </a:r>
            <a:r>
              <a:rPr lang="en-US" sz="3600" b="1" dirty="0" smtClean="0">
                <a:solidFill>
                  <a:schemeClr val="tx1"/>
                </a:solidFill>
                <a:latin typeface="Times New Roman" pitchFamily="18" charset="0"/>
                <a:cs typeface="Times New Roman" pitchFamily="18" charset="0"/>
              </a:rPr>
              <a:t>u </a:t>
            </a:r>
            <a:r>
              <a:rPr lang="en-US" sz="3600" b="1" dirty="0" err="1" smtClean="0">
                <a:solidFill>
                  <a:schemeClr val="tx1"/>
                </a:solidFill>
                <a:latin typeface="Times New Roman" pitchFamily="18" charset="0"/>
                <a:cs typeface="Times New Roman" pitchFamily="18" charset="0"/>
              </a:rPr>
              <a:t>điểm</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và</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hạn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chế</a:t>
            </a:r>
            <a:endParaRPr lang="en-US" sz="3600" b="1" dirty="0">
              <a:solidFill>
                <a:schemeClr val="tx1"/>
              </a:solidFill>
              <a:latin typeface="Times New Roman" pitchFamily="18" charset="0"/>
              <a:cs typeface="Times New Roman" pitchFamily="18" charset="0"/>
            </a:endParaRPr>
          </a:p>
        </p:txBody>
      </p:sp>
      <p:sp>
        <p:nvSpPr>
          <p:cNvPr id="10" name="Freeform: Shape 9">
            <a:extLst>
              <a:ext uri="{FF2B5EF4-FFF2-40B4-BE49-F238E27FC236}">
                <a16:creationId xmlns:a16="http://schemas.microsoft.com/office/drawing/2014/main" xmlns="" id="{469F76B4-5DE3-42D1-A155-CFCFE249FD1E}"/>
              </a:ext>
            </a:extLst>
          </p:cNvPr>
          <p:cNvSpPr/>
          <p:nvPr/>
        </p:nvSpPr>
        <p:spPr>
          <a:xfrm>
            <a:off x="7612409" y="3269808"/>
            <a:ext cx="2812051" cy="2106194"/>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3266964"/>
              <a:satOff val="-13592"/>
              <a:lumOff val="3203"/>
              <a:alphaOff val="0"/>
            </a:schemeClr>
          </a:fillRef>
          <a:effectRef idx="2">
            <a:schemeClr val="accent4">
              <a:hueOff val="3266964"/>
              <a:satOff val="-13592"/>
              <a:lumOff val="3203"/>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3600" b="1" dirty="0" smtClean="0">
                <a:solidFill>
                  <a:schemeClr val="tx1"/>
                </a:solidFill>
                <a:latin typeface="Times New Roman" pitchFamily="18" charset="0"/>
                <a:cs typeface="Times New Roman" pitchFamily="18" charset="0"/>
              </a:rPr>
              <a:t>2. </a:t>
            </a:r>
            <a:r>
              <a:rPr lang="en-US" sz="3600" b="1" dirty="0" err="1" smtClean="0">
                <a:solidFill>
                  <a:schemeClr val="tx1"/>
                </a:solidFill>
                <a:latin typeface="Times New Roman" pitchFamily="18" charset="0"/>
                <a:cs typeface="Times New Roman" pitchFamily="18" charset="0"/>
              </a:rPr>
              <a:t>Phương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pháp</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khắc</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phục</a:t>
            </a:r>
            <a:endParaRPr lang="en-US" sz="3600" b="1" dirty="0">
              <a:solidFill>
                <a:schemeClr val="tx1"/>
              </a:solidFill>
              <a:latin typeface="Times New Roman" pitchFamily="18" charset="0"/>
              <a:cs typeface="Times New Roman" pitchFamily="18" charset="0"/>
            </a:endParaRPr>
          </a:p>
        </p:txBody>
      </p:sp>
      <p:sp>
        <p:nvSpPr>
          <p:cNvPr id="11" name="Freeform: Shape 10">
            <a:extLst>
              <a:ext uri="{FF2B5EF4-FFF2-40B4-BE49-F238E27FC236}">
                <a16:creationId xmlns:a16="http://schemas.microsoft.com/office/drawing/2014/main" xmlns="" id="{55A1949E-2EC1-4C1E-BFB1-8C8D9E81B77A}"/>
              </a:ext>
            </a:extLst>
          </p:cNvPr>
          <p:cNvSpPr/>
          <p:nvPr/>
        </p:nvSpPr>
        <p:spPr>
          <a:xfrm>
            <a:off x="1342212" y="3025822"/>
            <a:ext cx="3331135" cy="2261192"/>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6533927"/>
              <a:satOff val="-27185"/>
              <a:lumOff val="6405"/>
              <a:alphaOff val="0"/>
            </a:schemeClr>
          </a:fillRef>
          <a:effectRef idx="2">
            <a:schemeClr val="accent4">
              <a:hueOff val="6533927"/>
              <a:satOff val="-27185"/>
              <a:lumOff val="6405"/>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3600" b="1" dirty="0" smtClean="0">
                <a:solidFill>
                  <a:schemeClr val="tx1"/>
                </a:solidFill>
                <a:latin typeface="Times New Roman" pitchFamily="18" charset="0"/>
                <a:cs typeface="Times New Roman" pitchFamily="18" charset="0"/>
              </a:rPr>
              <a:t>3. </a:t>
            </a:r>
            <a:r>
              <a:rPr lang="en-US" sz="3600" b="1" dirty="0" err="1" smtClean="0">
                <a:solidFill>
                  <a:schemeClr val="tx1"/>
                </a:solidFill>
                <a:latin typeface="Times New Roman" pitchFamily="18" charset="0"/>
                <a:cs typeface="Times New Roman" pitchFamily="18" charset="0"/>
              </a:rPr>
              <a:t>Khả</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năng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triển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khai</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rỗng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rãi</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biện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pháp</a:t>
            </a:r>
            <a:endParaRPr lang="en-US" sz="3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7064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Hình chữ nhật 39">
            <a:extLst>
              <a:ext uri="{FF2B5EF4-FFF2-40B4-BE49-F238E27FC236}">
                <a16:creationId xmlns:a16="http://schemas.microsoft.com/office/drawing/2014/main" xmlns="" id="{D067E59D-A33E-4A42-A070-B073132E3EA6}"/>
              </a:ext>
            </a:extLst>
          </p:cNvPr>
          <p:cNvSpPr/>
          <p:nvPr/>
        </p:nvSpPr>
        <p:spPr>
          <a:xfrm>
            <a:off x="10910455" y="4214702"/>
            <a:ext cx="264252" cy="1054028"/>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29" name="Hình chữ nhật 37">
            <a:extLst>
              <a:ext uri="{FF2B5EF4-FFF2-40B4-BE49-F238E27FC236}">
                <a16:creationId xmlns:a16="http://schemas.microsoft.com/office/drawing/2014/main" xmlns="" id="{190CE077-7267-4F97-845F-B6841B8B09E9}"/>
              </a:ext>
            </a:extLst>
          </p:cNvPr>
          <p:cNvSpPr/>
          <p:nvPr/>
        </p:nvSpPr>
        <p:spPr>
          <a:xfrm>
            <a:off x="1016932" y="3058442"/>
            <a:ext cx="784860" cy="10166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30" name="Hình Bầu dục 19">
            <a:extLst>
              <a:ext uri="{FF2B5EF4-FFF2-40B4-BE49-F238E27FC236}">
                <a16:creationId xmlns:a16="http://schemas.microsoft.com/office/drawing/2014/main" xmlns="" id="{94A6969B-03CB-4FD0-84BA-CD93FEE2A4E2}"/>
              </a:ext>
            </a:extLst>
          </p:cNvPr>
          <p:cNvSpPr/>
          <p:nvPr/>
        </p:nvSpPr>
        <p:spPr>
          <a:xfrm flipH="1">
            <a:off x="1597805" y="3012015"/>
            <a:ext cx="1101555" cy="1061484"/>
          </a:xfrm>
          <a:prstGeom prst="ellipse">
            <a:avLst/>
          </a:prstGeom>
          <a:solidFill>
            <a:srgbClr val="33CC33"/>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31" name="Nhóm 29">
            <a:extLst>
              <a:ext uri="{FF2B5EF4-FFF2-40B4-BE49-F238E27FC236}">
                <a16:creationId xmlns:a16="http://schemas.microsoft.com/office/drawing/2014/main" xmlns="" id="{70572F65-3B54-434A-AA67-698275169C28}"/>
              </a:ext>
            </a:extLst>
          </p:cNvPr>
          <p:cNvGrpSpPr/>
          <p:nvPr/>
        </p:nvGrpSpPr>
        <p:grpSpPr>
          <a:xfrm>
            <a:off x="1197666" y="2966206"/>
            <a:ext cx="477204" cy="1109898"/>
            <a:chOff x="7081837" y="5067300"/>
            <a:chExt cx="477203" cy="1592580"/>
          </a:xfrm>
          <a:solidFill>
            <a:schemeClr val="bg2">
              <a:lumMod val="50000"/>
            </a:schemeClr>
          </a:solidFill>
        </p:grpSpPr>
        <p:sp>
          <p:nvSpPr>
            <p:cNvPr id="32" name="Hình chữ nhật 30">
              <a:extLst>
                <a:ext uri="{FF2B5EF4-FFF2-40B4-BE49-F238E27FC236}">
                  <a16:creationId xmlns:a16="http://schemas.microsoft.com/office/drawing/2014/main" xmlns="" id="{11479D3D-72C6-48E4-A88D-9CDCB896DA74}"/>
                </a:ext>
              </a:extLst>
            </p:cNvPr>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33" name="Hình chữ nhật 31">
              <a:extLst>
                <a:ext uri="{FF2B5EF4-FFF2-40B4-BE49-F238E27FC236}">
                  <a16:creationId xmlns:a16="http://schemas.microsoft.com/office/drawing/2014/main" xmlns="" id="{5186CBA8-6E95-4519-9636-A61CC23326E2}"/>
                </a:ext>
              </a:extLst>
            </p:cNvPr>
            <p:cNvSpPr/>
            <p:nvPr/>
          </p:nvSpPr>
          <p:spPr>
            <a:xfrm>
              <a:off x="7081837" y="50673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sp>
        <p:nvSpPr>
          <p:cNvPr id="34" name="Hộp Văn bản 44">
            <a:extLst>
              <a:ext uri="{FF2B5EF4-FFF2-40B4-BE49-F238E27FC236}">
                <a16:creationId xmlns:a16="http://schemas.microsoft.com/office/drawing/2014/main" xmlns="" id="{53E8BF74-CFB4-445D-B289-4758C775BE46}"/>
              </a:ext>
            </a:extLst>
          </p:cNvPr>
          <p:cNvSpPr txBox="1"/>
          <p:nvPr/>
        </p:nvSpPr>
        <p:spPr>
          <a:xfrm>
            <a:off x="32258" y="2914485"/>
            <a:ext cx="1818040" cy="1200329"/>
          </a:xfrm>
          <a:prstGeom prst="rect">
            <a:avLst/>
          </a:prstGeom>
          <a:noFill/>
        </p:spPr>
        <p:txBody>
          <a:bodyPr wrap="square" rtlCol="0">
            <a:spAutoFit/>
          </a:bodyPr>
          <a:lstStyle/>
          <a:p>
            <a:r>
              <a:rPr lang="en-BZ" sz="7200" b="1" dirty="0" smtClean="0">
                <a:solidFill>
                  <a:srgbClr val="92D050"/>
                </a:solidFill>
                <a:latin typeface="Agency FB" panose="020B0503020202020204" pitchFamily="34" charset="0"/>
              </a:rPr>
              <a:t>02</a:t>
            </a:r>
            <a:endParaRPr lang="en-BZ" sz="7200" b="1" dirty="0">
              <a:solidFill>
                <a:srgbClr val="92D050"/>
              </a:solidFill>
              <a:latin typeface="Agency FB" panose="020B0503020202020204" pitchFamily="34" charset="0"/>
            </a:endParaRPr>
          </a:p>
        </p:txBody>
      </p:sp>
      <p:sp>
        <p:nvSpPr>
          <p:cNvPr id="35" name="Hình tự do: Hình 10">
            <a:extLst>
              <a:ext uri="{FF2B5EF4-FFF2-40B4-BE49-F238E27FC236}">
                <a16:creationId xmlns:a16="http://schemas.microsoft.com/office/drawing/2014/main" xmlns="" id="{1050419E-1A17-4FC9-9D3C-90A8AF5BBE19}"/>
              </a:ext>
            </a:extLst>
          </p:cNvPr>
          <p:cNvSpPr/>
          <p:nvPr/>
        </p:nvSpPr>
        <p:spPr>
          <a:xfrm>
            <a:off x="1562304" y="2943121"/>
            <a:ext cx="605899" cy="1199271"/>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36" name="Nhóm 51">
            <a:extLst>
              <a:ext uri="{FF2B5EF4-FFF2-40B4-BE49-F238E27FC236}">
                <a16:creationId xmlns:a16="http://schemas.microsoft.com/office/drawing/2014/main" xmlns="" id="{B94CDBD7-29E6-43BB-853D-C81A45766832}"/>
              </a:ext>
            </a:extLst>
          </p:cNvPr>
          <p:cNvGrpSpPr/>
          <p:nvPr/>
        </p:nvGrpSpPr>
        <p:grpSpPr>
          <a:xfrm>
            <a:off x="2264635" y="3000265"/>
            <a:ext cx="9729222" cy="1079068"/>
            <a:chOff x="1963999" y="416900"/>
            <a:chExt cx="9738874" cy="1666091"/>
          </a:xfrm>
        </p:grpSpPr>
        <p:sp>
          <p:nvSpPr>
            <p:cNvPr id="37" name="Mũi tên: Hình ngũ giác 38">
              <a:extLst>
                <a:ext uri="{FF2B5EF4-FFF2-40B4-BE49-F238E27FC236}">
                  <a16:creationId xmlns:a16="http://schemas.microsoft.com/office/drawing/2014/main" xmlns="" id="{FDC3B89D-4456-46CA-857C-02DB68AC9D9C}"/>
                </a:ext>
              </a:extLst>
            </p:cNvPr>
            <p:cNvSpPr/>
            <p:nvPr/>
          </p:nvSpPr>
          <p:spPr>
            <a:xfrm>
              <a:off x="1963999" y="416900"/>
              <a:ext cx="9738874" cy="1511208"/>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dirty="0">
                <a:solidFill>
                  <a:prstClr val="white"/>
                </a:solidFill>
                <a:latin typeface="#9Slide05 Fourth Medium" panose="00000600000000000000" pitchFamily="2" charset="0"/>
              </a:endParaRPr>
            </a:p>
          </p:txBody>
        </p:sp>
        <p:sp>
          <p:nvSpPr>
            <p:cNvPr id="38" name="Hộp Văn bản 45">
              <a:extLst>
                <a:ext uri="{FF2B5EF4-FFF2-40B4-BE49-F238E27FC236}">
                  <a16:creationId xmlns:a16="http://schemas.microsoft.com/office/drawing/2014/main" xmlns="" id="{60E3ED70-38A4-4171-978E-1BF05B425B7A}"/>
                </a:ext>
              </a:extLst>
            </p:cNvPr>
            <p:cNvSpPr txBox="1"/>
            <p:nvPr/>
          </p:nvSpPr>
          <p:spPr>
            <a:xfrm>
              <a:off x="2037192" y="419756"/>
              <a:ext cx="9202966" cy="1663235"/>
            </a:xfrm>
            <a:prstGeom prst="rect">
              <a:avLst/>
            </a:prstGeom>
            <a:noFill/>
          </p:spPr>
          <p:txBody>
            <a:bodyPr wrap="square" rtlCol="0">
              <a:spAutoFit/>
            </a:bodyPr>
            <a:lstStyle/>
            <a:p>
              <a:r>
                <a:rPr lang="pt-BR" sz="3200" b="1" dirty="0">
                  <a:solidFill>
                    <a:prstClr val="black"/>
                  </a:solidFill>
                  <a:latin typeface="Times New Roman" pitchFamily="18" charset="0"/>
                  <a:cs typeface="Times New Roman" pitchFamily="18" charset="0"/>
                </a:rPr>
                <a:t> </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dụng</a:t>
              </a:r>
              <a:r>
                <a:rPr lang="en-US" sz="3200" b="1" dirty="0">
                  <a:latin typeface="Times New Roman" panose="02020603050405020304" pitchFamily="18" charset="0"/>
                  <a:cs typeface="Times New Roman" panose="02020603050405020304" pitchFamily="18" charset="0"/>
                </a:rPr>
                <a:t> STEM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góp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nâng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cao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hứng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thú</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tập</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môn</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KHTN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HS.</a:t>
              </a:r>
              <a:endParaRPr lang="en-US" sz="3200" b="1" dirty="0">
                <a:latin typeface="Times New Roman" panose="02020603050405020304" pitchFamily="18" charset="0"/>
                <a:cs typeface="Times New Roman" panose="02020603050405020304" pitchFamily="18" charset="0"/>
              </a:endParaRPr>
            </a:p>
          </p:txBody>
        </p:sp>
      </p:grpSp>
      <p:sp>
        <p:nvSpPr>
          <p:cNvPr id="39" name="Hình chữ nhật 37">
            <a:extLst>
              <a:ext uri="{FF2B5EF4-FFF2-40B4-BE49-F238E27FC236}">
                <a16:creationId xmlns:a16="http://schemas.microsoft.com/office/drawing/2014/main" xmlns="" id="{190CE077-7267-4F97-845F-B6841B8B09E9}"/>
              </a:ext>
            </a:extLst>
          </p:cNvPr>
          <p:cNvSpPr/>
          <p:nvPr/>
        </p:nvSpPr>
        <p:spPr>
          <a:xfrm>
            <a:off x="1016932" y="5553577"/>
            <a:ext cx="784860" cy="10166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40" name="Hình Bầu dục 19">
            <a:extLst>
              <a:ext uri="{FF2B5EF4-FFF2-40B4-BE49-F238E27FC236}">
                <a16:creationId xmlns:a16="http://schemas.microsoft.com/office/drawing/2014/main" xmlns="" id="{94A6969B-03CB-4FD0-84BA-CD93FEE2A4E2}"/>
              </a:ext>
            </a:extLst>
          </p:cNvPr>
          <p:cNvSpPr/>
          <p:nvPr/>
        </p:nvSpPr>
        <p:spPr>
          <a:xfrm flipH="1">
            <a:off x="1409362" y="5513663"/>
            <a:ext cx="1112766" cy="1061484"/>
          </a:xfrm>
          <a:prstGeom prst="ellipse">
            <a:avLst/>
          </a:prstGeom>
          <a:solidFill>
            <a:srgbClr val="33CC33"/>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41" name="Nhóm 29">
            <a:extLst>
              <a:ext uri="{FF2B5EF4-FFF2-40B4-BE49-F238E27FC236}">
                <a16:creationId xmlns:a16="http://schemas.microsoft.com/office/drawing/2014/main" xmlns="" id="{70572F65-3B54-434A-AA67-698275169C28}"/>
              </a:ext>
            </a:extLst>
          </p:cNvPr>
          <p:cNvGrpSpPr/>
          <p:nvPr/>
        </p:nvGrpSpPr>
        <p:grpSpPr>
          <a:xfrm>
            <a:off x="1244600" y="5460292"/>
            <a:ext cx="477204" cy="1109898"/>
            <a:chOff x="7081837" y="5067300"/>
            <a:chExt cx="477203" cy="1592580"/>
          </a:xfrm>
          <a:solidFill>
            <a:schemeClr val="bg2">
              <a:lumMod val="50000"/>
            </a:schemeClr>
          </a:solidFill>
        </p:grpSpPr>
        <p:sp>
          <p:nvSpPr>
            <p:cNvPr id="42" name="Hình chữ nhật 30">
              <a:extLst>
                <a:ext uri="{FF2B5EF4-FFF2-40B4-BE49-F238E27FC236}">
                  <a16:creationId xmlns:a16="http://schemas.microsoft.com/office/drawing/2014/main" xmlns="" id="{11479D3D-72C6-48E4-A88D-9CDCB896DA74}"/>
                </a:ext>
              </a:extLst>
            </p:cNvPr>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43" name="Hình chữ nhật 31">
              <a:extLst>
                <a:ext uri="{FF2B5EF4-FFF2-40B4-BE49-F238E27FC236}">
                  <a16:creationId xmlns:a16="http://schemas.microsoft.com/office/drawing/2014/main" xmlns="" id="{5186CBA8-6E95-4519-9636-A61CC23326E2}"/>
                </a:ext>
              </a:extLst>
            </p:cNvPr>
            <p:cNvSpPr/>
            <p:nvPr/>
          </p:nvSpPr>
          <p:spPr>
            <a:xfrm>
              <a:off x="7081837" y="50673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sp>
        <p:nvSpPr>
          <p:cNvPr id="44" name="Hộp Văn bản 44">
            <a:extLst>
              <a:ext uri="{FF2B5EF4-FFF2-40B4-BE49-F238E27FC236}">
                <a16:creationId xmlns:a16="http://schemas.microsoft.com/office/drawing/2014/main" xmlns="" id="{53E8BF74-CFB4-445D-B289-4758C775BE46}"/>
              </a:ext>
            </a:extLst>
          </p:cNvPr>
          <p:cNvSpPr txBox="1"/>
          <p:nvPr/>
        </p:nvSpPr>
        <p:spPr>
          <a:xfrm>
            <a:off x="32258" y="5443938"/>
            <a:ext cx="1829848" cy="1200329"/>
          </a:xfrm>
          <a:prstGeom prst="rect">
            <a:avLst/>
          </a:prstGeom>
          <a:noFill/>
        </p:spPr>
        <p:txBody>
          <a:bodyPr wrap="square" rtlCol="0">
            <a:spAutoFit/>
          </a:bodyPr>
          <a:lstStyle/>
          <a:p>
            <a:r>
              <a:rPr lang="en-BZ" sz="7200" b="1" dirty="0" smtClean="0">
                <a:solidFill>
                  <a:srgbClr val="92D050"/>
                </a:solidFill>
                <a:latin typeface="Agency FB" panose="020B0503020202020204" pitchFamily="34" charset="0"/>
              </a:rPr>
              <a:t>04</a:t>
            </a:r>
            <a:endParaRPr lang="en-BZ" sz="7200" b="1" dirty="0">
              <a:solidFill>
                <a:srgbClr val="92D050"/>
              </a:solidFill>
              <a:latin typeface="Agency FB" panose="020B0503020202020204" pitchFamily="34" charset="0"/>
            </a:endParaRPr>
          </a:p>
        </p:txBody>
      </p:sp>
      <p:sp>
        <p:nvSpPr>
          <p:cNvPr id="45" name="Hình tự do: Hình 10">
            <a:extLst>
              <a:ext uri="{FF2B5EF4-FFF2-40B4-BE49-F238E27FC236}">
                <a16:creationId xmlns:a16="http://schemas.microsoft.com/office/drawing/2014/main" xmlns="" id="{1050419E-1A17-4FC9-9D3C-90A8AF5BBE19}"/>
              </a:ext>
            </a:extLst>
          </p:cNvPr>
          <p:cNvSpPr/>
          <p:nvPr/>
        </p:nvSpPr>
        <p:spPr>
          <a:xfrm>
            <a:off x="1294855" y="5448895"/>
            <a:ext cx="605899" cy="1199271"/>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46" name="Nhóm 51">
            <a:extLst>
              <a:ext uri="{FF2B5EF4-FFF2-40B4-BE49-F238E27FC236}">
                <a16:creationId xmlns:a16="http://schemas.microsoft.com/office/drawing/2014/main" xmlns="" id="{B94CDBD7-29E6-43BB-853D-C81A45766832}"/>
              </a:ext>
            </a:extLst>
          </p:cNvPr>
          <p:cNvGrpSpPr/>
          <p:nvPr/>
        </p:nvGrpSpPr>
        <p:grpSpPr>
          <a:xfrm>
            <a:off x="2036407" y="5572507"/>
            <a:ext cx="9729222" cy="1079068"/>
            <a:chOff x="1963999" y="416900"/>
            <a:chExt cx="9738874" cy="1666093"/>
          </a:xfrm>
        </p:grpSpPr>
        <p:sp>
          <p:nvSpPr>
            <p:cNvPr id="47" name="Mũi tên: Hình ngũ giác 38">
              <a:extLst>
                <a:ext uri="{FF2B5EF4-FFF2-40B4-BE49-F238E27FC236}">
                  <a16:creationId xmlns:a16="http://schemas.microsoft.com/office/drawing/2014/main" xmlns="" id="{FDC3B89D-4456-46CA-857C-02DB68AC9D9C}"/>
                </a:ext>
              </a:extLst>
            </p:cNvPr>
            <p:cNvSpPr/>
            <p:nvPr/>
          </p:nvSpPr>
          <p:spPr>
            <a:xfrm>
              <a:off x="1963999" y="416900"/>
              <a:ext cx="9738874" cy="1511208"/>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dirty="0">
                <a:solidFill>
                  <a:prstClr val="white"/>
                </a:solidFill>
                <a:latin typeface="#9Slide05 Fourth Medium" panose="00000600000000000000" pitchFamily="2" charset="0"/>
              </a:endParaRPr>
            </a:p>
          </p:txBody>
        </p:sp>
        <p:sp>
          <p:nvSpPr>
            <p:cNvPr id="48" name="Hộp Văn bản 45">
              <a:extLst>
                <a:ext uri="{FF2B5EF4-FFF2-40B4-BE49-F238E27FC236}">
                  <a16:creationId xmlns:a16="http://schemas.microsoft.com/office/drawing/2014/main" xmlns="" id="{60E3ED70-38A4-4171-978E-1BF05B425B7A}"/>
                </a:ext>
              </a:extLst>
            </p:cNvPr>
            <p:cNvSpPr txBox="1"/>
            <p:nvPr/>
          </p:nvSpPr>
          <p:spPr>
            <a:xfrm>
              <a:off x="2037192" y="419756"/>
              <a:ext cx="8809659" cy="1663237"/>
            </a:xfrm>
            <a:prstGeom prst="rect">
              <a:avLst/>
            </a:prstGeom>
            <a:noFill/>
          </p:spPr>
          <p:txBody>
            <a:bodyPr wrap="square" rtlCol="0">
              <a:spAutoFit/>
            </a:bodyPr>
            <a:lstStyle/>
            <a:p>
              <a:r>
                <a:rPr lang="pt-BR" sz="3200" b="1" dirty="0" smtClean="0">
                  <a:solidFill>
                    <a:prstClr val="black"/>
                  </a:solidFill>
                  <a:latin typeface="Times New Roman" pitchFamily="18" charset="0"/>
                  <a:cs typeface="Times New Roman" pitchFamily="18" charset="0"/>
                </a:rPr>
                <a:t> </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môn</a:t>
              </a:r>
              <a:r>
                <a:rPr lang="en-US" sz="3200" b="1" dirty="0">
                  <a:latin typeface="Times New Roman" panose="02020603050405020304" pitchFamily="18" charset="0"/>
                  <a:cs typeface="Times New Roman" panose="02020603050405020304" pitchFamily="18" charset="0"/>
                </a:rPr>
                <a:t> KHTN </a:t>
              </a:r>
              <a:r>
                <a:rPr lang="en-US" sz="3200" b="1" dirty="0" err="1" smtClean="0">
                  <a:latin typeface="Times New Roman" panose="02020603050405020304" pitchFamily="18" charset="0"/>
                  <a:cs typeface="Times New Roman" panose="02020603050405020304" pitchFamily="18" charset="0"/>
                </a:rPr>
                <a:t>hơn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số</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tăng</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grpSp>
      <p:sp>
        <p:nvSpPr>
          <p:cNvPr id="59" name="Hình chữ nhật 39">
            <a:extLst>
              <a:ext uri="{FF2B5EF4-FFF2-40B4-BE49-F238E27FC236}">
                <a16:creationId xmlns:a16="http://schemas.microsoft.com/office/drawing/2014/main" xmlns="" id="{D067E59D-A33E-4A42-A070-B073132E3EA6}"/>
              </a:ext>
            </a:extLst>
          </p:cNvPr>
          <p:cNvSpPr/>
          <p:nvPr/>
        </p:nvSpPr>
        <p:spPr>
          <a:xfrm>
            <a:off x="10696391" y="1627442"/>
            <a:ext cx="528503" cy="1054028"/>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60" name="Hình Bầu dục 17">
            <a:extLst>
              <a:ext uri="{FF2B5EF4-FFF2-40B4-BE49-F238E27FC236}">
                <a16:creationId xmlns:a16="http://schemas.microsoft.com/office/drawing/2014/main" xmlns="" id="{7C5CF3FC-38B2-4C72-B4D8-DF845A0F7806}"/>
              </a:ext>
            </a:extLst>
          </p:cNvPr>
          <p:cNvSpPr/>
          <p:nvPr/>
        </p:nvSpPr>
        <p:spPr>
          <a:xfrm>
            <a:off x="9450040" y="1620712"/>
            <a:ext cx="1131817" cy="1227244"/>
          </a:xfrm>
          <a:prstGeom prst="ellipse">
            <a:avLst/>
          </a:prstGeom>
          <a:solidFill>
            <a:srgbClr val="7030A0"/>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61" name="Nhóm 23">
            <a:extLst>
              <a:ext uri="{FF2B5EF4-FFF2-40B4-BE49-F238E27FC236}">
                <a16:creationId xmlns:a16="http://schemas.microsoft.com/office/drawing/2014/main" xmlns="" id="{B1AE9BC1-E1C4-42F9-9278-366CC952EB92}"/>
              </a:ext>
            </a:extLst>
          </p:cNvPr>
          <p:cNvGrpSpPr/>
          <p:nvPr/>
        </p:nvGrpSpPr>
        <p:grpSpPr>
          <a:xfrm>
            <a:off x="10499820" y="1565935"/>
            <a:ext cx="548831" cy="1234781"/>
            <a:chOff x="7345680" y="5105400"/>
            <a:chExt cx="472440" cy="1592580"/>
          </a:xfrm>
          <a:solidFill>
            <a:schemeClr val="bg2">
              <a:lumMod val="50000"/>
            </a:schemeClr>
          </a:solidFill>
        </p:grpSpPr>
        <p:sp>
          <p:nvSpPr>
            <p:cNvPr id="62" name="Hình chữ nhật 24">
              <a:extLst>
                <a:ext uri="{FF2B5EF4-FFF2-40B4-BE49-F238E27FC236}">
                  <a16:creationId xmlns:a16="http://schemas.microsoft.com/office/drawing/2014/main" xmlns="" id="{8194BC9A-A3BE-4247-B400-01786325391B}"/>
                </a:ext>
              </a:extLst>
            </p:cNvPr>
            <p:cNvSpPr/>
            <p:nvPr/>
          </p:nvSpPr>
          <p:spPr>
            <a:xfrm>
              <a:off x="7345680" y="5326380"/>
              <a:ext cx="213360" cy="1234440"/>
            </a:xfrm>
            <a:prstGeom prst="rect">
              <a:avLst/>
            </a:prstGeom>
            <a:grpFill/>
            <a:ln>
              <a:noFill/>
            </a:ln>
            <a:effectLst>
              <a:outerShdw blurRad="762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63" name="Hình chữ nhật 25">
              <a:extLst>
                <a:ext uri="{FF2B5EF4-FFF2-40B4-BE49-F238E27FC236}">
                  <a16:creationId xmlns:a16="http://schemas.microsoft.com/office/drawing/2014/main" xmlns="" id="{E727FFF3-982A-4401-A5AF-653CB27009E0}"/>
                </a:ext>
              </a:extLst>
            </p:cNvPr>
            <p:cNvSpPr/>
            <p:nvPr/>
          </p:nvSpPr>
          <p:spPr>
            <a:xfrm>
              <a:off x="7345680" y="51054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sp>
        <p:nvSpPr>
          <p:cNvPr id="64" name="Hộp Văn bản 43">
            <a:extLst>
              <a:ext uri="{FF2B5EF4-FFF2-40B4-BE49-F238E27FC236}">
                <a16:creationId xmlns:a16="http://schemas.microsoft.com/office/drawing/2014/main" xmlns="" id="{E79D753A-D37C-437A-A9F9-432E09682813}"/>
              </a:ext>
            </a:extLst>
          </p:cNvPr>
          <p:cNvSpPr txBox="1"/>
          <p:nvPr/>
        </p:nvSpPr>
        <p:spPr>
          <a:xfrm>
            <a:off x="11174706" y="1561635"/>
            <a:ext cx="1638302" cy="1200329"/>
          </a:xfrm>
          <a:prstGeom prst="rect">
            <a:avLst/>
          </a:prstGeom>
          <a:noFill/>
        </p:spPr>
        <p:txBody>
          <a:bodyPr wrap="square" rtlCol="0">
            <a:spAutoFit/>
          </a:bodyPr>
          <a:lstStyle/>
          <a:p>
            <a:r>
              <a:rPr lang="en-BZ" sz="7200" b="1" dirty="0" smtClean="0">
                <a:solidFill>
                  <a:srgbClr val="CC66FF"/>
                </a:solidFill>
                <a:latin typeface="Agency FB" panose="020B0503020202020204" pitchFamily="34" charset="0"/>
              </a:rPr>
              <a:t>01</a:t>
            </a:r>
            <a:endParaRPr lang="en-BZ" sz="7200" b="1" dirty="0">
              <a:solidFill>
                <a:srgbClr val="CC66FF"/>
              </a:solidFill>
              <a:latin typeface="Agency FB" panose="020B0503020202020204" pitchFamily="34" charset="0"/>
            </a:endParaRPr>
          </a:p>
        </p:txBody>
      </p:sp>
      <p:grpSp>
        <p:nvGrpSpPr>
          <p:cNvPr id="65" name="Nhóm 52">
            <a:extLst>
              <a:ext uri="{FF2B5EF4-FFF2-40B4-BE49-F238E27FC236}">
                <a16:creationId xmlns:a16="http://schemas.microsoft.com/office/drawing/2014/main" xmlns="" id="{A8706235-4D5D-4DAE-BCDC-354865D0184A}"/>
              </a:ext>
            </a:extLst>
          </p:cNvPr>
          <p:cNvGrpSpPr/>
          <p:nvPr/>
        </p:nvGrpSpPr>
        <p:grpSpPr>
          <a:xfrm>
            <a:off x="32258" y="1607717"/>
            <a:ext cx="9988818" cy="1177697"/>
            <a:chOff x="931993" y="2205669"/>
            <a:chExt cx="8486653" cy="1094507"/>
          </a:xfrm>
        </p:grpSpPr>
        <p:sp>
          <p:nvSpPr>
            <p:cNvPr id="66" name="Mũi tên: Hình ngũ giác 40">
              <a:extLst>
                <a:ext uri="{FF2B5EF4-FFF2-40B4-BE49-F238E27FC236}">
                  <a16:creationId xmlns:a16="http://schemas.microsoft.com/office/drawing/2014/main" xmlns="" id="{52BCBF9D-6FCD-416D-B0AE-35D757C88805}"/>
                </a:ext>
              </a:extLst>
            </p:cNvPr>
            <p:cNvSpPr/>
            <p:nvPr/>
          </p:nvSpPr>
          <p:spPr>
            <a:xfrm flipH="1">
              <a:off x="931993" y="2255474"/>
              <a:ext cx="8486653" cy="1044702"/>
            </a:xfrm>
            <a:prstGeom prst="homePlat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a:solidFill>
                  <a:prstClr val="white"/>
                </a:solidFill>
                <a:latin typeface="#9Slide05 Fourth Medium" panose="00000600000000000000" pitchFamily="2" charset="0"/>
              </a:endParaRPr>
            </a:p>
          </p:txBody>
        </p:sp>
        <p:sp>
          <p:nvSpPr>
            <p:cNvPr id="67" name="Hộp Văn bản 48">
              <a:extLst>
                <a:ext uri="{FF2B5EF4-FFF2-40B4-BE49-F238E27FC236}">
                  <a16:creationId xmlns:a16="http://schemas.microsoft.com/office/drawing/2014/main" xmlns="" id="{64A64932-1F06-4CCD-835A-6CB3DEBBA029}"/>
                </a:ext>
              </a:extLst>
            </p:cNvPr>
            <p:cNvSpPr txBox="1"/>
            <p:nvPr/>
          </p:nvSpPr>
          <p:spPr>
            <a:xfrm>
              <a:off x="1376268" y="2205669"/>
              <a:ext cx="8006545" cy="100112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đổi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nâng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độ</a:t>
              </a:r>
              <a:r>
                <a:rPr lang="en-US" sz="3200" b="1" dirty="0" smtClean="0">
                  <a:latin typeface="Times New Roman" panose="02020603050405020304" pitchFamily="18" charset="0"/>
                  <a:cs typeface="Times New Roman" panose="02020603050405020304" pitchFamily="18" charset="0"/>
                </a:rPr>
                <a:t>…</a:t>
              </a:r>
              <a:endParaRPr lang="en-BZ" sz="3200" b="1" dirty="0">
                <a:solidFill>
                  <a:prstClr val="black"/>
                </a:solidFill>
                <a:latin typeface="Times New Roman" pitchFamily="18" charset="0"/>
                <a:cs typeface="Times New Roman" pitchFamily="18" charset="0"/>
              </a:endParaRPr>
            </a:p>
          </p:txBody>
        </p:sp>
      </p:grpSp>
      <p:sp>
        <p:nvSpPr>
          <p:cNvPr id="68" name="Hình tự do: Hình 11">
            <a:extLst>
              <a:ext uri="{FF2B5EF4-FFF2-40B4-BE49-F238E27FC236}">
                <a16:creationId xmlns:a16="http://schemas.microsoft.com/office/drawing/2014/main" xmlns="" id="{0D56C7B3-2199-4291-8944-0C5CBD6B37C8}"/>
              </a:ext>
            </a:extLst>
          </p:cNvPr>
          <p:cNvSpPr/>
          <p:nvPr/>
        </p:nvSpPr>
        <p:spPr>
          <a:xfrm flipH="1">
            <a:off x="9978899" y="1526219"/>
            <a:ext cx="682171" cy="1416346"/>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69" name="Hình Bầu dục 17">
            <a:extLst>
              <a:ext uri="{FF2B5EF4-FFF2-40B4-BE49-F238E27FC236}">
                <a16:creationId xmlns:a16="http://schemas.microsoft.com/office/drawing/2014/main" xmlns="" id="{7C5CF3FC-38B2-4C72-B4D8-DF845A0F7806}"/>
              </a:ext>
            </a:extLst>
          </p:cNvPr>
          <p:cNvSpPr/>
          <p:nvPr/>
        </p:nvSpPr>
        <p:spPr>
          <a:xfrm>
            <a:off x="9450040" y="4179103"/>
            <a:ext cx="1131817" cy="1227244"/>
          </a:xfrm>
          <a:prstGeom prst="ellipse">
            <a:avLst/>
          </a:prstGeom>
          <a:solidFill>
            <a:srgbClr val="7030A0"/>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70" name="Nhóm 23">
            <a:extLst>
              <a:ext uri="{FF2B5EF4-FFF2-40B4-BE49-F238E27FC236}">
                <a16:creationId xmlns:a16="http://schemas.microsoft.com/office/drawing/2014/main" xmlns="" id="{B1AE9BC1-E1C4-42F9-9278-366CC952EB92}"/>
              </a:ext>
            </a:extLst>
          </p:cNvPr>
          <p:cNvGrpSpPr/>
          <p:nvPr/>
        </p:nvGrpSpPr>
        <p:grpSpPr>
          <a:xfrm>
            <a:off x="10499820" y="4124326"/>
            <a:ext cx="548831" cy="1234781"/>
            <a:chOff x="7345680" y="5105400"/>
            <a:chExt cx="472440" cy="1592580"/>
          </a:xfrm>
          <a:solidFill>
            <a:schemeClr val="bg2">
              <a:lumMod val="50000"/>
            </a:schemeClr>
          </a:solidFill>
        </p:grpSpPr>
        <p:sp>
          <p:nvSpPr>
            <p:cNvPr id="71" name="Hình chữ nhật 24">
              <a:extLst>
                <a:ext uri="{FF2B5EF4-FFF2-40B4-BE49-F238E27FC236}">
                  <a16:creationId xmlns:a16="http://schemas.microsoft.com/office/drawing/2014/main" xmlns="" id="{8194BC9A-A3BE-4247-B400-01786325391B}"/>
                </a:ext>
              </a:extLst>
            </p:cNvPr>
            <p:cNvSpPr/>
            <p:nvPr/>
          </p:nvSpPr>
          <p:spPr>
            <a:xfrm>
              <a:off x="7345680" y="5326380"/>
              <a:ext cx="213360" cy="1234440"/>
            </a:xfrm>
            <a:prstGeom prst="rect">
              <a:avLst/>
            </a:prstGeom>
            <a:grpFill/>
            <a:ln>
              <a:noFill/>
            </a:ln>
            <a:effectLst>
              <a:outerShdw blurRad="762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72" name="Hình chữ nhật 25">
              <a:extLst>
                <a:ext uri="{FF2B5EF4-FFF2-40B4-BE49-F238E27FC236}">
                  <a16:creationId xmlns:a16="http://schemas.microsoft.com/office/drawing/2014/main" xmlns="" id="{E727FFF3-982A-4401-A5AF-653CB27009E0}"/>
                </a:ext>
              </a:extLst>
            </p:cNvPr>
            <p:cNvSpPr/>
            <p:nvPr/>
          </p:nvSpPr>
          <p:spPr>
            <a:xfrm>
              <a:off x="7345680" y="51054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sp>
        <p:nvSpPr>
          <p:cNvPr id="73" name="Hộp Văn bản 43">
            <a:extLst>
              <a:ext uri="{FF2B5EF4-FFF2-40B4-BE49-F238E27FC236}">
                <a16:creationId xmlns:a16="http://schemas.microsoft.com/office/drawing/2014/main" xmlns="" id="{E79D753A-D37C-437A-A9F9-432E09682813}"/>
              </a:ext>
            </a:extLst>
          </p:cNvPr>
          <p:cNvSpPr txBox="1"/>
          <p:nvPr/>
        </p:nvSpPr>
        <p:spPr>
          <a:xfrm>
            <a:off x="11174706" y="4120026"/>
            <a:ext cx="1638302" cy="1200329"/>
          </a:xfrm>
          <a:prstGeom prst="rect">
            <a:avLst/>
          </a:prstGeom>
          <a:noFill/>
        </p:spPr>
        <p:txBody>
          <a:bodyPr wrap="square" rtlCol="0">
            <a:spAutoFit/>
          </a:bodyPr>
          <a:lstStyle/>
          <a:p>
            <a:r>
              <a:rPr lang="en-BZ" sz="7200" b="1" dirty="0" smtClean="0">
                <a:solidFill>
                  <a:srgbClr val="CC66FF"/>
                </a:solidFill>
                <a:latin typeface="Agency FB" panose="020B0503020202020204" pitchFamily="34" charset="0"/>
              </a:rPr>
              <a:t>03</a:t>
            </a:r>
            <a:endParaRPr lang="en-BZ" sz="7200" b="1" dirty="0">
              <a:solidFill>
                <a:srgbClr val="CC66FF"/>
              </a:solidFill>
              <a:latin typeface="Agency FB" panose="020B0503020202020204" pitchFamily="34" charset="0"/>
            </a:endParaRPr>
          </a:p>
        </p:txBody>
      </p:sp>
      <p:grpSp>
        <p:nvGrpSpPr>
          <p:cNvPr id="74" name="Nhóm 52">
            <a:extLst>
              <a:ext uri="{FF2B5EF4-FFF2-40B4-BE49-F238E27FC236}">
                <a16:creationId xmlns:a16="http://schemas.microsoft.com/office/drawing/2014/main" xmlns="" id="{A8706235-4D5D-4DAE-BCDC-354865D0184A}"/>
              </a:ext>
            </a:extLst>
          </p:cNvPr>
          <p:cNvGrpSpPr/>
          <p:nvPr/>
        </p:nvGrpSpPr>
        <p:grpSpPr>
          <a:xfrm>
            <a:off x="32259" y="4166108"/>
            <a:ext cx="10467560" cy="1177697"/>
            <a:chOff x="931993" y="2205669"/>
            <a:chExt cx="8893401" cy="1094507"/>
          </a:xfrm>
        </p:grpSpPr>
        <p:sp>
          <p:nvSpPr>
            <p:cNvPr id="75" name="Mũi tên: Hình ngũ giác 40">
              <a:extLst>
                <a:ext uri="{FF2B5EF4-FFF2-40B4-BE49-F238E27FC236}">
                  <a16:creationId xmlns:a16="http://schemas.microsoft.com/office/drawing/2014/main" xmlns="" id="{52BCBF9D-6FCD-416D-B0AE-35D757C88805}"/>
                </a:ext>
              </a:extLst>
            </p:cNvPr>
            <p:cNvSpPr/>
            <p:nvPr/>
          </p:nvSpPr>
          <p:spPr>
            <a:xfrm flipH="1">
              <a:off x="931993" y="2255474"/>
              <a:ext cx="8486653" cy="1044702"/>
            </a:xfrm>
            <a:prstGeom prst="homePlat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a:solidFill>
                  <a:prstClr val="white"/>
                </a:solidFill>
                <a:latin typeface="#9Slide05 Fourth Medium" panose="00000600000000000000" pitchFamily="2" charset="0"/>
              </a:endParaRPr>
            </a:p>
          </p:txBody>
        </p:sp>
        <p:sp>
          <p:nvSpPr>
            <p:cNvPr id="76" name="Hộp Văn bản 48">
              <a:extLst>
                <a:ext uri="{FF2B5EF4-FFF2-40B4-BE49-F238E27FC236}">
                  <a16:creationId xmlns:a16="http://schemas.microsoft.com/office/drawing/2014/main" xmlns="" id="{64A64932-1F06-4CCD-835A-6CB3DEBBA029}"/>
                </a:ext>
              </a:extLst>
            </p:cNvPr>
            <p:cNvSpPr txBox="1"/>
            <p:nvPr/>
          </p:nvSpPr>
          <p:spPr>
            <a:xfrm>
              <a:off x="1188136" y="2205669"/>
              <a:ext cx="8637258" cy="1001126"/>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duy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năng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giao</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tiếp</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HS.</a:t>
              </a:r>
              <a:endParaRPr lang="en-BZ" sz="3200" b="1" dirty="0">
                <a:solidFill>
                  <a:prstClr val="black"/>
                </a:solidFill>
                <a:latin typeface="Times New Roman" pitchFamily="18" charset="0"/>
                <a:cs typeface="Times New Roman" pitchFamily="18" charset="0"/>
              </a:endParaRPr>
            </a:p>
          </p:txBody>
        </p:sp>
      </p:grpSp>
      <p:sp>
        <p:nvSpPr>
          <p:cNvPr id="77" name="Hình tự do: Hình 11">
            <a:extLst>
              <a:ext uri="{FF2B5EF4-FFF2-40B4-BE49-F238E27FC236}">
                <a16:creationId xmlns:a16="http://schemas.microsoft.com/office/drawing/2014/main" xmlns="" id="{0D56C7B3-2199-4291-8944-0C5CBD6B37C8}"/>
              </a:ext>
            </a:extLst>
          </p:cNvPr>
          <p:cNvSpPr/>
          <p:nvPr/>
        </p:nvSpPr>
        <p:spPr>
          <a:xfrm flipH="1">
            <a:off x="9978899" y="4084610"/>
            <a:ext cx="682171" cy="1416346"/>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2" name="Rectangle 1"/>
          <p:cNvSpPr/>
          <p:nvPr/>
        </p:nvSpPr>
        <p:spPr>
          <a:xfrm>
            <a:off x="32258" y="232277"/>
            <a:ext cx="8589228" cy="1200329"/>
          </a:xfrm>
          <a:prstGeom prst="rect">
            <a:avLst/>
          </a:prstGeom>
        </p:spPr>
        <p:txBody>
          <a:bodyPr wrap="square">
            <a:spAutoFit/>
          </a:bodyPr>
          <a:lstStyle/>
          <a:p>
            <a:pPr lvl="0"/>
            <a:r>
              <a:rPr lang="en-US" sz="3600" b="1" u="sng" dirty="0">
                <a:solidFill>
                  <a:prstClr val="black"/>
                </a:solidFill>
                <a:latin typeface="Times New Roman" pitchFamily="18" charset="0"/>
                <a:cs typeface="Times New Roman" pitchFamily="18" charset="0"/>
              </a:rPr>
              <a:t>1.Ưu </a:t>
            </a:r>
            <a:r>
              <a:rPr lang="en-US" sz="3600" b="1" u="sng" dirty="0" err="1">
                <a:solidFill>
                  <a:prstClr val="black"/>
                </a:solidFill>
                <a:latin typeface="Times New Roman" pitchFamily="18" charset="0"/>
                <a:cs typeface="Times New Roman" pitchFamily="18" charset="0"/>
              </a:rPr>
              <a:t>điểm</a:t>
            </a:r>
            <a:r>
              <a:rPr lang="en-US" sz="3600" b="1" u="sng" dirty="0">
                <a:solidFill>
                  <a:prstClr val="black"/>
                </a:solidFill>
                <a:latin typeface="Times New Roman" pitchFamily="18" charset="0"/>
                <a:cs typeface="Times New Roman" pitchFamily="18" charset="0"/>
              </a:rPr>
              <a:t> </a:t>
            </a:r>
            <a:r>
              <a:rPr lang="en-US" sz="3600" b="1" u="sng" dirty="0" err="1">
                <a:solidFill>
                  <a:prstClr val="black"/>
                </a:solidFill>
                <a:latin typeface="Times New Roman" pitchFamily="18" charset="0"/>
                <a:cs typeface="Times New Roman" pitchFamily="18" charset="0"/>
              </a:rPr>
              <a:t>và</a:t>
            </a:r>
            <a:r>
              <a:rPr lang="en-US" sz="3600" b="1" u="sng" dirty="0">
                <a:solidFill>
                  <a:prstClr val="black"/>
                </a:solidFill>
                <a:latin typeface="Times New Roman" pitchFamily="18" charset="0"/>
                <a:cs typeface="Times New Roman" pitchFamily="18" charset="0"/>
              </a:rPr>
              <a:t> </a:t>
            </a:r>
            <a:r>
              <a:rPr lang="en-US" sz="3600" b="1" u="sng" dirty="0" err="1">
                <a:solidFill>
                  <a:prstClr val="black"/>
                </a:solidFill>
                <a:latin typeface="Times New Roman" pitchFamily="18" charset="0"/>
                <a:cs typeface="Times New Roman" pitchFamily="18" charset="0"/>
              </a:rPr>
              <a:t>hạn</a:t>
            </a:r>
            <a:r>
              <a:rPr lang="en-US" sz="3600" b="1" u="sng" dirty="0">
                <a:solidFill>
                  <a:prstClr val="black"/>
                </a:solidFill>
                <a:latin typeface="Times New Roman" pitchFamily="18" charset="0"/>
                <a:cs typeface="Times New Roman" pitchFamily="18" charset="0"/>
              </a:rPr>
              <a:t> </a:t>
            </a:r>
            <a:r>
              <a:rPr lang="en-US" sz="3600" b="1" u="sng" dirty="0" err="1">
                <a:solidFill>
                  <a:prstClr val="black"/>
                </a:solidFill>
                <a:latin typeface="Times New Roman" pitchFamily="18" charset="0"/>
                <a:cs typeface="Times New Roman" pitchFamily="18" charset="0"/>
              </a:rPr>
              <a:t>chế</a:t>
            </a:r>
            <a:r>
              <a:rPr lang="en-US" sz="3600" b="1" u="sng" dirty="0">
                <a:solidFill>
                  <a:prstClr val="black"/>
                </a:solidFill>
                <a:latin typeface="Times New Roman" pitchFamily="18" charset="0"/>
                <a:cs typeface="Times New Roman" pitchFamily="18" charset="0"/>
              </a:rPr>
              <a:t> </a:t>
            </a:r>
            <a:r>
              <a:rPr lang="en-US" sz="3600" b="1" u="sng" dirty="0" err="1">
                <a:solidFill>
                  <a:prstClr val="black"/>
                </a:solidFill>
                <a:latin typeface="Times New Roman" pitchFamily="18" charset="0"/>
                <a:cs typeface="Times New Roman" pitchFamily="18" charset="0"/>
              </a:rPr>
              <a:t>của</a:t>
            </a:r>
            <a:r>
              <a:rPr lang="en-US" sz="3600" b="1" u="sng" dirty="0">
                <a:solidFill>
                  <a:prstClr val="black"/>
                </a:solidFill>
                <a:latin typeface="Times New Roman" pitchFamily="18" charset="0"/>
                <a:cs typeface="Times New Roman" pitchFamily="18" charset="0"/>
              </a:rPr>
              <a:t> </a:t>
            </a:r>
            <a:r>
              <a:rPr lang="en-US" sz="3600" b="1" u="sng" dirty="0" err="1">
                <a:solidFill>
                  <a:prstClr val="black"/>
                </a:solidFill>
                <a:latin typeface="Times New Roman" pitchFamily="18" charset="0"/>
                <a:cs typeface="Times New Roman" pitchFamily="18" charset="0"/>
              </a:rPr>
              <a:t>biện</a:t>
            </a:r>
            <a:r>
              <a:rPr lang="en-US" sz="3600" b="1" u="sng" dirty="0">
                <a:solidFill>
                  <a:prstClr val="black"/>
                </a:solidFill>
                <a:latin typeface="Times New Roman" pitchFamily="18" charset="0"/>
                <a:cs typeface="Times New Roman" pitchFamily="18" charset="0"/>
              </a:rPr>
              <a:t> </a:t>
            </a:r>
            <a:r>
              <a:rPr lang="en-US" sz="3600" b="1" u="sng" dirty="0" err="1">
                <a:solidFill>
                  <a:prstClr val="black"/>
                </a:solidFill>
                <a:latin typeface="Times New Roman" pitchFamily="18" charset="0"/>
                <a:cs typeface="Times New Roman" pitchFamily="18" charset="0"/>
              </a:rPr>
              <a:t>pháp</a:t>
            </a:r>
            <a:r>
              <a:rPr lang="en-US" sz="3600" b="1" u="sng" dirty="0" smtClean="0">
                <a:solidFill>
                  <a:prstClr val="black"/>
                </a:solidFill>
                <a:latin typeface="Times New Roman" pitchFamily="18" charset="0"/>
                <a:cs typeface="Times New Roman" pitchFamily="18" charset="0"/>
              </a:rPr>
              <a:t>:</a:t>
            </a:r>
          </a:p>
          <a:p>
            <a:pPr lvl="0"/>
            <a:r>
              <a:rPr lang="en-US" sz="3600" b="1" u="sng" dirty="0" smtClean="0">
                <a:solidFill>
                  <a:prstClr val="black"/>
                </a:solidFill>
                <a:latin typeface="Times New Roman" pitchFamily="18" charset="0"/>
                <a:cs typeface="Times New Roman" pitchFamily="18" charset="0"/>
              </a:rPr>
              <a:t>a. </a:t>
            </a:r>
            <a:r>
              <a:rPr lang="en-US" sz="3600" b="1" u="sng" dirty="0" err="1" smtClean="0">
                <a:solidFill>
                  <a:prstClr val="black"/>
                </a:solidFill>
                <a:latin typeface="Times New Roman" pitchFamily="18" charset="0"/>
                <a:cs typeface="Times New Roman" pitchFamily="18" charset="0"/>
              </a:rPr>
              <a:t>Ưu</a:t>
            </a:r>
            <a:r>
              <a:rPr lang="en-US" sz="3600" b="1" u="sng" dirty="0" smtClean="0">
                <a:solidFill>
                  <a:prstClr val="black"/>
                </a:solidFill>
                <a:latin typeface="Times New Roman" pitchFamily="18" charset="0"/>
                <a:cs typeface="Times New Roman" pitchFamily="18" charset="0"/>
              </a:rPr>
              <a:t> </a:t>
            </a:r>
            <a:r>
              <a:rPr lang="en-US" sz="3600" b="1" u="sng" dirty="0" err="1" smtClean="0">
                <a:solidFill>
                  <a:prstClr val="black"/>
                </a:solidFill>
                <a:latin typeface="Times New Roman" pitchFamily="18" charset="0"/>
                <a:cs typeface="Times New Roman" pitchFamily="18" charset="0"/>
              </a:rPr>
              <a:t>điểm</a:t>
            </a:r>
            <a:r>
              <a:rPr lang="en-US" sz="3600" b="1" u="sng" dirty="0" smtClean="0">
                <a:solidFill>
                  <a:prstClr val="black"/>
                </a:solidFill>
                <a:latin typeface="Times New Roman" pitchFamily="18" charset="0"/>
                <a:cs typeface="Times New Roman" pitchFamily="18" charset="0"/>
              </a:rPr>
              <a:t> </a:t>
            </a:r>
            <a:endParaRPr lang="en-US" sz="3600" u="sng"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94775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500"/>
                                        <p:tgtEl>
                                          <p:spTgt spid="5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right)">
                                      <p:cBhvr>
                                        <p:cTn id="11" dur="500"/>
                                        <p:tgtEl>
                                          <p:spTgt spid="6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right)">
                                      <p:cBhvr>
                                        <p:cTn id="25" dur="500"/>
                                        <p:tgtEl>
                                          <p:spTgt spid="78"/>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wipe(right)">
                                      <p:cBhvr>
                                        <p:cTn id="29" dur="500"/>
                                        <p:tgtEl>
                                          <p:spTgt spid="7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left)">
                                      <p:cBhvr>
                                        <p:cTn id="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29" grpId="0" animBg="1"/>
      <p:bldP spid="39" grpId="0" animBg="1"/>
      <p:bldP spid="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Hình tự do: Hình 10">
            <a:extLst>
              <a:ext uri="{FF2B5EF4-FFF2-40B4-BE49-F238E27FC236}">
                <a16:creationId xmlns:a16="http://schemas.microsoft.com/office/drawing/2014/main" xmlns="" id="{1050419E-1A17-4FC9-9D3C-90A8AF5BBE19}"/>
              </a:ext>
            </a:extLst>
          </p:cNvPr>
          <p:cNvSpPr/>
          <p:nvPr/>
        </p:nvSpPr>
        <p:spPr>
          <a:xfrm>
            <a:off x="1294855" y="5448895"/>
            <a:ext cx="605899" cy="1199271"/>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59" name="Hình chữ nhật 39">
            <a:extLst>
              <a:ext uri="{FF2B5EF4-FFF2-40B4-BE49-F238E27FC236}">
                <a16:creationId xmlns:a16="http://schemas.microsoft.com/office/drawing/2014/main" xmlns="" id="{D067E59D-A33E-4A42-A070-B073132E3EA6}"/>
              </a:ext>
            </a:extLst>
          </p:cNvPr>
          <p:cNvSpPr/>
          <p:nvPr/>
        </p:nvSpPr>
        <p:spPr>
          <a:xfrm>
            <a:off x="10803125" y="2586187"/>
            <a:ext cx="341799" cy="1657625"/>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60" name="Hình Bầu dục 17">
            <a:extLst>
              <a:ext uri="{FF2B5EF4-FFF2-40B4-BE49-F238E27FC236}">
                <a16:creationId xmlns:a16="http://schemas.microsoft.com/office/drawing/2014/main" xmlns="" id="{7C5CF3FC-38B2-4C72-B4D8-DF845A0F7806}"/>
              </a:ext>
            </a:extLst>
          </p:cNvPr>
          <p:cNvSpPr/>
          <p:nvPr/>
        </p:nvSpPr>
        <p:spPr>
          <a:xfrm>
            <a:off x="8331379" y="2471925"/>
            <a:ext cx="2070122" cy="2159983"/>
          </a:xfrm>
          <a:prstGeom prst="ellipse">
            <a:avLst/>
          </a:prstGeom>
          <a:solidFill>
            <a:srgbClr val="7030A0"/>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61" name="Nhóm 23">
            <a:extLst>
              <a:ext uri="{FF2B5EF4-FFF2-40B4-BE49-F238E27FC236}">
                <a16:creationId xmlns:a16="http://schemas.microsoft.com/office/drawing/2014/main" xmlns="" id="{B1AE9BC1-E1C4-42F9-9278-366CC952EB92}"/>
              </a:ext>
            </a:extLst>
          </p:cNvPr>
          <p:cNvGrpSpPr/>
          <p:nvPr/>
        </p:nvGrpSpPr>
        <p:grpSpPr>
          <a:xfrm>
            <a:off x="10169038" y="2393371"/>
            <a:ext cx="752962" cy="2173249"/>
            <a:chOff x="7345680" y="5105400"/>
            <a:chExt cx="472440" cy="1592580"/>
          </a:xfrm>
          <a:solidFill>
            <a:schemeClr val="bg2">
              <a:lumMod val="50000"/>
            </a:schemeClr>
          </a:solidFill>
        </p:grpSpPr>
        <p:sp>
          <p:nvSpPr>
            <p:cNvPr id="62" name="Hình chữ nhật 24">
              <a:extLst>
                <a:ext uri="{FF2B5EF4-FFF2-40B4-BE49-F238E27FC236}">
                  <a16:creationId xmlns:a16="http://schemas.microsoft.com/office/drawing/2014/main" xmlns="" id="{8194BC9A-A3BE-4247-B400-01786325391B}"/>
                </a:ext>
              </a:extLst>
            </p:cNvPr>
            <p:cNvSpPr/>
            <p:nvPr/>
          </p:nvSpPr>
          <p:spPr>
            <a:xfrm>
              <a:off x="7345680" y="5326380"/>
              <a:ext cx="213360" cy="1234440"/>
            </a:xfrm>
            <a:prstGeom prst="rect">
              <a:avLst/>
            </a:prstGeom>
            <a:grpFill/>
            <a:ln>
              <a:noFill/>
            </a:ln>
            <a:effectLst>
              <a:outerShdw blurRad="762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63" name="Hình chữ nhật 25">
              <a:extLst>
                <a:ext uri="{FF2B5EF4-FFF2-40B4-BE49-F238E27FC236}">
                  <a16:creationId xmlns:a16="http://schemas.microsoft.com/office/drawing/2014/main" xmlns="" id="{E727FFF3-982A-4401-A5AF-653CB27009E0}"/>
                </a:ext>
              </a:extLst>
            </p:cNvPr>
            <p:cNvSpPr/>
            <p:nvPr/>
          </p:nvSpPr>
          <p:spPr>
            <a:xfrm>
              <a:off x="7345680" y="51054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sp>
        <p:nvSpPr>
          <p:cNvPr id="64" name="Hộp Văn bản 43">
            <a:extLst>
              <a:ext uri="{FF2B5EF4-FFF2-40B4-BE49-F238E27FC236}">
                <a16:creationId xmlns:a16="http://schemas.microsoft.com/office/drawing/2014/main" xmlns="" id="{E79D753A-D37C-437A-A9F9-432E09682813}"/>
              </a:ext>
            </a:extLst>
          </p:cNvPr>
          <p:cNvSpPr txBox="1"/>
          <p:nvPr/>
        </p:nvSpPr>
        <p:spPr>
          <a:xfrm>
            <a:off x="11057468" y="2831687"/>
            <a:ext cx="2181608" cy="1200329"/>
          </a:xfrm>
          <a:prstGeom prst="rect">
            <a:avLst/>
          </a:prstGeom>
          <a:noFill/>
        </p:spPr>
        <p:txBody>
          <a:bodyPr wrap="square" rtlCol="0">
            <a:spAutoFit/>
          </a:bodyPr>
          <a:lstStyle/>
          <a:p>
            <a:r>
              <a:rPr lang="en-BZ" sz="7200" b="1" dirty="0" smtClean="0">
                <a:solidFill>
                  <a:srgbClr val="CC66FF"/>
                </a:solidFill>
                <a:latin typeface="Agency FB" panose="020B0503020202020204" pitchFamily="34" charset="0"/>
              </a:rPr>
              <a:t>02</a:t>
            </a:r>
            <a:endParaRPr lang="en-BZ" sz="7200" b="1" dirty="0">
              <a:solidFill>
                <a:srgbClr val="CC66FF"/>
              </a:solidFill>
              <a:latin typeface="Agency FB" panose="020B0503020202020204" pitchFamily="34" charset="0"/>
            </a:endParaRPr>
          </a:p>
        </p:txBody>
      </p:sp>
      <p:grpSp>
        <p:nvGrpSpPr>
          <p:cNvPr id="65" name="Nhóm 52">
            <a:extLst>
              <a:ext uri="{FF2B5EF4-FFF2-40B4-BE49-F238E27FC236}">
                <a16:creationId xmlns:a16="http://schemas.microsoft.com/office/drawing/2014/main" xmlns="" id="{A8706235-4D5D-4DAE-BCDC-354865D0184A}"/>
              </a:ext>
            </a:extLst>
          </p:cNvPr>
          <p:cNvGrpSpPr/>
          <p:nvPr/>
        </p:nvGrpSpPr>
        <p:grpSpPr>
          <a:xfrm>
            <a:off x="608275" y="2485658"/>
            <a:ext cx="8679046" cy="2162645"/>
            <a:chOff x="931993" y="2255474"/>
            <a:chExt cx="8486653" cy="1044702"/>
          </a:xfrm>
        </p:grpSpPr>
        <p:sp>
          <p:nvSpPr>
            <p:cNvPr id="66" name="Mũi tên: Hình ngũ giác 40">
              <a:extLst>
                <a:ext uri="{FF2B5EF4-FFF2-40B4-BE49-F238E27FC236}">
                  <a16:creationId xmlns:a16="http://schemas.microsoft.com/office/drawing/2014/main" xmlns="" id="{52BCBF9D-6FCD-416D-B0AE-35D757C88805}"/>
                </a:ext>
              </a:extLst>
            </p:cNvPr>
            <p:cNvSpPr/>
            <p:nvPr/>
          </p:nvSpPr>
          <p:spPr>
            <a:xfrm flipH="1">
              <a:off x="931993" y="2255474"/>
              <a:ext cx="8486653" cy="1044702"/>
            </a:xfrm>
            <a:prstGeom prst="homePlat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a:solidFill>
                  <a:prstClr val="white"/>
                </a:solidFill>
                <a:latin typeface="#9Slide05 Fourth Medium" panose="00000600000000000000" pitchFamily="2" charset="0"/>
              </a:endParaRPr>
            </a:p>
          </p:txBody>
        </p:sp>
        <p:sp>
          <p:nvSpPr>
            <p:cNvPr id="67" name="Hộp Văn bản 48">
              <a:extLst>
                <a:ext uri="{FF2B5EF4-FFF2-40B4-BE49-F238E27FC236}">
                  <a16:creationId xmlns:a16="http://schemas.microsoft.com/office/drawing/2014/main" xmlns="" id="{64A64932-1F06-4CCD-835A-6CB3DEBBA029}"/>
                </a:ext>
              </a:extLst>
            </p:cNvPr>
            <p:cNvSpPr txBox="1"/>
            <p:nvPr/>
          </p:nvSpPr>
          <p:spPr>
            <a:xfrm>
              <a:off x="1957976" y="2275277"/>
              <a:ext cx="7460670" cy="996134"/>
            </a:xfrm>
            <a:prstGeom prst="rect">
              <a:avLst/>
            </a:prstGeom>
            <a:noFill/>
          </p:spPr>
          <p:txBody>
            <a:bodyPr wrap="square" rtlCol="0">
              <a:spAutoFit/>
            </a:bodyPr>
            <a:lstStyle/>
            <a:p>
              <a:pPr algn="just" fontAlgn="base"/>
              <a:r>
                <a:rPr lang="en-US" sz="3200" b="1" dirty="0" err="1" smtClean="0">
                  <a:latin typeface="Times New Roman" panose="02020603050405020304" pitchFamily="18" charset="0"/>
                  <a:cs typeface="Times New Roman" panose="02020603050405020304" pitchFamily="18" charset="0"/>
                </a:rPr>
                <a:t>Về</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sở</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a:t>
              </a:r>
              <a:r>
                <a:rPr lang="en-US" sz="3200" b="1" i="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THCS </a:t>
              </a:r>
              <a:r>
                <a:rPr lang="en-US" sz="3200" b="1" dirty="0" err="1">
                  <a:latin typeface="Times New Roman" panose="02020603050405020304" pitchFamily="18" charset="0"/>
                  <a:cs typeface="Times New Roman" panose="02020603050405020304" pitchFamily="18" charset="0"/>
                </a:rPr>
                <a:t>Quang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phòng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sở</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lớp</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đông</a:t>
              </a:r>
              <a:r>
                <a:rPr lang="en-US" sz="3200" b="1" dirty="0" smtClean="0">
                  <a:latin typeface="Times New Roman" panose="02020603050405020304" pitchFamily="18" charset="0"/>
                  <a:cs typeface="Times New Roman" panose="02020603050405020304" pitchFamily="18" charset="0"/>
                </a:rPr>
                <a:t>……</a:t>
              </a:r>
              <a:endParaRPr lang="en-BZ" sz="3200" b="1" dirty="0">
                <a:solidFill>
                  <a:prstClr val="black"/>
                </a:solidFill>
                <a:latin typeface="Times New Roman" pitchFamily="18" charset="0"/>
                <a:cs typeface="Times New Roman" pitchFamily="18" charset="0"/>
              </a:endParaRPr>
            </a:p>
          </p:txBody>
        </p:sp>
      </p:grpSp>
      <p:sp>
        <p:nvSpPr>
          <p:cNvPr id="68" name="Hình tự do: Hình 11">
            <a:extLst>
              <a:ext uri="{FF2B5EF4-FFF2-40B4-BE49-F238E27FC236}">
                <a16:creationId xmlns:a16="http://schemas.microsoft.com/office/drawing/2014/main" xmlns="" id="{0D56C7B3-2199-4291-8944-0C5CBD6B37C8}"/>
              </a:ext>
            </a:extLst>
          </p:cNvPr>
          <p:cNvSpPr/>
          <p:nvPr/>
        </p:nvSpPr>
        <p:spPr>
          <a:xfrm flipH="1">
            <a:off x="9287321" y="2305512"/>
            <a:ext cx="1166790" cy="2492808"/>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52" name="Hình chữ nhật 37">
            <a:extLst>
              <a:ext uri="{FF2B5EF4-FFF2-40B4-BE49-F238E27FC236}">
                <a16:creationId xmlns:a16="http://schemas.microsoft.com/office/drawing/2014/main" xmlns="" id="{190CE077-7267-4F97-845F-B6841B8B09E9}"/>
              </a:ext>
            </a:extLst>
          </p:cNvPr>
          <p:cNvSpPr/>
          <p:nvPr/>
        </p:nvSpPr>
        <p:spPr>
          <a:xfrm>
            <a:off x="931847" y="4912668"/>
            <a:ext cx="1149789" cy="16731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53" name="Hình Bầu dục 19">
            <a:extLst>
              <a:ext uri="{FF2B5EF4-FFF2-40B4-BE49-F238E27FC236}">
                <a16:creationId xmlns:a16="http://schemas.microsoft.com/office/drawing/2014/main" xmlns="" id="{94A6969B-03CB-4FD0-84BA-CD93FEE2A4E2}"/>
              </a:ext>
            </a:extLst>
          </p:cNvPr>
          <p:cNvSpPr/>
          <p:nvPr/>
        </p:nvSpPr>
        <p:spPr>
          <a:xfrm flipH="1">
            <a:off x="1375609" y="4912668"/>
            <a:ext cx="1887084" cy="1746948"/>
          </a:xfrm>
          <a:prstGeom prst="ellipse">
            <a:avLst/>
          </a:prstGeom>
          <a:solidFill>
            <a:srgbClr val="33CC33"/>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nvGrpSpPr>
          <p:cNvPr id="54" name="Nhóm 29">
            <a:extLst>
              <a:ext uri="{FF2B5EF4-FFF2-40B4-BE49-F238E27FC236}">
                <a16:creationId xmlns:a16="http://schemas.microsoft.com/office/drawing/2014/main" xmlns="" id="{70572F65-3B54-434A-AA67-698275169C28}"/>
              </a:ext>
            </a:extLst>
          </p:cNvPr>
          <p:cNvGrpSpPr/>
          <p:nvPr/>
        </p:nvGrpSpPr>
        <p:grpSpPr>
          <a:xfrm>
            <a:off x="1165325" y="4794373"/>
            <a:ext cx="713491" cy="1826626"/>
            <a:chOff x="7081837" y="5067300"/>
            <a:chExt cx="477203" cy="1592580"/>
          </a:xfrm>
          <a:solidFill>
            <a:schemeClr val="bg2">
              <a:lumMod val="50000"/>
            </a:schemeClr>
          </a:solidFill>
        </p:grpSpPr>
        <p:sp>
          <p:nvSpPr>
            <p:cNvPr id="55" name="Hình chữ nhật 30">
              <a:extLst>
                <a:ext uri="{FF2B5EF4-FFF2-40B4-BE49-F238E27FC236}">
                  <a16:creationId xmlns:a16="http://schemas.microsoft.com/office/drawing/2014/main" xmlns="" id="{11479D3D-72C6-48E4-A88D-9CDCB896DA74}"/>
                </a:ext>
              </a:extLst>
            </p:cNvPr>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56" name="Hình chữ nhật 31">
              <a:extLst>
                <a:ext uri="{FF2B5EF4-FFF2-40B4-BE49-F238E27FC236}">
                  <a16:creationId xmlns:a16="http://schemas.microsoft.com/office/drawing/2014/main" xmlns="" id="{5186CBA8-6E95-4519-9636-A61CC23326E2}"/>
                </a:ext>
              </a:extLst>
            </p:cNvPr>
            <p:cNvSpPr/>
            <p:nvPr/>
          </p:nvSpPr>
          <p:spPr>
            <a:xfrm>
              <a:off x="7081837" y="50673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sp>
        <p:nvSpPr>
          <p:cNvPr id="57" name="Hộp Văn bản 44">
            <a:extLst>
              <a:ext uri="{FF2B5EF4-FFF2-40B4-BE49-F238E27FC236}">
                <a16:creationId xmlns:a16="http://schemas.microsoft.com/office/drawing/2014/main" xmlns="" id="{53E8BF74-CFB4-445D-B289-4758C775BE46}"/>
              </a:ext>
            </a:extLst>
          </p:cNvPr>
          <p:cNvSpPr txBox="1"/>
          <p:nvPr/>
        </p:nvSpPr>
        <p:spPr>
          <a:xfrm>
            <a:off x="-72433" y="5117586"/>
            <a:ext cx="1145383" cy="1200329"/>
          </a:xfrm>
          <a:prstGeom prst="rect">
            <a:avLst/>
          </a:prstGeom>
          <a:noFill/>
        </p:spPr>
        <p:txBody>
          <a:bodyPr wrap="square" rtlCol="0">
            <a:spAutoFit/>
          </a:bodyPr>
          <a:lstStyle/>
          <a:p>
            <a:r>
              <a:rPr lang="en-BZ" sz="7200" b="1" dirty="0" smtClean="0">
                <a:solidFill>
                  <a:srgbClr val="92D050"/>
                </a:solidFill>
                <a:latin typeface="Agency FB" panose="020B0503020202020204" pitchFamily="34" charset="0"/>
              </a:rPr>
              <a:t>03</a:t>
            </a:r>
            <a:endParaRPr lang="en-BZ" sz="7200" b="1" dirty="0">
              <a:solidFill>
                <a:srgbClr val="92D050"/>
              </a:solidFill>
              <a:latin typeface="Agency FB" panose="020B0503020202020204" pitchFamily="34" charset="0"/>
            </a:endParaRPr>
          </a:p>
        </p:txBody>
      </p:sp>
      <p:grpSp>
        <p:nvGrpSpPr>
          <p:cNvPr id="58" name="Nhóm 51">
            <a:extLst>
              <a:ext uri="{FF2B5EF4-FFF2-40B4-BE49-F238E27FC236}">
                <a16:creationId xmlns:a16="http://schemas.microsoft.com/office/drawing/2014/main" xmlns="" id="{B94CDBD7-29E6-43BB-853D-C81A45766832}"/>
              </a:ext>
            </a:extLst>
          </p:cNvPr>
          <p:cNvGrpSpPr/>
          <p:nvPr/>
        </p:nvGrpSpPr>
        <p:grpSpPr>
          <a:xfrm>
            <a:off x="2269743" y="4937569"/>
            <a:ext cx="9774002" cy="1610795"/>
            <a:chOff x="1963999" y="416900"/>
            <a:chExt cx="9738874" cy="1511208"/>
          </a:xfrm>
        </p:grpSpPr>
        <p:sp>
          <p:nvSpPr>
            <p:cNvPr id="79" name="Mũi tên: Hình ngũ giác 38">
              <a:extLst>
                <a:ext uri="{FF2B5EF4-FFF2-40B4-BE49-F238E27FC236}">
                  <a16:creationId xmlns:a16="http://schemas.microsoft.com/office/drawing/2014/main" xmlns="" id="{FDC3B89D-4456-46CA-857C-02DB68AC9D9C}"/>
                </a:ext>
              </a:extLst>
            </p:cNvPr>
            <p:cNvSpPr/>
            <p:nvPr/>
          </p:nvSpPr>
          <p:spPr>
            <a:xfrm>
              <a:off x="1963999" y="416900"/>
              <a:ext cx="9738874" cy="1511208"/>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dirty="0">
                <a:solidFill>
                  <a:prstClr val="white"/>
                </a:solidFill>
                <a:latin typeface="#9Slide05 Fourth Medium" panose="00000600000000000000" pitchFamily="2" charset="0"/>
              </a:endParaRPr>
            </a:p>
          </p:txBody>
        </p:sp>
        <p:sp>
          <p:nvSpPr>
            <p:cNvPr id="80" name="Hộp Văn bản 45">
              <a:extLst>
                <a:ext uri="{FF2B5EF4-FFF2-40B4-BE49-F238E27FC236}">
                  <a16:creationId xmlns:a16="http://schemas.microsoft.com/office/drawing/2014/main" xmlns="" id="{60E3ED70-38A4-4171-978E-1BF05B425B7A}"/>
                </a:ext>
              </a:extLst>
            </p:cNvPr>
            <p:cNvSpPr txBox="1"/>
            <p:nvPr/>
          </p:nvSpPr>
          <p:spPr>
            <a:xfrm>
              <a:off x="2037192" y="419756"/>
              <a:ext cx="9442209" cy="1472616"/>
            </a:xfrm>
            <a:prstGeom prst="rect">
              <a:avLst/>
            </a:prstGeom>
            <a:noFill/>
          </p:spPr>
          <p:txBody>
            <a:bodyPr wrap="square" rtlCol="0">
              <a:spAutoFit/>
            </a:bodyPr>
            <a:lstStyle/>
            <a:p>
              <a:pPr algn="just"/>
              <a:r>
                <a:rPr lang="pt-BR" sz="3200" b="1" dirty="0">
                  <a:solidFill>
                    <a:prstClr val="black"/>
                  </a:solidFill>
                  <a:latin typeface="Times New Roman" pitchFamily="18" charset="0"/>
                  <a:cs typeface="Times New Roman" pitchFamily="18" charset="0"/>
                </a:rPr>
                <a:t> </a:t>
              </a:r>
              <a:r>
                <a:rPr lang="en-US" sz="3200" b="1" dirty="0" err="1" smtClean="0">
                  <a:latin typeface="Times New Roman" panose="02020603050405020304" pitchFamily="18" charset="0"/>
                  <a:cs typeface="Times New Roman" panose="02020603050405020304" pitchFamily="18" charset="0"/>
                </a:rPr>
                <a:t>Bên</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vẫn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còn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nếu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tốt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sinh</a:t>
              </a:r>
              <a:r>
                <a:rPr lang="en-US" sz="3200" b="1" dirty="0" smtClean="0">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grpSp>
      <p:sp>
        <p:nvSpPr>
          <p:cNvPr id="35" name="Hình tự do: Hình 10">
            <a:extLst>
              <a:ext uri="{FF2B5EF4-FFF2-40B4-BE49-F238E27FC236}">
                <a16:creationId xmlns:a16="http://schemas.microsoft.com/office/drawing/2014/main" xmlns="" id="{1050419E-1A17-4FC9-9D3C-90A8AF5BBE19}"/>
              </a:ext>
            </a:extLst>
          </p:cNvPr>
          <p:cNvSpPr/>
          <p:nvPr/>
        </p:nvSpPr>
        <p:spPr>
          <a:xfrm>
            <a:off x="1379998" y="4816270"/>
            <a:ext cx="925480" cy="1897186"/>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81" name="Hình chữ nhật 37">
            <a:extLst>
              <a:ext uri="{FF2B5EF4-FFF2-40B4-BE49-F238E27FC236}">
                <a16:creationId xmlns:a16="http://schemas.microsoft.com/office/drawing/2014/main" xmlns="" id="{190CE077-7267-4F97-845F-B6841B8B09E9}"/>
              </a:ext>
            </a:extLst>
          </p:cNvPr>
          <p:cNvSpPr/>
          <p:nvPr/>
        </p:nvSpPr>
        <p:spPr>
          <a:xfrm>
            <a:off x="931847" y="289143"/>
            <a:ext cx="1186428" cy="195556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82" name="Hình Bầu dục 19">
            <a:extLst>
              <a:ext uri="{FF2B5EF4-FFF2-40B4-BE49-F238E27FC236}">
                <a16:creationId xmlns:a16="http://schemas.microsoft.com/office/drawing/2014/main" xmlns="" id="{94A6969B-03CB-4FD0-84BA-CD93FEE2A4E2}"/>
              </a:ext>
            </a:extLst>
          </p:cNvPr>
          <p:cNvSpPr/>
          <p:nvPr/>
        </p:nvSpPr>
        <p:spPr>
          <a:xfrm flipH="1">
            <a:off x="1375608" y="289142"/>
            <a:ext cx="1947217" cy="2041881"/>
          </a:xfrm>
          <a:prstGeom prst="ellipse">
            <a:avLst/>
          </a:prstGeom>
          <a:solidFill>
            <a:srgbClr val="33CC33"/>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83" name="Hộp Văn bản 44">
            <a:extLst>
              <a:ext uri="{FF2B5EF4-FFF2-40B4-BE49-F238E27FC236}">
                <a16:creationId xmlns:a16="http://schemas.microsoft.com/office/drawing/2014/main" xmlns="" id="{53E8BF74-CFB4-445D-B289-4758C775BE46}"/>
              </a:ext>
            </a:extLst>
          </p:cNvPr>
          <p:cNvSpPr txBox="1"/>
          <p:nvPr/>
        </p:nvSpPr>
        <p:spPr>
          <a:xfrm>
            <a:off x="-72433" y="494061"/>
            <a:ext cx="1181881" cy="1200329"/>
          </a:xfrm>
          <a:prstGeom prst="rect">
            <a:avLst/>
          </a:prstGeom>
          <a:noFill/>
        </p:spPr>
        <p:txBody>
          <a:bodyPr wrap="square" rtlCol="0">
            <a:spAutoFit/>
          </a:bodyPr>
          <a:lstStyle/>
          <a:p>
            <a:r>
              <a:rPr lang="en-BZ" sz="7200" b="1" dirty="0" smtClean="0">
                <a:solidFill>
                  <a:srgbClr val="92D050"/>
                </a:solidFill>
                <a:latin typeface="Agency FB" panose="020B0503020202020204" pitchFamily="34" charset="0"/>
              </a:rPr>
              <a:t>01</a:t>
            </a:r>
            <a:endParaRPr lang="en-BZ" sz="7200" b="1" dirty="0">
              <a:solidFill>
                <a:srgbClr val="92D050"/>
              </a:solidFill>
              <a:latin typeface="Agency FB" panose="020B0503020202020204" pitchFamily="34" charset="0"/>
            </a:endParaRPr>
          </a:p>
        </p:txBody>
      </p:sp>
      <p:grpSp>
        <p:nvGrpSpPr>
          <p:cNvPr id="84" name="Nhóm 51">
            <a:extLst>
              <a:ext uri="{FF2B5EF4-FFF2-40B4-BE49-F238E27FC236}">
                <a16:creationId xmlns:a16="http://schemas.microsoft.com/office/drawing/2014/main" xmlns="" id="{B94CDBD7-29E6-43BB-853D-C81A45766832}"/>
              </a:ext>
            </a:extLst>
          </p:cNvPr>
          <p:cNvGrpSpPr/>
          <p:nvPr/>
        </p:nvGrpSpPr>
        <p:grpSpPr>
          <a:xfrm>
            <a:off x="2113729" y="234110"/>
            <a:ext cx="9930016" cy="2124574"/>
            <a:chOff x="1963999" y="394700"/>
            <a:chExt cx="9738874" cy="1533408"/>
          </a:xfrm>
        </p:grpSpPr>
        <p:sp>
          <p:nvSpPr>
            <p:cNvPr id="85" name="Mũi tên: Hình ngũ giác 38">
              <a:extLst>
                <a:ext uri="{FF2B5EF4-FFF2-40B4-BE49-F238E27FC236}">
                  <a16:creationId xmlns:a16="http://schemas.microsoft.com/office/drawing/2014/main" xmlns="" id="{FDC3B89D-4456-46CA-857C-02DB68AC9D9C}"/>
                </a:ext>
              </a:extLst>
            </p:cNvPr>
            <p:cNvSpPr/>
            <p:nvPr/>
          </p:nvSpPr>
          <p:spPr>
            <a:xfrm>
              <a:off x="1963999" y="416900"/>
              <a:ext cx="9738874" cy="1511208"/>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dirty="0">
                <a:solidFill>
                  <a:prstClr val="white"/>
                </a:solidFill>
                <a:latin typeface="#9Slide05 Fourth Medium" panose="00000600000000000000" pitchFamily="2" charset="0"/>
              </a:endParaRPr>
            </a:p>
          </p:txBody>
        </p:sp>
        <p:sp>
          <p:nvSpPr>
            <p:cNvPr id="86" name="Hộp Văn bản 45">
              <a:extLst>
                <a:ext uri="{FF2B5EF4-FFF2-40B4-BE49-F238E27FC236}">
                  <a16:creationId xmlns:a16="http://schemas.microsoft.com/office/drawing/2014/main" xmlns="" id="{60E3ED70-38A4-4171-978E-1BF05B425B7A}"/>
                </a:ext>
              </a:extLst>
            </p:cNvPr>
            <p:cNvSpPr txBox="1"/>
            <p:nvPr/>
          </p:nvSpPr>
          <p:spPr>
            <a:xfrm>
              <a:off x="2068059" y="394700"/>
              <a:ext cx="9000854" cy="1488320"/>
            </a:xfrm>
            <a:prstGeom prst="rect">
              <a:avLst/>
            </a:prstGeom>
            <a:noFill/>
          </p:spPr>
          <p:txBody>
            <a:bodyPr wrap="square" rtlCol="0">
              <a:spAutoFit/>
            </a:bodyPr>
            <a:lstStyle/>
            <a:p>
              <a:pPr algn="just">
                <a:spcAft>
                  <a:spcPts val="0"/>
                </a:spcAft>
              </a:pP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Khung</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giáo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viên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vẫn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gặp</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khó</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khăn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tổ</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3200" b="1" dirty="0">
                  <a:latin typeface="Times New Roman" panose="02020603050405020304" pitchFamily="18" charset="0"/>
                  <a:ea typeface="Calibri" panose="020F0502020204030204" pitchFamily="34" charset="0"/>
                  <a:cs typeface="Times New Roman" panose="02020603050405020304" pitchFamily="18" charset="0"/>
                </a:rPr>
                <a:t> dung,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đề</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sao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vừa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yêu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cầu</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khung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chương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vừa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phát</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huy</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sức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grpSp>
      <p:grpSp>
        <p:nvGrpSpPr>
          <p:cNvPr id="91" name="Nhóm 29">
            <a:extLst>
              <a:ext uri="{FF2B5EF4-FFF2-40B4-BE49-F238E27FC236}">
                <a16:creationId xmlns:a16="http://schemas.microsoft.com/office/drawing/2014/main" xmlns="" id="{70572F65-3B54-434A-AA67-698275169C28}"/>
              </a:ext>
            </a:extLst>
          </p:cNvPr>
          <p:cNvGrpSpPr/>
          <p:nvPr/>
        </p:nvGrpSpPr>
        <p:grpSpPr>
          <a:xfrm>
            <a:off x="1152083" y="218148"/>
            <a:ext cx="692936" cy="2135011"/>
            <a:chOff x="7081837" y="5067300"/>
            <a:chExt cx="477203" cy="1592580"/>
          </a:xfrm>
          <a:solidFill>
            <a:schemeClr val="bg2">
              <a:lumMod val="50000"/>
            </a:schemeClr>
          </a:solidFill>
        </p:grpSpPr>
        <p:sp>
          <p:nvSpPr>
            <p:cNvPr id="92" name="Hình chữ nhật 30">
              <a:extLst>
                <a:ext uri="{FF2B5EF4-FFF2-40B4-BE49-F238E27FC236}">
                  <a16:creationId xmlns:a16="http://schemas.microsoft.com/office/drawing/2014/main" xmlns="" id="{11479D3D-72C6-48E4-A88D-9CDCB896DA74}"/>
                </a:ext>
              </a:extLst>
            </p:cNvPr>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
          <p:nvSpPr>
            <p:cNvPr id="93" name="Hình chữ nhật 31">
              <a:extLst>
                <a:ext uri="{FF2B5EF4-FFF2-40B4-BE49-F238E27FC236}">
                  <a16:creationId xmlns:a16="http://schemas.microsoft.com/office/drawing/2014/main" xmlns="" id="{5186CBA8-6E95-4519-9636-A61CC23326E2}"/>
                </a:ext>
              </a:extLst>
            </p:cNvPr>
            <p:cNvSpPr/>
            <p:nvPr/>
          </p:nvSpPr>
          <p:spPr>
            <a:xfrm>
              <a:off x="7081837" y="50673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grpSp>
      <p:sp>
        <p:nvSpPr>
          <p:cNvPr id="87" name="Hình tự do: Hình 10">
            <a:extLst>
              <a:ext uri="{FF2B5EF4-FFF2-40B4-BE49-F238E27FC236}">
                <a16:creationId xmlns:a16="http://schemas.microsoft.com/office/drawing/2014/main" xmlns="" id="{1050419E-1A17-4FC9-9D3C-90A8AF5BBE19}"/>
              </a:ext>
            </a:extLst>
          </p:cNvPr>
          <p:cNvSpPr/>
          <p:nvPr/>
        </p:nvSpPr>
        <p:spPr>
          <a:xfrm>
            <a:off x="1278913" y="186350"/>
            <a:ext cx="1019571" cy="2150838"/>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solidFill>
                <a:prstClr val="white"/>
              </a:solidFill>
            </a:endParaRPr>
          </a:p>
        </p:txBody>
      </p:sp>
    </p:spTree>
    <p:extLst>
      <p:ext uri="{BB962C8B-B14F-4D97-AF65-F5344CB8AC3E}">
        <p14:creationId xmlns:p14="http://schemas.microsoft.com/office/powerpoint/2010/main" val="325808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wipe(left)">
                                      <p:cBhvr>
                                        <p:cTn id="11" dur="500"/>
                                        <p:tgtEl>
                                          <p:spTgt spid="8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right)">
                                      <p:cBhvr>
                                        <p:cTn id="16" dur="500"/>
                                        <p:tgtEl>
                                          <p:spTgt spid="59"/>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right)">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500"/>
                                        <p:tgtEl>
                                          <p:spTgt spid="5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left)">
                                      <p:cBhvr>
                                        <p:cTn id="2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2" grpId="0" animBg="1"/>
      <p:bldP spid="8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7813E2C2-FDB7-4E4C-8F0B-4E5D7A3F20CF}"/>
              </a:ext>
            </a:extLst>
          </p:cNvPr>
          <p:cNvGrpSpPr/>
          <p:nvPr/>
        </p:nvGrpSpPr>
        <p:grpSpPr>
          <a:xfrm>
            <a:off x="1" y="909866"/>
            <a:ext cx="4732504" cy="1001611"/>
            <a:chOff x="2" y="72191"/>
            <a:chExt cx="14069675" cy="1618990"/>
          </a:xfrm>
          <a:solidFill>
            <a:srgbClr val="92D050"/>
          </a:solidFill>
        </p:grpSpPr>
        <p:grpSp>
          <p:nvGrpSpPr>
            <p:cNvPr id="3" name="Nhóm 2">
              <a:extLst>
                <a:ext uri="{FF2B5EF4-FFF2-40B4-BE49-F238E27FC236}">
                  <a16:creationId xmlns:a16="http://schemas.microsoft.com/office/drawing/2014/main" xmlns="" id="{BEE50BC6-DD9A-42F2-A815-B74994213CDE}"/>
                </a:ext>
              </a:extLst>
            </p:cNvPr>
            <p:cNvGrpSpPr/>
            <p:nvPr/>
          </p:nvGrpSpPr>
          <p:grpSpPr>
            <a:xfrm>
              <a:off x="2" y="72191"/>
              <a:ext cx="14069675" cy="1618990"/>
              <a:chOff x="73703" y="122317"/>
              <a:chExt cx="7973372" cy="1275348"/>
            </a:xfrm>
            <a:grpFill/>
          </p:grpSpPr>
          <p:sp>
            <p:nvSpPr>
              <p:cNvPr id="2" name="Hình chữ nhật: Góc Trên Tròn 1">
                <a:extLst>
                  <a:ext uri="{FF2B5EF4-FFF2-40B4-BE49-F238E27FC236}">
                    <a16:creationId xmlns:a16="http://schemas.microsoft.com/office/drawing/2014/main" xmlns="" id="{1AF5860C-3383-43CD-A549-6E2C74CA7475}"/>
                  </a:ext>
                </a:extLst>
              </p:cNvPr>
              <p:cNvSpPr/>
              <p:nvPr/>
            </p:nvSpPr>
            <p:spPr>
              <a:xfrm rot="16200000">
                <a:off x="3422715" y="-3226695"/>
                <a:ext cx="1275348" cy="7973372"/>
              </a:xfrm>
              <a:prstGeom prst="round2SameRect">
                <a:avLst>
                  <a:gd name="adj1" fmla="val 49686"/>
                  <a:gd name="adj2" fmla="val 0"/>
                </a:avLst>
              </a:prstGeom>
              <a:grp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24">
                  <a:defRPr/>
                </a:pPr>
                <a:endParaRPr lang="en-BZ" sz="2000" dirty="0">
                  <a:solidFill>
                    <a:prstClr val="white"/>
                  </a:solidFill>
                  <a:latin typeface="#9Slide05 Fourth Medium" panose="00000600000000000000" pitchFamily="2" charset="0"/>
                </a:endParaRPr>
              </a:p>
            </p:txBody>
          </p:sp>
          <p:sp>
            <p:nvSpPr>
              <p:cNvPr id="11" name="Hình Bầu dục 10">
                <a:extLst>
                  <a:ext uri="{FF2B5EF4-FFF2-40B4-BE49-F238E27FC236}">
                    <a16:creationId xmlns:a16="http://schemas.microsoft.com/office/drawing/2014/main" xmlns="" id="{27BB6A20-789B-4A26-9004-B2CC0DA3FDF4}"/>
                  </a:ext>
                </a:extLst>
              </p:cNvPr>
              <p:cNvSpPr/>
              <p:nvPr/>
            </p:nvSpPr>
            <p:spPr>
              <a:xfrm>
                <a:off x="234499" y="310267"/>
                <a:ext cx="1849333" cy="685355"/>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4">
                  <a:defRPr/>
                </a:pPr>
                <a:r>
                  <a:rPr lang="en-BZ" sz="4400" b="1" dirty="0" smtClean="0">
                    <a:solidFill>
                      <a:schemeClr val="tx1"/>
                    </a:solidFill>
                    <a:latin typeface="Times New Roman" panose="02020603050405020304" pitchFamily="18" charset="0"/>
                    <a:cs typeface="Times New Roman" panose="02020603050405020304" pitchFamily="18" charset="0"/>
                  </a:rPr>
                  <a:t>a.</a:t>
                </a:r>
                <a:endParaRPr lang="en-BZ" sz="4400" b="1" dirty="0">
                  <a:solidFill>
                    <a:schemeClr val="tx1"/>
                  </a:solidFill>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xmlns="" id="{D3768848-9096-4FFF-9B35-E45F087E05DC}"/>
                </a:ext>
              </a:extLst>
            </p:cNvPr>
            <p:cNvSpPr txBox="1"/>
            <p:nvPr/>
          </p:nvSpPr>
          <p:spPr>
            <a:xfrm>
              <a:off x="2839762" y="269732"/>
              <a:ext cx="11229909" cy="1044720"/>
            </a:xfrm>
            <a:prstGeom prst="rect">
              <a:avLst/>
            </a:prstGeom>
            <a:grpFill/>
          </p:spPr>
          <p:txBody>
            <a:bodyPr wrap="square">
              <a:spAutoFit/>
            </a:bodyPr>
            <a:lstStyle/>
            <a:p>
              <a:pPr>
                <a:tabLst>
                  <a:tab pos="457211" algn="l"/>
                </a:tabLst>
              </a:pPr>
              <a:r>
                <a:rPr lang="en-US" sz="3600" b="1" dirty="0" err="1" smtClean="0">
                  <a:latin typeface="Times New Roman" pitchFamily="18" charset="0"/>
                  <a:cs typeface="Times New Roman" pitchFamily="18" charset="0"/>
                </a:rPr>
                <a:t>Đối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với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giáo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viên</a:t>
              </a:r>
              <a:endParaRPr lang="en-GB" sz="3600" b="1" dirty="0">
                <a:latin typeface="Times New Roman" pitchFamily="18" charset="0"/>
                <a:cs typeface="Times New Roman" pitchFamily="18" charset="0"/>
              </a:endParaRPr>
            </a:p>
          </p:txBody>
        </p:sp>
      </p:grpSp>
      <p:sp>
        <p:nvSpPr>
          <p:cNvPr id="34" name="Rectangle 2">
            <a:extLst>
              <a:ext uri="{FF2B5EF4-FFF2-40B4-BE49-F238E27FC236}">
                <a16:creationId xmlns:a16="http://schemas.microsoft.com/office/drawing/2014/main" xmlns="" id="{7392E8EA-0608-40E4-8BCE-5EA114F85303}"/>
              </a:ext>
            </a:extLst>
          </p:cNvPr>
          <p:cNvSpPr txBox="1">
            <a:spLocks noChangeArrowheads="1"/>
          </p:cNvSpPr>
          <p:nvPr/>
        </p:nvSpPr>
        <p:spPr>
          <a:xfrm>
            <a:off x="955188" y="93815"/>
            <a:ext cx="11236811" cy="1028709"/>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smtClean="0">
                <a:latin typeface="Times New Roman" pitchFamily="18" charset="0"/>
                <a:cs typeface="Times New Roman" pitchFamily="18" charset="0"/>
              </a:rPr>
              <a:t>2</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pháp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khắc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chế</a:t>
            </a:r>
            <a:endParaRPr lang="en-GB" sz="3600" dirty="0">
              <a:latin typeface="Times New Roman" pitchFamily="18" charset="0"/>
              <a:cs typeface="Times New Roman" pitchFamily="18" charset="0"/>
            </a:endParaRPr>
          </a:p>
          <a:p>
            <a:endParaRPr lang="en-US" altLang="en-US" sz="3202" b="1" dirty="0">
              <a:solidFill>
                <a:srgbClr val="0000CC"/>
              </a:solidFill>
              <a:latin typeface="Times New Roman" pitchFamily="18" charset="0"/>
              <a:cs typeface="Times New Roman" pitchFamily="18" charset="0"/>
            </a:endParaRPr>
          </a:p>
        </p:txBody>
      </p:sp>
      <p:sp>
        <p:nvSpPr>
          <p:cNvPr id="10" name="Rounded Rectangle 9"/>
          <p:cNvSpPr/>
          <p:nvPr/>
        </p:nvSpPr>
        <p:spPr>
          <a:xfrm>
            <a:off x="448988" y="2019557"/>
            <a:ext cx="11400111" cy="272110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b="1" dirty="0">
                <a:latin typeface="Times New Roman" pitchFamily="18" charset="0"/>
                <a:cs typeface="Times New Roman" pitchFamily="18" charset="0"/>
              </a:rPr>
              <a:t>Ngoài việc tự học, tự nâng cao kiến thức chuyên môn còn phải biết kết hợp linh động, thành thạo nhiều phương pháp dạy học, phải kiên trì, đầu tư nhiều tâm, sức để tìm hiểu các vấn đề Hóa học, vận dụng sáng tạo các phương pháp dạy Hoá học để có bài giảng thu hút được học sinh.</a:t>
            </a:r>
            <a:endParaRPr lang="en-US" sz="3200" b="1" dirty="0">
              <a:latin typeface="Times New Roman" pitchFamily="18" charset="0"/>
              <a:cs typeface="Times New Roman" pitchFamily="18" charset="0"/>
            </a:endParaRPr>
          </a:p>
        </p:txBody>
      </p:sp>
      <p:sp>
        <p:nvSpPr>
          <p:cNvPr id="12" name="Rounded Rectangle 11"/>
          <p:cNvSpPr/>
          <p:nvPr/>
        </p:nvSpPr>
        <p:spPr>
          <a:xfrm>
            <a:off x="448987" y="4917110"/>
            <a:ext cx="11400111" cy="144117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b="1" dirty="0">
                <a:solidFill>
                  <a:schemeClr val="bg1"/>
                </a:solidFill>
                <a:latin typeface="Times New Roman" pitchFamily="18" charset="0"/>
                <a:cs typeface="Times New Roman" pitchFamily="18" charset="0"/>
              </a:rPr>
              <a:t>Cần tạo điều kiện tốt nhất để học sinh tiếp thu và bày tỏ suy nghĩ, phát triển khả năng sáng tạo, tự tìm hiểu, tự đánh giá, rèn luyện các năng lực và kỹ năng cần thiết.</a:t>
            </a:r>
            <a:endParaRPr lang="en-US"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237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7813E2C2-FDB7-4E4C-8F0B-4E5D7A3F20CF}"/>
              </a:ext>
            </a:extLst>
          </p:cNvPr>
          <p:cNvGrpSpPr/>
          <p:nvPr/>
        </p:nvGrpSpPr>
        <p:grpSpPr>
          <a:xfrm>
            <a:off x="1" y="909866"/>
            <a:ext cx="7609113" cy="1001611"/>
            <a:chOff x="2" y="72191"/>
            <a:chExt cx="14069675" cy="1618990"/>
          </a:xfrm>
          <a:solidFill>
            <a:srgbClr val="92D050"/>
          </a:solidFill>
        </p:grpSpPr>
        <p:grpSp>
          <p:nvGrpSpPr>
            <p:cNvPr id="3" name="Nhóm 2">
              <a:extLst>
                <a:ext uri="{FF2B5EF4-FFF2-40B4-BE49-F238E27FC236}">
                  <a16:creationId xmlns:a16="http://schemas.microsoft.com/office/drawing/2014/main" xmlns="" id="{BEE50BC6-DD9A-42F2-A815-B74994213CDE}"/>
                </a:ext>
              </a:extLst>
            </p:cNvPr>
            <p:cNvGrpSpPr/>
            <p:nvPr/>
          </p:nvGrpSpPr>
          <p:grpSpPr>
            <a:xfrm>
              <a:off x="2" y="72191"/>
              <a:ext cx="14069675" cy="1618990"/>
              <a:chOff x="73703" y="122317"/>
              <a:chExt cx="7973372" cy="1275348"/>
            </a:xfrm>
            <a:grpFill/>
          </p:grpSpPr>
          <p:sp>
            <p:nvSpPr>
              <p:cNvPr id="2" name="Hình chữ nhật: Góc Trên Tròn 1">
                <a:extLst>
                  <a:ext uri="{FF2B5EF4-FFF2-40B4-BE49-F238E27FC236}">
                    <a16:creationId xmlns:a16="http://schemas.microsoft.com/office/drawing/2014/main" xmlns="" id="{1AF5860C-3383-43CD-A549-6E2C74CA7475}"/>
                  </a:ext>
                </a:extLst>
              </p:cNvPr>
              <p:cNvSpPr/>
              <p:nvPr/>
            </p:nvSpPr>
            <p:spPr>
              <a:xfrm rot="16200000">
                <a:off x="3422715" y="-3226695"/>
                <a:ext cx="1275348" cy="7973372"/>
              </a:xfrm>
              <a:prstGeom prst="round2SameRect">
                <a:avLst>
                  <a:gd name="adj1" fmla="val 49686"/>
                  <a:gd name="adj2" fmla="val 0"/>
                </a:avLst>
              </a:prstGeom>
              <a:grpFill/>
              <a:ln/>
            </p:spPr>
            <p:style>
              <a:lnRef idx="1">
                <a:schemeClr val="accent4"/>
              </a:lnRef>
              <a:fillRef idx="2">
                <a:schemeClr val="accent4"/>
              </a:fillRef>
              <a:effectRef idx="1">
                <a:schemeClr val="accent4"/>
              </a:effectRef>
              <a:fontRef idx="minor">
                <a:schemeClr val="dk1"/>
              </a:fontRef>
            </p:style>
            <p:txBody>
              <a:bodyPr rtlCol="0" anchor="ctr"/>
              <a:lstStyle/>
              <a:p>
                <a:pPr algn="ctr" defTabSz="914424">
                  <a:defRPr/>
                </a:pPr>
                <a:endParaRPr lang="en-BZ" sz="2000" dirty="0">
                  <a:solidFill>
                    <a:prstClr val="white"/>
                  </a:solidFill>
                  <a:latin typeface="#9Slide05 Fourth Medium" panose="00000600000000000000" pitchFamily="2" charset="0"/>
                </a:endParaRPr>
              </a:p>
            </p:txBody>
          </p:sp>
          <p:sp>
            <p:nvSpPr>
              <p:cNvPr id="11" name="Hình Bầu dục 10">
                <a:extLst>
                  <a:ext uri="{FF2B5EF4-FFF2-40B4-BE49-F238E27FC236}">
                    <a16:creationId xmlns:a16="http://schemas.microsoft.com/office/drawing/2014/main" xmlns="" id="{27BB6A20-789B-4A26-9004-B2CC0DA3FDF4}"/>
                  </a:ext>
                </a:extLst>
              </p:cNvPr>
              <p:cNvSpPr/>
              <p:nvPr/>
            </p:nvSpPr>
            <p:spPr>
              <a:xfrm>
                <a:off x="234499" y="310267"/>
                <a:ext cx="1849333" cy="685355"/>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4">
                  <a:defRPr/>
                </a:pPr>
                <a:r>
                  <a:rPr lang="en-BZ" sz="4400" b="1" dirty="0">
                    <a:solidFill>
                      <a:prstClr val="black"/>
                    </a:solidFill>
                    <a:latin typeface="Times New Roman" panose="02020603050405020304" pitchFamily="18" charset="0"/>
                    <a:cs typeface="Times New Roman" panose="02020603050405020304" pitchFamily="18" charset="0"/>
                  </a:rPr>
                  <a:t>b</a:t>
                </a:r>
                <a:r>
                  <a:rPr lang="en-BZ" sz="4400" b="1" dirty="0" smtClean="0">
                    <a:solidFill>
                      <a:prstClr val="black"/>
                    </a:solidFill>
                    <a:latin typeface="Times New Roman" panose="02020603050405020304" pitchFamily="18" charset="0"/>
                    <a:cs typeface="Times New Roman" panose="02020603050405020304" pitchFamily="18" charset="0"/>
                  </a:rPr>
                  <a:t>.</a:t>
                </a:r>
                <a:endParaRPr lang="en-BZ" sz="4400" b="1" dirty="0">
                  <a:solidFill>
                    <a:prstClr val="black"/>
                  </a:solidFill>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xmlns="" id="{D3768848-9096-4FFF-9B35-E45F087E05DC}"/>
                </a:ext>
              </a:extLst>
            </p:cNvPr>
            <p:cNvSpPr txBox="1"/>
            <p:nvPr/>
          </p:nvSpPr>
          <p:spPr>
            <a:xfrm>
              <a:off x="2839762" y="269732"/>
              <a:ext cx="11229909" cy="1044720"/>
            </a:xfrm>
            <a:prstGeom prst="rect">
              <a:avLst/>
            </a:prstGeom>
            <a:grpFill/>
          </p:spPr>
          <p:txBody>
            <a:bodyPr wrap="square">
              <a:spAutoFit/>
            </a:bodyPr>
            <a:lstStyle/>
            <a:p>
              <a:pPr>
                <a:tabLst>
                  <a:tab pos="457211" algn="l"/>
                </a:tabLst>
              </a:pPr>
              <a:r>
                <a:rPr lang="en-US" sz="3600" b="1" dirty="0" err="1" smtClean="0">
                  <a:solidFill>
                    <a:prstClr val="black"/>
                  </a:solidFill>
                  <a:latin typeface="Times New Roman" pitchFamily="18" charset="0"/>
                  <a:cs typeface="Times New Roman" pitchFamily="18" charset="0"/>
                </a:rPr>
                <a:t>Đối</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với</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lãnh</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đạo</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nhà</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trường</a:t>
              </a:r>
              <a:endParaRPr lang="en-GB" sz="3600" b="1" dirty="0">
                <a:solidFill>
                  <a:prstClr val="black"/>
                </a:solidFill>
                <a:latin typeface="Times New Roman" pitchFamily="18" charset="0"/>
                <a:cs typeface="Times New Roman" pitchFamily="18" charset="0"/>
              </a:endParaRPr>
            </a:p>
          </p:txBody>
        </p:sp>
      </p:grpSp>
      <p:sp>
        <p:nvSpPr>
          <p:cNvPr id="34" name="Rectangle 2">
            <a:extLst>
              <a:ext uri="{FF2B5EF4-FFF2-40B4-BE49-F238E27FC236}">
                <a16:creationId xmlns:a16="http://schemas.microsoft.com/office/drawing/2014/main" xmlns="" id="{7392E8EA-0608-40E4-8BCE-5EA114F85303}"/>
              </a:ext>
            </a:extLst>
          </p:cNvPr>
          <p:cNvSpPr txBox="1">
            <a:spLocks noChangeArrowheads="1"/>
          </p:cNvSpPr>
          <p:nvPr/>
        </p:nvSpPr>
        <p:spPr>
          <a:xfrm>
            <a:off x="955188" y="93815"/>
            <a:ext cx="11236811" cy="1028709"/>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smtClean="0">
                <a:solidFill>
                  <a:prstClr val="black"/>
                </a:solidFill>
                <a:latin typeface="Times New Roman" pitchFamily="18" charset="0"/>
                <a:cs typeface="Times New Roman" pitchFamily="18" charset="0"/>
              </a:rPr>
              <a:t>2</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Phương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pháp</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khắc</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phục</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hạn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chế</a:t>
            </a:r>
            <a:endParaRPr lang="en-GB" sz="3600" dirty="0">
              <a:solidFill>
                <a:prstClr val="black"/>
              </a:solidFill>
              <a:latin typeface="Times New Roman" pitchFamily="18" charset="0"/>
              <a:cs typeface="Times New Roman" pitchFamily="18" charset="0"/>
            </a:endParaRPr>
          </a:p>
          <a:p>
            <a:endParaRPr lang="en-US" altLang="en-US" sz="3202" b="1" dirty="0">
              <a:solidFill>
                <a:srgbClr val="0000CC"/>
              </a:solidFill>
              <a:latin typeface="Times New Roman" pitchFamily="18" charset="0"/>
              <a:cs typeface="Times New Roman" pitchFamily="18" charset="0"/>
            </a:endParaRPr>
          </a:p>
        </p:txBody>
      </p:sp>
      <p:sp>
        <p:nvSpPr>
          <p:cNvPr id="10" name="Rounded Rectangle 9"/>
          <p:cNvSpPr/>
          <p:nvPr/>
        </p:nvSpPr>
        <p:spPr>
          <a:xfrm>
            <a:off x="955188" y="2059087"/>
            <a:ext cx="10621783" cy="317039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b="1" dirty="0">
                <a:latin typeface="Times New Roman" pitchFamily="18" charset="0"/>
                <a:cs typeface="Times New Roman" pitchFamily="18" charset="0"/>
              </a:rPr>
              <a:t>Cần tạo điều kiện tốt hơn về cơ sở vật chất, tổ chức nhiều buổi trao đổi chuyên đề về phương pháp giảng dạy để các giáo viên có thể học tập cũng như bổ sung kinh nghiệm cho nhau nhằm tìm ra những phương pháp giảng dạy tốt nhất phục vụ cho nhu cầu dạy và học trong nhà trường. </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3961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a:extLst>
              <a:ext uri="{FF2B5EF4-FFF2-40B4-BE49-F238E27FC236}">
                <a16:creationId xmlns:a16="http://schemas.microsoft.com/office/drawing/2014/main" xmlns="" id="{7392E8EA-0608-40E4-8BCE-5EA114F85303}"/>
              </a:ext>
            </a:extLst>
          </p:cNvPr>
          <p:cNvSpPr txBox="1">
            <a:spLocks noChangeArrowheads="1"/>
          </p:cNvSpPr>
          <p:nvPr/>
        </p:nvSpPr>
        <p:spPr>
          <a:xfrm>
            <a:off x="955189" y="495047"/>
            <a:ext cx="11236811" cy="1028709"/>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a:solidFill>
                  <a:prstClr val="black"/>
                </a:solidFill>
                <a:latin typeface="Times New Roman" pitchFamily="18" charset="0"/>
                <a:cs typeface="Times New Roman" pitchFamily="18" charset="0"/>
              </a:rPr>
              <a:t>3</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Khả</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năng</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phát</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triển</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rộng</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rãi</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biện</a:t>
            </a:r>
            <a:r>
              <a:rPr lang="en-US" sz="3600" b="1" dirty="0" smtClean="0">
                <a:solidFill>
                  <a:prstClr val="black"/>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Times New Roman" pitchFamily="18" charset="0"/>
              </a:rPr>
              <a:t>pháp</a:t>
            </a:r>
            <a:r>
              <a:rPr lang="en-US" sz="3600" b="1" dirty="0">
                <a:solidFill>
                  <a:prstClr val="black"/>
                </a:solidFill>
                <a:latin typeface="Times New Roman" pitchFamily="18" charset="0"/>
                <a:cs typeface="Times New Roman" pitchFamily="18" charset="0"/>
              </a:rPr>
              <a:t>.</a:t>
            </a:r>
            <a:endParaRPr lang="en-GB" sz="3600" dirty="0">
              <a:solidFill>
                <a:prstClr val="black"/>
              </a:solidFill>
              <a:latin typeface="Times New Roman" pitchFamily="18" charset="0"/>
              <a:cs typeface="Times New Roman" pitchFamily="18" charset="0"/>
            </a:endParaRPr>
          </a:p>
          <a:p>
            <a:endParaRPr lang="en-US" altLang="en-US" sz="3202" b="1" dirty="0">
              <a:solidFill>
                <a:srgbClr val="0000CC"/>
              </a:solidFill>
              <a:latin typeface="Times New Roman" pitchFamily="18" charset="0"/>
              <a:cs typeface="Times New Roman" pitchFamily="18" charset="0"/>
            </a:endParaRPr>
          </a:p>
        </p:txBody>
      </p:sp>
      <p:sp>
        <p:nvSpPr>
          <p:cNvPr id="10" name="Rounded Rectangle 9"/>
          <p:cNvSpPr/>
          <p:nvPr/>
        </p:nvSpPr>
        <p:spPr>
          <a:xfrm>
            <a:off x="955189" y="1496298"/>
            <a:ext cx="10850382" cy="361974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err="1">
                <a:solidFill>
                  <a:prstClr val="black"/>
                </a:solidFill>
                <a:latin typeface="Times New Roman" pitchFamily="18" charset="0"/>
                <a:cs typeface="Times New Roman" pitchFamily="18" charset="0"/>
              </a:rPr>
              <a:t>Việc</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áp</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dụng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biện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pháp</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nâng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cao</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chất</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lượng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giảng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dạy</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thông</a:t>
            </a:r>
            <a:r>
              <a:rPr lang="en-US" sz="3600" b="1" dirty="0">
                <a:solidFill>
                  <a:prstClr val="black"/>
                </a:solidFill>
                <a:latin typeface="Times New Roman" pitchFamily="18" charset="0"/>
                <a:cs typeface="Times New Roman" pitchFamily="18" charset="0"/>
              </a:rPr>
              <a:t> qua </a:t>
            </a:r>
            <a:r>
              <a:rPr lang="en-US" sz="3600" b="1" dirty="0" err="1">
                <a:solidFill>
                  <a:prstClr val="black"/>
                </a:solidFill>
                <a:latin typeface="Times New Roman" pitchFamily="18" charset="0"/>
                <a:cs typeface="Times New Roman" pitchFamily="18" charset="0"/>
              </a:rPr>
              <a:t>dạy</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học</a:t>
            </a:r>
            <a:r>
              <a:rPr lang="en-US" sz="3600" b="1" dirty="0">
                <a:solidFill>
                  <a:prstClr val="black"/>
                </a:solidFill>
                <a:latin typeface="Times New Roman" pitchFamily="18" charset="0"/>
                <a:cs typeface="Times New Roman" pitchFamily="18" charset="0"/>
              </a:rPr>
              <a:t> STEM </a:t>
            </a:r>
            <a:r>
              <a:rPr lang="en-US" sz="3600" b="1" dirty="0" err="1">
                <a:solidFill>
                  <a:prstClr val="black"/>
                </a:solidFill>
                <a:latin typeface="Times New Roman" pitchFamily="18" charset="0"/>
                <a:cs typeface="Times New Roman" pitchFamily="18" charset="0"/>
              </a:rPr>
              <a:t>cho</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học</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sinh</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không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chỉ</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được</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áp</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dụng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vào</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nhiều</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bài</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học</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trong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môn</a:t>
            </a:r>
            <a:r>
              <a:rPr lang="en-US" sz="3600" b="1" dirty="0">
                <a:solidFill>
                  <a:prstClr val="black"/>
                </a:solidFill>
                <a:latin typeface="Times New Roman" pitchFamily="18" charset="0"/>
                <a:cs typeface="Times New Roman" pitchFamily="18" charset="0"/>
              </a:rPr>
              <a:t> KHTN </a:t>
            </a:r>
            <a:r>
              <a:rPr lang="en-US" sz="3600" b="1" dirty="0" err="1">
                <a:solidFill>
                  <a:prstClr val="black"/>
                </a:solidFill>
                <a:latin typeface="Times New Roman" pitchFamily="18" charset="0"/>
                <a:cs typeface="Times New Roman" pitchFamily="18" charset="0"/>
              </a:rPr>
              <a:t>mà</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có</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thể</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áp</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dụng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đối</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với</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các</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môn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học</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khoa</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học</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tự</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nhiên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khác</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như</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Vật</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lí</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Toán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học</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Không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chỉ</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áp</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dụng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với</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khối</a:t>
            </a:r>
            <a:r>
              <a:rPr lang="en-US" sz="3600" b="1" dirty="0">
                <a:solidFill>
                  <a:prstClr val="black"/>
                </a:solidFill>
                <a:latin typeface="Times New Roman" pitchFamily="18" charset="0"/>
                <a:cs typeface="Times New Roman" pitchFamily="18" charset="0"/>
              </a:rPr>
              <a:t> 6 </a:t>
            </a:r>
            <a:r>
              <a:rPr lang="en-US" sz="3600" b="1" dirty="0" err="1">
                <a:solidFill>
                  <a:prstClr val="black"/>
                </a:solidFill>
                <a:latin typeface="Times New Roman" pitchFamily="18" charset="0"/>
                <a:cs typeface="Times New Roman" pitchFamily="18" charset="0"/>
              </a:rPr>
              <a:t>mà</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còn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với</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nhiều</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khố</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khác</a:t>
            </a:r>
            <a:r>
              <a:rPr lang="en-US" sz="36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315930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13883" y="2057400"/>
            <a:ext cx="6539291"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solidFill>
                  <a:srgbClr val="FF0000"/>
                </a:solidFill>
                <a:effectLst>
                  <a:reflection blurRad="12700" stA="50000" endPos="50000" dist="5000" dir="5400000" sy="-100000" rotWithShape="0"/>
                </a:effectLst>
                <a:latin typeface="Times New Roman" pitchFamily="18" charset="0"/>
                <a:cs typeface="Times New Roman" pitchFamily="18" charset="0"/>
              </a:rPr>
              <a:t>Xin </a:t>
            </a:r>
            <a:r>
              <a:rPr lang="en-US" sz="5400" b="1" cap="all" spc="0"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chân</a:t>
            </a:r>
            <a:r>
              <a:rPr lang="en-US" sz="5400" b="1" cap="all" spc="0"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thành</a:t>
            </a:r>
            <a:r>
              <a:rPr lang="en-US" sz="5400" b="1" cap="all" spc="0"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pPr algn="ctr"/>
            <a:r>
              <a:rPr lang="en-US" sz="5400" b="1" cap="all" spc="0"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cảm</a:t>
            </a:r>
            <a:r>
              <a:rPr lang="en-US" sz="5400" b="1" cap="all" spc="0"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5400" b="1" cap="all" spc="0" dirty="0" err="1">
                <a:ln w="0"/>
                <a:solidFill>
                  <a:srgbClr val="FF0000"/>
                </a:solidFill>
                <a:effectLst>
                  <a:reflection blurRad="12700" stA="50000" endPos="50000" dist="5000" dir="5400000" sy="-100000" rotWithShape="0"/>
                </a:effectLst>
                <a:latin typeface="Times New Roman" pitchFamily="18" charset="0"/>
                <a:cs typeface="Times New Roman" pitchFamily="18" charset="0"/>
              </a:rPr>
              <a:t>ơn</a:t>
            </a:r>
            <a:r>
              <a:rPr lang="en-US" sz="5400" b="1" cap="all" spc="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endParaRPr lang="en-US" sz="5400" b="1" cap="all" spc="0"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30422870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3548948E-E4F3-469C-A46A-81599D345409}"/>
              </a:ext>
            </a:extLst>
          </p:cNvPr>
          <p:cNvSpPr txBox="1">
            <a:spLocks noChangeArrowheads="1"/>
          </p:cNvSpPr>
          <p:nvPr/>
        </p:nvSpPr>
        <p:spPr>
          <a:xfrm>
            <a:off x="130390" y="76199"/>
            <a:ext cx="4712782" cy="1000125"/>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latin typeface="Times New Roman" pitchFamily="18" charset="0"/>
                <a:ea typeface="Times New Roman" panose="02020603050405020304" pitchFamily="18" charset="0"/>
                <a:cs typeface="Times New Roman" pitchFamily="18" charset="0"/>
              </a:rPr>
              <a:t>1. </a:t>
            </a:r>
            <a:r>
              <a:rPr lang="en-US" sz="4000" b="1" dirty="0" err="1">
                <a:latin typeface="Times New Roman" pitchFamily="18" charset="0"/>
                <a:cs typeface="Times New Roman" pitchFamily="18" charset="0"/>
              </a:rPr>
              <a:t>Tính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cấp</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thiết</a:t>
            </a:r>
            <a:endParaRPr lang="en-US" sz="4000" b="1" dirty="0">
              <a:latin typeface="Times New Roman" pitchFamily="18" charset="0"/>
              <a:cs typeface="Times New Roman" pitchFamily="18" charset="0"/>
            </a:endParaRPr>
          </a:p>
          <a:p>
            <a:endParaRPr lang="en-US" altLang="en-US" sz="3200" b="1" dirty="0">
              <a:solidFill>
                <a:srgbClr val="0000CC"/>
              </a:solidFill>
              <a:latin typeface="Times New Roman" pitchFamily="18" charset="0"/>
              <a:cs typeface="Times New Roman" pitchFamily="18" charset="0"/>
            </a:endParaRPr>
          </a:p>
        </p:txBody>
      </p:sp>
      <p:sp>
        <p:nvSpPr>
          <p:cNvPr id="3" name="Rectangle 2"/>
          <p:cNvSpPr/>
          <p:nvPr/>
        </p:nvSpPr>
        <p:spPr>
          <a:xfrm>
            <a:off x="181190" y="914443"/>
            <a:ext cx="11769510" cy="5570756"/>
          </a:xfrm>
          <a:prstGeom prst="rect">
            <a:avLst/>
          </a:prstGeom>
          <a:solidFill>
            <a:schemeClr val="accent2">
              <a:lumMod val="40000"/>
              <a:lumOff val="60000"/>
            </a:schemeClr>
          </a:solidFill>
        </p:spPr>
        <p:txBody>
          <a:bodyPr wrap="square">
            <a:spAutoFit/>
          </a:bodyPr>
          <a:lstStyle/>
          <a:p>
            <a:r>
              <a:rPr lang="en-US" sz="3200" dirty="0"/>
              <a:t> </a:t>
            </a:r>
            <a:r>
              <a:rPr lang="en-US" sz="3600" b="1" dirty="0" smtClean="0">
                <a:latin typeface="Times New Roman" panose="02020603050405020304" pitchFamily="18" charset="0"/>
                <a:cs typeface="Times New Roman" panose="02020603050405020304" pitchFamily="18" charset="0"/>
              </a:rPr>
              <a:t>* Theo </a:t>
            </a:r>
            <a:r>
              <a:rPr lang="en-US" sz="3600" b="1" dirty="0" err="1">
                <a:latin typeface="Times New Roman" panose="02020603050405020304" pitchFamily="18" charset="0"/>
                <a:cs typeface="Times New Roman" panose="02020603050405020304" pitchFamily="18" charset="0"/>
              </a:rPr>
              <a:t>lộ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chương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sách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khoa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bắt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đầu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triển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2021-2022 </a:t>
            </a:r>
            <a:r>
              <a:rPr lang="en-US" sz="3600" b="1" dirty="0" err="1">
                <a:latin typeface="Times New Roman" panose="02020603050405020304" pitchFamily="18" charset="0"/>
                <a:cs typeface="Times New Roman" panose="02020603050405020304" pitchFamily="18" charset="0"/>
              </a:rPr>
              <a:t>đối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lớp</a:t>
            </a:r>
            <a:r>
              <a:rPr lang="en-US" sz="3600" b="1" dirty="0">
                <a:latin typeface="Times New Roman" panose="02020603050405020304" pitchFamily="18" charset="0"/>
                <a:cs typeface="Times New Roman" panose="02020603050405020304" pitchFamily="18" charset="0"/>
              </a:rPr>
              <a:t> 6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tiếp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tục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lớp</a:t>
            </a:r>
            <a:r>
              <a:rPr lang="en-US" sz="3600" b="1" dirty="0">
                <a:latin typeface="Times New Roman" panose="02020603050405020304" pitchFamily="18" charset="0"/>
                <a:cs typeface="Times New Roman" panose="02020603050405020304" pitchFamily="18" charset="0"/>
              </a:rPr>
              <a:t> 7 THCS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2022 -</a:t>
            </a:r>
            <a:r>
              <a:rPr lang="en-US" sz="3600" b="1" dirty="0" smtClean="0">
                <a:latin typeface="Times New Roman" panose="02020603050405020304" pitchFamily="18" charset="0"/>
                <a:cs typeface="Times New Roman" panose="02020603050405020304" pitchFamily="18" charset="0"/>
              </a:rPr>
              <a:t>2023. </a:t>
            </a:r>
            <a:r>
              <a:rPr lang="en-US" sz="3600" b="1" i="1" dirty="0" err="1" smtClean="0">
                <a:solidFill>
                  <a:srgbClr val="FF0000"/>
                </a:solidFill>
                <a:latin typeface="Times New Roman" pitchFamily="18" charset="0"/>
                <a:cs typeface="Times New Roman" pitchFamily="18" charset="0"/>
              </a:rPr>
              <a:t>Và</a:t>
            </a:r>
            <a:r>
              <a:rPr lang="en-US" sz="3600" b="1" i="1" dirty="0" smtClean="0">
                <a:solidFill>
                  <a:srgbClr val="FF0000"/>
                </a:solidFill>
                <a:latin typeface="Times New Roman" pitchFamily="18" charset="0"/>
                <a:cs typeface="Times New Roman" pitchFamily="18" charset="0"/>
              </a:rPr>
              <a:t> </a:t>
            </a:r>
            <a:r>
              <a:rPr lang="nb-NO" sz="3600" b="1" i="1" dirty="0">
                <a:solidFill>
                  <a:srgbClr val="FF0000"/>
                </a:solidFill>
                <a:latin typeface="Times New Roman" panose="02020603050405020304" pitchFamily="18" charset="0"/>
                <a:cs typeface="Times New Roman" panose="02020603050405020304" pitchFamily="18" charset="0"/>
              </a:rPr>
              <a:t>k</a:t>
            </a:r>
            <a:r>
              <a:rPr lang="nb-NO" sz="3600" b="1" i="1" dirty="0" smtClean="0">
                <a:solidFill>
                  <a:srgbClr val="FF0000"/>
                </a:solidFill>
                <a:latin typeface="Times New Roman" panose="02020603050405020304" pitchFamily="18" charset="0"/>
                <a:cs typeface="Times New Roman" panose="02020603050405020304" pitchFamily="18" charset="0"/>
              </a:rPr>
              <a:t>iến thức trình chương trình  </a:t>
            </a:r>
            <a:r>
              <a:rPr lang="nb-NO" sz="3600" b="1" i="1" dirty="0">
                <a:solidFill>
                  <a:srgbClr val="FF0000"/>
                </a:solidFill>
                <a:latin typeface="Times New Roman" panose="02020603050405020304" pitchFamily="18" charset="0"/>
                <a:cs typeface="Times New Roman" panose="02020603050405020304" pitchFamily="18" charset="0"/>
              </a:rPr>
              <a:t>KHTN 6 có rất nhiều ứng dụng trong cuộc sống và có thể tạo ra các sản phẩm phục vụ cho con người như: làm ra nước hàng, thiết kế xe hút đinh, thiết kế tuabin quay bằng nguồn năng lượng tái tạo, làm sữa chua, làm các sản phẩm tái chế từ rác thải được thu gom và phân loại.....</a:t>
            </a:r>
            <a:endParaRPr lang="en-US" sz="3600" b="1" i="1" dirty="0">
              <a:solidFill>
                <a:srgbClr val="FF0000"/>
              </a:solidFill>
              <a:latin typeface="Times New Roman" panose="02020603050405020304" pitchFamily="18" charset="0"/>
              <a:cs typeface="Times New Roman" panose="02020603050405020304" pitchFamily="18" charset="0"/>
            </a:endParaRPr>
          </a:p>
          <a:p>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93927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3548948E-E4F3-469C-A46A-81599D345409}"/>
              </a:ext>
            </a:extLst>
          </p:cNvPr>
          <p:cNvSpPr txBox="1">
            <a:spLocks noChangeArrowheads="1"/>
          </p:cNvSpPr>
          <p:nvPr/>
        </p:nvSpPr>
        <p:spPr>
          <a:xfrm>
            <a:off x="130390" y="76199"/>
            <a:ext cx="4712782" cy="1000125"/>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solidFill>
                  <a:prstClr val="black"/>
                </a:solidFill>
                <a:latin typeface="Times New Roman" pitchFamily="18" charset="0"/>
                <a:ea typeface="Times New Roman" panose="02020603050405020304" pitchFamily="18" charset="0"/>
                <a:cs typeface="Times New Roman" pitchFamily="18" charset="0"/>
              </a:rPr>
              <a:t>1. </a:t>
            </a:r>
            <a:r>
              <a:rPr lang="en-US" sz="4000" b="1" dirty="0" err="1">
                <a:solidFill>
                  <a:prstClr val="black"/>
                </a:solidFill>
                <a:latin typeface="Times New Roman" pitchFamily="18" charset="0"/>
                <a:cs typeface="Times New Roman" pitchFamily="18" charset="0"/>
              </a:rPr>
              <a:t>Tính</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cấp</a:t>
            </a:r>
            <a:r>
              <a:rPr lang="en-US" sz="4000" b="1" dirty="0">
                <a:solidFill>
                  <a:prstClr val="black"/>
                </a:solidFill>
                <a:latin typeface="Times New Roman" pitchFamily="18" charset="0"/>
                <a:cs typeface="Times New Roman" pitchFamily="18" charset="0"/>
              </a:rPr>
              <a:t> </a:t>
            </a:r>
            <a:r>
              <a:rPr lang="en-US" sz="4000" b="1" dirty="0" err="1">
                <a:solidFill>
                  <a:prstClr val="black"/>
                </a:solidFill>
                <a:latin typeface="Times New Roman" pitchFamily="18" charset="0"/>
                <a:cs typeface="Times New Roman" pitchFamily="18" charset="0"/>
              </a:rPr>
              <a:t>thiết</a:t>
            </a:r>
            <a:endParaRPr lang="en-US" sz="4000" b="1" dirty="0">
              <a:solidFill>
                <a:prstClr val="black"/>
              </a:solidFill>
              <a:latin typeface="Times New Roman" pitchFamily="18" charset="0"/>
              <a:cs typeface="Times New Roman" pitchFamily="18" charset="0"/>
            </a:endParaRPr>
          </a:p>
          <a:p>
            <a:endParaRPr lang="en-US" altLang="en-US" sz="3200" b="1" dirty="0">
              <a:solidFill>
                <a:srgbClr val="0000CC"/>
              </a:solidFill>
              <a:latin typeface="Times New Roman" pitchFamily="18" charset="0"/>
              <a:cs typeface="Times New Roman" pitchFamily="18" charset="0"/>
            </a:endParaRPr>
          </a:p>
        </p:txBody>
      </p:sp>
      <p:sp>
        <p:nvSpPr>
          <p:cNvPr id="3" name="Rectangle 2"/>
          <p:cNvSpPr/>
          <p:nvPr/>
        </p:nvSpPr>
        <p:spPr>
          <a:xfrm>
            <a:off x="281774" y="1517947"/>
            <a:ext cx="11769510" cy="3970318"/>
          </a:xfrm>
          <a:prstGeom prst="rect">
            <a:avLst/>
          </a:prstGeom>
          <a:solidFill>
            <a:schemeClr val="accent2">
              <a:lumMod val="40000"/>
              <a:lumOff val="60000"/>
            </a:schemeClr>
          </a:solidFill>
        </p:spPr>
        <p:txBody>
          <a:bodyPr wrap="square">
            <a:spAutoFit/>
          </a:bodyPr>
          <a:lstStyle/>
          <a:p>
            <a:r>
              <a:rPr lang="en-US" sz="3600" b="1" dirty="0" err="1">
                <a:latin typeface="Times New Roman" panose="02020603050405020304" pitchFamily="18" charset="0"/>
                <a:cs typeface="Times New Roman" panose="02020603050405020304" pitchFamily="18" charset="0"/>
              </a:rPr>
              <a:t>Bên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cạnh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2020-2021, </a:t>
            </a:r>
            <a:r>
              <a:rPr lang="en-US" sz="3600" b="1" dirty="0" err="1">
                <a:latin typeface="Times New Roman" panose="02020603050405020304" pitchFamily="18" charset="0"/>
                <a:cs typeface="Times New Roman" panose="02020603050405020304" pitchFamily="18" charset="0"/>
              </a:rPr>
              <a:t>Bộ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ban </a:t>
            </a:r>
            <a:r>
              <a:rPr lang="en-US" sz="3600" b="1" dirty="0" err="1">
                <a:latin typeface="Times New Roman" panose="02020603050405020304" pitchFamily="18" charset="0"/>
                <a:cs typeface="Times New Roman" panose="02020603050405020304" pitchFamily="18" charset="0"/>
              </a:rPr>
              <a:t>hành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bản</a:t>
            </a:r>
            <a:r>
              <a:rPr lang="en-US" sz="3600" b="1" dirty="0">
                <a:latin typeface="Times New Roman" panose="02020603050405020304" pitchFamily="18" charset="0"/>
                <a:cs typeface="Times New Roman" panose="02020603050405020304" pitchFamily="18" charset="0"/>
              </a:rPr>
              <a:t> 3089/BGD-ĐT </a:t>
            </a:r>
            <a:r>
              <a:rPr lang="en-US" sz="3600" b="1" dirty="0" err="1">
                <a:latin typeface="Times New Roman" panose="02020603050405020304" pitchFamily="18" charset="0"/>
                <a:cs typeface="Times New Roman" panose="02020603050405020304" pitchFamily="18" charset="0"/>
              </a:rPr>
              <a:t>ngày</a:t>
            </a:r>
            <a:r>
              <a:rPr lang="en-US" sz="3600" b="1" dirty="0">
                <a:latin typeface="Times New Roman" panose="02020603050405020304" pitchFamily="18" charset="0"/>
                <a:cs typeface="Times New Roman" panose="02020603050405020304" pitchFamily="18" charset="0"/>
              </a:rPr>
              <a:t> 14/8/2020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việc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triển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khoa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Kỹ</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Toán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(STEM)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triển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dưới</a:t>
            </a:r>
            <a:r>
              <a:rPr lang="en-US" sz="3600" b="1" dirty="0">
                <a:latin typeface="Times New Roman" panose="02020603050405020304" pitchFamily="18" charset="0"/>
                <a:cs typeface="Times New Roman" panose="02020603050405020304" pitchFamily="18" charset="0"/>
              </a:rPr>
              <a:t> 3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thức</a:t>
            </a:r>
            <a:r>
              <a:rPr lang="en-US" sz="3600" b="1" dirty="0">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(1) </a:t>
            </a:r>
            <a:r>
              <a:rPr lang="en-US" sz="3600" b="1" i="1" dirty="0" err="1">
                <a:solidFill>
                  <a:srgbClr val="FF0000"/>
                </a:solidFill>
                <a:latin typeface="Times New Roman" panose="02020603050405020304" pitchFamily="18" charset="0"/>
                <a:cs typeface="Times New Roman" panose="02020603050405020304" pitchFamily="18" charset="0"/>
              </a:rPr>
              <a:t>Dạy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các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môn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Khoa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học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theo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bài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học</a:t>
            </a:r>
            <a:r>
              <a:rPr lang="en-US" sz="3600" b="1" i="1" dirty="0">
                <a:solidFill>
                  <a:srgbClr val="FF0000"/>
                </a:solidFill>
                <a:latin typeface="Times New Roman" panose="02020603050405020304" pitchFamily="18" charset="0"/>
                <a:cs typeface="Times New Roman" panose="02020603050405020304" pitchFamily="18" charset="0"/>
              </a:rPr>
              <a:t> STEM</a:t>
            </a:r>
            <a:r>
              <a:rPr lang="en-US" sz="3600" b="1" i="1" dirty="0">
                <a:latin typeface="Times New Roman" panose="02020603050405020304" pitchFamily="18" charset="0"/>
                <a:cs typeface="Times New Roman" panose="02020603050405020304" pitchFamily="18" charset="0"/>
              </a:rPr>
              <a:t>;</a:t>
            </a:r>
            <a:r>
              <a:rPr lang="en-US" sz="3600" b="1" dirty="0">
                <a:latin typeface="Times New Roman" panose="02020603050405020304" pitchFamily="18" charset="0"/>
                <a:cs typeface="Times New Roman" panose="02020603050405020304" pitchFamily="18" charset="0"/>
              </a:rPr>
              <a:t> (2)</a:t>
            </a:r>
            <a:r>
              <a:rPr lang="en-US" sz="3600" b="1" dirty="0" err="1">
                <a:latin typeface="Times New Roman" panose="02020603050405020304" pitchFamily="18" charset="0"/>
                <a:cs typeface="Times New Roman" panose="02020603050405020304" pitchFamily="18" charset="0"/>
              </a:rPr>
              <a:t>Tổ</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nghiệm</a:t>
            </a:r>
            <a:r>
              <a:rPr lang="en-US" sz="3600" b="1" dirty="0">
                <a:latin typeface="Times New Roman" panose="02020603050405020304" pitchFamily="18" charset="0"/>
                <a:cs typeface="Times New Roman" panose="02020603050405020304" pitchFamily="18" charset="0"/>
              </a:rPr>
              <a:t> STEM; (3)</a:t>
            </a:r>
            <a:r>
              <a:rPr lang="en-US" sz="3600" b="1" dirty="0" err="1">
                <a:latin typeface="Times New Roman" panose="02020603050405020304" pitchFamily="18" charset="0"/>
                <a:cs typeface="Times New Roman" panose="02020603050405020304" pitchFamily="18" charset="0"/>
              </a:rPr>
              <a:t>Tổ</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cứu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Khoa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kỹ</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thuật</a:t>
            </a:r>
            <a:r>
              <a:rPr lang="en-US" sz="3600" b="1" dirty="0">
                <a:latin typeface="Times New Roman" panose="02020603050405020304" pitchFamily="18" charset="0"/>
                <a:cs typeface="Times New Roman" panose="02020603050405020304" pitchFamily="18" charset="0"/>
              </a:rPr>
              <a:t>. </a:t>
            </a:r>
            <a:endParaRPr lang="en-US" sz="36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79782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4"/>
          <p:cNvGrpSpPr>
            <a:grpSpLocks/>
          </p:cNvGrpSpPr>
          <p:nvPr/>
        </p:nvGrpSpPr>
        <p:grpSpPr bwMode="auto">
          <a:xfrm>
            <a:off x="1524000" y="76201"/>
            <a:ext cx="838200" cy="695325"/>
            <a:chOff x="2350" y="1008"/>
            <a:chExt cx="1826" cy="534"/>
          </a:xfrm>
        </p:grpSpPr>
        <p:pic>
          <p:nvPicPr>
            <p:cNvPr id="3095" name="Picture 1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1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17"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18"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0988" y="793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6105526"/>
            <a:ext cx="9067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008059" y="407392"/>
            <a:ext cx="8572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Box 19"/>
          <p:cNvSpPr txBox="1">
            <a:spLocks noChangeArrowheads="1"/>
          </p:cNvSpPr>
          <p:nvPr/>
        </p:nvSpPr>
        <p:spPr bwMode="auto">
          <a:xfrm>
            <a:off x="2532064" y="795338"/>
            <a:ext cx="83645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solidFill>
                  <a:srgbClr val="0000FF"/>
                </a:solidFill>
                <a:cs typeface="Times New Roman" panose="02020603050405020304" pitchFamily="18" charset="0"/>
              </a:rPr>
              <a:t>TR</a:t>
            </a:r>
            <a:r>
              <a:rPr lang="vi-VN" altLang="en-US" b="1" dirty="0">
                <a:solidFill>
                  <a:srgbClr val="0000FF"/>
                </a:solidFill>
                <a:cs typeface="Times New Roman" panose="02020603050405020304" pitchFamily="18" charset="0"/>
              </a:rPr>
              <a:t>ƯỜN</a:t>
            </a:r>
            <a:r>
              <a:rPr lang="en-US" altLang="en-US" b="1" dirty="0">
                <a:solidFill>
                  <a:srgbClr val="0000FF"/>
                </a:solidFill>
                <a:cs typeface="Times New Roman" panose="02020603050405020304" pitchFamily="18" charset="0"/>
              </a:rPr>
              <a:t>G THCS QUANG TRUNG</a:t>
            </a:r>
          </a:p>
          <a:p>
            <a:pPr algn="ctr">
              <a:spcBef>
                <a:spcPct val="0"/>
              </a:spcBef>
              <a:buFontTx/>
              <a:buNone/>
            </a:pPr>
            <a:endParaRPr lang="en-US" altLang="en-US" b="1" i="1" dirty="0">
              <a:solidFill>
                <a:srgbClr val="0000FF"/>
              </a:solidFill>
              <a:latin typeface=".VnArialH"/>
            </a:endParaRPr>
          </a:p>
        </p:txBody>
      </p:sp>
      <p:sp>
        <p:nvSpPr>
          <p:cNvPr id="3080" name="Line 26"/>
          <p:cNvSpPr>
            <a:spLocks noChangeShapeType="1"/>
          </p:cNvSpPr>
          <p:nvPr/>
        </p:nvSpPr>
        <p:spPr bwMode="auto">
          <a:xfrm>
            <a:off x="3870325" y="1371600"/>
            <a:ext cx="55260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nchorCtr="1"/>
          <a:lstStyle/>
          <a:p>
            <a:endParaRPr lang="en-GB" dirty="0">
              <a:solidFill>
                <a:prstClr val="black"/>
              </a:solidFill>
            </a:endParaRPr>
          </a:p>
        </p:txBody>
      </p:sp>
      <p:grpSp>
        <p:nvGrpSpPr>
          <p:cNvPr id="3082" name="Group 14"/>
          <p:cNvGrpSpPr>
            <a:grpSpLocks/>
          </p:cNvGrpSpPr>
          <p:nvPr/>
        </p:nvGrpSpPr>
        <p:grpSpPr bwMode="auto">
          <a:xfrm>
            <a:off x="1624013" y="3412156"/>
            <a:ext cx="7772400" cy="695325"/>
            <a:chOff x="2350" y="1008"/>
            <a:chExt cx="1826" cy="534"/>
          </a:xfrm>
        </p:grpSpPr>
        <p:pic>
          <p:nvPicPr>
            <p:cNvPr id="3091" name="Picture 1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16"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7"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8"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83" name="Group 14"/>
          <p:cNvGrpSpPr>
            <a:grpSpLocks/>
          </p:cNvGrpSpPr>
          <p:nvPr/>
        </p:nvGrpSpPr>
        <p:grpSpPr bwMode="auto">
          <a:xfrm>
            <a:off x="2229986" y="4565048"/>
            <a:ext cx="7772400" cy="754062"/>
            <a:chOff x="2350" y="1008"/>
            <a:chExt cx="1826" cy="534"/>
          </a:xfrm>
        </p:grpSpPr>
        <p:pic>
          <p:nvPicPr>
            <p:cNvPr id="3088" name="Picture 15"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7"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8" descr="SPARK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84" name="Picture 13" descr="Fireworks-0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152015" y="-80962"/>
            <a:ext cx="162718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3" descr="Fireworks-0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980489" y="4741864"/>
            <a:ext cx="162718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3" descr="Fireworks-0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106739" y="-106363"/>
            <a:ext cx="1627187" cy="170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3" descr="Fireworks-0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009775" y="4237039"/>
            <a:ext cx="162718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8"/>
          <p:cNvSpPr txBox="1">
            <a:spLocks noChangeArrowheads="1"/>
          </p:cNvSpPr>
          <p:nvPr/>
        </p:nvSpPr>
        <p:spPr bwMode="auto">
          <a:xfrm>
            <a:off x="1175282" y="2410429"/>
            <a:ext cx="962464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US" sz="3600" b="1" i="1" dirty="0" err="1">
                <a:solidFill>
                  <a:srgbClr val="FF0000"/>
                </a:solidFill>
                <a:latin typeface="Times New Roman" panose="02020603050405020304" pitchFamily="18" charset="0"/>
                <a:cs typeface="Times New Roman" panose="02020603050405020304" pitchFamily="18" charset="0"/>
              </a:rPr>
              <a:t>Dạy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học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Khoa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học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tự</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nhiên</a:t>
            </a:r>
            <a:r>
              <a:rPr lang="en-US" sz="3600" b="1" i="1" dirty="0">
                <a:solidFill>
                  <a:srgbClr val="FF0000"/>
                </a:solidFill>
                <a:latin typeface="Times New Roman" panose="02020603050405020304" pitchFamily="18" charset="0"/>
                <a:cs typeface="Times New Roman" panose="02020603050405020304" pitchFamily="18" charset="0"/>
              </a:rPr>
              <a:t>  6 </a:t>
            </a:r>
            <a:r>
              <a:rPr lang="en-US" sz="3600" b="1" i="1" dirty="0" err="1">
                <a:solidFill>
                  <a:srgbClr val="FF0000"/>
                </a:solidFill>
                <a:latin typeface="Times New Roman" panose="02020603050405020304" pitchFamily="18" charset="0"/>
                <a:cs typeface="Times New Roman" panose="02020603050405020304" pitchFamily="18" charset="0"/>
              </a:rPr>
              <a:t>theo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định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hướng</a:t>
            </a:r>
            <a:r>
              <a:rPr lang="en-US" sz="3600" b="1" i="1" dirty="0">
                <a:solidFill>
                  <a:srgbClr val="FF0000"/>
                </a:solidFill>
                <a:latin typeface="Times New Roman" panose="02020603050405020304" pitchFamily="18" charset="0"/>
                <a:cs typeface="Times New Roman" panose="02020603050405020304" pitchFamily="18" charset="0"/>
              </a:rPr>
              <a:t> STEM </a:t>
            </a:r>
            <a:r>
              <a:rPr lang="en-US" sz="3600" b="1" i="1" dirty="0" err="1" smtClean="0">
                <a:solidFill>
                  <a:srgbClr val="FF0000"/>
                </a:solidFill>
                <a:latin typeface="Times New Roman" panose="02020603050405020304" pitchFamily="18" charset="0"/>
                <a:cs typeface="Times New Roman" panose="02020603050405020304" pitchFamily="18" charset="0"/>
              </a:rPr>
              <a:t>nhằm</a:t>
            </a:r>
            <a:r>
              <a:rPr lang="en-US" sz="3600" b="1" i="1" dirty="0" smtClean="0">
                <a:solidFill>
                  <a:srgbClr val="FF0000"/>
                </a:solidFill>
                <a:latin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cs typeface="Times New Roman" panose="02020603050405020304" pitchFamily="18" charset="0"/>
              </a:rPr>
              <a:t>phát</a:t>
            </a:r>
            <a:r>
              <a:rPr lang="en-US" sz="3600" b="1" i="1" dirty="0" smtClean="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triển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năng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lực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học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sinh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tạo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sản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phẩm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smtClean="0">
                <a:solidFill>
                  <a:srgbClr val="FF0000"/>
                </a:solidFill>
                <a:latin typeface="Times New Roman" panose="02020603050405020304" pitchFamily="18" charset="0"/>
                <a:cs typeface="Times New Roman" panose="02020603050405020304" pitchFamily="18" charset="0"/>
              </a:rPr>
              <a:t>ứng</a:t>
            </a:r>
            <a:r>
              <a:rPr lang="en-US" sz="3600" b="1" i="1" dirty="0" smtClean="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dụng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vào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cuộc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sống</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14794767"/>
      </p:ext>
    </p:extLst>
  </p:cSld>
  <p:clrMapOvr>
    <a:masterClrMapping/>
  </p:clrMapOvr>
  <mc:AlternateContent xmlns:mc="http://schemas.openxmlformats.org/markup-compatibility/2006" xmlns:p14="http://schemas.microsoft.com/office/powerpoint/2010/main">
    <mc:Choice Requires="p14">
      <p:transition spd="slow" p14:dur="2000" advTm="17610"/>
    </mc:Choice>
    <mc:Fallback xmlns="">
      <p:transition spd="slow" advTm="1761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Hình chữ nhật 37">
            <a:extLst>
              <a:ext uri="{FF2B5EF4-FFF2-40B4-BE49-F238E27FC236}">
                <a16:creationId xmlns:a16="http://schemas.microsoft.com/office/drawing/2014/main" xmlns="" id="{190CE077-7267-4F97-845F-B6841B8B09E9}"/>
              </a:ext>
            </a:extLst>
          </p:cNvPr>
          <p:cNvSpPr/>
          <p:nvPr/>
        </p:nvSpPr>
        <p:spPr>
          <a:xfrm>
            <a:off x="1453707" y="1004470"/>
            <a:ext cx="784860" cy="101661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40" name="Hình chữ nhật 39">
            <a:extLst>
              <a:ext uri="{FF2B5EF4-FFF2-40B4-BE49-F238E27FC236}">
                <a16:creationId xmlns:a16="http://schemas.microsoft.com/office/drawing/2014/main" xmlns="" id="{D067E59D-A33E-4A42-A070-B073132E3EA6}"/>
              </a:ext>
            </a:extLst>
          </p:cNvPr>
          <p:cNvSpPr/>
          <p:nvPr/>
        </p:nvSpPr>
        <p:spPr>
          <a:xfrm>
            <a:off x="10377461" y="2272785"/>
            <a:ext cx="784860" cy="1040457"/>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36" name="Hình chữ nhật 35">
            <a:extLst>
              <a:ext uri="{FF2B5EF4-FFF2-40B4-BE49-F238E27FC236}">
                <a16:creationId xmlns:a16="http://schemas.microsoft.com/office/drawing/2014/main" xmlns="" id="{9DF98871-40BC-4166-94AE-8C9FFD3CC43B}"/>
              </a:ext>
            </a:extLst>
          </p:cNvPr>
          <p:cNvSpPr/>
          <p:nvPr/>
        </p:nvSpPr>
        <p:spPr>
          <a:xfrm>
            <a:off x="1752498" y="3825513"/>
            <a:ext cx="3520213" cy="98207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33" name="Hình chữ nhật 32">
            <a:extLst>
              <a:ext uri="{FF2B5EF4-FFF2-40B4-BE49-F238E27FC236}">
                <a16:creationId xmlns:a16="http://schemas.microsoft.com/office/drawing/2014/main" xmlns="" id="{76F1A55D-7DEA-4067-A554-807655DC2405}"/>
              </a:ext>
            </a:extLst>
          </p:cNvPr>
          <p:cNvSpPr/>
          <p:nvPr/>
        </p:nvSpPr>
        <p:spPr>
          <a:xfrm>
            <a:off x="10423906" y="5495830"/>
            <a:ext cx="784860" cy="10317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4" name="Hình tự do: Hình 13">
            <a:extLst>
              <a:ext uri="{FF2B5EF4-FFF2-40B4-BE49-F238E27FC236}">
                <a16:creationId xmlns:a16="http://schemas.microsoft.com/office/drawing/2014/main" xmlns="" id="{D8B54B94-AA17-46ED-A4FF-D07A65FD328D}"/>
              </a:ext>
            </a:extLst>
          </p:cNvPr>
          <p:cNvSpPr/>
          <p:nvPr/>
        </p:nvSpPr>
        <p:spPr>
          <a:xfrm>
            <a:off x="5227320" y="1897380"/>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3" name="Hình tự do: Hình 12">
            <a:extLst>
              <a:ext uri="{FF2B5EF4-FFF2-40B4-BE49-F238E27FC236}">
                <a16:creationId xmlns:a16="http://schemas.microsoft.com/office/drawing/2014/main" xmlns="" id="{B8CACF6F-ACF1-433D-A25C-0BA333029B64}"/>
              </a:ext>
            </a:extLst>
          </p:cNvPr>
          <p:cNvSpPr/>
          <p:nvPr/>
        </p:nvSpPr>
        <p:spPr>
          <a:xfrm>
            <a:off x="5227320" y="4960619"/>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5" name="Hình tự do: Hình 14">
            <a:extLst>
              <a:ext uri="{FF2B5EF4-FFF2-40B4-BE49-F238E27FC236}">
                <a16:creationId xmlns:a16="http://schemas.microsoft.com/office/drawing/2014/main" xmlns="" id="{0BBF0719-F345-4A5A-8581-5B3B96D3963F}"/>
              </a:ext>
            </a:extLst>
          </p:cNvPr>
          <p:cNvSpPr/>
          <p:nvPr/>
        </p:nvSpPr>
        <p:spPr>
          <a:xfrm flipH="1">
            <a:off x="6096001" y="365761"/>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6" name="Hình tự do: Hình 15">
            <a:extLst>
              <a:ext uri="{FF2B5EF4-FFF2-40B4-BE49-F238E27FC236}">
                <a16:creationId xmlns:a16="http://schemas.microsoft.com/office/drawing/2014/main" xmlns="" id="{7A13F0B2-1E71-4B36-A7F9-84CFF785E03F}"/>
              </a:ext>
            </a:extLst>
          </p:cNvPr>
          <p:cNvSpPr/>
          <p:nvPr/>
        </p:nvSpPr>
        <p:spPr>
          <a:xfrm flipH="1">
            <a:off x="6096001" y="3429000"/>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20" name="Hình Bầu dục 19">
            <a:extLst>
              <a:ext uri="{FF2B5EF4-FFF2-40B4-BE49-F238E27FC236}">
                <a16:creationId xmlns:a16="http://schemas.microsoft.com/office/drawing/2014/main" xmlns="" id="{94A6969B-03CB-4FD0-84BA-CD93FEE2A4E2}"/>
              </a:ext>
            </a:extLst>
          </p:cNvPr>
          <p:cNvSpPr/>
          <p:nvPr/>
        </p:nvSpPr>
        <p:spPr>
          <a:xfrm flipH="1">
            <a:off x="1668306" y="676296"/>
            <a:ext cx="1371600" cy="1371600"/>
          </a:xfrm>
          <a:prstGeom prst="ellipse">
            <a:avLst/>
          </a:prstGeom>
          <a:solidFill>
            <a:srgbClr val="33CC33"/>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8" name="Hình Bầu dục 17">
            <a:extLst>
              <a:ext uri="{FF2B5EF4-FFF2-40B4-BE49-F238E27FC236}">
                <a16:creationId xmlns:a16="http://schemas.microsoft.com/office/drawing/2014/main" xmlns="" id="{7C5CF3FC-38B2-4C72-B4D8-DF845A0F7806}"/>
              </a:ext>
            </a:extLst>
          </p:cNvPr>
          <p:cNvSpPr/>
          <p:nvPr/>
        </p:nvSpPr>
        <p:spPr>
          <a:xfrm>
            <a:off x="8760089" y="2114827"/>
            <a:ext cx="1550862" cy="1371600"/>
          </a:xfrm>
          <a:prstGeom prst="ellipse">
            <a:avLst/>
          </a:prstGeom>
          <a:solidFill>
            <a:srgbClr val="7030A0"/>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9" name="Hình Bầu dục 18">
            <a:extLst>
              <a:ext uri="{FF2B5EF4-FFF2-40B4-BE49-F238E27FC236}">
                <a16:creationId xmlns:a16="http://schemas.microsoft.com/office/drawing/2014/main" xmlns="" id="{4C310F2D-6FBA-4CA8-8124-FE07D1970B80}"/>
              </a:ext>
            </a:extLst>
          </p:cNvPr>
          <p:cNvSpPr/>
          <p:nvPr/>
        </p:nvSpPr>
        <p:spPr>
          <a:xfrm flipH="1">
            <a:off x="2123372" y="3542847"/>
            <a:ext cx="1371600" cy="1371600"/>
          </a:xfrm>
          <a:prstGeom prst="ellipse">
            <a:avLst/>
          </a:prstGeom>
          <a:solidFill>
            <a:schemeClr val="accent1"/>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grpSp>
        <p:nvGrpSpPr>
          <p:cNvPr id="23" name="Nhóm 22">
            <a:extLst>
              <a:ext uri="{FF2B5EF4-FFF2-40B4-BE49-F238E27FC236}">
                <a16:creationId xmlns:a16="http://schemas.microsoft.com/office/drawing/2014/main" xmlns="" id="{730D8E9A-AE40-4C10-B625-96D5893E9A08}"/>
              </a:ext>
            </a:extLst>
          </p:cNvPr>
          <p:cNvGrpSpPr/>
          <p:nvPr/>
        </p:nvGrpSpPr>
        <p:grpSpPr>
          <a:xfrm>
            <a:off x="10518005" y="5196101"/>
            <a:ext cx="472441" cy="1592580"/>
            <a:chOff x="7345680" y="5105400"/>
            <a:chExt cx="472440" cy="1592580"/>
          </a:xfrm>
          <a:solidFill>
            <a:schemeClr val="bg2">
              <a:lumMod val="50000"/>
            </a:schemeClr>
          </a:solidFill>
        </p:grpSpPr>
        <p:sp>
          <p:nvSpPr>
            <p:cNvPr id="21" name="Hình chữ nhật 20">
              <a:extLst>
                <a:ext uri="{FF2B5EF4-FFF2-40B4-BE49-F238E27FC236}">
                  <a16:creationId xmlns:a16="http://schemas.microsoft.com/office/drawing/2014/main" xmlns="" id="{9F6296F4-DB5A-4744-BA1C-6CC3F0E022E8}"/>
                </a:ext>
              </a:extLst>
            </p:cNvPr>
            <p:cNvSpPr/>
            <p:nvPr/>
          </p:nvSpPr>
          <p:spPr>
            <a:xfrm>
              <a:off x="7345680" y="5326380"/>
              <a:ext cx="213360" cy="1234440"/>
            </a:xfrm>
            <a:prstGeom prst="rect">
              <a:avLst/>
            </a:prstGeom>
            <a:grpFill/>
            <a:ln>
              <a:noFill/>
            </a:ln>
            <a:effectLst>
              <a:outerShdw blurRad="762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22" name="Hình chữ nhật 21">
              <a:extLst>
                <a:ext uri="{FF2B5EF4-FFF2-40B4-BE49-F238E27FC236}">
                  <a16:creationId xmlns:a16="http://schemas.microsoft.com/office/drawing/2014/main" xmlns="" id="{1C63D164-B934-487B-88A1-86133AC67702}"/>
                </a:ext>
              </a:extLst>
            </p:cNvPr>
            <p:cNvSpPr/>
            <p:nvPr/>
          </p:nvSpPr>
          <p:spPr>
            <a:xfrm>
              <a:off x="7345680" y="51054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grpSp>
      <p:grpSp>
        <p:nvGrpSpPr>
          <p:cNvPr id="24" name="Nhóm 23">
            <a:extLst>
              <a:ext uri="{FF2B5EF4-FFF2-40B4-BE49-F238E27FC236}">
                <a16:creationId xmlns:a16="http://schemas.microsoft.com/office/drawing/2014/main" xmlns="" id="{B1AE9BC1-E1C4-42F9-9278-366CC952EB92}"/>
              </a:ext>
            </a:extLst>
          </p:cNvPr>
          <p:cNvGrpSpPr/>
          <p:nvPr/>
        </p:nvGrpSpPr>
        <p:grpSpPr>
          <a:xfrm>
            <a:off x="10164043" y="1967304"/>
            <a:ext cx="788561" cy="1592580"/>
            <a:chOff x="7345680" y="5105400"/>
            <a:chExt cx="428866" cy="1592580"/>
          </a:xfrm>
          <a:solidFill>
            <a:schemeClr val="bg2">
              <a:lumMod val="50000"/>
            </a:schemeClr>
          </a:solidFill>
        </p:grpSpPr>
        <p:sp>
          <p:nvSpPr>
            <p:cNvPr id="25" name="Hình chữ nhật 24">
              <a:extLst>
                <a:ext uri="{FF2B5EF4-FFF2-40B4-BE49-F238E27FC236}">
                  <a16:creationId xmlns:a16="http://schemas.microsoft.com/office/drawing/2014/main" xmlns="" id="{8194BC9A-A3BE-4247-B400-01786325391B}"/>
                </a:ext>
              </a:extLst>
            </p:cNvPr>
            <p:cNvSpPr/>
            <p:nvPr/>
          </p:nvSpPr>
          <p:spPr>
            <a:xfrm>
              <a:off x="7345680" y="5326380"/>
              <a:ext cx="213360" cy="1234440"/>
            </a:xfrm>
            <a:prstGeom prst="rect">
              <a:avLst/>
            </a:prstGeom>
            <a:grpFill/>
            <a:ln>
              <a:noFill/>
            </a:ln>
            <a:effectLst>
              <a:outerShdw blurRad="76200" dist="762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26" name="Hình chữ nhật 25">
              <a:extLst>
                <a:ext uri="{FF2B5EF4-FFF2-40B4-BE49-F238E27FC236}">
                  <a16:creationId xmlns:a16="http://schemas.microsoft.com/office/drawing/2014/main" xmlns="" id="{E727FFF3-982A-4401-A5AF-653CB27009E0}"/>
                </a:ext>
              </a:extLst>
            </p:cNvPr>
            <p:cNvSpPr/>
            <p:nvPr/>
          </p:nvSpPr>
          <p:spPr>
            <a:xfrm>
              <a:off x="7351461" y="5105400"/>
              <a:ext cx="423085"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grpSp>
      <p:grpSp>
        <p:nvGrpSpPr>
          <p:cNvPr id="27" name="Nhóm 26">
            <a:extLst>
              <a:ext uri="{FF2B5EF4-FFF2-40B4-BE49-F238E27FC236}">
                <a16:creationId xmlns:a16="http://schemas.microsoft.com/office/drawing/2014/main" xmlns="" id="{24C2B28C-8917-4E0E-8C2B-460F3BD0AEA0}"/>
              </a:ext>
            </a:extLst>
          </p:cNvPr>
          <p:cNvGrpSpPr/>
          <p:nvPr/>
        </p:nvGrpSpPr>
        <p:grpSpPr>
          <a:xfrm>
            <a:off x="1838551" y="3524915"/>
            <a:ext cx="472441" cy="1592580"/>
            <a:chOff x="7093267" y="5044440"/>
            <a:chExt cx="472440" cy="1592580"/>
          </a:xfrm>
          <a:solidFill>
            <a:schemeClr val="bg2">
              <a:lumMod val="50000"/>
            </a:schemeClr>
          </a:solidFill>
        </p:grpSpPr>
        <p:sp>
          <p:nvSpPr>
            <p:cNvPr id="28" name="Hình chữ nhật 27">
              <a:extLst>
                <a:ext uri="{FF2B5EF4-FFF2-40B4-BE49-F238E27FC236}">
                  <a16:creationId xmlns:a16="http://schemas.microsoft.com/office/drawing/2014/main" xmlns="" id="{D5A3438B-11E1-4C27-80F6-BCA4EF27CEFF}"/>
                </a:ext>
              </a:extLst>
            </p:cNvPr>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29" name="Hình chữ nhật 28">
              <a:extLst>
                <a:ext uri="{FF2B5EF4-FFF2-40B4-BE49-F238E27FC236}">
                  <a16:creationId xmlns:a16="http://schemas.microsoft.com/office/drawing/2014/main" xmlns="" id="{EE0F7157-9F77-4B94-BED9-E40BBCA6B50A}"/>
                </a:ext>
              </a:extLst>
            </p:cNvPr>
            <p:cNvSpPr/>
            <p:nvPr/>
          </p:nvSpPr>
          <p:spPr>
            <a:xfrm>
              <a:off x="7093267" y="504444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grpSp>
      <p:grpSp>
        <p:nvGrpSpPr>
          <p:cNvPr id="30" name="Nhóm 29">
            <a:extLst>
              <a:ext uri="{FF2B5EF4-FFF2-40B4-BE49-F238E27FC236}">
                <a16:creationId xmlns:a16="http://schemas.microsoft.com/office/drawing/2014/main" xmlns="" id="{70572F65-3B54-434A-AA67-698275169C28}"/>
              </a:ext>
            </a:extLst>
          </p:cNvPr>
          <p:cNvGrpSpPr/>
          <p:nvPr/>
        </p:nvGrpSpPr>
        <p:grpSpPr>
          <a:xfrm>
            <a:off x="1519802" y="727683"/>
            <a:ext cx="477204" cy="1592580"/>
            <a:chOff x="7081837" y="5067300"/>
            <a:chExt cx="477203" cy="1592580"/>
          </a:xfrm>
          <a:solidFill>
            <a:schemeClr val="bg2">
              <a:lumMod val="50000"/>
            </a:schemeClr>
          </a:solidFill>
        </p:grpSpPr>
        <p:sp>
          <p:nvSpPr>
            <p:cNvPr id="31" name="Hình chữ nhật 30">
              <a:extLst>
                <a:ext uri="{FF2B5EF4-FFF2-40B4-BE49-F238E27FC236}">
                  <a16:creationId xmlns:a16="http://schemas.microsoft.com/office/drawing/2014/main" xmlns="" id="{11479D3D-72C6-48E4-A88D-9CDCB896DA74}"/>
                </a:ext>
              </a:extLst>
            </p:cNvPr>
            <p:cNvSpPr/>
            <p:nvPr/>
          </p:nvSpPr>
          <p:spPr>
            <a:xfrm>
              <a:off x="7345680" y="5326380"/>
              <a:ext cx="213360" cy="1234440"/>
            </a:xfrm>
            <a:prstGeom prst="rect">
              <a:avLst/>
            </a:prstGeom>
            <a:grpFill/>
            <a:ln>
              <a:noFill/>
            </a:ln>
            <a:effectLst>
              <a:outerShdw blurRad="76200" dist="76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32" name="Hình chữ nhật 31">
              <a:extLst>
                <a:ext uri="{FF2B5EF4-FFF2-40B4-BE49-F238E27FC236}">
                  <a16:creationId xmlns:a16="http://schemas.microsoft.com/office/drawing/2014/main" xmlns="" id="{5186CBA8-6E95-4519-9636-A61CC23326E2}"/>
                </a:ext>
              </a:extLst>
            </p:cNvPr>
            <p:cNvSpPr/>
            <p:nvPr/>
          </p:nvSpPr>
          <p:spPr>
            <a:xfrm>
              <a:off x="7081837" y="5067300"/>
              <a:ext cx="472440" cy="1592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grpSp>
      <p:sp>
        <p:nvSpPr>
          <p:cNvPr id="17" name="Hình Bầu dục 16">
            <a:extLst>
              <a:ext uri="{FF2B5EF4-FFF2-40B4-BE49-F238E27FC236}">
                <a16:creationId xmlns:a16="http://schemas.microsoft.com/office/drawing/2014/main" xmlns="" id="{A23D7670-3702-4AEC-9E44-78D4506481B3}"/>
              </a:ext>
            </a:extLst>
          </p:cNvPr>
          <p:cNvSpPr/>
          <p:nvPr/>
        </p:nvSpPr>
        <p:spPr>
          <a:xfrm>
            <a:off x="9340043" y="5219417"/>
            <a:ext cx="1371600" cy="1371600"/>
          </a:xfrm>
          <a:prstGeom prst="ellipse">
            <a:avLst/>
          </a:prstGeom>
          <a:solidFill>
            <a:srgbClr val="FFC000"/>
          </a:solidFill>
          <a:ln>
            <a:noFill/>
          </a:ln>
          <a:effectLst>
            <a:innerShdw blurRad="63500" dist="139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42" name="Hộp Văn bản 41">
            <a:extLst>
              <a:ext uri="{FF2B5EF4-FFF2-40B4-BE49-F238E27FC236}">
                <a16:creationId xmlns:a16="http://schemas.microsoft.com/office/drawing/2014/main" xmlns="" id="{534FC1C8-5298-42C1-B989-6566A27E7CD1}"/>
              </a:ext>
            </a:extLst>
          </p:cNvPr>
          <p:cNvSpPr txBox="1"/>
          <p:nvPr/>
        </p:nvSpPr>
        <p:spPr>
          <a:xfrm>
            <a:off x="11046195" y="5219417"/>
            <a:ext cx="1638302" cy="1200329"/>
          </a:xfrm>
          <a:prstGeom prst="rect">
            <a:avLst/>
          </a:prstGeom>
          <a:noFill/>
        </p:spPr>
        <p:txBody>
          <a:bodyPr wrap="square" rtlCol="0">
            <a:spAutoFit/>
          </a:bodyPr>
          <a:lstStyle/>
          <a:p>
            <a:r>
              <a:rPr lang="en-BZ" sz="7200" b="1" dirty="0" smtClean="0">
                <a:solidFill>
                  <a:srgbClr val="FFFF00"/>
                </a:solidFill>
                <a:latin typeface="Agency FB" panose="020B0503020202020204" pitchFamily="34" charset="0"/>
              </a:rPr>
              <a:t>04</a:t>
            </a:r>
            <a:endParaRPr lang="en-BZ" sz="7200" b="1" dirty="0">
              <a:solidFill>
                <a:srgbClr val="FFFF00"/>
              </a:solidFill>
              <a:latin typeface="Agency FB" panose="020B0503020202020204" pitchFamily="34" charset="0"/>
            </a:endParaRPr>
          </a:p>
        </p:txBody>
      </p:sp>
      <p:sp>
        <p:nvSpPr>
          <p:cNvPr id="43" name="Hộp Văn bản 42">
            <a:extLst>
              <a:ext uri="{FF2B5EF4-FFF2-40B4-BE49-F238E27FC236}">
                <a16:creationId xmlns:a16="http://schemas.microsoft.com/office/drawing/2014/main" xmlns="" id="{D6695916-5637-470D-9324-8D748BF9360E}"/>
              </a:ext>
            </a:extLst>
          </p:cNvPr>
          <p:cNvSpPr txBox="1"/>
          <p:nvPr/>
        </p:nvSpPr>
        <p:spPr>
          <a:xfrm>
            <a:off x="700651" y="3815612"/>
            <a:ext cx="1638302" cy="1200329"/>
          </a:xfrm>
          <a:prstGeom prst="rect">
            <a:avLst/>
          </a:prstGeom>
          <a:noFill/>
        </p:spPr>
        <p:txBody>
          <a:bodyPr wrap="square" rtlCol="0">
            <a:spAutoFit/>
          </a:bodyPr>
          <a:lstStyle/>
          <a:p>
            <a:r>
              <a:rPr lang="en-BZ" sz="7200" b="1" dirty="0" smtClean="0">
                <a:solidFill>
                  <a:srgbClr val="00B0F0"/>
                </a:solidFill>
                <a:latin typeface="Agency FB" panose="020B0503020202020204" pitchFamily="34" charset="0"/>
              </a:rPr>
              <a:t>03</a:t>
            </a:r>
            <a:endParaRPr lang="en-BZ" sz="7200" b="1" dirty="0">
              <a:solidFill>
                <a:srgbClr val="00B0F0"/>
              </a:solidFill>
              <a:latin typeface="Agency FB" panose="020B0503020202020204" pitchFamily="34" charset="0"/>
            </a:endParaRPr>
          </a:p>
        </p:txBody>
      </p:sp>
      <p:sp>
        <p:nvSpPr>
          <p:cNvPr id="44" name="Hộp Văn bản 43">
            <a:extLst>
              <a:ext uri="{FF2B5EF4-FFF2-40B4-BE49-F238E27FC236}">
                <a16:creationId xmlns:a16="http://schemas.microsoft.com/office/drawing/2014/main" xmlns="" id="{E79D753A-D37C-437A-A9F9-432E09682813}"/>
              </a:ext>
            </a:extLst>
          </p:cNvPr>
          <p:cNvSpPr txBox="1"/>
          <p:nvPr/>
        </p:nvSpPr>
        <p:spPr>
          <a:xfrm>
            <a:off x="11107945" y="2181235"/>
            <a:ext cx="1638302" cy="1200329"/>
          </a:xfrm>
          <a:prstGeom prst="rect">
            <a:avLst/>
          </a:prstGeom>
          <a:noFill/>
        </p:spPr>
        <p:txBody>
          <a:bodyPr wrap="square" rtlCol="0">
            <a:spAutoFit/>
          </a:bodyPr>
          <a:lstStyle/>
          <a:p>
            <a:r>
              <a:rPr lang="en-BZ" sz="7200" b="1" dirty="0" smtClean="0">
                <a:solidFill>
                  <a:srgbClr val="CC66FF"/>
                </a:solidFill>
                <a:latin typeface="Agency FB" panose="020B0503020202020204" pitchFamily="34" charset="0"/>
              </a:rPr>
              <a:t>02</a:t>
            </a:r>
            <a:endParaRPr lang="en-BZ" sz="7200" b="1" dirty="0">
              <a:solidFill>
                <a:srgbClr val="CC66FF"/>
              </a:solidFill>
              <a:latin typeface="Agency FB" panose="020B0503020202020204" pitchFamily="34" charset="0"/>
            </a:endParaRPr>
          </a:p>
        </p:txBody>
      </p:sp>
      <p:sp>
        <p:nvSpPr>
          <p:cNvPr id="45" name="Hộp Văn bản 44">
            <a:extLst>
              <a:ext uri="{FF2B5EF4-FFF2-40B4-BE49-F238E27FC236}">
                <a16:creationId xmlns:a16="http://schemas.microsoft.com/office/drawing/2014/main" xmlns="" id="{53E8BF74-CFB4-445D-B289-4758C775BE46}"/>
              </a:ext>
            </a:extLst>
          </p:cNvPr>
          <p:cNvSpPr txBox="1"/>
          <p:nvPr/>
        </p:nvSpPr>
        <p:spPr>
          <a:xfrm>
            <a:off x="229302" y="839026"/>
            <a:ext cx="1638302" cy="1200329"/>
          </a:xfrm>
          <a:prstGeom prst="rect">
            <a:avLst/>
          </a:prstGeom>
          <a:noFill/>
        </p:spPr>
        <p:txBody>
          <a:bodyPr wrap="square" rtlCol="0">
            <a:spAutoFit/>
          </a:bodyPr>
          <a:lstStyle/>
          <a:p>
            <a:r>
              <a:rPr lang="en-BZ" sz="7200" b="1" dirty="0" smtClean="0">
                <a:solidFill>
                  <a:srgbClr val="92D050"/>
                </a:solidFill>
                <a:latin typeface="Agency FB" panose="020B0503020202020204" pitchFamily="34" charset="0"/>
              </a:rPr>
              <a:t>01</a:t>
            </a:r>
            <a:endParaRPr lang="en-BZ" sz="7200" b="1" dirty="0">
              <a:solidFill>
                <a:srgbClr val="92D050"/>
              </a:solidFill>
              <a:latin typeface="Agency FB" panose="020B0503020202020204" pitchFamily="34" charset="0"/>
            </a:endParaRPr>
          </a:p>
        </p:txBody>
      </p:sp>
      <p:grpSp>
        <p:nvGrpSpPr>
          <p:cNvPr id="53" name="Nhóm 52">
            <a:extLst>
              <a:ext uri="{FF2B5EF4-FFF2-40B4-BE49-F238E27FC236}">
                <a16:creationId xmlns:a16="http://schemas.microsoft.com/office/drawing/2014/main" xmlns="" id="{A8706235-4D5D-4DAE-BCDC-354865D0184A}"/>
              </a:ext>
            </a:extLst>
          </p:cNvPr>
          <p:cNvGrpSpPr/>
          <p:nvPr/>
        </p:nvGrpSpPr>
        <p:grpSpPr>
          <a:xfrm>
            <a:off x="206268" y="2272368"/>
            <a:ext cx="9980583" cy="1077218"/>
            <a:chOff x="593747" y="2233936"/>
            <a:chExt cx="8977441" cy="1143714"/>
          </a:xfrm>
        </p:grpSpPr>
        <p:sp>
          <p:nvSpPr>
            <p:cNvPr id="41" name="Mũi tên: Hình ngũ giác 40">
              <a:extLst>
                <a:ext uri="{FF2B5EF4-FFF2-40B4-BE49-F238E27FC236}">
                  <a16:creationId xmlns:a16="http://schemas.microsoft.com/office/drawing/2014/main" xmlns="" id="{52BCBF9D-6FCD-416D-B0AE-35D757C88805}"/>
                </a:ext>
              </a:extLst>
            </p:cNvPr>
            <p:cNvSpPr/>
            <p:nvPr/>
          </p:nvSpPr>
          <p:spPr>
            <a:xfrm flipH="1">
              <a:off x="593747" y="2255474"/>
              <a:ext cx="8824900" cy="1044702"/>
            </a:xfrm>
            <a:prstGeom prst="homePlat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a:latin typeface="#9Slide05 Fourth Medium" panose="00000600000000000000" pitchFamily="2" charset="0"/>
              </a:endParaRPr>
            </a:p>
          </p:txBody>
        </p:sp>
        <p:sp>
          <p:nvSpPr>
            <p:cNvPr id="49" name="Hộp Văn bản 48">
              <a:extLst>
                <a:ext uri="{FF2B5EF4-FFF2-40B4-BE49-F238E27FC236}">
                  <a16:creationId xmlns:a16="http://schemas.microsoft.com/office/drawing/2014/main" xmlns="" id="{64A64932-1F06-4CCD-835A-6CB3DEBBA029}"/>
                </a:ext>
              </a:extLst>
            </p:cNvPr>
            <p:cNvSpPr txBox="1"/>
            <p:nvPr/>
          </p:nvSpPr>
          <p:spPr>
            <a:xfrm>
              <a:off x="933930" y="2233936"/>
              <a:ext cx="8637258" cy="1143714"/>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Khích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lệ</a:t>
              </a:r>
              <a:r>
                <a:rPr lang="en-US" sz="3200" b="1" dirty="0" smtClean="0">
                  <a:latin typeface="Times New Roman" pitchFamily="18" charset="0"/>
                  <a:cs typeface="Times New Roman" pitchFamily="18" charset="0"/>
                </a:rPr>
                <a:t> HS </a:t>
              </a:r>
              <a:r>
                <a:rPr lang="en-US" sz="3200" b="1" dirty="0" err="1">
                  <a:latin typeface="Times New Roman" pitchFamily="18" charset="0"/>
                  <a:cs typeface="Times New Roman" pitchFamily="18" charset="0"/>
                </a:rPr>
                <a:t>chủ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việc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chiếm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lĩnh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huy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tính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huống</a:t>
              </a:r>
              <a:r>
                <a:rPr lang="en-US" sz="3200" b="1" dirty="0">
                  <a:latin typeface="Times New Roman" pitchFamily="18" charset="0"/>
                  <a:cs typeface="Times New Roman" pitchFamily="18" charset="0"/>
                </a:rPr>
                <a:t>.</a:t>
              </a:r>
              <a:endParaRPr lang="en-BZ" sz="3200" b="1" dirty="0">
                <a:latin typeface="Times New Roman" pitchFamily="18" charset="0"/>
                <a:cs typeface="Times New Roman" pitchFamily="18" charset="0"/>
              </a:endParaRPr>
            </a:p>
          </p:txBody>
        </p:sp>
      </p:grpSp>
      <p:grpSp>
        <p:nvGrpSpPr>
          <p:cNvPr id="54" name="Nhóm 53">
            <a:extLst>
              <a:ext uri="{FF2B5EF4-FFF2-40B4-BE49-F238E27FC236}">
                <a16:creationId xmlns:a16="http://schemas.microsoft.com/office/drawing/2014/main" xmlns="" id="{50F4F072-F792-46F0-B13C-66AE47CF8E1D}"/>
              </a:ext>
            </a:extLst>
          </p:cNvPr>
          <p:cNvGrpSpPr/>
          <p:nvPr/>
        </p:nvGrpSpPr>
        <p:grpSpPr>
          <a:xfrm>
            <a:off x="2613983" y="3619514"/>
            <a:ext cx="8977585" cy="1167433"/>
            <a:chOff x="1306454" y="3590818"/>
            <a:chExt cx="9491048" cy="1161092"/>
          </a:xfrm>
        </p:grpSpPr>
        <p:sp>
          <p:nvSpPr>
            <p:cNvPr id="37" name="Mũi tên: Hình ngũ giác 36">
              <a:extLst>
                <a:ext uri="{FF2B5EF4-FFF2-40B4-BE49-F238E27FC236}">
                  <a16:creationId xmlns:a16="http://schemas.microsoft.com/office/drawing/2014/main" xmlns="" id="{F2EF7A4D-33C5-4006-A4B1-DA60772F3CB0}"/>
                </a:ext>
              </a:extLst>
            </p:cNvPr>
            <p:cNvSpPr/>
            <p:nvPr/>
          </p:nvSpPr>
          <p:spPr>
            <a:xfrm>
              <a:off x="1306454" y="3590818"/>
              <a:ext cx="9491048" cy="1161092"/>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a:latin typeface="#9Slide05 Fourth Medium" panose="00000600000000000000" pitchFamily="2" charset="0"/>
              </a:endParaRPr>
            </a:p>
          </p:txBody>
        </p:sp>
        <p:sp>
          <p:nvSpPr>
            <p:cNvPr id="50" name="Hộp Văn bản 49">
              <a:extLst>
                <a:ext uri="{FF2B5EF4-FFF2-40B4-BE49-F238E27FC236}">
                  <a16:creationId xmlns:a16="http://schemas.microsoft.com/office/drawing/2014/main" xmlns="" id="{FD6B95C2-53F8-4F81-A6A5-9CCEB6C36353}"/>
                </a:ext>
              </a:extLst>
            </p:cNvPr>
            <p:cNvSpPr txBox="1"/>
            <p:nvPr/>
          </p:nvSpPr>
          <p:spPr>
            <a:xfrm>
              <a:off x="1391870" y="3674692"/>
              <a:ext cx="8420264" cy="1077218"/>
            </a:xfrm>
            <a:prstGeom prst="rect">
              <a:avLst/>
            </a:prstGeom>
            <a:noFill/>
          </p:spPr>
          <p:txBody>
            <a:bodyPr wrap="square" rtlCol="0">
              <a:spAutoFit/>
            </a:bodyPr>
            <a:lstStyle/>
            <a:p>
              <a:pPr>
                <a:defRPr/>
              </a:pPr>
              <a:r>
                <a:rPr lang="en-US" sz="3200" b="1" dirty="0" err="1">
                  <a:latin typeface="Times New Roman" panose="02020603050405020304" pitchFamily="18" charset="0"/>
                  <a:ea typeface="Calibri" panose="020F0502020204030204" pitchFamily="34" charset="0"/>
                </a:rPr>
                <a:t>Phát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huy</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năng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lực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tính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toán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năng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lực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tự</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chủ</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tự</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học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năng</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lực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giao</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tiếp</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và</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hợp</a:t>
              </a:r>
              <a:r>
                <a:rPr lang="en-US" sz="3200" b="1" dirty="0">
                  <a:latin typeface="Times New Roman" panose="02020603050405020304" pitchFamily="18" charset="0"/>
                  <a:ea typeface="Calibri" panose="020F0502020204030204" pitchFamily="34" charset="0"/>
                </a:rPr>
                <a:t> </a:t>
              </a:r>
              <a:r>
                <a:rPr lang="en-US" sz="3200" b="1" dirty="0" err="1" smtClean="0">
                  <a:latin typeface="Times New Roman" panose="02020603050405020304" pitchFamily="18" charset="0"/>
                  <a:ea typeface="Calibri" panose="020F0502020204030204" pitchFamily="34" charset="0"/>
                </a:rPr>
                <a:t>tác</a:t>
              </a:r>
              <a:r>
                <a:rPr lang="en-US" sz="3200" b="1" dirty="0" smtClean="0">
                  <a:latin typeface="Times New Roman" panose="02020603050405020304" pitchFamily="18" charset="0"/>
                  <a:ea typeface="Calibri" panose="020F0502020204030204" pitchFamily="34" charset="0"/>
                </a:rPr>
                <a:t>…..</a:t>
              </a:r>
              <a:endParaRPr lang="en-US" sz="3200" b="1" dirty="0">
                <a:latin typeface="Times New Roman" pitchFamily="18" charset="0"/>
                <a:cs typeface="Times New Roman" pitchFamily="18" charset="0"/>
              </a:endParaRPr>
            </a:p>
          </p:txBody>
        </p:sp>
      </p:grpSp>
      <p:sp>
        <p:nvSpPr>
          <p:cNvPr id="9" name="Hình tự do: Hình 8">
            <a:extLst>
              <a:ext uri="{FF2B5EF4-FFF2-40B4-BE49-F238E27FC236}">
                <a16:creationId xmlns:a16="http://schemas.microsoft.com/office/drawing/2014/main" xmlns="" id="{E35AECB1-6B62-4A89-AA97-DC255511C8C9}"/>
              </a:ext>
            </a:extLst>
          </p:cNvPr>
          <p:cNvSpPr/>
          <p:nvPr/>
        </p:nvSpPr>
        <p:spPr>
          <a:xfrm flipH="1">
            <a:off x="9891906" y="5049765"/>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grpSp>
        <p:nvGrpSpPr>
          <p:cNvPr id="55" name="Nhóm 54">
            <a:extLst>
              <a:ext uri="{FF2B5EF4-FFF2-40B4-BE49-F238E27FC236}">
                <a16:creationId xmlns:a16="http://schemas.microsoft.com/office/drawing/2014/main" xmlns="" id="{ADB799C5-511A-4768-BD44-F3576BFEF9EF}"/>
              </a:ext>
            </a:extLst>
          </p:cNvPr>
          <p:cNvGrpSpPr/>
          <p:nvPr/>
        </p:nvGrpSpPr>
        <p:grpSpPr>
          <a:xfrm>
            <a:off x="121919" y="5009707"/>
            <a:ext cx="10064933" cy="1788411"/>
            <a:chOff x="-443308" y="5234785"/>
            <a:chExt cx="8721735" cy="1297242"/>
          </a:xfrm>
        </p:grpSpPr>
        <p:sp>
          <p:nvSpPr>
            <p:cNvPr id="35" name="Mũi tên: Hình ngũ giác 34">
              <a:extLst>
                <a:ext uri="{FF2B5EF4-FFF2-40B4-BE49-F238E27FC236}">
                  <a16:creationId xmlns:a16="http://schemas.microsoft.com/office/drawing/2014/main" xmlns="" id="{8B8E4F42-C4D0-48EF-B18D-2878B724DF3C}"/>
                </a:ext>
              </a:extLst>
            </p:cNvPr>
            <p:cNvSpPr/>
            <p:nvPr/>
          </p:nvSpPr>
          <p:spPr>
            <a:xfrm flipH="1">
              <a:off x="-443308" y="5234785"/>
              <a:ext cx="8721735" cy="1297242"/>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a:latin typeface="#9Slide05 Fourth Medium" panose="00000600000000000000" pitchFamily="2" charset="0"/>
              </a:endParaRPr>
            </a:p>
          </p:txBody>
        </p:sp>
        <p:sp>
          <p:nvSpPr>
            <p:cNvPr id="51" name="Hộp Văn bản 50">
              <a:extLst>
                <a:ext uri="{FF2B5EF4-FFF2-40B4-BE49-F238E27FC236}">
                  <a16:creationId xmlns:a16="http://schemas.microsoft.com/office/drawing/2014/main" xmlns="" id="{62C3BD6D-E608-4191-BE99-E9B3C491F82B}"/>
                </a:ext>
              </a:extLst>
            </p:cNvPr>
            <p:cNvSpPr txBox="1"/>
            <p:nvPr/>
          </p:nvSpPr>
          <p:spPr>
            <a:xfrm>
              <a:off x="258086" y="5352098"/>
              <a:ext cx="8020340" cy="1138569"/>
            </a:xfrm>
            <a:prstGeom prst="rect">
              <a:avLst/>
            </a:prstGeom>
            <a:noFill/>
          </p:spPr>
          <p:txBody>
            <a:bodyPr wrap="square" rtlCol="0">
              <a:spAutoFit/>
            </a:bodyPr>
            <a:lstStyle/>
            <a:p>
              <a:pPr algn="ctr"/>
              <a:r>
                <a:rPr lang="en-US" sz="3200" b="1" dirty="0" err="1" smtClean="0">
                  <a:latin typeface="Times New Roman" panose="02020603050405020304" pitchFamily="18" charset="0"/>
                  <a:ea typeface="Calibri" panose="020F0502020204030204" pitchFamily="34" charset="0"/>
                </a:rPr>
                <a:t>Phương</a:t>
              </a:r>
              <a:r>
                <a:rPr lang="en-US" sz="3200" b="1" dirty="0" smtClean="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pháp</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học</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theo</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định</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hướng</a:t>
              </a:r>
              <a:r>
                <a:rPr lang="en-US" sz="3200" b="1" dirty="0">
                  <a:latin typeface="Times New Roman" panose="02020603050405020304" pitchFamily="18" charset="0"/>
                  <a:ea typeface="Calibri" panose="020F0502020204030204" pitchFamily="34" charset="0"/>
                </a:rPr>
                <a:t> STEM </a:t>
              </a:r>
              <a:r>
                <a:rPr lang="en-US" sz="3200" b="1" dirty="0" err="1" smtClean="0">
                  <a:latin typeface="Times New Roman" panose="02020603050405020304" pitchFamily="18" charset="0"/>
                  <a:ea typeface="Calibri" panose="020F0502020204030204" pitchFamily="34" charset="0"/>
                </a:rPr>
                <a:t>trang</a:t>
              </a:r>
              <a:r>
                <a:rPr lang="en-US" sz="3200" b="1" dirty="0" smtClean="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bị</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cho</a:t>
              </a:r>
              <a:r>
                <a:rPr lang="en-US" sz="3200" b="1" dirty="0">
                  <a:latin typeface="Times New Roman" panose="02020603050405020304" pitchFamily="18" charset="0"/>
                  <a:ea typeface="Calibri" panose="020F0502020204030204" pitchFamily="34" charset="0"/>
                </a:rPr>
                <a:t> </a:t>
              </a:r>
              <a:r>
                <a:rPr lang="en-US" sz="3200" b="1" dirty="0" smtClean="0">
                  <a:latin typeface="Times New Roman" panose="02020603050405020304" pitchFamily="18" charset="0"/>
                  <a:ea typeface="Calibri" panose="020F0502020204030204" pitchFamily="34" charset="0"/>
                </a:rPr>
                <a:t>HS </a:t>
              </a:r>
              <a:r>
                <a:rPr lang="en-US" sz="3200" b="1" dirty="0" err="1" smtClean="0">
                  <a:latin typeface="Times New Roman" panose="02020603050405020304" pitchFamily="18" charset="0"/>
                  <a:ea typeface="Calibri" panose="020F0502020204030204" pitchFamily="34" charset="0"/>
                </a:rPr>
                <a:t>những</a:t>
              </a:r>
              <a:r>
                <a:rPr lang="en-US" sz="3200" b="1" dirty="0" smtClean="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kỹ</a:t>
              </a:r>
              <a:r>
                <a:rPr lang="en-US" sz="3200" b="1" dirty="0">
                  <a:latin typeface="Times New Roman" panose="02020603050405020304" pitchFamily="18" charset="0"/>
                  <a:ea typeface="Calibri" panose="020F0502020204030204" pitchFamily="34" charset="0"/>
                </a:rPr>
                <a:t> </a:t>
              </a:r>
              <a:r>
                <a:rPr lang="en-US" sz="3200" b="1" dirty="0" err="1" smtClean="0">
                  <a:latin typeface="Times New Roman" panose="02020603050405020304" pitchFamily="18" charset="0"/>
                  <a:ea typeface="Calibri" panose="020F0502020204030204" pitchFamily="34" charset="0"/>
                </a:rPr>
                <a:t>năng</a:t>
              </a:r>
              <a:r>
                <a:rPr lang="en-US" sz="3200" b="1" dirty="0" smtClean="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phù</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hợp</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với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sự</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phát</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triển</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của</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thời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đại</a:t>
              </a:r>
              <a:r>
                <a:rPr lang="en-US" sz="3200" b="1" dirty="0">
                  <a:latin typeface="Times New Roman" panose="02020603050405020304" pitchFamily="18" charset="0"/>
                  <a:ea typeface="Calibri" panose="020F0502020204030204" pitchFamily="34" charset="0"/>
                </a:rPr>
                <a:t> </a:t>
              </a:r>
              <a:r>
                <a:rPr lang="en-US" sz="3200" b="1" dirty="0" err="1">
                  <a:latin typeface="Times New Roman" panose="02020603050405020304" pitchFamily="18" charset="0"/>
                  <a:ea typeface="Calibri" panose="020F0502020204030204" pitchFamily="34" charset="0"/>
                </a:rPr>
                <a:t>mới</a:t>
              </a:r>
              <a:r>
                <a:rPr lang="en-US" sz="3200" b="1" dirty="0">
                  <a:latin typeface="Times New Roman" panose="02020603050405020304" pitchFamily="18" charset="0"/>
                  <a:ea typeface="Calibri" panose="020F0502020204030204" pitchFamily="34" charset="0"/>
                </a:rPr>
                <a:t> </a:t>
              </a:r>
              <a:endParaRPr lang="en-GB" altLang="en-US" sz="3200" b="1" dirty="0">
                <a:solidFill>
                  <a:srgbClr val="000000"/>
                </a:solidFill>
                <a:latin typeface="Times New Roman" pitchFamily="18" charset="0"/>
                <a:cs typeface="Times New Roman" pitchFamily="18" charset="0"/>
              </a:endParaRPr>
            </a:p>
          </p:txBody>
        </p:sp>
      </p:grpSp>
      <p:sp>
        <p:nvSpPr>
          <p:cNvPr id="10" name="Hình tự do: Hình 9">
            <a:extLst>
              <a:ext uri="{FF2B5EF4-FFF2-40B4-BE49-F238E27FC236}">
                <a16:creationId xmlns:a16="http://schemas.microsoft.com/office/drawing/2014/main" xmlns="" id="{485F651D-6141-4BC9-9938-E1B8C000ED10}"/>
              </a:ext>
            </a:extLst>
          </p:cNvPr>
          <p:cNvSpPr/>
          <p:nvPr/>
        </p:nvSpPr>
        <p:spPr>
          <a:xfrm>
            <a:off x="2113581" y="3380133"/>
            <a:ext cx="86868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2" name="Hình tự do: Hình 11">
            <a:extLst>
              <a:ext uri="{FF2B5EF4-FFF2-40B4-BE49-F238E27FC236}">
                <a16:creationId xmlns:a16="http://schemas.microsoft.com/office/drawing/2014/main" xmlns="" id="{0D56C7B3-2199-4291-8944-0C5CBD6B37C8}"/>
              </a:ext>
            </a:extLst>
          </p:cNvPr>
          <p:cNvSpPr/>
          <p:nvPr/>
        </p:nvSpPr>
        <p:spPr>
          <a:xfrm flipH="1">
            <a:off x="9398290" y="1912719"/>
            <a:ext cx="1091551" cy="1737362"/>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11" name="Hình tự do: Hình 10">
            <a:extLst>
              <a:ext uri="{FF2B5EF4-FFF2-40B4-BE49-F238E27FC236}">
                <a16:creationId xmlns:a16="http://schemas.microsoft.com/office/drawing/2014/main" xmlns="" id="{1050419E-1A17-4FC9-9D3C-90A8AF5BBE19}"/>
              </a:ext>
            </a:extLst>
          </p:cNvPr>
          <p:cNvSpPr/>
          <p:nvPr/>
        </p:nvSpPr>
        <p:spPr>
          <a:xfrm>
            <a:off x="1559791" y="625277"/>
            <a:ext cx="605899" cy="1504105"/>
          </a:xfrm>
          <a:custGeom>
            <a:avLst/>
            <a:gdLst>
              <a:gd name="connsiteX0" fmla="*/ 868680 w 868680"/>
              <a:gd name="connsiteY0" fmla="*/ 0 h 1737360"/>
              <a:gd name="connsiteX1" fmla="*/ 868680 w 868680"/>
              <a:gd name="connsiteY1" fmla="*/ 190102 h 1737360"/>
              <a:gd name="connsiteX2" fmla="*/ 190102 w 868680"/>
              <a:gd name="connsiteY2" fmla="*/ 868680 h 1737360"/>
              <a:gd name="connsiteX3" fmla="*/ 868680 w 868680"/>
              <a:gd name="connsiteY3" fmla="*/ 1547258 h 1737360"/>
              <a:gd name="connsiteX4" fmla="*/ 868680 w 868680"/>
              <a:gd name="connsiteY4" fmla="*/ 1737360 h 1737360"/>
              <a:gd name="connsiteX5" fmla="*/ 0 w 868680"/>
              <a:gd name="connsiteY5" fmla="*/ 868680 h 1737360"/>
              <a:gd name="connsiteX6" fmla="*/ 86868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868680" y="0"/>
                </a:moveTo>
                <a:lnTo>
                  <a:pt x="868680" y="190102"/>
                </a:lnTo>
                <a:cubicBezTo>
                  <a:pt x="493912" y="190102"/>
                  <a:pt x="190102" y="493912"/>
                  <a:pt x="190102" y="868680"/>
                </a:cubicBezTo>
                <a:cubicBezTo>
                  <a:pt x="190102" y="1243448"/>
                  <a:pt x="493912" y="1547258"/>
                  <a:pt x="868680" y="1547258"/>
                </a:cubicBezTo>
                <a:lnTo>
                  <a:pt x="868680" y="1737360"/>
                </a:lnTo>
                <a:cubicBezTo>
                  <a:pt x="388921" y="1737360"/>
                  <a:pt x="0" y="1348439"/>
                  <a:pt x="0" y="868680"/>
                </a:cubicBezTo>
                <a:cubicBezTo>
                  <a:pt x="0" y="388921"/>
                  <a:pt x="388921" y="0"/>
                  <a:pt x="8686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801"/>
          </a:p>
        </p:txBody>
      </p:sp>
      <p:sp>
        <p:nvSpPr>
          <p:cNvPr id="2" name="TextBox 1">
            <a:extLst>
              <a:ext uri="{FF2B5EF4-FFF2-40B4-BE49-F238E27FC236}">
                <a16:creationId xmlns:a16="http://schemas.microsoft.com/office/drawing/2014/main" xmlns="" id="{C1B8D096-15DB-4653-86C4-079218AA6CBC}"/>
              </a:ext>
            </a:extLst>
          </p:cNvPr>
          <p:cNvSpPr txBox="1"/>
          <p:nvPr/>
        </p:nvSpPr>
        <p:spPr>
          <a:xfrm>
            <a:off x="93405" y="92"/>
            <a:ext cx="3995119" cy="70788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4000" b="1" dirty="0" smtClean="0">
                <a:solidFill>
                  <a:schemeClr val="tx1"/>
                </a:solidFill>
                <a:latin typeface="Times New Roman" pitchFamily="18" charset="0"/>
                <a:cs typeface="Times New Roman" pitchFamily="18" charset="0"/>
              </a:rPr>
              <a:t>2.Mục </a:t>
            </a:r>
            <a:r>
              <a:rPr lang="en-US" sz="4000" b="1" dirty="0" err="1" smtClean="0">
                <a:solidFill>
                  <a:schemeClr val="tx1"/>
                </a:solidFill>
                <a:latin typeface="Times New Roman" pitchFamily="18" charset="0"/>
                <a:cs typeface="Times New Roman" pitchFamily="18" charset="0"/>
              </a:rPr>
              <a:t>tiêu</a:t>
            </a:r>
            <a:endParaRPr lang="en-US" sz="4000" b="1" dirty="0">
              <a:solidFill>
                <a:schemeClr val="tx1"/>
              </a:solidFill>
              <a:latin typeface="Times New Roman" pitchFamily="18" charset="0"/>
              <a:cs typeface="Times New Roman" pitchFamily="18" charset="0"/>
            </a:endParaRPr>
          </a:p>
        </p:txBody>
      </p:sp>
      <p:grpSp>
        <p:nvGrpSpPr>
          <p:cNvPr id="52" name="Nhóm 51">
            <a:extLst>
              <a:ext uri="{FF2B5EF4-FFF2-40B4-BE49-F238E27FC236}">
                <a16:creationId xmlns:a16="http://schemas.microsoft.com/office/drawing/2014/main" xmlns="" id="{B94CDBD7-29E6-43BB-853D-C81A45766832}"/>
              </a:ext>
            </a:extLst>
          </p:cNvPr>
          <p:cNvGrpSpPr/>
          <p:nvPr/>
        </p:nvGrpSpPr>
        <p:grpSpPr>
          <a:xfrm>
            <a:off x="2208910" y="604699"/>
            <a:ext cx="9688605" cy="1578140"/>
            <a:chOff x="1953598" y="349968"/>
            <a:chExt cx="9749275" cy="1578140"/>
          </a:xfrm>
        </p:grpSpPr>
        <p:sp>
          <p:nvSpPr>
            <p:cNvPr id="39" name="Mũi tên: Hình ngũ giác 38">
              <a:extLst>
                <a:ext uri="{FF2B5EF4-FFF2-40B4-BE49-F238E27FC236}">
                  <a16:creationId xmlns:a16="http://schemas.microsoft.com/office/drawing/2014/main" xmlns="" id="{FDC3B89D-4456-46CA-857C-02DB68AC9D9C}"/>
                </a:ext>
              </a:extLst>
            </p:cNvPr>
            <p:cNvSpPr/>
            <p:nvPr/>
          </p:nvSpPr>
          <p:spPr>
            <a:xfrm>
              <a:off x="1963999" y="416900"/>
              <a:ext cx="9738874" cy="1511208"/>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BZ" sz="1801" dirty="0">
                <a:latin typeface="#9Slide05 Fourth Medium" panose="00000600000000000000" pitchFamily="2" charset="0"/>
              </a:endParaRPr>
            </a:p>
          </p:txBody>
        </p:sp>
        <p:sp>
          <p:nvSpPr>
            <p:cNvPr id="46" name="Hộp Văn bản 45">
              <a:extLst>
                <a:ext uri="{FF2B5EF4-FFF2-40B4-BE49-F238E27FC236}">
                  <a16:creationId xmlns:a16="http://schemas.microsoft.com/office/drawing/2014/main" xmlns="" id="{60E3ED70-38A4-4171-978E-1BF05B425B7A}"/>
                </a:ext>
              </a:extLst>
            </p:cNvPr>
            <p:cNvSpPr txBox="1"/>
            <p:nvPr/>
          </p:nvSpPr>
          <p:spPr>
            <a:xfrm>
              <a:off x="1953598" y="349968"/>
              <a:ext cx="9009478" cy="1569660"/>
            </a:xfrm>
            <a:prstGeom prst="rect">
              <a:avLst/>
            </a:prstGeom>
            <a:noFill/>
          </p:spPr>
          <p:txBody>
            <a:bodyPr wrap="square" rtlCol="0">
              <a:spAutoFit/>
            </a:bodyPr>
            <a:lstStyle/>
            <a:p>
              <a:pPr algn="ctr">
                <a:defRPr/>
              </a:pPr>
              <a:r>
                <a:rPr lang="pt-BR" sz="2400" dirty="0">
                  <a:latin typeface="Times New Roman" pitchFamily="18" charset="0"/>
                  <a:cs typeface="Times New Roman" pitchFamily="18" charset="0"/>
                </a:rPr>
                <a:t> </a:t>
              </a:r>
              <a:r>
                <a:rPr lang="fr-FR" sz="3200" b="1" dirty="0" err="1">
                  <a:latin typeface="Times New Roman" pitchFamily="18" charset="0"/>
                  <a:cs typeface="Times New Roman" pitchFamily="18" charset="0"/>
                </a:rPr>
                <a:t>Giáo</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viên</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đổi</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mới</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phương</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pháp</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dạy</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học</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theo</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hướng</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tích</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cực</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hóa</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hoạt</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động</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của</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người</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học</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nâng</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cao</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trình</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độ</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chuyên</a:t>
              </a:r>
              <a:r>
                <a:rPr lang="fr-FR" sz="3200" b="1" dirty="0">
                  <a:latin typeface="Times New Roman" pitchFamily="18" charset="0"/>
                  <a:cs typeface="Times New Roman" pitchFamily="18" charset="0"/>
                </a:rPr>
                <a:t> môn </a:t>
              </a:r>
              <a:r>
                <a:rPr lang="fr-FR" sz="3200" b="1" dirty="0" err="1">
                  <a:latin typeface="Times New Roman" pitchFamily="18" charset="0"/>
                  <a:cs typeface="Times New Roman" pitchFamily="18" charset="0"/>
                </a:rPr>
                <a:t>nghiệp</a:t>
              </a:r>
              <a:r>
                <a:rPr lang="fr-FR" sz="3200" b="1" dirty="0">
                  <a:latin typeface="Times New Roman" pitchFamily="18" charset="0"/>
                  <a:cs typeface="Times New Roman" pitchFamily="18" charset="0"/>
                </a:rPr>
                <a:t> </a:t>
              </a:r>
              <a:r>
                <a:rPr lang="fr-FR" sz="3200" b="1" dirty="0" err="1">
                  <a:latin typeface="Times New Roman" pitchFamily="18" charset="0"/>
                  <a:cs typeface="Times New Roman" pitchFamily="18" charset="0"/>
                </a:rPr>
                <a:t>vụ</a:t>
              </a:r>
              <a:r>
                <a:rPr lang="fr-FR" sz="3200" b="1" dirty="0">
                  <a:latin typeface="Times New Roman" pitchFamily="18" charset="0"/>
                  <a:cs typeface="Times New Roman" pitchFamily="18" charset="0"/>
                </a:rPr>
                <a:t>.</a:t>
              </a:r>
              <a:endParaRPr lang="en-US" sz="3200" b="1" dirty="0">
                <a:solidFill>
                  <a:srgbClr val="FF0000"/>
                </a:solidFill>
                <a:latin typeface="#9Slide05 Fourth Medium" panose="00000600000000000000" pitchFamily="2" charset="0"/>
              </a:endParaRPr>
            </a:p>
          </p:txBody>
        </p:sp>
      </p:grpSp>
    </p:spTree>
    <p:extLst>
      <p:ext uri="{BB962C8B-B14F-4D97-AF65-F5344CB8AC3E}">
        <p14:creationId xmlns:p14="http://schemas.microsoft.com/office/powerpoint/2010/main" val="290587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500"/>
                                        <p:tgtEl>
                                          <p:spTgt spid="40"/>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right)">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right)">
                                      <p:cBhvr>
                                        <p:cTn id="39" dur="500"/>
                                        <p:tgtEl>
                                          <p:spTgt spid="33"/>
                                        </p:tgtEl>
                                      </p:cBhvr>
                                    </p:animEffect>
                                  </p:childTnLst>
                                </p:cTn>
                              </p:par>
                            </p:childTnLst>
                          </p:cTn>
                        </p:par>
                        <p:par>
                          <p:cTn id="40" fill="hold">
                            <p:stCondLst>
                              <p:cond delay="500"/>
                            </p:stCondLst>
                            <p:childTnLst>
                              <p:par>
                                <p:cTn id="41" presetID="22" presetClass="entr" presetSubtype="2"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right)">
                                      <p:cBhvr>
                                        <p:cTn id="4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36" grpId="0" animBg="1"/>
      <p:bldP spid="33"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60C02C67-42A2-441F-8098-FCF51CE110CD}"/>
              </a:ext>
            </a:extLst>
          </p:cNvPr>
          <p:cNvSpPr/>
          <p:nvPr/>
        </p:nvSpPr>
        <p:spPr>
          <a:xfrm>
            <a:off x="8338435" y="1011618"/>
            <a:ext cx="6816471" cy="706580"/>
          </a:xfrm>
          <a:custGeom>
            <a:avLst/>
            <a:gdLst>
              <a:gd name="connsiteX0" fmla="*/ 0 w 6816470"/>
              <a:gd name="connsiteY0" fmla="*/ 70658 h 706578"/>
              <a:gd name="connsiteX1" fmla="*/ 70658 w 6816470"/>
              <a:gd name="connsiteY1" fmla="*/ 0 h 706578"/>
              <a:gd name="connsiteX2" fmla="*/ 6745812 w 6816470"/>
              <a:gd name="connsiteY2" fmla="*/ 0 h 706578"/>
              <a:gd name="connsiteX3" fmla="*/ 6816470 w 6816470"/>
              <a:gd name="connsiteY3" fmla="*/ 70658 h 706578"/>
              <a:gd name="connsiteX4" fmla="*/ 6816470 w 6816470"/>
              <a:gd name="connsiteY4" fmla="*/ 635920 h 706578"/>
              <a:gd name="connsiteX5" fmla="*/ 6745812 w 6816470"/>
              <a:gd name="connsiteY5" fmla="*/ 706578 h 706578"/>
              <a:gd name="connsiteX6" fmla="*/ 70658 w 6816470"/>
              <a:gd name="connsiteY6" fmla="*/ 706578 h 706578"/>
              <a:gd name="connsiteX7" fmla="*/ 0 w 6816470"/>
              <a:gd name="connsiteY7" fmla="*/ 635920 h 706578"/>
              <a:gd name="connsiteX8" fmla="*/ 0 w 6816470"/>
              <a:gd name="connsiteY8" fmla="*/ 70658 h 70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6470" h="706578">
                <a:moveTo>
                  <a:pt x="0" y="70658"/>
                </a:moveTo>
                <a:cubicBezTo>
                  <a:pt x="0" y="31635"/>
                  <a:pt x="31635" y="0"/>
                  <a:pt x="70658" y="0"/>
                </a:cubicBezTo>
                <a:lnTo>
                  <a:pt x="6745812" y="0"/>
                </a:lnTo>
                <a:cubicBezTo>
                  <a:pt x="6784835" y="0"/>
                  <a:pt x="6816470" y="31635"/>
                  <a:pt x="6816470" y="70658"/>
                </a:cubicBezTo>
                <a:lnTo>
                  <a:pt x="6816470" y="635920"/>
                </a:lnTo>
                <a:cubicBezTo>
                  <a:pt x="6816470" y="674943"/>
                  <a:pt x="6784835" y="706578"/>
                  <a:pt x="6745812" y="706578"/>
                </a:cubicBezTo>
                <a:lnTo>
                  <a:pt x="70658" y="706578"/>
                </a:lnTo>
                <a:cubicBezTo>
                  <a:pt x="31635" y="706578"/>
                  <a:pt x="0" y="674943"/>
                  <a:pt x="0" y="635920"/>
                </a:cubicBezTo>
                <a:lnTo>
                  <a:pt x="0" y="70658"/>
                </a:lnTo>
                <a:close/>
              </a:path>
            </a:pathLst>
          </a:custGeom>
          <a:no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66414" tIns="51175" rIns="66414" bIns="51175" numCol="1" spcCol="1270" anchor="ctr" anchorCtr="0">
            <a:noAutofit/>
          </a:bodyPr>
          <a:lstStyle/>
          <a:p>
            <a:pPr defTabSz="1066826">
              <a:lnSpc>
                <a:spcPct val="90000"/>
              </a:lnSpc>
              <a:spcBef>
                <a:spcPct val="0"/>
              </a:spcBef>
              <a:spcAft>
                <a:spcPct val="35000"/>
              </a:spcAft>
            </a:pPr>
            <a:r>
              <a:rPr lang="en-US" sz="2398" dirty="0"/>
              <a:t>í </a:t>
            </a:r>
          </a:p>
        </p:txBody>
      </p:sp>
      <p:sp>
        <p:nvSpPr>
          <p:cNvPr id="3" name="Rectangle 2">
            <a:extLst>
              <a:ext uri="{FF2B5EF4-FFF2-40B4-BE49-F238E27FC236}">
                <a16:creationId xmlns:a16="http://schemas.microsoft.com/office/drawing/2014/main" xmlns="" id="{E25B8DF5-1CA8-402A-A91C-157D86A358DC}"/>
              </a:ext>
            </a:extLst>
          </p:cNvPr>
          <p:cNvSpPr txBox="1">
            <a:spLocks noChangeArrowheads="1"/>
          </p:cNvSpPr>
          <p:nvPr/>
        </p:nvSpPr>
        <p:spPr>
          <a:xfrm>
            <a:off x="342241" y="246957"/>
            <a:ext cx="10438054" cy="1299180"/>
          </a:xfrm>
          <a:prstGeom prst="rect">
            <a:avLst/>
          </a:prstGeom>
          <a:noFill/>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latin typeface="Times New Roman" pitchFamily="18" charset="0"/>
                <a:ea typeface="Times New Roman" panose="02020603050405020304" pitchFamily="18" charset="0"/>
                <a:cs typeface="Times New Roman" pitchFamily="18" charset="0"/>
              </a:rPr>
              <a:t>3. </a:t>
            </a:r>
            <a:r>
              <a:rPr lang="en-US" sz="4000" b="1" dirty="0" err="1" smtClean="0">
                <a:latin typeface="Times New Roman" pitchFamily="18" charset="0"/>
                <a:cs typeface="Times New Roman" pitchFamily="18" charset="0"/>
              </a:rPr>
              <a:t>Đối</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tượng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phương</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pháp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thực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hiện</a:t>
            </a:r>
            <a:endParaRPr lang="en-US" sz="4000" b="1" dirty="0">
              <a:latin typeface="Times New Roman" pitchFamily="18" charset="0"/>
              <a:cs typeface="Times New Roman" pitchFamily="18" charset="0"/>
            </a:endParaRPr>
          </a:p>
          <a:p>
            <a:pPr algn="l"/>
            <a:endParaRPr lang="en-US" altLang="en-US" sz="3600" b="1" dirty="0">
              <a:solidFill>
                <a:srgbClr val="002060"/>
              </a:solidFill>
              <a:latin typeface="Times New Roman" pitchFamily="18" charset="0"/>
              <a:cs typeface="Times New Roman" pitchFamily="18" charset="0"/>
            </a:endParaRPr>
          </a:p>
        </p:txBody>
      </p:sp>
      <p:sp>
        <p:nvSpPr>
          <p:cNvPr id="13" name="Rounded Rectangle 12"/>
          <p:cNvSpPr/>
          <p:nvPr/>
        </p:nvSpPr>
        <p:spPr>
          <a:xfrm>
            <a:off x="2486007" y="1718198"/>
            <a:ext cx="9144520" cy="185184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1"/>
                </a:solidFill>
                <a:latin typeface="Times New Roman" pitchFamily="18" charset="0"/>
                <a:cs typeface="Times New Roman" panose="02020603050405020304" pitchFamily="18" charset="0"/>
              </a:rPr>
              <a:t> </a:t>
            </a:r>
          </a:p>
          <a:p>
            <a:r>
              <a:rPr lang="en-US" sz="4000" b="1" dirty="0" smtClean="0">
                <a:solidFill>
                  <a:schemeClr val="tx1"/>
                </a:solidFill>
                <a:latin typeface="Times New Roman" pitchFamily="18" charset="0"/>
                <a:cs typeface="Times New Roman" panose="02020603050405020304" pitchFamily="18" charset="0"/>
              </a:rPr>
              <a:t>- </a:t>
            </a:r>
            <a:r>
              <a:rPr lang="en-US" sz="4000" b="1" u="sng" dirty="0" err="1" smtClean="0">
                <a:solidFill>
                  <a:schemeClr val="tx1"/>
                </a:solidFill>
                <a:latin typeface="Times New Roman" pitchFamily="18" charset="0"/>
                <a:cs typeface="Times New Roman" panose="02020603050405020304" pitchFamily="18" charset="0"/>
              </a:rPr>
              <a:t>Đối</a:t>
            </a:r>
            <a:r>
              <a:rPr lang="en-US" sz="4000" b="1" u="sng" dirty="0" smtClean="0">
                <a:solidFill>
                  <a:schemeClr val="tx1"/>
                </a:solidFill>
                <a:latin typeface="Times New Roman" pitchFamily="18" charset="0"/>
                <a:cs typeface="Times New Roman" panose="02020603050405020304" pitchFamily="18" charset="0"/>
              </a:rPr>
              <a:t> </a:t>
            </a:r>
            <a:r>
              <a:rPr lang="en-US" sz="4000" b="1" u="sng" dirty="0" err="1" smtClean="0">
                <a:solidFill>
                  <a:schemeClr val="tx1"/>
                </a:solidFill>
                <a:latin typeface="Times New Roman" pitchFamily="18" charset="0"/>
                <a:cs typeface="Times New Roman" panose="02020603050405020304" pitchFamily="18" charset="0"/>
              </a:rPr>
              <a:t>tượng</a:t>
            </a:r>
            <a:r>
              <a:rPr lang="en-US" sz="4000" b="1" dirty="0" smtClean="0">
                <a:solidFill>
                  <a:schemeClr val="tx1"/>
                </a:solidFill>
                <a:latin typeface="Times New Roman" pitchFamily="18" charset="0"/>
                <a:cs typeface="Times New Roman" panose="02020603050405020304" pitchFamily="18" charset="0"/>
              </a:rPr>
              <a:t>: HS </a:t>
            </a:r>
            <a:r>
              <a:rPr lang="en-US" sz="4000" b="1" dirty="0" err="1" smtClean="0">
                <a:solidFill>
                  <a:schemeClr val="tx1"/>
                </a:solidFill>
                <a:latin typeface="Times New Roman" pitchFamily="18" charset="0"/>
                <a:cs typeface="Times New Roman" panose="02020603050405020304" pitchFamily="18" charset="0"/>
              </a:rPr>
              <a:t>khối</a:t>
            </a:r>
            <a:r>
              <a:rPr lang="en-US" sz="4000" b="1" dirty="0" smtClean="0">
                <a:solidFill>
                  <a:schemeClr val="tx1"/>
                </a:solidFill>
                <a:latin typeface="Times New Roman" pitchFamily="18" charset="0"/>
                <a:cs typeface="Times New Roman" panose="02020603050405020304" pitchFamily="18" charset="0"/>
              </a:rPr>
              <a:t>  6, </a:t>
            </a:r>
            <a:r>
              <a:rPr lang="en-US" sz="4000" b="1" dirty="0" err="1" smtClean="0">
                <a:solidFill>
                  <a:schemeClr val="tx1"/>
                </a:solidFill>
                <a:latin typeface="Times New Roman" pitchFamily="18" charset="0"/>
                <a:cs typeface="Times New Roman" panose="02020603050405020304" pitchFamily="18" charset="0"/>
              </a:rPr>
              <a:t>cụ</a:t>
            </a:r>
            <a:r>
              <a:rPr lang="en-US" sz="4000" b="1" dirty="0" smtClean="0">
                <a:solidFill>
                  <a:schemeClr val="tx1"/>
                </a:solidFill>
                <a:latin typeface="Times New Roman" pitchFamily="18" charset="0"/>
                <a:cs typeface="Times New Roman" panose="02020603050405020304" pitchFamily="18" charset="0"/>
              </a:rPr>
              <a:t> </a:t>
            </a:r>
            <a:r>
              <a:rPr lang="en-US" sz="4000" b="1" dirty="0" err="1" smtClean="0">
                <a:solidFill>
                  <a:schemeClr val="tx1"/>
                </a:solidFill>
                <a:latin typeface="Times New Roman" pitchFamily="18" charset="0"/>
                <a:cs typeface="Times New Roman" panose="02020603050405020304" pitchFamily="18" charset="0"/>
              </a:rPr>
              <a:t>thể</a:t>
            </a:r>
            <a:r>
              <a:rPr lang="en-US" sz="4000" b="1" dirty="0" smtClean="0">
                <a:solidFill>
                  <a:schemeClr val="tx1"/>
                </a:solidFill>
                <a:latin typeface="Times New Roman" pitchFamily="18" charset="0"/>
                <a:cs typeface="Times New Roman" panose="02020603050405020304" pitchFamily="18" charset="0"/>
              </a:rPr>
              <a:t> </a:t>
            </a:r>
            <a:r>
              <a:rPr lang="en-US" sz="4000" b="1" dirty="0" err="1" smtClean="0">
                <a:solidFill>
                  <a:schemeClr val="tx1"/>
                </a:solidFill>
                <a:latin typeface="Times New Roman" pitchFamily="18" charset="0"/>
                <a:cs typeface="Times New Roman" panose="02020603050405020304" pitchFamily="18" charset="0"/>
              </a:rPr>
              <a:t>là</a:t>
            </a:r>
            <a:r>
              <a:rPr lang="en-US" sz="4000" b="1" dirty="0" smtClean="0">
                <a:solidFill>
                  <a:schemeClr val="tx1"/>
                </a:solidFill>
                <a:latin typeface="Times New Roman" pitchFamily="18" charset="0"/>
                <a:cs typeface="Times New Roman" panose="02020603050405020304" pitchFamily="18" charset="0"/>
              </a:rPr>
              <a:t> 47 </a:t>
            </a:r>
            <a:r>
              <a:rPr lang="en-US" sz="4000" b="1" dirty="0" err="1" smtClean="0">
                <a:solidFill>
                  <a:schemeClr val="tx1"/>
                </a:solidFill>
                <a:latin typeface="Times New Roman" pitchFamily="18" charset="0"/>
                <a:cs typeface="Times New Roman" panose="02020603050405020304" pitchFamily="18" charset="0"/>
              </a:rPr>
              <a:t>học</a:t>
            </a:r>
            <a:r>
              <a:rPr lang="en-US" sz="4000" b="1" dirty="0" smtClean="0">
                <a:solidFill>
                  <a:schemeClr val="tx1"/>
                </a:solidFill>
                <a:latin typeface="Times New Roman" pitchFamily="18" charset="0"/>
                <a:cs typeface="Times New Roman" panose="02020603050405020304" pitchFamily="18" charset="0"/>
              </a:rPr>
              <a:t> HS </a:t>
            </a:r>
            <a:r>
              <a:rPr lang="en-US" sz="4000" b="1" dirty="0" err="1" smtClean="0">
                <a:solidFill>
                  <a:schemeClr val="tx1"/>
                </a:solidFill>
                <a:latin typeface="Times New Roman" pitchFamily="18" charset="0"/>
                <a:cs typeface="Times New Roman" panose="02020603050405020304" pitchFamily="18" charset="0"/>
              </a:rPr>
              <a:t>của</a:t>
            </a:r>
            <a:r>
              <a:rPr lang="en-US" sz="4000" b="1" dirty="0" smtClean="0">
                <a:solidFill>
                  <a:schemeClr val="tx1"/>
                </a:solidFill>
                <a:latin typeface="Times New Roman" pitchFamily="18" charset="0"/>
                <a:cs typeface="Times New Roman" panose="02020603050405020304" pitchFamily="18" charset="0"/>
              </a:rPr>
              <a:t>  </a:t>
            </a:r>
            <a:r>
              <a:rPr lang="en-US" sz="4000" b="1" dirty="0" err="1" smtClean="0">
                <a:solidFill>
                  <a:schemeClr val="tx1"/>
                </a:solidFill>
                <a:latin typeface="Times New Roman" pitchFamily="18" charset="0"/>
                <a:cs typeface="Times New Roman" panose="02020603050405020304" pitchFamily="18" charset="0"/>
              </a:rPr>
              <a:t>lớp</a:t>
            </a:r>
            <a:r>
              <a:rPr lang="en-US" sz="4000" b="1" dirty="0" smtClean="0">
                <a:solidFill>
                  <a:schemeClr val="tx1"/>
                </a:solidFill>
                <a:latin typeface="Times New Roman" pitchFamily="18" charset="0"/>
                <a:cs typeface="Times New Roman" panose="02020603050405020304" pitchFamily="18" charset="0"/>
              </a:rPr>
              <a:t> 6D6 </a:t>
            </a:r>
            <a:r>
              <a:rPr lang="en-US" sz="4000" b="1" dirty="0" err="1" smtClean="0">
                <a:solidFill>
                  <a:schemeClr val="tx1"/>
                </a:solidFill>
                <a:latin typeface="Times New Roman" pitchFamily="18" charset="0"/>
                <a:cs typeface="Times New Roman" panose="02020603050405020304" pitchFamily="18" charset="0"/>
              </a:rPr>
              <a:t>mà</a:t>
            </a:r>
            <a:r>
              <a:rPr lang="en-US" sz="4000" b="1" dirty="0" smtClean="0">
                <a:solidFill>
                  <a:schemeClr val="tx1"/>
                </a:solidFill>
                <a:latin typeface="Times New Roman" pitchFamily="18" charset="0"/>
                <a:cs typeface="Times New Roman" panose="02020603050405020304" pitchFamily="18" charset="0"/>
              </a:rPr>
              <a:t> </a:t>
            </a:r>
            <a:r>
              <a:rPr lang="en-US" sz="4000" b="1" dirty="0" err="1" smtClean="0">
                <a:solidFill>
                  <a:schemeClr val="tx1"/>
                </a:solidFill>
                <a:latin typeface="Times New Roman" pitchFamily="18" charset="0"/>
                <a:cs typeface="Times New Roman" panose="02020603050405020304" pitchFamily="18" charset="0"/>
              </a:rPr>
              <a:t>tôi</a:t>
            </a:r>
            <a:r>
              <a:rPr lang="en-US" sz="4000" b="1" dirty="0" smtClean="0">
                <a:solidFill>
                  <a:schemeClr val="tx1"/>
                </a:solidFill>
                <a:latin typeface="Times New Roman" pitchFamily="18" charset="0"/>
                <a:cs typeface="Times New Roman" panose="02020603050405020304" pitchFamily="18" charset="0"/>
              </a:rPr>
              <a:t> </a:t>
            </a:r>
            <a:r>
              <a:rPr lang="en-US" sz="4000" b="1" dirty="0" err="1" smtClean="0">
                <a:solidFill>
                  <a:schemeClr val="tx1"/>
                </a:solidFill>
                <a:latin typeface="Times New Roman" pitchFamily="18" charset="0"/>
                <a:cs typeface="Times New Roman" panose="02020603050405020304" pitchFamily="18" charset="0"/>
              </a:rPr>
              <a:t>giảng</a:t>
            </a:r>
            <a:r>
              <a:rPr lang="en-US" sz="4000" b="1" dirty="0" smtClean="0">
                <a:solidFill>
                  <a:schemeClr val="tx1"/>
                </a:solidFill>
                <a:latin typeface="Times New Roman" pitchFamily="18" charset="0"/>
                <a:cs typeface="Times New Roman" panose="02020603050405020304" pitchFamily="18" charset="0"/>
              </a:rPr>
              <a:t> </a:t>
            </a:r>
            <a:r>
              <a:rPr lang="en-US" sz="4000" b="1" dirty="0" err="1" smtClean="0">
                <a:solidFill>
                  <a:schemeClr val="tx1"/>
                </a:solidFill>
                <a:latin typeface="Times New Roman" pitchFamily="18" charset="0"/>
                <a:cs typeface="Times New Roman" panose="02020603050405020304" pitchFamily="18" charset="0"/>
              </a:rPr>
              <a:t>dạy</a:t>
            </a:r>
            <a:r>
              <a:rPr lang="en-US" sz="4000" b="1" dirty="0" smtClean="0">
                <a:solidFill>
                  <a:schemeClr val="tx1"/>
                </a:solidFill>
                <a:latin typeface="Times New Roman" pitchFamily="18" charset="0"/>
                <a:cs typeface="Times New Roman" panose="02020603050405020304" pitchFamily="18" charset="0"/>
              </a:rPr>
              <a:t> </a:t>
            </a:r>
            <a:r>
              <a:rPr lang="en-US" sz="4000" b="1" dirty="0" err="1" smtClean="0">
                <a:solidFill>
                  <a:schemeClr val="tx1"/>
                </a:solidFill>
                <a:latin typeface="Times New Roman" pitchFamily="18" charset="0"/>
                <a:cs typeface="Times New Roman" panose="02020603050405020304" pitchFamily="18" charset="0"/>
              </a:rPr>
              <a:t>trong</a:t>
            </a:r>
            <a:r>
              <a:rPr lang="en-US" sz="4000" b="1" dirty="0" smtClean="0">
                <a:solidFill>
                  <a:schemeClr val="tx1"/>
                </a:solidFill>
                <a:latin typeface="Times New Roman" pitchFamily="18" charset="0"/>
                <a:cs typeface="Times New Roman" panose="02020603050405020304" pitchFamily="18" charset="0"/>
              </a:rPr>
              <a:t> </a:t>
            </a:r>
            <a:r>
              <a:rPr lang="en-US" sz="4000" b="1" dirty="0" err="1" smtClean="0">
                <a:solidFill>
                  <a:schemeClr val="tx1"/>
                </a:solidFill>
                <a:latin typeface="Times New Roman" pitchFamily="18" charset="0"/>
                <a:cs typeface="Times New Roman" panose="02020603050405020304" pitchFamily="18" charset="0"/>
              </a:rPr>
              <a:t>năm</a:t>
            </a:r>
            <a:r>
              <a:rPr lang="en-US" sz="4000" b="1" dirty="0" smtClean="0">
                <a:solidFill>
                  <a:schemeClr val="tx1"/>
                </a:solidFill>
                <a:latin typeface="Times New Roman" pitchFamily="18" charset="0"/>
                <a:cs typeface="Times New Roman" panose="02020603050405020304" pitchFamily="18" charset="0"/>
              </a:rPr>
              <a:t> </a:t>
            </a:r>
            <a:r>
              <a:rPr lang="en-US" sz="4000" b="1" dirty="0" err="1" smtClean="0">
                <a:solidFill>
                  <a:schemeClr val="tx1"/>
                </a:solidFill>
                <a:latin typeface="Times New Roman" pitchFamily="18" charset="0"/>
                <a:cs typeface="Times New Roman" panose="02020603050405020304" pitchFamily="18" charset="0"/>
              </a:rPr>
              <a:t>học</a:t>
            </a:r>
            <a:r>
              <a:rPr lang="en-US" sz="4000" b="1" dirty="0" smtClean="0">
                <a:solidFill>
                  <a:schemeClr val="tx1"/>
                </a:solidFill>
                <a:latin typeface="Times New Roman" pitchFamily="18" charset="0"/>
                <a:cs typeface="Times New Roman" panose="02020603050405020304" pitchFamily="18" charset="0"/>
              </a:rPr>
              <a:t> 2021-2022.</a:t>
            </a:r>
          </a:p>
          <a:p>
            <a:endParaRPr lang="en-US" sz="4000" b="1" dirty="0">
              <a:solidFill>
                <a:schemeClr val="tx1"/>
              </a:solidFill>
              <a:latin typeface="Times New Roman" pitchFamily="18" charset="0"/>
              <a:cs typeface="Times New Roman" pitchFamily="18" charset="0"/>
            </a:endParaRPr>
          </a:p>
        </p:txBody>
      </p:sp>
      <p:sp>
        <p:nvSpPr>
          <p:cNvPr id="17" name="Rounded Rectangle 16"/>
          <p:cNvSpPr/>
          <p:nvPr/>
        </p:nvSpPr>
        <p:spPr>
          <a:xfrm>
            <a:off x="1828801" y="4405966"/>
            <a:ext cx="10042358" cy="147423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smtClean="0">
              <a:solidFill>
                <a:schemeClr val="tx1"/>
              </a:solidFill>
              <a:latin typeface="Times New Roman" panose="02020603050405020304" pitchFamily="18" charset="0"/>
              <a:cs typeface="Times New Roman" panose="02020603050405020304" pitchFamily="18" charset="0"/>
            </a:endParaRPr>
          </a:p>
          <a:p>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u="sng" dirty="0" err="1" smtClean="0">
                <a:solidFill>
                  <a:schemeClr val="tx1"/>
                </a:solidFill>
                <a:latin typeface="Times New Roman" panose="02020603050405020304" pitchFamily="18" charset="0"/>
                <a:cs typeface="Times New Roman" panose="02020603050405020304" pitchFamily="18" charset="0"/>
              </a:rPr>
              <a:t>Phương</a:t>
            </a:r>
            <a:r>
              <a:rPr lang="en-US" sz="4000" b="1" u="sng" dirty="0" smtClean="0">
                <a:solidFill>
                  <a:schemeClr val="tx1"/>
                </a:solidFill>
                <a:latin typeface="Times New Roman" panose="02020603050405020304" pitchFamily="18" charset="0"/>
                <a:cs typeface="Times New Roman" panose="02020603050405020304" pitchFamily="18" charset="0"/>
              </a:rPr>
              <a:t> </a:t>
            </a:r>
            <a:r>
              <a:rPr lang="en-US" sz="4000" b="1" u="sng" dirty="0" err="1" smtClean="0">
                <a:solidFill>
                  <a:schemeClr val="tx1"/>
                </a:solidFill>
                <a:latin typeface="Times New Roman" panose="02020603050405020304" pitchFamily="18" charset="0"/>
                <a:cs typeface="Times New Roman" panose="02020603050405020304" pitchFamily="18" charset="0"/>
              </a:rPr>
              <a:t>pháp</a:t>
            </a:r>
            <a:r>
              <a:rPr lang="en-US" sz="4000" b="1" dirty="0" smtClean="0">
                <a:solidFill>
                  <a:schemeClr val="tx1"/>
                </a:solidFill>
                <a:latin typeface="Times New Roman" panose="02020603050405020304" pitchFamily="18" charset="0"/>
                <a:cs typeface="Times New Roman" panose="02020603050405020304" pitchFamily="18" charset="0"/>
              </a:rPr>
              <a:t>: </a:t>
            </a:r>
            <a:r>
              <a:rPr lang="nl-NL" sz="4000" b="1" dirty="0" smtClean="0">
                <a:solidFill>
                  <a:schemeClr val="tx1"/>
                </a:solidFill>
                <a:latin typeface="Times New Roman" pitchFamily="18" charset="0"/>
                <a:cs typeface="Times New Roman" pitchFamily="18" charset="0"/>
              </a:rPr>
              <a:t>tìm </a:t>
            </a:r>
            <a:r>
              <a:rPr lang="nl-NL" sz="4000" b="1" dirty="0">
                <a:solidFill>
                  <a:schemeClr val="tx1"/>
                </a:solidFill>
                <a:latin typeface="Times New Roman" pitchFamily="18" charset="0"/>
                <a:cs typeface="Times New Roman" pitchFamily="18" charset="0"/>
              </a:rPr>
              <a:t>kiếm thông </a:t>
            </a:r>
            <a:r>
              <a:rPr lang="nl-NL" sz="4000" b="1" dirty="0" smtClean="0">
                <a:solidFill>
                  <a:schemeClr val="tx1"/>
                </a:solidFill>
                <a:latin typeface="Times New Roman" pitchFamily="18" charset="0"/>
                <a:cs typeface="Times New Roman" pitchFamily="18" charset="0"/>
              </a:rPr>
              <a:t>tin, </a:t>
            </a:r>
            <a:r>
              <a:rPr lang="en-US" sz="4000" b="1" dirty="0" err="1">
                <a:solidFill>
                  <a:schemeClr val="tx1"/>
                </a:solidFill>
                <a:latin typeface="Times New Roman" pitchFamily="18" charset="0"/>
                <a:cs typeface="Times New Roman" pitchFamily="18" charset="0"/>
              </a:rPr>
              <a:t>p</a:t>
            </a:r>
            <a:r>
              <a:rPr lang="en-US" sz="4000" b="1" dirty="0" err="1" smtClean="0">
                <a:solidFill>
                  <a:schemeClr val="tx1"/>
                </a:solidFill>
                <a:latin typeface="Times New Roman" pitchFamily="18" charset="0"/>
                <a:cs typeface="Times New Roman" pitchFamily="18" charset="0"/>
              </a:rPr>
              <a:t>hương</a:t>
            </a:r>
            <a:r>
              <a:rPr lang="en-US" sz="4000" b="1" dirty="0" smtClean="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pháp</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thực</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nghiệm</a:t>
            </a:r>
            <a:r>
              <a:rPr lang="en-US" sz="4000" b="1" dirty="0">
                <a:solidFill>
                  <a:schemeClr val="tx1"/>
                </a:solidFill>
                <a:latin typeface="Times New Roman" pitchFamily="18" charset="0"/>
                <a:cs typeface="Times New Roman" pitchFamily="18" charset="0"/>
              </a:rPr>
              <a:t> </a:t>
            </a:r>
            <a:r>
              <a:rPr lang="en-US" sz="4000" b="1" dirty="0" err="1">
                <a:solidFill>
                  <a:schemeClr val="tx1"/>
                </a:solidFill>
                <a:latin typeface="Times New Roman" pitchFamily="18" charset="0"/>
                <a:cs typeface="Times New Roman" pitchFamily="18" charset="0"/>
              </a:rPr>
              <a:t>sư</a:t>
            </a:r>
            <a:r>
              <a:rPr lang="en-US" sz="4000" b="1" dirty="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phạm</a:t>
            </a:r>
            <a:r>
              <a:rPr lang="en-US" sz="4000" b="1" dirty="0" smtClean="0">
                <a:solidFill>
                  <a:schemeClr val="tx1"/>
                </a:solidFill>
                <a:latin typeface="Times New Roman" pitchFamily="18" charset="0"/>
                <a:cs typeface="Times New Roman" pitchFamily="18" charset="0"/>
              </a:rPr>
              <a:t>.</a:t>
            </a:r>
            <a:endParaRPr lang="en-US" sz="4000" b="1" dirty="0">
              <a:solidFill>
                <a:schemeClr val="tx1"/>
              </a:solidFill>
              <a:latin typeface="Times New Roman" panose="02020603050405020304" pitchFamily="18" charset="0"/>
              <a:cs typeface="Times New Roman" panose="02020603050405020304" pitchFamily="18" charset="0"/>
            </a:endParaRPr>
          </a:p>
          <a:p>
            <a:pPr algn="ctr"/>
            <a:endParaRPr lang="en-US" sz="4000" b="1" dirty="0">
              <a:solidFill>
                <a:schemeClr val="tx1"/>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342241" y="2294021"/>
            <a:ext cx="2143766" cy="3562352"/>
            <a:chOff x="563758" y="1098204"/>
            <a:chExt cx="2189527" cy="5006864"/>
          </a:xfrm>
        </p:grpSpPr>
        <p:grpSp>
          <p:nvGrpSpPr>
            <p:cNvPr id="10" name="Group 9">
              <a:extLst>
                <a:ext uri="{FF2B5EF4-FFF2-40B4-BE49-F238E27FC236}">
                  <a16:creationId xmlns="" xmlns:a16="http://schemas.microsoft.com/office/drawing/2014/main" id="{B7567151-C81C-9348-A420-4FC97C56868B}"/>
                </a:ext>
              </a:extLst>
            </p:cNvPr>
            <p:cNvGrpSpPr/>
            <p:nvPr/>
          </p:nvGrpSpPr>
          <p:grpSpPr>
            <a:xfrm>
              <a:off x="563758" y="1098204"/>
              <a:ext cx="2189527" cy="993453"/>
              <a:chOff x="3141588" y="1090112"/>
              <a:chExt cx="2189527" cy="993453"/>
            </a:xfrm>
          </p:grpSpPr>
          <p:pic>
            <p:nvPicPr>
              <p:cNvPr id="23" name="Picture 22">
                <a:extLst>
                  <a:ext uri="{FF2B5EF4-FFF2-40B4-BE49-F238E27FC236}">
                    <a16:creationId xmlns="" xmlns:a16="http://schemas.microsoft.com/office/drawing/2014/main" id="{504404F1-8029-034A-A12A-9941307F8663}"/>
                  </a:ext>
                </a:extLst>
              </p:cNvPr>
              <p:cNvPicPr>
                <a:picLocks noChangeAspect="1"/>
              </p:cNvPicPr>
              <p:nvPr/>
            </p:nvPicPr>
            <p:blipFill rotWithShape="1">
              <a:blip r:embed="rId3">
                <a:duotone>
                  <a:prstClr val="black"/>
                  <a:srgbClr val="FF2600">
                    <a:tint val="45000"/>
                    <a:satMod val="400000"/>
                  </a:srgbClr>
                </a:duotone>
                <a:extLst>
                  <a:ext uri="{28A0092B-C50C-407E-A947-70E740481C1C}">
                    <a14:useLocalDpi xmlns:a14="http://schemas.microsoft.com/office/drawing/2010/main" val="0"/>
                  </a:ext>
                </a:extLst>
              </a:blip>
              <a:srcRect/>
              <a:stretch/>
            </p:blipFill>
            <p:spPr>
              <a:xfrm>
                <a:off x="3141588" y="1090112"/>
                <a:ext cx="2189527" cy="993453"/>
              </a:xfrm>
              <a:prstGeom prst="rect">
                <a:avLst/>
              </a:prstGeom>
              <a:effectLst>
                <a:outerShdw blurRad="165100" dist="177800" dir="1620000" algn="tl" rotWithShape="0">
                  <a:prstClr val="black">
                    <a:alpha val="40000"/>
                  </a:prstClr>
                </a:outerShdw>
              </a:effectLst>
            </p:spPr>
          </p:pic>
          <p:pic>
            <p:nvPicPr>
              <p:cNvPr id="24" name="Picture 23">
                <a:extLst>
                  <a:ext uri="{FF2B5EF4-FFF2-40B4-BE49-F238E27FC236}">
                    <a16:creationId xmlns="" xmlns:a16="http://schemas.microsoft.com/office/drawing/2014/main" id="{7953E840-7D73-7847-9F25-705CA02E4009}"/>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p:blipFill>
            <p:spPr>
              <a:xfrm>
                <a:off x="3572393" y="1693522"/>
                <a:ext cx="836599" cy="386631"/>
              </a:xfrm>
              <a:prstGeom prst="rect">
                <a:avLst/>
              </a:prstGeom>
            </p:spPr>
          </p:pic>
        </p:grpSp>
        <p:grpSp>
          <p:nvGrpSpPr>
            <p:cNvPr id="11" name="Group 10">
              <a:extLst>
                <a:ext uri="{FF2B5EF4-FFF2-40B4-BE49-F238E27FC236}">
                  <a16:creationId xmlns="" xmlns:a16="http://schemas.microsoft.com/office/drawing/2014/main" id="{2CB13730-CCEB-ED4E-8A06-A9022EAE042B}"/>
                </a:ext>
              </a:extLst>
            </p:cNvPr>
            <p:cNvGrpSpPr/>
            <p:nvPr/>
          </p:nvGrpSpPr>
          <p:grpSpPr>
            <a:xfrm>
              <a:off x="563758" y="2087515"/>
              <a:ext cx="2189527" cy="1001970"/>
              <a:chOff x="3141588" y="2079423"/>
              <a:chExt cx="2189527" cy="1001970"/>
            </a:xfrm>
          </p:grpSpPr>
          <p:pic>
            <p:nvPicPr>
              <p:cNvPr id="21" name="Picture 20">
                <a:extLst>
                  <a:ext uri="{FF2B5EF4-FFF2-40B4-BE49-F238E27FC236}">
                    <a16:creationId xmlns="" xmlns:a16="http://schemas.microsoft.com/office/drawing/2014/main" id="{173C1D28-2416-2646-874E-F1E225DF3D29}"/>
                  </a:ext>
                </a:extLst>
              </p:cNvPr>
              <p:cNvPicPr>
                <a:picLocks noChangeAspect="1"/>
              </p:cNvPicPr>
              <p:nvPr/>
            </p:nvPicPr>
            <p:blipFill rotWithShape="1">
              <a:blip r:embed="rId6">
                <a:duotone>
                  <a:prstClr val="black"/>
                  <a:srgbClr val="FF9300">
                    <a:tint val="45000"/>
                    <a:satMod val="400000"/>
                  </a:srgbClr>
                </a:duotone>
                <a:extLst>
                  <a:ext uri="{28A0092B-C50C-407E-A947-70E740481C1C}">
                    <a14:useLocalDpi xmlns:a14="http://schemas.microsoft.com/office/drawing/2010/main" val="0"/>
                  </a:ext>
                </a:extLst>
              </a:blip>
              <a:srcRect/>
              <a:stretch/>
            </p:blipFill>
            <p:spPr>
              <a:xfrm>
                <a:off x="3141588" y="2082356"/>
                <a:ext cx="2189527" cy="999037"/>
              </a:xfrm>
              <a:prstGeom prst="rect">
                <a:avLst/>
              </a:prstGeom>
              <a:effectLst>
                <a:outerShdw blurRad="165100" dist="177800" dir="1620000" algn="tl" rotWithShape="0">
                  <a:prstClr val="black">
                    <a:alpha val="40000"/>
                  </a:prstClr>
                </a:outerShdw>
              </a:effectLst>
            </p:spPr>
          </p:pic>
          <p:pic>
            <p:nvPicPr>
              <p:cNvPr id="22" name="Picture 21">
                <a:extLst>
                  <a:ext uri="{FF2B5EF4-FFF2-40B4-BE49-F238E27FC236}">
                    <a16:creationId xmlns="" xmlns:a16="http://schemas.microsoft.com/office/drawing/2014/main" id="{43B432DF-997D-2F43-BDE6-68AE67F6E4F6}"/>
                  </a:ext>
                </a:extLst>
              </p:cNvPr>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p:blipFill>
            <p:spPr>
              <a:xfrm>
                <a:off x="3572393" y="2079423"/>
                <a:ext cx="836599" cy="993878"/>
              </a:xfrm>
              <a:prstGeom prst="rect">
                <a:avLst/>
              </a:prstGeom>
            </p:spPr>
          </p:pic>
        </p:grpSp>
        <p:grpSp>
          <p:nvGrpSpPr>
            <p:cNvPr id="12" name="Group 11">
              <a:extLst>
                <a:ext uri="{FF2B5EF4-FFF2-40B4-BE49-F238E27FC236}">
                  <a16:creationId xmlns="" xmlns:a16="http://schemas.microsoft.com/office/drawing/2014/main" id="{841F5EAB-542C-CD4C-9B32-267727CED88D}"/>
                </a:ext>
              </a:extLst>
            </p:cNvPr>
            <p:cNvGrpSpPr/>
            <p:nvPr/>
          </p:nvGrpSpPr>
          <p:grpSpPr>
            <a:xfrm>
              <a:off x="563758" y="3073301"/>
              <a:ext cx="2189527" cy="1031597"/>
              <a:chOff x="3141588" y="3073301"/>
              <a:chExt cx="2189527" cy="1031597"/>
            </a:xfrm>
          </p:grpSpPr>
          <p:pic>
            <p:nvPicPr>
              <p:cNvPr id="19" name="Picture 18">
                <a:extLst>
                  <a:ext uri="{FF2B5EF4-FFF2-40B4-BE49-F238E27FC236}">
                    <a16:creationId xmlns="" xmlns:a16="http://schemas.microsoft.com/office/drawing/2014/main" id="{4D5950AF-2B9C-724A-9AE4-D6BF3ED48325}"/>
                  </a:ext>
                </a:extLst>
              </p:cNvPr>
              <p:cNvPicPr>
                <a:picLocks noChangeAspect="1"/>
              </p:cNvPicPr>
              <p:nvPr/>
            </p:nvPicPr>
            <p:blipFill rotWithShape="1">
              <a:blip r:embed="rId9">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3141588" y="3085306"/>
                <a:ext cx="2189527" cy="1019592"/>
              </a:xfrm>
              <a:prstGeom prst="rect">
                <a:avLst/>
              </a:prstGeom>
              <a:effectLst>
                <a:outerShdw blurRad="165100" dist="177800" dir="1620000" algn="tl" rotWithShape="0">
                  <a:prstClr val="black">
                    <a:alpha val="40000"/>
                  </a:prstClr>
                </a:outerShdw>
              </a:effectLst>
            </p:spPr>
          </p:pic>
          <p:pic>
            <p:nvPicPr>
              <p:cNvPr id="20" name="Picture 19">
                <a:extLst>
                  <a:ext uri="{FF2B5EF4-FFF2-40B4-BE49-F238E27FC236}">
                    <a16:creationId xmlns="" xmlns:a16="http://schemas.microsoft.com/office/drawing/2014/main" id="{D9717064-7669-514C-AEF7-5347145A47A8}"/>
                  </a:ext>
                </a:extLst>
              </p:cNvPr>
              <p:cNvPicPr>
                <a:picLocks noChangeAspect="1"/>
              </p:cNvPicPr>
              <p:nvPr/>
            </p:nvPicPr>
            <p:blipFill rotWithShape="1">
              <a:blip r:embed="rId10">
                <a:lum bright="70000" contrast="-70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a:stretch/>
            </p:blipFill>
            <p:spPr>
              <a:xfrm>
                <a:off x="3572393" y="3073301"/>
                <a:ext cx="836599" cy="216878"/>
              </a:xfrm>
              <a:prstGeom prst="rect">
                <a:avLst/>
              </a:prstGeom>
            </p:spPr>
          </p:pic>
        </p:grpSp>
        <p:pic>
          <p:nvPicPr>
            <p:cNvPr id="14" name="Picture 13">
              <a:extLst>
                <a:ext uri="{FF2B5EF4-FFF2-40B4-BE49-F238E27FC236}">
                  <a16:creationId xmlns="" xmlns:a16="http://schemas.microsoft.com/office/drawing/2014/main" id="{3966C3FD-0AE0-6043-BC29-C37B080FF52C}"/>
                </a:ext>
              </a:extLst>
            </p:cNvPr>
            <p:cNvPicPr>
              <a:picLocks noChangeAspect="1"/>
            </p:cNvPicPr>
            <p:nvPr/>
          </p:nvPicPr>
          <p:blipFill rotWithShape="1">
            <a:blip r:embed="rId12">
              <a:duotone>
                <a:prstClr val="black"/>
                <a:srgbClr val="0096FF">
                  <a:tint val="45000"/>
                  <a:satMod val="400000"/>
                </a:srgbClr>
              </a:duotone>
              <a:extLst>
                <a:ext uri="{28A0092B-C50C-407E-A947-70E740481C1C}">
                  <a14:useLocalDpi xmlns:a14="http://schemas.microsoft.com/office/drawing/2010/main" val="0"/>
                </a:ext>
              </a:extLst>
            </a:blip>
            <a:srcRect/>
            <a:stretch/>
          </p:blipFill>
          <p:spPr>
            <a:xfrm>
              <a:off x="563758" y="4101766"/>
              <a:ext cx="2189527" cy="1003741"/>
            </a:xfrm>
            <a:prstGeom prst="rect">
              <a:avLst/>
            </a:prstGeom>
            <a:effectLst>
              <a:outerShdw blurRad="165100" dist="177800" dir="1620000" algn="tl" rotWithShape="0">
                <a:prstClr val="black">
                  <a:alpha val="40000"/>
                </a:prstClr>
              </a:outerShdw>
            </a:effectLst>
          </p:spPr>
        </p:pic>
        <p:pic>
          <p:nvPicPr>
            <p:cNvPr id="15" name="Picture 14">
              <a:extLst>
                <a:ext uri="{FF2B5EF4-FFF2-40B4-BE49-F238E27FC236}">
                  <a16:creationId xmlns="" xmlns:a16="http://schemas.microsoft.com/office/drawing/2014/main" id="{F0D8289E-11B6-BE4B-AA37-CEF9E0D514D7}"/>
                </a:ext>
              </a:extLst>
            </p:cNvPr>
            <p:cNvPicPr>
              <a:picLocks noChangeAspect="1"/>
            </p:cNvPicPr>
            <p:nvPr/>
          </p:nvPicPr>
          <p:blipFill rotWithShape="1">
            <a:blip r:embed="rId13">
              <a:duotone>
                <a:prstClr val="black"/>
                <a:srgbClr val="0432FF">
                  <a:tint val="45000"/>
                  <a:satMod val="400000"/>
                </a:srgbClr>
              </a:duotone>
              <a:alphaModFix/>
              <a:extLst>
                <a:ext uri="{28A0092B-C50C-407E-A947-70E740481C1C}">
                  <a14:useLocalDpi xmlns:a14="http://schemas.microsoft.com/office/drawing/2010/main" val="0"/>
                </a:ext>
              </a:extLst>
            </a:blip>
            <a:srcRect/>
            <a:stretch/>
          </p:blipFill>
          <p:spPr>
            <a:xfrm>
              <a:off x="563758" y="5102546"/>
              <a:ext cx="2189527" cy="1002522"/>
            </a:xfrm>
            <a:prstGeom prst="rect">
              <a:avLst/>
            </a:prstGeom>
            <a:effectLst>
              <a:outerShdw blurRad="165100" dist="177800" dir="1620000" algn="tl" rotWithShape="0">
                <a:prstClr val="black">
                  <a:alpha val="40000"/>
                </a:prstClr>
              </a:outerShdw>
            </a:effectLst>
          </p:spPr>
        </p:pic>
      </p:grpSp>
    </p:spTree>
    <p:extLst>
      <p:ext uri="{BB962C8B-B14F-4D97-AF65-F5344CB8AC3E}">
        <p14:creationId xmlns:p14="http://schemas.microsoft.com/office/powerpoint/2010/main" val="12792364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ck Arc 2">
            <a:extLst>
              <a:ext uri="{FF2B5EF4-FFF2-40B4-BE49-F238E27FC236}">
                <a16:creationId xmlns:a16="http://schemas.microsoft.com/office/drawing/2014/main" xmlns="" id="{1FBDAD57-C794-4823-BF4D-6C4595C016B7}"/>
              </a:ext>
            </a:extLst>
          </p:cNvPr>
          <p:cNvSpPr/>
          <p:nvPr/>
        </p:nvSpPr>
        <p:spPr>
          <a:xfrm>
            <a:off x="3168882" y="683723"/>
            <a:ext cx="5854244" cy="5573003"/>
          </a:xfrm>
          <a:prstGeom prst="blockArc">
            <a:avLst>
              <a:gd name="adj1" fmla="val 10800000"/>
              <a:gd name="adj2" fmla="val 162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5" name="Block Arc 4">
            <a:extLst>
              <a:ext uri="{FF2B5EF4-FFF2-40B4-BE49-F238E27FC236}">
                <a16:creationId xmlns:a16="http://schemas.microsoft.com/office/drawing/2014/main" xmlns="" id="{92255C52-0B66-467F-A1AD-38CFC67C5C0D}"/>
              </a:ext>
            </a:extLst>
          </p:cNvPr>
          <p:cNvSpPr/>
          <p:nvPr/>
        </p:nvSpPr>
        <p:spPr>
          <a:xfrm>
            <a:off x="3168882" y="683723"/>
            <a:ext cx="5854244" cy="5573003"/>
          </a:xfrm>
          <a:prstGeom prst="blockArc">
            <a:avLst>
              <a:gd name="adj1" fmla="val 5400000"/>
              <a:gd name="adj2" fmla="val 108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6533927"/>
              <a:satOff val="-27185"/>
              <a:lumOff val="6405"/>
              <a:alphaOff val="0"/>
            </a:schemeClr>
          </a:fillRef>
          <a:effectRef idx="0">
            <a:schemeClr val="accent4">
              <a:hueOff val="6533927"/>
              <a:satOff val="-27185"/>
              <a:lumOff val="6405"/>
              <a:alphaOff val="0"/>
            </a:schemeClr>
          </a:effectRef>
          <a:fontRef idx="minor">
            <a:schemeClr val="lt1"/>
          </a:fontRef>
        </p:style>
      </p:sp>
      <p:sp>
        <p:nvSpPr>
          <p:cNvPr id="6" name="Block Arc 5">
            <a:extLst>
              <a:ext uri="{FF2B5EF4-FFF2-40B4-BE49-F238E27FC236}">
                <a16:creationId xmlns:a16="http://schemas.microsoft.com/office/drawing/2014/main" xmlns="" id="{8B44A5A5-EC11-4B5A-9B10-15552AFA1D2F}"/>
              </a:ext>
            </a:extLst>
          </p:cNvPr>
          <p:cNvSpPr/>
          <p:nvPr/>
        </p:nvSpPr>
        <p:spPr>
          <a:xfrm>
            <a:off x="3168882" y="683723"/>
            <a:ext cx="5854244" cy="5573003"/>
          </a:xfrm>
          <a:prstGeom prst="blockArc">
            <a:avLst>
              <a:gd name="adj1" fmla="val 0"/>
              <a:gd name="adj2" fmla="val 540000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3266964"/>
              <a:satOff val="-13592"/>
              <a:lumOff val="3203"/>
              <a:alphaOff val="0"/>
            </a:schemeClr>
          </a:fillRef>
          <a:effectRef idx="0">
            <a:schemeClr val="accent4">
              <a:hueOff val="3266964"/>
              <a:satOff val="-13592"/>
              <a:lumOff val="3203"/>
              <a:alphaOff val="0"/>
            </a:schemeClr>
          </a:effectRef>
          <a:fontRef idx="minor">
            <a:schemeClr val="lt1"/>
          </a:fontRef>
        </p:style>
      </p:sp>
      <p:sp>
        <p:nvSpPr>
          <p:cNvPr id="7" name="Block Arc 6">
            <a:extLst>
              <a:ext uri="{FF2B5EF4-FFF2-40B4-BE49-F238E27FC236}">
                <a16:creationId xmlns:a16="http://schemas.microsoft.com/office/drawing/2014/main" xmlns="" id="{C41FA7B8-BA23-4E4F-84D3-A240AC22A347}"/>
              </a:ext>
            </a:extLst>
          </p:cNvPr>
          <p:cNvSpPr/>
          <p:nvPr/>
        </p:nvSpPr>
        <p:spPr>
          <a:xfrm>
            <a:off x="3168882" y="683723"/>
            <a:ext cx="5854244" cy="5573003"/>
          </a:xfrm>
          <a:prstGeom prst="blockArc">
            <a:avLst>
              <a:gd name="adj1" fmla="val 16200000"/>
              <a:gd name="adj2" fmla="val 0"/>
              <a:gd name="adj3" fmla="val 4642"/>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sz="3200" dirty="0">
              <a:latin typeface="#9Slide05 Fourth Medium" panose="00000600000000000000" pitchFamily="2" charset="0"/>
            </a:endParaRPr>
          </a:p>
        </p:txBody>
      </p:sp>
      <p:sp>
        <p:nvSpPr>
          <p:cNvPr id="8" name="Freeform: Shape 7">
            <a:extLst>
              <a:ext uri="{FF2B5EF4-FFF2-40B4-BE49-F238E27FC236}">
                <a16:creationId xmlns:a16="http://schemas.microsoft.com/office/drawing/2014/main" xmlns="" id="{B4033BB8-D2F5-49E9-927B-DC04E1237CFF}"/>
              </a:ext>
            </a:extLst>
          </p:cNvPr>
          <p:cNvSpPr/>
          <p:nvPr/>
        </p:nvSpPr>
        <p:spPr>
          <a:xfrm>
            <a:off x="3903260" y="1757363"/>
            <a:ext cx="4026089" cy="3686175"/>
          </a:xfrm>
          <a:custGeom>
            <a:avLst/>
            <a:gdLst>
              <a:gd name="connsiteX0" fmla="*/ 0 w 2695920"/>
              <a:gd name="connsiteY0" fmla="*/ 1283205 h 2566409"/>
              <a:gd name="connsiteX1" fmla="*/ 1347960 w 2695920"/>
              <a:gd name="connsiteY1" fmla="*/ 0 h 2566409"/>
              <a:gd name="connsiteX2" fmla="*/ 2695920 w 2695920"/>
              <a:gd name="connsiteY2" fmla="*/ 1283205 h 2566409"/>
              <a:gd name="connsiteX3" fmla="*/ 1347960 w 2695920"/>
              <a:gd name="connsiteY3" fmla="*/ 2566410 h 2566409"/>
              <a:gd name="connsiteX4" fmla="*/ 0 w 2695920"/>
              <a:gd name="connsiteY4" fmla="*/ 1283205 h 2566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920" h="2566409">
                <a:moveTo>
                  <a:pt x="0" y="1283205"/>
                </a:moveTo>
                <a:cubicBezTo>
                  <a:pt x="0" y="574510"/>
                  <a:pt x="603502" y="0"/>
                  <a:pt x="1347960" y="0"/>
                </a:cubicBezTo>
                <a:cubicBezTo>
                  <a:pt x="2092418" y="0"/>
                  <a:pt x="2695920" y="574510"/>
                  <a:pt x="2695920" y="1283205"/>
                </a:cubicBezTo>
                <a:cubicBezTo>
                  <a:pt x="2695920" y="1991900"/>
                  <a:pt x="2092418" y="2566410"/>
                  <a:pt x="1347960" y="2566410"/>
                </a:cubicBezTo>
                <a:cubicBezTo>
                  <a:pt x="603502" y="2566410"/>
                  <a:pt x="0" y="1991900"/>
                  <a:pt x="0" y="1283205"/>
                </a:cubicBez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426560" tIns="407593" rIns="426560" bIns="407593" numCol="1" spcCol="1270" anchor="ctr" anchorCtr="0">
            <a:noAutofit/>
          </a:bodyPr>
          <a:lstStyle/>
          <a:p>
            <a:pPr algn="ctr" defTabSz="1111276">
              <a:lnSpc>
                <a:spcPct val="90000"/>
              </a:lnSpc>
              <a:spcBef>
                <a:spcPct val="0"/>
              </a:spcBef>
              <a:spcAft>
                <a:spcPct val="35000"/>
              </a:spcAft>
            </a:pPr>
            <a:r>
              <a:rPr lang="en-US" sz="4000" b="1" dirty="0" smtClean="0">
                <a:solidFill>
                  <a:srgbClr val="C00000"/>
                </a:solidFill>
                <a:latin typeface="Times New Roman" pitchFamily="18" charset="0"/>
                <a:cs typeface="Times New Roman" pitchFamily="18" charset="0"/>
              </a:rPr>
              <a:t>II. </a:t>
            </a:r>
            <a:r>
              <a:rPr lang="en-US" sz="4000" b="1" dirty="0" err="1" smtClean="0">
                <a:solidFill>
                  <a:srgbClr val="C00000"/>
                </a:solidFill>
                <a:latin typeface="Times New Roman" pitchFamily="18" charset="0"/>
                <a:cs typeface="Times New Roman" pitchFamily="18" charset="0"/>
              </a:rPr>
              <a:t>Nội</a:t>
            </a:r>
            <a:r>
              <a:rPr lang="en-US" sz="4000" b="1" dirty="0" smtClean="0">
                <a:solidFill>
                  <a:srgbClr val="C00000"/>
                </a:solidFill>
                <a:latin typeface="Times New Roman" pitchFamily="18" charset="0"/>
                <a:cs typeface="Times New Roman" pitchFamily="18" charset="0"/>
              </a:rPr>
              <a:t> dung </a:t>
            </a:r>
            <a:endParaRPr lang="en-US" sz="4000" b="1" dirty="0">
              <a:solidFill>
                <a:srgbClr val="C00000"/>
              </a:solidFill>
              <a:latin typeface="Times New Roman" pitchFamily="18" charset="0"/>
              <a:cs typeface="Times New Roman" pitchFamily="18" charset="0"/>
            </a:endParaRPr>
          </a:p>
        </p:txBody>
      </p:sp>
      <p:sp>
        <p:nvSpPr>
          <p:cNvPr id="9" name="Freeform: Shape 8">
            <a:extLst>
              <a:ext uri="{FF2B5EF4-FFF2-40B4-BE49-F238E27FC236}">
                <a16:creationId xmlns:a16="http://schemas.microsoft.com/office/drawing/2014/main" xmlns="" id="{AFF328EF-EFB9-4890-B98C-36767F9AF3F8}"/>
              </a:ext>
            </a:extLst>
          </p:cNvPr>
          <p:cNvSpPr/>
          <p:nvPr/>
        </p:nvSpPr>
        <p:spPr>
          <a:xfrm>
            <a:off x="5152429" y="122292"/>
            <a:ext cx="2449691"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4000" b="1" dirty="0">
                <a:solidFill>
                  <a:schemeClr val="tx1"/>
                </a:solidFill>
                <a:latin typeface="Times New Roman" pitchFamily="18" charset="0"/>
                <a:cs typeface="Times New Roman" pitchFamily="18" charset="0"/>
              </a:rPr>
              <a:t>1. </a:t>
            </a:r>
            <a:r>
              <a:rPr lang="en-US" sz="4000" b="1" dirty="0" err="1" smtClean="0">
                <a:solidFill>
                  <a:schemeClr val="tx1"/>
                </a:solidFill>
                <a:latin typeface="Times New Roman" pitchFamily="18" charset="0"/>
                <a:cs typeface="Times New Roman" pitchFamily="18" charset="0"/>
              </a:rPr>
              <a:t>Cơ</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sở</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lí</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luận</a:t>
            </a:r>
            <a:endParaRPr lang="en-US" sz="4000" b="1" dirty="0">
              <a:solidFill>
                <a:schemeClr val="tx1"/>
              </a:solidFill>
              <a:latin typeface="Times New Roman" pitchFamily="18" charset="0"/>
              <a:cs typeface="Times New Roman" pitchFamily="18" charset="0"/>
            </a:endParaRPr>
          </a:p>
        </p:txBody>
      </p:sp>
      <p:sp>
        <p:nvSpPr>
          <p:cNvPr id="10" name="Freeform: Shape 9">
            <a:extLst>
              <a:ext uri="{FF2B5EF4-FFF2-40B4-BE49-F238E27FC236}">
                <a16:creationId xmlns:a16="http://schemas.microsoft.com/office/drawing/2014/main" xmlns="" id="{469F76B4-5DE3-42D1-A155-CFCFE249FD1E}"/>
              </a:ext>
            </a:extLst>
          </p:cNvPr>
          <p:cNvSpPr/>
          <p:nvPr/>
        </p:nvSpPr>
        <p:spPr>
          <a:xfrm>
            <a:off x="7602120" y="2571984"/>
            <a:ext cx="2841291"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3266964"/>
              <a:satOff val="-13592"/>
              <a:lumOff val="3203"/>
              <a:alphaOff val="0"/>
            </a:schemeClr>
          </a:fillRef>
          <a:effectRef idx="2">
            <a:schemeClr val="accent4">
              <a:hueOff val="3266964"/>
              <a:satOff val="-13592"/>
              <a:lumOff val="3203"/>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4000" b="1" dirty="0" smtClean="0">
                <a:solidFill>
                  <a:schemeClr val="tx1"/>
                </a:solidFill>
                <a:latin typeface="Times New Roman" pitchFamily="18" charset="0"/>
                <a:cs typeface="Times New Roman" pitchFamily="18" charset="0"/>
              </a:rPr>
              <a:t>2. </a:t>
            </a:r>
            <a:r>
              <a:rPr lang="en-US" sz="4000" b="1" dirty="0" err="1" smtClean="0">
                <a:solidFill>
                  <a:schemeClr val="tx1"/>
                </a:solidFill>
                <a:latin typeface="Times New Roman" pitchFamily="18" charset="0"/>
                <a:cs typeface="Times New Roman" pitchFamily="18" charset="0"/>
              </a:rPr>
              <a:t>Thực</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trạng</a:t>
            </a:r>
            <a:endParaRPr lang="en-US" sz="4000" b="1" dirty="0">
              <a:solidFill>
                <a:schemeClr val="tx1"/>
              </a:solidFill>
              <a:latin typeface="Times New Roman" pitchFamily="18" charset="0"/>
              <a:cs typeface="Times New Roman" pitchFamily="18" charset="0"/>
            </a:endParaRPr>
          </a:p>
        </p:txBody>
      </p:sp>
      <p:sp>
        <p:nvSpPr>
          <p:cNvPr id="11" name="Freeform: Shape 10">
            <a:extLst>
              <a:ext uri="{FF2B5EF4-FFF2-40B4-BE49-F238E27FC236}">
                <a16:creationId xmlns:a16="http://schemas.microsoft.com/office/drawing/2014/main" xmlns="" id="{55A1949E-2EC1-4C1E-BFB1-8C8D9E81B77A}"/>
              </a:ext>
            </a:extLst>
          </p:cNvPr>
          <p:cNvSpPr/>
          <p:nvPr/>
        </p:nvSpPr>
        <p:spPr>
          <a:xfrm>
            <a:off x="4775400" y="5021672"/>
            <a:ext cx="3077171"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6533927"/>
              <a:satOff val="-27185"/>
              <a:lumOff val="6405"/>
              <a:alphaOff val="0"/>
            </a:schemeClr>
          </a:fillRef>
          <a:effectRef idx="2">
            <a:schemeClr val="accent4">
              <a:hueOff val="6533927"/>
              <a:satOff val="-27185"/>
              <a:lumOff val="6405"/>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4000" b="1" dirty="0" smtClean="0">
                <a:solidFill>
                  <a:schemeClr val="tx1"/>
                </a:solidFill>
                <a:latin typeface="Times New Roman" pitchFamily="18" charset="0"/>
                <a:cs typeface="Times New Roman" pitchFamily="18" charset="0"/>
              </a:rPr>
              <a:t>3. </a:t>
            </a:r>
            <a:r>
              <a:rPr lang="en-US" sz="4000" b="1" dirty="0" err="1" smtClean="0">
                <a:solidFill>
                  <a:schemeClr val="tx1"/>
                </a:solidFill>
                <a:latin typeface="Times New Roman" pitchFamily="18" charset="0"/>
                <a:cs typeface="Times New Roman" pitchFamily="18" charset="0"/>
              </a:rPr>
              <a:t>Các</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biện</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pháp</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thực</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hiện</a:t>
            </a:r>
            <a:endParaRPr lang="en-US" sz="4000" b="1" dirty="0">
              <a:solidFill>
                <a:schemeClr val="tx1"/>
              </a:solidFill>
              <a:latin typeface="Times New Roman" pitchFamily="18" charset="0"/>
              <a:cs typeface="Times New Roman" pitchFamily="18" charset="0"/>
            </a:endParaRPr>
          </a:p>
        </p:txBody>
      </p:sp>
      <p:sp>
        <p:nvSpPr>
          <p:cNvPr id="12" name="Freeform: Shape 11">
            <a:extLst>
              <a:ext uri="{FF2B5EF4-FFF2-40B4-BE49-F238E27FC236}">
                <a16:creationId xmlns:a16="http://schemas.microsoft.com/office/drawing/2014/main" xmlns="" id="{E83ADDEA-B1BE-4335-9450-2C26EF23F204}"/>
              </a:ext>
            </a:extLst>
          </p:cNvPr>
          <p:cNvSpPr/>
          <p:nvPr/>
        </p:nvSpPr>
        <p:spPr>
          <a:xfrm>
            <a:off x="1748597" y="2571984"/>
            <a:ext cx="2841283" cy="1796485"/>
          </a:xfrm>
          <a:custGeom>
            <a:avLst/>
            <a:gdLst>
              <a:gd name="connsiteX0" fmla="*/ 0 w 1887144"/>
              <a:gd name="connsiteY0" fmla="*/ 898243 h 1796486"/>
              <a:gd name="connsiteX1" fmla="*/ 943572 w 1887144"/>
              <a:gd name="connsiteY1" fmla="*/ 0 h 1796486"/>
              <a:gd name="connsiteX2" fmla="*/ 1887144 w 1887144"/>
              <a:gd name="connsiteY2" fmla="*/ 898243 h 1796486"/>
              <a:gd name="connsiteX3" fmla="*/ 943572 w 1887144"/>
              <a:gd name="connsiteY3" fmla="*/ 1796486 h 1796486"/>
              <a:gd name="connsiteX4" fmla="*/ 0 w 1887144"/>
              <a:gd name="connsiteY4" fmla="*/ 898243 h 1796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7144" h="1796486">
                <a:moveTo>
                  <a:pt x="0" y="898243"/>
                </a:moveTo>
                <a:cubicBezTo>
                  <a:pt x="0" y="402157"/>
                  <a:pt x="422452" y="0"/>
                  <a:pt x="943572" y="0"/>
                </a:cubicBezTo>
                <a:cubicBezTo>
                  <a:pt x="1464692" y="0"/>
                  <a:pt x="1887144" y="402157"/>
                  <a:pt x="1887144" y="898243"/>
                </a:cubicBezTo>
                <a:cubicBezTo>
                  <a:pt x="1887144" y="1394329"/>
                  <a:pt x="1464692" y="1796486"/>
                  <a:pt x="943572" y="1796486"/>
                </a:cubicBezTo>
                <a:cubicBezTo>
                  <a:pt x="422452" y="1796486"/>
                  <a:pt x="0" y="1394329"/>
                  <a:pt x="0" y="898243"/>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2">
            <a:schemeClr val="accent4">
              <a:hueOff val="9800891"/>
              <a:satOff val="-40777"/>
              <a:lumOff val="9608"/>
              <a:alphaOff val="0"/>
            </a:schemeClr>
          </a:effectRef>
          <a:fontRef idx="minor">
            <a:schemeClr val="lt1"/>
          </a:fontRef>
        </p:style>
        <p:txBody>
          <a:bodyPr spcFirstLastPara="0" vert="horz" wrap="square" lIns="306846" tIns="293568" rIns="306846" bIns="293568" numCol="1" spcCol="1270" anchor="ctr" anchorCtr="0">
            <a:noAutofit/>
          </a:bodyPr>
          <a:lstStyle/>
          <a:p>
            <a:pPr algn="ctr" defTabSz="1066826">
              <a:lnSpc>
                <a:spcPct val="90000"/>
              </a:lnSpc>
              <a:spcBef>
                <a:spcPct val="0"/>
              </a:spcBef>
              <a:spcAft>
                <a:spcPct val="35000"/>
              </a:spcAft>
            </a:pPr>
            <a:r>
              <a:rPr lang="en-US" sz="4000" b="1" dirty="0">
                <a:solidFill>
                  <a:schemeClr val="tx1"/>
                </a:solidFill>
                <a:latin typeface="Times New Roman" pitchFamily="18" charset="0"/>
                <a:cs typeface="Times New Roman" pitchFamily="18" charset="0"/>
              </a:rPr>
              <a:t>4. </a:t>
            </a:r>
            <a:r>
              <a:rPr lang="en-US" sz="4000" b="1" dirty="0" err="1" smtClean="0">
                <a:solidFill>
                  <a:schemeClr val="tx1"/>
                </a:solidFill>
                <a:latin typeface="Times New Roman" pitchFamily="18" charset="0"/>
                <a:cs typeface="Times New Roman" pitchFamily="18" charset="0"/>
              </a:rPr>
              <a:t>Thực</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nghiệm</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sư</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phạm</a:t>
            </a:r>
            <a:endParaRPr lang="en-US" sz="4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8392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9002EC93-6876-48DE-83D1-E00519B1094C}"/>
  <p:tag name="GENSWF_SLIDE_TITLE" val="Trang bìa"/>
  <p:tag name="ISPRING_SLIDE_HAS_SCREEN_REC" val="1"/>
  <p:tag name="GENSWF_ADVANCE_TIME" val="17.610"/>
  <p:tag name="ISPRING_SLIDE_ID_2" val="{123454F1-55BC-4CB3-A875-8FF7304FF592}"/>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9002EC93-6876-48DE-83D1-E00519B1094C}"/>
  <p:tag name="GENSWF_SLIDE_TITLE" val="Trang bìa"/>
  <p:tag name="ISPRING_SLIDE_HAS_SCREEN_REC" val="1"/>
  <p:tag name="GENSWF_ADVANCE_TIME" val="17.610"/>
  <p:tag name="ISPRING_SLIDE_ID_2" val="{123454F1-55BC-4CB3-A875-8FF7304FF59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6263</TotalTime>
  <Words>2587</Words>
  <Application>Microsoft Office PowerPoint</Application>
  <PresentationFormat>Widescreen</PresentationFormat>
  <Paragraphs>226</Paragraphs>
  <Slides>38</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#9Slide05 Fourth Medium</vt:lpstr>
      <vt:lpstr>.VnArialH</vt:lpstr>
      <vt:lpstr>Agency FB</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nhung đồng</dc:creator>
  <cp:lastModifiedBy>oc</cp:lastModifiedBy>
  <cp:revision>566</cp:revision>
  <dcterms:created xsi:type="dcterms:W3CDTF">2020-11-04T11:58:57Z</dcterms:created>
  <dcterms:modified xsi:type="dcterms:W3CDTF">2023-02-15T08:47:59Z</dcterms:modified>
</cp:coreProperties>
</file>