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4630400" cy="8229600"/>
  <p:notesSz cx="6858000" cy="9144000"/>
  <p:defaultTextStyle>
    <a:defPPr>
      <a:defRPr lang="en-US"/>
    </a:defPPr>
    <a:lvl1pPr marL="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2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592">
          <p15:clr>
            <a:srgbClr val="A4A3A4"/>
          </p15:clr>
        </p15:guide>
        <p15:guide id="2" pos="460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7D72"/>
    <a:srgbClr val="FF0066"/>
    <a:srgbClr val="FFFFCC"/>
    <a:srgbClr val="FFFF99"/>
    <a:srgbClr val="EBE0D9"/>
    <a:srgbClr val="CE883A"/>
    <a:srgbClr val="EFCC75"/>
    <a:srgbClr val="8A897E"/>
    <a:srgbClr val="F5F2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756" y="72"/>
      </p:cViewPr>
      <p:guideLst>
        <p:guide orient="horz" pos="2592"/>
        <p:guide pos="460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2556511"/>
            <a:ext cx="12435840" cy="176403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94560" y="4663440"/>
            <a:ext cx="10241280" cy="21031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72280" y="396240"/>
            <a:ext cx="5265421" cy="842581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0942" y="396240"/>
            <a:ext cx="15557499" cy="842581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5701" y="5288281"/>
            <a:ext cx="12435840" cy="1634490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5701" y="3488056"/>
            <a:ext cx="12435840" cy="1800224"/>
          </a:xfrm>
        </p:spPr>
        <p:txBody>
          <a:bodyPr anchor="b"/>
          <a:lstStyle>
            <a:lvl1pPr marL="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0941" y="2305050"/>
            <a:ext cx="10411459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26241" y="2305050"/>
            <a:ext cx="10411461" cy="6517006"/>
          </a:xfrm>
        </p:spPr>
        <p:txBody>
          <a:bodyPr/>
          <a:lstStyle>
            <a:lvl1pPr>
              <a:defRPr sz="4000"/>
            </a:lvl1pPr>
            <a:lvl2pPr>
              <a:defRPr sz="34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842136"/>
            <a:ext cx="6464301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1520" y="2609850"/>
            <a:ext cx="6464301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32041" y="1842136"/>
            <a:ext cx="6466840" cy="767714"/>
          </a:xfrm>
        </p:spPr>
        <p:txBody>
          <a:bodyPr anchor="b"/>
          <a:lstStyle>
            <a:lvl1pPr marL="0" indent="0">
              <a:buNone/>
              <a:defRPr sz="3400" b="1"/>
            </a:lvl1pPr>
            <a:lvl2pPr marL="653110" indent="0">
              <a:buNone/>
              <a:defRPr sz="2900" b="1"/>
            </a:lvl2pPr>
            <a:lvl3pPr marL="1306220" indent="0">
              <a:buNone/>
              <a:defRPr sz="2600" b="1"/>
            </a:lvl3pPr>
            <a:lvl4pPr marL="1959331" indent="0">
              <a:buNone/>
              <a:defRPr sz="2300" b="1"/>
            </a:lvl4pPr>
            <a:lvl5pPr marL="2612441" indent="0">
              <a:buNone/>
              <a:defRPr sz="2300" b="1"/>
            </a:lvl5pPr>
            <a:lvl6pPr marL="3265551" indent="0">
              <a:buNone/>
              <a:defRPr sz="2300" b="1"/>
            </a:lvl6pPr>
            <a:lvl7pPr marL="3918661" indent="0">
              <a:buNone/>
              <a:defRPr sz="2300" b="1"/>
            </a:lvl7pPr>
            <a:lvl8pPr marL="4571771" indent="0">
              <a:buNone/>
              <a:defRPr sz="2300" b="1"/>
            </a:lvl8pPr>
            <a:lvl9pPr marL="5224882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32041" y="2609850"/>
            <a:ext cx="6466840" cy="4741546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1" y="327660"/>
            <a:ext cx="4813301" cy="1394460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20080" y="327660"/>
            <a:ext cx="8178800" cy="7023736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4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1521" y="1722120"/>
            <a:ext cx="4813301" cy="5629276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7661" y="5760720"/>
            <a:ext cx="8778240" cy="680086"/>
          </a:xfrm>
        </p:spPr>
        <p:txBody>
          <a:bodyPr anchor="b"/>
          <a:lstStyle>
            <a:lvl1pPr algn="l">
              <a:defRPr sz="29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67661" y="735330"/>
            <a:ext cx="8778240" cy="4937760"/>
          </a:xfrm>
        </p:spPr>
        <p:txBody>
          <a:bodyPr/>
          <a:lstStyle>
            <a:lvl1pPr marL="0" indent="0">
              <a:buNone/>
              <a:defRPr sz="4600"/>
            </a:lvl1pPr>
            <a:lvl2pPr marL="653110" indent="0">
              <a:buNone/>
              <a:defRPr sz="4000"/>
            </a:lvl2pPr>
            <a:lvl3pPr marL="1306220" indent="0">
              <a:buNone/>
              <a:defRPr sz="3400"/>
            </a:lvl3pPr>
            <a:lvl4pPr marL="1959331" indent="0">
              <a:buNone/>
              <a:defRPr sz="2900"/>
            </a:lvl4pPr>
            <a:lvl5pPr marL="2612441" indent="0">
              <a:buNone/>
              <a:defRPr sz="2900"/>
            </a:lvl5pPr>
            <a:lvl6pPr marL="3265551" indent="0">
              <a:buNone/>
              <a:defRPr sz="2900"/>
            </a:lvl6pPr>
            <a:lvl7pPr marL="3918661" indent="0">
              <a:buNone/>
              <a:defRPr sz="2900"/>
            </a:lvl7pPr>
            <a:lvl8pPr marL="4571771" indent="0">
              <a:buNone/>
              <a:defRPr sz="2900"/>
            </a:lvl8pPr>
            <a:lvl9pPr marL="5224882" indent="0">
              <a:buNone/>
              <a:defRPr sz="2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67661" y="6440806"/>
            <a:ext cx="8778240" cy="96583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00"/>
            </a:lvl2pPr>
            <a:lvl3pPr marL="1306220" indent="0">
              <a:buNone/>
              <a:defRPr sz="1400"/>
            </a:lvl3pPr>
            <a:lvl4pPr marL="1959331" indent="0">
              <a:buNone/>
              <a:defRPr sz="1300"/>
            </a:lvl4pPr>
            <a:lvl5pPr marL="2612441" indent="0">
              <a:buNone/>
              <a:defRPr sz="1300"/>
            </a:lvl5pPr>
            <a:lvl6pPr marL="3265551" indent="0">
              <a:buNone/>
              <a:defRPr sz="1300"/>
            </a:lvl6pPr>
            <a:lvl7pPr marL="3918661" indent="0">
              <a:buNone/>
              <a:defRPr sz="1300"/>
            </a:lvl7pPr>
            <a:lvl8pPr marL="4571771" indent="0">
              <a:buNone/>
              <a:defRPr sz="1300"/>
            </a:lvl8pPr>
            <a:lvl9pPr marL="5224882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E0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  <a:prstGeom prst="rect">
            <a:avLst/>
          </a:prstGeom>
        </p:spPr>
        <p:txBody>
          <a:bodyPr vert="horz" lIns="130622" tIns="65311" rIns="130622" bIns="6531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920240"/>
            <a:ext cx="13167360" cy="5431156"/>
          </a:xfrm>
          <a:prstGeom prst="rect">
            <a:avLst/>
          </a:prstGeom>
        </p:spPr>
        <p:txBody>
          <a:bodyPr vert="horz" lIns="130622" tIns="65311" rIns="130622" bIns="6531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5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2A616-9829-401D-8369-D7F10BBBFA9A}" type="datetimeFigureOut">
              <a:rPr lang="en-US" smtClean="0"/>
              <a:pPr/>
              <a:t>8/17/2021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98720" y="7627621"/>
            <a:ext cx="46329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85120" y="7627621"/>
            <a:ext cx="3413760" cy="438150"/>
          </a:xfrm>
          <a:prstGeom prst="rect">
            <a:avLst/>
          </a:prstGeom>
        </p:spPr>
        <p:txBody>
          <a:bodyPr vert="horz" lIns="130622" tIns="65311" rIns="130622" bIns="6531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C4B84-D93A-4D03-A7B4-7BDDEA91AA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0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itchFamily="34" charset="0"/>
        <a:buChar char="•"/>
        <a:defRPr sz="46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itchFamily="34" charset="0"/>
        <a:buChar char="»"/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5.png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11" Type="http://schemas.openxmlformats.org/officeDocument/2006/relationships/image" Target="../media/image20.png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3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19400" y="685800"/>
            <a:ext cx="9296400" cy="12954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 TẬP CHUNG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62200" y="2514600"/>
            <a:ext cx="3886200" cy="1447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LŨY THỪA VỚI SỐ MŨ TỰ NHIÊN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305800" y="2667000"/>
            <a:ext cx="3810000" cy="152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THỨ TỰ THỰC HIỆN PHÉP TÍNH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rot="10800000" flipV="1">
            <a:off x="5257800" y="1828800"/>
            <a:ext cx="9906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924800" y="1828800"/>
            <a:ext cx="762000" cy="609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772400" y="4724400"/>
            <a:ext cx="2819400" cy="16002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^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*, /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sz="4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+, -</a:t>
            </a:r>
            <a:endParaRPr lang="en-US" sz="4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125200" y="4724400"/>
            <a:ext cx="2971800" cy="1676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(…)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[…]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{…}</a:t>
            </a:r>
            <a:endParaRPr lang="en-US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HUYEN\Desktop\LT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4495800"/>
            <a:ext cx="2819400" cy="1371600"/>
          </a:xfrm>
          <a:prstGeom prst="rect">
            <a:avLst/>
          </a:prstGeom>
          <a:noFill/>
        </p:spPr>
      </p:pic>
      <p:pic>
        <p:nvPicPr>
          <p:cNvPr id="1027" name="Picture 3" descr="C:\Users\HUYEN\Desktop\NHAN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4572000"/>
            <a:ext cx="1828800" cy="945931"/>
          </a:xfrm>
          <a:prstGeom prst="rect">
            <a:avLst/>
          </a:prstGeom>
          <a:noFill/>
        </p:spPr>
      </p:pic>
      <p:pic>
        <p:nvPicPr>
          <p:cNvPr id="1028" name="Picture 4" descr="C:\Users\HUYEN\Desktop\CHIA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33800" y="5734014"/>
            <a:ext cx="3696216" cy="852522"/>
          </a:xfrm>
          <a:prstGeom prst="rect">
            <a:avLst/>
          </a:prstGeom>
          <a:noFill/>
        </p:spPr>
      </p:pic>
      <p:cxnSp>
        <p:nvCxnSpPr>
          <p:cNvPr id="30" name="Straight Arrow Connector 29"/>
          <p:cNvCxnSpPr/>
          <p:nvPr/>
        </p:nvCxnSpPr>
        <p:spPr>
          <a:xfrm rot="10800000" flipV="1">
            <a:off x="2743200" y="4038600"/>
            <a:ext cx="45720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16200000" flipH="1">
            <a:off x="5029200" y="4038600"/>
            <a:ext cx="4572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11125200" y="4191000"/>
            <a:ext cx="68580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V="1">
            <a:off x="9220200" y="4191000"/>
            <a:ext cx="6858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hình minh họa con người, hình vẽ Trình bày hình ảnh động Microsoft PowerPoint PowerPoint, PPT, góc, cánh tay png thumbnai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2115800" y="0"/>
            <a:ext cx="2514600" cy="2438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  <p:bldP spid="23" grpId="0" animBg="1"/>
      <p:bldP spid="2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dẫn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30,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31 SGK</a:t>
            </a:r>
          </a:p>
          <a:p>
            <a:pPr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8" descr="9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27884">
            <a:off x="10528620" y="4098479"/>
            <a:ext cx="1828800" cy="28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8" descr="9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178330">
            <a:off x="9906000" y="4495800"/>
            <a:ext cx="1828800" cy="28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8" descr="9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958687">
            <a:off x="10987158" y="4840229"/>
            <a:ext cx="1828800" cy="284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533400"/>
            <a:ext cx="701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Chọn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38200" y="12954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343400" y="1295400"/>
          <a:ext cx="9144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3" imgW="431640" imgH="228600" progId="Equation.DSMT4">
                  <p:embed/>
                </p:oleObj>
              </mc:Choice>
              <mc:Fallback>
                <p:oleObj name="Equation" r:id="rId3" imgW="431640" imgH="2286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1295400"/>
                        <a:ext cx="9144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90600" y="19050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066800" y="1879600"/>
          <a:ext cx="107442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5" imgW="3784320" imgH="266400" progId="Equation.DSMT4">
                  <p:embed/>
                </p:oleObj>
              </mc:Choice>
              <mc:Fallback>
                <p:oleObj name="Equation" r:id="rId5" imgW="3784320" imgH="266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79600"/>
                        <a:ext cx="10744200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Oval 8"/>
          <p:cNvSpPr/>
          <p:nvPr/>
        </p:nvSpPr>
        <p:spPr>
          <a:xfrm>
            <a:off x="7010400" y="1828800"/>
            <a:ext cx="685800" cy="6858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762000" y="28956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191000" y="2895600"/>
          <a:ext cx="990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7" imgW="355320" imgH="228600" progId="Equation.DSMT4">
                  <p:embed/>
                </p:oleObj>
              </mc:Choice>
              <mc:Fallback>
                <p:oleObj name="Equation" r:id="rId7" imgW="355320" imgH="2286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895600"/>
                        <a:ext cx="990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990600" y="3505200"/>
          <a:ext cx="108727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9" imgW="3797280" imgH="266400" progId="Equation.DSMT4">
                  <p:embed/>
                </p:oleObj>
              </mc:Choice>
              <mc:Fallback>
                <p:oleObj name="Equation" r:id="rId9" imgW="3797280" imgH="266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1087278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Oval 12"/>
          <p:cNvSpPr/>
          <p:nvPr/>
        </p:nvSpPr>
        <p:spPr>
          <a:xfrm>
            <a:off x="3810000" y="3581400"/>
            <a:ext cx="685800" cy="609600"/>
          </a:xfrm>
          <a:prstGeom prst="ellipse">
            <a:avLst/>
          </a:prstGeom>
          <a:noFill/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38200" y="4384357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4343400" y="4267200"/>
          <a:ext cx="1676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1" imgW="609480" imgH="228600" progId="Equation.DSMT4">
                  <p:embed/>
                </p:oleObj>
              </mc:Choice>
              <mc:Fallback>
                <p:oleObj name="Equation" r:id="rId11" imgW="609480" imgH="228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4267200"/>
                        <a:ext cx="1676400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1066800" y="5029200"/>
          <a:ext cx="10820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3" imgW="3873240" imgH="266400" progId="Equation.DSMT4">
                  <p:embed/>
                </p:oleObj>
              </mc:Choice>
              <mc:Fallback>
                <p:oleObj name="Equation" r:id="rId13" imgW="387324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29200"/>
                        <a:ext cx="108204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Oval 16"/>
          <p:cNvSpPr/>
          <p:nvPr/>
        </p:nvSpPr>
        <p:spPr>
          <a:xfrm>
            <a:off x="6934200" y="4953000"/>
            <a:ext cx="685800" cy="7620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838200" y="5867400"/>
            <a:ext cx="7010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4/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36 – 18 : 6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4394200" y="19050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15" imgW="914400" imgH="216000" progId="Equation.DSMT4">
                  <p:embed/>
                </p:oleObj>
              </mc:Choice>
              <mc:Fallback>
                <p:oleObj name="Equation" r:id="rId15" imgW="914400" imgH="216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050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62000" y="6553200"/>
            <a:ext cx="11430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.  	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3	   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     12	        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    21	              </a:t>
            </a:r>
            <a:r>
              <a:rPr lang="en-US" sz="3200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        33         	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1" name="Object 20"/>
          <p:cNvGraphicFramePr>
            <a:graphicFrameLocks noChangeAspect="1"/>
          </p:cNvGraphicFramePr>
          <p:nvPr/>
        </p:nvGraphicFramePr>
        <p:xfrm>
          <a:off x="4394200" y="25908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17" imgW="914400" imgH="216000" progId="Equation.DSMT4">
                  <p:embed/>
                </p:oleObj>
              </mc:Choice>
              <mc:Fallback>
                <p:oleObj name="Equation" r:id="rId17" imgW="914400" imgH="216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25908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Oval 21"/>
          <p:cNvSpPr/>
          <p:nvPr/>
        </p:nvSpPr>
        <p:spPr>
          <a:xfrm>
            <a:off x="9906000" y="6553200"/>
            <a:ext cx="685800" cy="685800"/>
          </a:xfrm>
          <a:prstGeom prst="ellipse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5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43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1" dur="2000" fill="hold"/>
                                        <p:tgtEl>
                                          <p:spTgt spid="1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76" dur="2000" fill="hold"/>
                                        <p:tgtEl>
                                          <p:spTgt spid="2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9" grpId="0" animBg="1"/>
      <p:bldP spid="9" grpId="1" animBg="1"/>
      <p:bldP spid="10" grpId="0"/>
      <p:bldP spid="13" grpId="0" animBg="1"/>
      <p:bldP spid="13" grpId="1" animBg="1"/>
      <p:bldP spid="14" grpId="0"/>
      <p:bldP spid="17" grpId="0" animBg="1"/>
      <p:bldP spid="17" grpId="1" animBg="1"/>
      <p:bldP spid="18" grpId="0"/>
      <p:bldP spid="20" grpId="0"/>
      <p:bldP spid="22" grpId="0" animBg="1"/>
      <p:bldP spid="22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HUYEN\Desktop\hinh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677400" y="3276600"/>
            <a:ext cx="3276600" cy="220055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1295400" y="2743200"/>
            <a:ext cx="2362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1.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Horizontal Scroll 6"/>
          <p:cNvSpPr/>
          <p:nvPr/>
        </p:nvSpPr>
        <p:spPr>
          <a:xfrm>
            <a:off x="4572000" y="381000"/>
            <a:ext cx="5181600" cy="2514600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đôi</a:t>
            </a:r>
            <a:endParaRPr lang="en-US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66800" y="3276600"/>
            <a:ext cx="7924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ghép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3cm.</a:t>
            </a:r>
          </a:p>
          <a:p>
            <a:pPr marL="514350" indent="-514350">
              <a:buAutoNum type="alphaLcParenR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bóng đèn thắp sáng, bóng đèn sợi đốt Vẽ, bóng đèn hoạt hình, khu vực, nghệ thuật png thumbnai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3333750" cy="1981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UYEN\Desktop\hinh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43800" y="990600"/>
            <a:ext cx="3276600" cy="220055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 rot="20599652">
            <a:off x="10437774" y="626863"/>
            <a:ext cx="233080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4.4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 rot="21020578">
            <a:off x="10541787" y="1089213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5.4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515600" y="1564957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6.4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850262">
            <a:off x="10403478" y="2071746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7.4 </a:t>
            </a:r>
            <a:r>
              <a:rPr lang="en-US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khối</a:t>
            </a:r>
            <a:endParaRPr 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143000" y="8382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6800" y="19812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90600" y="8382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066800" y="1828800"/>
            <a:ext cx="44958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743200" y="2362200"/>
            <a:ext cx="4495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200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90800" y="3048000"/>
            <a:ext cx="6096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4.4 + 5.4 + 6.4 + 7.4 = 88 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590800" y="4561582"/>
            <a:ext cx="609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b)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2743200" y="5334000"/>
          <a:ext cx="46482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4" imgW="1879560" imgH="266400" progId="Equation.DSMT4">
                  <p:embed/>
                </p:oleObj>
              </mc:Choice>
              <mc:Fallback>
                <p:oleObj name="Equation" r:id="rId4" imgW="1879560" imgH="266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5334000"/>
                        <a:ext cx="46482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364" name="Picture 4" descr="ánh nắng mặt trời hạnh phúc, Hoạt hình, Clipart vui vẻ png thumbnail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0"/>
            <a:ext cx="2438400" cy="190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6" grpId="0" autoUpdateAnimBg="0"/>
      <p:bldP spid="7" grpId="0" autoUpdateAnimBg="0"/>
      <p:bldP spid="8" grpId="0" autoUpdateAnimBg="0"/>
      <p:bldP spid="14" grpId="0" autoUpdateAnimBg="0"/>
      <p:bldP spid="15" grpId="0" autoUpdateAnimBg="0"/>
      <p:bldP spid="16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609600"/>
            <a:ext cx="655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85800" y="1671638"/>
          <a:ext cx="13258800" cy="700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Equation" r:id="rId3" imgW="4597200" imgH="266400" progId="Equation.DSMT4">
                  <p:embed/>
                </p:oleObj>
              </mc:Choice>
              <mc:Fallback>
                <p:oleObj name="Equation" r:id="rId3" imgW="4597200" imgH="266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71638"/>
                        <a:ext cx="13258800" cy="700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685800" y="3505200"/>
          <a:ext cx="3276600" cy="198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Equation" r:id="rId5" imgW="1143000" imgH="1028520" progId="Equation.DSMT4">
                  <p:embed/>
                </p:oleObj>
              </mc:Choice>
              <mc:Fallback>
                <p:oleObj name="Equation" r:id="rId5" imgW="1143000" imgH="1028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05200"/>
                        <a:ext cx="3276600" cy="1981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4619625" y="3581400"/>
          <a:ext cx="3990975" cy="205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6" name="Equation" r:id="rId7" imgW="1282680" imgH="1002960" progId="Equation.DSMT4">
                  <p:embed/>
                </p:oleObj>
              </mc:Choice>
              <mc:Fallback>
                <p:oleObj name="Equation" r:id="rId7" imgW="1282680" imgH="1002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25" y="3581400"/>
                        <a:ext cx="3990975" cy="2057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9448800" y="3352800"/>
          <a:ext cx="4381500" cy="373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7" name="Equation" r:id="rId9" imgW="1739880" imgH="1879560" progId="Equation.DSMT4">
                  <p:embed/>
                </p:oleObj>
              </mc:Choice>
              <mc:Fallback>
                <p:oleObj name="Equation" r:id="rId9" imgW="1739880" imgH="1879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48800" y="3352800"/>
                        <a:ext cx="4381500" cy="373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05400" y="2590800"/>
            <a:ext cx="2895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u="sng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endParaRPr lang="en-US" sz="3200" b="1" u="sng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5" name="Picture 7" descr="Cỏ cây vàng, tiêu đề sân bay, sân bay, gia đình png thumbnail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7010400"/>
            <a:ext cx="4953000" cy="1219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8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0600" y="6858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1.44/26 SGK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3733800"/>
            <a:ext cx="1905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85800" y="4343400"/>
            <a:ext cx="10972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hydrogen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3733800" y="5534024"/>
          <a:ext cx="44958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6" name="Equation" r:id="rId3" imgW="1701720" imgH="228600" progId="Equation.DSMT4">
                  <p:embed/>
                </p:oleObj>
              </mc:Choice>
              <mc:Fallback>
                <p:oleObj name="Equation" r:id="rId3" imgW="1701720" imgH="2286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534024"/>
                        <a:ext cx="4495800" cy="561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229600" y="54864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1752600"/>
            <a:ext cx="12268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60 . 10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20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4 . 10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tấn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hydrogen.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giây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thụ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hydrogen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7" name="Picture 5" descr="Đứa trẻ, đứa trẻ trên trái đất, người lớn trẻ em, khu vực png thumbnail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296650" y="4800599"/>
            <a:ext cx="3333750" cy="3429001"/>
          </a:xfrm>
          <a:prstGeom prst="rect">
            <a:avLst/>
          </a:prstGeom>
          <a:noFill/>
        </p:spPr>
      </p:pic>
      <p:pic>
        <p:nvPicPr>
          <p:cNvPr id="18439" name="Picture 7" descr="Mặt trời, mặt trời, mặt trời vàng minh họa, phim hoạt hình mặt trời, vòng tròn png thumbnail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344400" y="0"/>
            <a:ext cx="2286000" cy="18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utoUpdateAnimBg="0"/>
      <p:bldP spid="6" grpId="0" autoUpdateAnimBg="0"/>
      <p:bldP spid="8" grpId="0" autoUpdateAnimBg="0"/>
      <p:bldP spid="10" grpId="0" autoUpdateAnimBg="0"/>
      <p:bldP spid="1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Arrow Callout 5"/>
          <p:cNvSpPr/>
          <p:nvPr/>
        </p:nvSpPr>
        <p:spPr>
          <a:xfrm>
            <a:off x="1066800" y="1219200"/>
            <a:ext cx="4495800" cy="2209800"/>
          </a:xfrm>
          <a:prstGeom prst="rightArrowCallout">
            <a:avLst/>
          </a:prstGeom>
          <a:solidFill>
            <a:srgbClr val="FFFF99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(8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1981200"/>
            <a:ext cx="1447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lệ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19800" y="1295400"/>
            <a:ext cx="7924800" cy="13716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suy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Group 29"/>
          <p:cNvGrpSpPr/>
          <p:nvPr/>
        </p:nvGrpSpPr>
        <p:grpSpPr>
          <a:xfrm>
            <a:off x="4267200" y="4114800"/>
            <a:ext cx="6858000" cy="3429000"/>
            <a:chOff x="4267200" y="4343400"/>
            <a:chExt cx="6858000" cy="3429000"/>
          </a:xfrm>
        </p:grpSpPr>
        <p:sp>
          <p:nvSpPr>
            <p:cNvPr id="9" name="Rectangle 8"/>
            <p:cNvSpPr/>
            <p:nvPr/>
          </p:nvSpPr>
          <p:spPr>
            <a:xfrm>
              <a:off x="4267200" y="4343400"/>
              <a:ext cx="6858000" cy="3429000"/>
            </a:xfrm>
            <a:prstGeom prst="rect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6172200" y="5334000"/>
              <a:ext cx="2971800" cy="1371600"/>
            </a:xfrm>
            <a:prstGeom prst="rect">
              <a:avLst/>
            </a:prstGeom>
            <a:solidFill>
              <a:srgbClr val="FF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Bài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nhóm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4267200" y="4343400"/>
              <a:ext cx="1905000" cy="990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4343400" y="6705600"/>
              <a:ext cx="1828800" cy="990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V="1">
              <a:off x="9144000" y="4343400"/>
              <a:ext cx="1905000" cy="990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9144000" y="6705600"/>
              <a:ext cx="1981200" cy="1066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6705600" y="4572000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nhân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 rot="5400000">
              <a:off x="4191000" y="5727412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nhân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705600" y="6934200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nhân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 rot="16200000">
              <a:off x="9512588" y="5651213"/>
              <a:ext cx="1828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Cá</a:t>
              </a:r>
              <a:r>
                <a:rPr lang="en-US" sz="3200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 smtClean="0">
                  <a:latin typeface="Times New Roman" pitchFamily="18" charset="0"/>
                  <a:cs typeface="Times New Roman" pitchFamily="18" charset="0"/>
                </a:rPr>
                <a:t>nhân</a:t>
              </a:r>
              <a:endParaRPr lang="en-US" sz="3200" dirty="0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6019800" y="2667000"/>
            <a:ext cx="7924800" cy="990600"/>
          </a:xfrm>
          <a:prstGeom prst="rect">
            <a:avLst/>
          </a:prstGeom>
          <a:solidFill>
            <a:srgbClr val="FFFFCC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Tx/>
              <a:buChar char="-"/>
            </a:pP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Thảo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án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1981200"/>
            <a:ext cx="119634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1.49/28 SGK: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105m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bếp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vệ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30m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18 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350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170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/m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Bốn đứa trẻ bên cạnh nghệ thuật bàn, Emile, hoặc Giáo dục Bài tập về nhà, Các em làm bài tập về nhà, nghệ thuật, sách png thumbnai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201400" y="5086350"/>
            <a:ext cx="3429000" cy="3143250"/>
          </a:xfrm>
          <a:prstGeom prst="rect">
            <a:avLst/>
          </a:prstGeom>
          <a:noFill/>
        </p:spPr>
      </p:pic>
      <p:pic>
        <p:nvPicPr>
          <p:cNvPr id="21510" name="Picture 6" descr="Phần mềm bài tập về nhà, Làm bài tập về cỏ dài Yan bánh bao, khu vực, Cỏ nhân tạo png thumbnail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590800" cy="1676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09600" y="381000"/>
            <a:ext cx="12725400" cy="70104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057400" y="1295400"/>
            <a:ext cx="10058400" cy="525780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: 105 – 30 (m</a:t>
            </a:r>
            <a:r>
              <a:rPr lang="en-US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30.(105 - 30) (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- 18m</a:t>
            </a:r>
            <a:r>
              <a:rPr lang="en-US" sz="3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 18.350 (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[(105 – 30) – 18] m</a:t>
            </a:r>
            <a:r>
              <a:rPr lang="en-US" sz="3200" baseline="300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gỗ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170. [(105 – 30) – 18] (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phí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Cường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lát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sàn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căn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30.(105 - 30) + 18.350 + 170. [(105 – 30) – 18] 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30.75 + 18.350 + 170.[75-18]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30.75 + 18.350 + 170.57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2250 + 6300 + 9690</a:t>
            </a:r>
          </a:p>
          <a:p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= 18240 (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32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609600" y="381000"/>
            <a:ext cx="1295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685800" y="6553200"/>
            <a:ext cx="1295400" cy="7484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12192000" y="457204"/>
            <a:ext cx="1049867" cy="7619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12192000" y="6553200"/>
            <a:ext cx="1073574" cy="8060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477000" y="381000"/>
            <a:ext cx="2397760" cy="589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 rot="5400000">
            <a:off x="-627093" y="3827493"/>
            <a:ext cx="321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248400" y="6781800"/>
            <a:ext cx="23977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rot="16200000">
            <a:off x="11336308" y="3370292"/>
            <a:ext cx="32105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/>
        </p:nvGraphicFramePr>
        <p:xfrm>
          <a:off x="3683000" y="190500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" name="Equation" r:id="rId3" imgW="914400" imgH="216000" progId="Equation.DSMT4">
                  <p:embed/>
                </p:oleObj>
              </mc:Choice>
              <mc:Fallback>
                <p:oleObj name="Equation" r:id="rId3" imgW="914400" imgH="216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1905000"/>
                        <a:ext cx="9144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569</Words>
  <Application>Microsoft Office PowerPoint</Application>
  <PresentationFormat>Custom</PresentationFormat>
  <Paragraphs>77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Office Theme</vt:lpstr>
      <vt:lpstr>Equation</vt:lpstr>
      <vt:lpstr>LUYỆN TẬP CHUNG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Hướng dẫn về nhà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 CHUNG</dc:title>
  <dc:creator>HUYEN</dc:creator>
  <cp:lastModifiedBy>Admin</cp:lastModifiedBy>
  <cp:revision>62</cp:revision>
  <dcterms:created xsi:type="dcterms:W3CDTF">2021-08-10T02:17:57Z</dcterms:created>
  <dcterms:modified xsi:type="dcterms:W3CDTF">2021-08-16T18:25:09Z</dcterms:modified>
</cp:coreProperties>
</file>