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2" r:id="rId15"/>
    <p:sldId id="285" r:id="rId16"/>
    <p:sldId id="289" r:id="rId17"/>
    <p:sldId id="290" r:id="rId18"/>
    <p:sldId id="291" r:id="rId19"/>
    <p:sldId id="287" r:id="rId20"/>
  </p:sldIdLst>
  <p:sldSz cx="14630400" cy="82296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58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17/08/2021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21" Type="http://schemas.openxmlformats.org/officeDocument/2006/relationships/image" Target="../media/image18.wmf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23" Type="http://schemas.openxmlformats.org/officeDocument/2006/relationships/image" Target="../media/image19.wmf"/><Relationship Id="rId10" Type="http://schemas.openxmlformats.org/officeDocument/2006/relationships/image" Target="../media/image10.png"/><Relationship Id="rId19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7220" y="464949"/>
            <a:ext cx="30221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137" y="4863862"/>
            <a:ext cx="3022170" cy="17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060" y="1932153"/>
            <a:ext cx="3022170" cy="127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398611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340965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9604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169962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2518442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7897" y="397269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311" y="4590049"/>
            <a:ext cx="24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232" y="53623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3652" y="6134713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1080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1842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2652523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63919" y="400808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55899" y="470590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47879" y="540373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39859" y="610156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914126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2414061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7" idx="0"/>
          </p:cNvCxnSpPr>
          <p:nvPr/>
        </p:nvCxnSpPr>
        <p:spPr>
          <a:xfrm rot="16200000" flipH="1">
            <a:off x="5398450" y="5205380"/>
            <a:ext cx="1770197" cy="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62294" y="2423606"/>
          <a:ext cx="2725271" cy="6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94" y="2423606"/>
                        <a:ext cx="2725271" cy="69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104540" y="2326790"/>
          <a:ext cx="3126443" cy="77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8" imgW="901440" imgH="228600" progId="Equation.DSMT4">
                  <p:embed/>
                </p:oleObj>
              </mc:Choice>
              <mc:Fallback>
                <p:oleObj name="Equation" r:id="rId18" imgW="901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540" y="2326790"/>
                        <a:ext cx="3126443" cy="77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81611" y="3359518"/>
          <a:ext cx="2957010" cy="73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20" imgW="927000" imgH="228600" progId="Equation.DSMT4">
                  <p:embed/>
                </p:oleObj>
              </mc:Choice>
              <mc:Fallback>
                <p:oleObj name="Equation" r:id="rId20" imgW="9270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611" y="3359518"/>
                        <a:ext cx="2957010" cy="739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55642" y="3488611"/>
          <a:ext cx="3026933" cy="69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2" imgW="977760" imgH="228600" progId="Equation.DSMT4">
                  <p:embed/>
                </p:oleObj>
              </mc:Choice>
              <mc:Fallback>
                <p:oleObj name="Equation" r:id="rId22" imgW="977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642" y="3488611"/>
                        <a:ext cx="3026933" cy="69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5" y="1662057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498" y="1629784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21 + 369 + 79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35" y="2678655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c) 16.54 + 16.46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363" y="2710928"/>
            <a:ext cx="7325957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- 15.12] + 21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645458"/>
            <a:ext cx="1023052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280" y="3905025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69" y="0"/>
            <a:ext cx="13377134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1142" y="1226375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617220" indent="-617220">
              <a:buAutoNum type="alphaLcParenR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8.4 + 81 :9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32 + 9</a:t>
            </a:r>
          </a:p>
          <a:p>
            <a:pPr marL="617220" indent="-61722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41</a:t>
            </a:r>
            <a:endParaRPr lang="en-US" sz="36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986" y="1274784"/>
            <a:ext cx="3856616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21 + 369 + 79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(21 + 79)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700" y="1242513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16.54 + 16.46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16.(54 + 46)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16.100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1600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599" y="3517757"/>
            <a:ext cx="7325957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21.[ 2232 :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[ 2232 : 8 – 15.12] + 21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[ 279 – 180]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 . 99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21(99 + 1)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21.100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119" y="355003"/>
            <a:ext cx="395343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Minh họa Euclide, Một đứa trẻ vui vẻ, người lớn trẻ em, khu vực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3743" y="4475747"/>
            <a:ext cx="3854952" cy="314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1" y="1716497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2486518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x –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50 + 12.2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47" y="2534645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3 x + 15 = 90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4" y="3400918"/>
            <a:ext cx="1371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449178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937" y="3850106"/>
            <a:ext cx="1989221" cy="54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05" y="3866149"/>
            <a:ext cx="3914273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20" y="4780549"/>
            <a:ext cx="4780548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8" y="5727033"/>
            <a:ext cx="577515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Suy nghĩ, dấu, Mọi người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8463"/>
            <a:ext cx="2919663" cy="34811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28547" y="4812631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42483" y="3882189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758989" y="5759115"/>
            <a:ext cx="5614737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1vé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834190"/>
            <a:ext cx="195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1" y="1764632"/>
            <a:ext cx="10331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. 5 = 16 200 000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10 550 000 : 50 000 = 211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– 211 = 113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(18 . 18 – 41) . 50 000 = 14 150 000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73978" y="2069432"/>
            <a:ext cx="2486527" cy="2550694"/>
          </a:xfrm>
          <a:prstGeom prst="wedgeEllipseCallout">
            <a:avLst>
              <a:gd name="adj1" fmla="val -91801"/>
              <a:gd name="adj2" fmla="val 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Suy nghĩ minh họa, Một cậu bé suy nghĩ, cánh tay, nghệ thuật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6289" y="5391807"/>
            <a:ext cx="2144111" cy="28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15267021908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1520067021908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157670210908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970</Words>
  <Application>Microsoft Office PowerPoint</Application>
  <PresentationFormat>Custom</PresentationFormat>
  <Paragraphs>151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Calibri Light</vt:lpstr>
      <vt:lpstr>Times New Roman</vt:lpstr>
      <vt:lpstr>Arial</vt:lpstr>
      <vt:lpstr>Tahoma</vt:lpstr>
      <vt:lpstr>Office Theme</vt:lpstr>
      <vt:lpstr>1_Office Theme</vt:lpstr>
      <vt:lpstr>2_Office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148</cp:revision>
  <dcterms:created xsi:type="dcterms:W3CDTF">2018-05-10T00:06:18Z</dcterms:created>
  <dcterms:modified xsi:type="dcterms:W3CDTF">2021-08-16T18:28:16Z</dcterms:modified>
</cp:coreProperties>
</file>