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</p:sldMasterIdLst>
  <p:notesMasterIdLst>
    <p:notesMasterId r:id="rId25"/>
  </p:notesMasterIdLst>
  <p:sldIdLst>
    <p:sldId id="324" r:id="rId5"/>
    <p:sldId id="325" r:id="rId6"/>
    <p:sldId id="309" r:id="rId7"/>
    <p:sldId id="326" r:id="rId8"/>
    <p:sldId id="304" r:id="rId9"/>
    <p:sldId id="313" r:id="rId10"/>
    <p:sldId id="265" r:id="rId11"/>
    <p:sldId id="314" r:id="rId12"/>
    <p:sldId id="303" r:id="rId13"/>
    <p:sldId id="266" r:id="rId14"/>
    <p:sldId id="315" r:id="rId15"/>
    <p:sldId id="316" r:id="rId16"/>
    <p:sldId id="317" r:id="rId17"/>
    <p:sldId id="318" r:id="rId18"/>
    <p:sldId id="323" r:id="rId19"/>
    <p:sldId id="279" r:id="rId20"/>
    <p:sldId id="320" r:id="rId21"/>
    <p:sldId id="321" r:id="rId22"/>
    <p:sldId id="322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8/17/2021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0.wmf"/><Relationship Id="rId9" Type="http://schemas.openxmlformats.org/officeDocument/2006/relationships/image" Target="../media/image21.wmf"/><Relationship Id="rId1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8.xml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86" y="470618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83113" y="1536663"/>
            <a:ext cx="9407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B(a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 smtClean="0">
                <a:solidFill>
                  <a:srgbClr val="212121"/>
                </a:solidFill>
              </a:rPr>
              <a:t>tắc</a:t>
            </a:r>
            <a:r>
              <a:rPr lang="en-US" sz="3200" dirty="0" smtClean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</a:t>
            </a:r>
            <a:r>
              <a:rPr lang="vi-VN" sz="3200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50"/>
          <p:cNvSpPr txBox="1">
            <a:spLocks noChangeArrowheads="1"/>
          </p:cNvSpPr>
          <p:nvPr/>
        </p:nvSpPr>
        <p:spPr bwMode="auto">
          <a:xfrm>
            <a:off x="1191761" y="1266376"/>
            <a:ext cx="8550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Ư(a).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5" name="Equation" r:id="rId3" imgW="76101" imgH="190252" progId="Equation.DSMT4">
                    <p:embed/>
                  </p:oleObj>
                </mc:Choice>
                <mc:Fallback>
                  <p:oleObj name="Equation" r:id="rId3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6"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935421"/>
                </p:ext>
              </p:extLst>
            </p:nvPr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7"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562562"/>
                </p:ext>
              </p:extLst>
            </p:nvPr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48" name="Equation" r:id="rId7" imgW="76101" imgH="190252" progId="Equation.DSMT4">
                    <p:embed/>
                  </p:oleObj>
                </mc:Choice>
                <mc:Fallback>
                  <p:oleObj name="Equation" r:id="rId7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2652456"/>
                  </p:ext>
                </p:extLst>
              </p:nvPr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49" name="Equation" r:id="rId8" imgW="76101" imgH="190252" progId="Equation.DSMT4">
                      <p:embed/>
                    </p:oleObj>
                  </mc:Choice>
                  <mc:Fallback>
                    <p:oleObj name="Equation" r:id="rId8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5441801"/>
                  </p:ext>
                </p:extLst>
              </p:nvPr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0"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5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2257318"/>
                  </p:ext>
                </p:extLst>
              </p:nvPr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1"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998003"/>
                  </p:ext>
                </p:extLst>
              </p:nvPr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52" name="Equation" r:id="rId12" imgW="76101" imgH="190252" progId="Equation.DSMT4">
                      <p:embed/>
                    </p:oleObj>
                  </mc:Choice>
                  <mc:Fallback>
                    <p:oleObj name="Equation" r:id="rId12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7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7010400" y="4724401"/>
          <a:ext cx="1981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Equation" r:id="rId13" imgW="596641" imgH="253890" progId="Equation.DSMT4">
                  <p:embed/>
                </p:oleObj>
              </mc:Choice>
              <mc:Fallback>
                <p:oleObj name="Equation" r:id="rId13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724401"/>
                        <a:ext cx="1981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840964" y="4927465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Ư(8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 =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38200" y="403225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Ư(8)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  <p:bldP spid="31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Ư(15)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B(6)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015" y="3124587"/>
            <a:ext cx="9532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Ư(15)=                      .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0, 1, 2, , 4, 5, 6,…ta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24, 30, 36,…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25609"/>
              </p:ext>
            </p:extLst>
          </p:nvPr>
        </p:nvGraphicFramePr>
        <p:xfrm>
          <a:off x="7123302" y="3496275"/>
          <a:ext cx="2032421" cy="79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4" imgW="647640" imgH="253800" progId="Equation.DSMT4">
                  <p:embed/>
                </p:oleObj>
              </mc:Choice>
              <mc:Fallback>
                <p:oleObj name="Equation" r:id="rId4" imgW="647640" imgH="2538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302" y="3496275"/>
                        <a:ext cx="2032421" cy="797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 smtClean="0">
                <a:solidFill>
                  <a:srgbClr val="FF0000"/>
                </a:solidFill>
              </a:rPr>
              <a:t>Chú</a:t>
            </a:r>
            <a:r>
              <a:rPr lang="en-US" b="1" u="sng" dirty="0" smtClean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1;2;4;5;10;20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81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0;4;8;12;16;20;24;28;32;36;40;44;48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37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217" y="4245031"/>
            <a:ext cx="536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509" y="927102"/>
            <a:ext cx="208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5" y="1727395"/>
            <a:ext cx="90233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trước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2: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Ôn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bài tập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2.1; 2.2;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trang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: 3 =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chia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3; 16   3.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8" imgW="76101" imgH="190252" progId="Equation.DSMT4">
                  <p:embed/>
                </p:oleObj>
              </mc:Choice>
              <mc:Fallback>
                <p:oleObj name="Equation" r:id="rId8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⋮,</m:t>
                    </m:r>
                  </m:oMath>
                </a14:m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”?”</a:t>
                </a:r>
              </a:p>
              <a:p>
                <a:endPara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413366"/>
              </p:ext>
            </p:extLst>
          </p:nvPr>
        </p:nvGraphicFramePr>
        <p:xfrm>
          <a:off x="6835776" y="1849657"/>
          <a:ext cx="256686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6" y="1849657"/>
                        <a:ext cx="256686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2921309"/>
            <a:ext cx="7291754" cy="1070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12 . 35.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35   5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 . 35)   5, do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03600"/>
              </p:ext>
            </p:extLst>
          </p:nvPr>
        </p:nvGraphicFramePr>
        <p:xfrm>
          <a:off x="5905499" y="414117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499" y="414117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04330"/>
              </p:ext>
            </p:extLst>
          </p:nvPr>
        </p:nvGraphicFramePr>
        <p:xfrm>
          <a:off x="8588619" y="4129454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5" imgW="76101" imgH="190252" progId="Equation.DSMT4">
                  <p:embed/>
                </p:oleObj>
              </mc:Choice>
              <mc:Fallback>
                <p:oleObj name="Equation" r:id="rId5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619" y="4129454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465684" y="558864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8" y="3929564"/>
            <a:ext cx="2290225" cy="8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13" y="4136751"/>
            <a:ext cx="1328226" cy="6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3798732" y="4756589"/>
            <a:ext cx="826135" cy="526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6122893" y="4646822"/>
            <a:ext cx="845821" cy="74582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493614" y="5275764"/>
            <a:ext cx="308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122893" y="5398883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85207" y="1360158"/>
            <a:ext cx="8988392" cy="691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93545" y="2657517"/>
            <a:ext cx="10647680" cy="718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Ư(a)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B(b)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5182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 animBg="1"/>
      <p:bldP spid="33" grpId="0" animBg="1"/>
      <p:bldP spid="34" grpId="0"/>
      <p:bldP spid="35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15.</a:t>
            </a:r>
            <a:endParaRPr lang="en-US" sz="3600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1086</Words>
  <Application>Microsoft Office PowerPoint</Application>
  <PresentationFormat>Custom</PresentationFormat>
  <Paragraphs>100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Custom Design</vt:lpstr>
      <vt:lpstr>Organic</vt:lpstr>
      <vt:lpstr>1_Organic</vt:lpstr>
      <vt:lpstr>6_Organic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97</cp:revision>
  <dcterms:created xsi:type="dcterms:W3CDTF">2021-07-02T10:12:53Z</dcterms:created>
  <dcterms:modified xsi:type="dcterms:W3CDTF">2021-08-17T16:42:01Z</dcterms:modified>
</cp:coreProperties>
</file>