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0" r:id="rId2"/>
  </p:sld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1.wmf"/><Relationship Id="rId3" Type="http://schemas.openxmlformats.org/officeDocument/2006/relationships/image" Target="../media/image22.emf"/><Relationship Id="rId7" Type="http://schemas.openxmlformats.org/officeDocument/2006/relationships/image" Target="../media/image26.wmf"/><Relationship Id="rId12" Type="http://schemas.openxmlformats.org/officeDocument/2006/relationships/image" Target="../media/image30.emf"/><Relationship Id="rId2" Type="http://schemas.openxmlformats.org/officeDocument/2006/relationships/image" Target="../media/image21.emf"/><Relationship Id="rId1" Type="http://schemas.openxmlformats.org/officeDocument/2006/relationships/image" Target="../media/image11.emf"/><Relationship Id="rId6" Type="http://schemas.openxmlformats.org/officeDocument/2006/relationships/image" Target="../media/image25.wmf"/><Relationship Id="rId11" Type="http://schemas.openxmlformats.org/officeDocument/2006/relationships/image" Target="../media/image29.emf"/><Relationship Id="rId5" Type="http://schemas.openxmlformats.org/officeDocument/2006/relationships/image" Target="../media/image24.wmf"/><Relationship Id="rId15" Type="http://schemas.openxmlformats.org/officeDocument/2006/relationships/image" Target="../media/image33.emf"/><Relationship Id="rId10" Type="http://schemas.openxmlformats.org/officeDocument/2006/relationships/image" Target="../media/image28.wmf"/><Relationship Id="rId4" Type="http://schemas.openxmlformats.org/officeDocument/2006/relationships/image" Target="../media/image23.wmf"/><Relationship Id="rId9" Type="http://schemas.openxmlformats.org/officeDocument/2006/relationships/image" Target="../media/image12.wmf"/><Relationship Id="rId1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28.wmf"/><Relationship Id="rId39" Type="http://schemas.openxmlformats.org/officeDocument/2006/relationships/oleObject" Target="../embeddings/oleObject44.bin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2.bin"/><Relationship Id="rId34" Type="http://schemas.openxmlformats.org/officeDocument/2006/relationships/oleObject" Target="../embeddings/oleObject41.bin"/><Relationship Id="rId42" Type="http://schemas.openxmlformats.org/officeDocument/2006/relationships/oleObject" Target="../embeddings/oleObject47.bin"/><Relationship Id="rId47" Type="http://schemas.openxmlformats.org/officeDocument/2006/relationships/oleObject" Target="../embeddings/oleObject51.bin"/><Relationship Id="rId50" Type="http://schemas.openxmlformats.org/officeDocument/2006/relationships/oleObject" Target="../embeddings/oleObject54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35.bin"/><Relationship Id="rId33" Type="http://schemas.openxmlformats.org/officeDocument/2006/relationships/image" Target="../media/image30.emf"/><Relationship Id="rId38" Type="http://schemas.openxmlformats.org/officeDocument/2006/relationships/image" Target="../media/image32.wmf"/><Relationship Id="rId46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38.bin"/><Relationship Id="rId41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4.bin"/><Relationship Id="rId32" Type="http://schemas.openxmlformats.org/officeDocument/2006/relationships/oleObject" Target="../embeddings/oleObject40.bin"/><Relationship Id="rId37" Type="http://schemas.openxmlformats.org/officeDocument/2006/relationships/oleObject" Target="../embeddings/oleObject43.bin"/><Relationship Id="rId40" Type="http://schemas.openxmlformats.org/officeDocument/2006/relationships/oleObject" Target="../embeddings/oleObject45.bin"/><Relationship Id="rId45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37.bin"/><Relationship Id="rId36" Type="http://schemas.openxmlformats.org/officeDocument/2006/relationships/oleObject" Target="../embeddings/oleObject42.bin"/><Relationship Id="rId49" Type="http://schemas.openxmlformats.org/officeDocument/2006/relationships/oleObject" Target="../embeddings/oleObject5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29.emf"/><Relationship Id="rId44" Type="http://schemas.openxmlformats.org/officeDocument/2006/relationships/oleObject" Target="../embeddings/oleObject49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5.wmf"/><Relationship Id="rId22" Type="http://schemas.openxmlformats.org/officeDocument/2006/relationships/oleObject" Target="../embeddings/oleObject33.bin"/><Relationship Id="rId27" Type="http://schemas.openxmlformats.org/officeDocument/2006/relationships/oleObject" Target="../embeddings/oleObject36.bin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31.wmf"/><Relationship Id="rId43" Type="http://schemas.openxmlformats.org/officeDocument/2006/relationships/oleObject" Target="../embeddings/oleObject48.bin"/><Relationship Id="rId48" Type="http://schemas.openxmlformats.org/officeDocument/2006/relationships/oleObject" Target="../embeddings/oleObject52.bin"/><Relationship Id="rId8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5.xml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png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7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142" y="1382517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060" y="2320190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16; 24; 35; 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060" y="3274297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825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1007699" y="519662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3706" y="1238738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1418" y="1238738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3396" y="1238738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35331" y="164382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4046" y="199280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8818" y="2597338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29089"/>
              </p:ext>
            </p:extLst>
          </p:nvPr>
        </p:nvGraphicFramePr>
        <p:xfrm>
          <a:off x="2128458" y="2597338"/>
          <a:ext cx="255588" cy="5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458" y="2597338"/>
                        <a:ext cx="255588" cy="5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03185"/>
              </p:ext>
            </p:extLst>
          </p:nvPr>
        </p:nvGraphicFramePr>
        <p:xfrm>
          <a:off x="3105580" y="2516676"/>
          <a:ext cx="376237" cy="6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80" y="2516676"/>
                        <a:ext cx="376237" cy="60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95724"/>
              </p:ext>
            </p:extLst>
          </p:nvPr>
        </p:nvGraphicFramePr>
        <p:xfrm>
          <a:off x="4445367" y="2597338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367" y="2597338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39888"/>
              </p:ext>
            </p:extLst>
          </p:nvPr>
        </p:nvGraphicFramePr>
        <p:xfrm>
          <a:off x="5211625" y="260368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25" y="260368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24613"/>
              </p:ext>
            </p:extLst>
          </p:nvPr>
        </p:nvGraphicFramePr>
        <p:xfrm>
          <a:off x="7451344" y="2578287"/>
          <a:ext cx="255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1" imgW="126890" imgH="228402" progId="Equation.DSMT4">
                  <p:embed/>
                </p:oleObj>
              </mc:Choice>
              <mc:Fallback>
                <p:oleObj name="Equation" r:id="rId11" imgW="126890" imgH="22840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44" y="2578287"/>
                        <a:ext cx="2555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706" y="3270737"/>
            <a:ext cx="9941062" cy="956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9202" y="404863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2" y="351459"/>
            <a:ext cx="3109229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" y="2746916"/>
            <a:ext cx="2893587" cy="23461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3493295" y="515291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801" y="1340734"/>
            <a:ext cx="731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1007698" y="519662"/>
            <a:ext cx="99651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98" y="2490963"/>
            <a:ext cx="7045569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8" y="1235618"/>
            <a:ext cx="4614284" cy="444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1235619"/>
            <a:ext cx="3385149" cy="212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4" y="3527698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077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48077" y="989698"/>
            <a:ext cx="101178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5558" y="2891108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+ 5)      3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8237"/>
              </p:ext>
            </p:extLst>
          </p:nvPr>
        </p:nvGraphicFramePr>
        <p:xfrm>
          <a:off x="2559845" y="3419475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845" y="3419475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6120"/>
              </p:ext>
            </p:extLst>
          </p:nvPr>
        </p:nvGraphicFramePr>
        <p:xfrm>
          <a:off x="3747232" y="3331748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32" y="3331748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41230"/>
              </p:ext>
            </p:extLst>
          </p:nvPr>
        </p:nvGraphicFramePr>
        <p:xfrm>
          <a:off x="7158648" y="3378200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7" imgW="126890" imgH="228402" progId="Equation.DSMT4">
                  <p:embed/>
                </p:oleObj>
              </mc:Choice>
              <mc:Fallback>
                <p:oleObj name="Equation" r:id="rId7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648" y="3378200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5557" y="4282171"/>
            <a:ext cx="9990319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272324" y="559291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81515"/>
              </p:ext>
            </p:extLst>
          </p:nvPr>
        </p:nvGraphicFramePr>
        <p:xfrm>
          <a:off x="498220" y="1211508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2993343" y="5482069"/>
            <a:ext cx="49212" cy="315913"/>
            <a:chOff x="2736" y="3216"/>
            <a:chExt cx="29" cy="173"/>
          </a:xfrm>
        </p:grpSpPr>
        <p:sp>
          <p:nvSpPr>
            <p:cNvPr id="8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AutoShape 64"/>
          <p:cNvSpPr>
            <a:spLocks noChangeArrowheads="1"/>
          </p:cNvSpPr>
          <p:nvPr/>
        </p:nvSpPr>
        <p:spPr bwMode="auto">
          <a:xfrm>
            <a:off x="9558177" y="2107245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" name="AutoShape 64"/>
          <p:cNvSpPr>
            <a:spLocks noChangeArrowheads="1"/>
          </p:cNvSpPr>
          <p:nvPr/>
        </p:nvSpPr>
        <p:spPr bwMode="auto">
          <a:xfrm>
            <a:off x="10918054" y="305681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9742165" y="42291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9742165" y="526310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305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8" name="Equation" r:id="rId3" imgW="376386" imgH="688946" progId="Equation.DSMT4">
                  <p:embed/>
                </p:oleObj>
              </mc:Choice>
              <mc:Fallback>
                <p:oleObj name="Equation" r:id="rId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Equation" r:id="rId5" imgW="376386" imgH="688946" progId="Equation.DSMT4">
                  <p:embed/>
                </p:oleObj>
              </mc:Choice>
              <mc:Fallback>
                <p:oleObj name="Equation" r:id="rId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Equation" r:id="rId9" imgW="76035" imgH="177415" progId="Equation.DSMT4">
                  <p:embed/>
                </p:oleObj>
              </mc:Choice>
              <mc:Fallback>
                <p:oleObj name="Equation" r:id="rId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80655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Equation" r:id="rId11" imgW="279158" imgH="177646" progId="Equation.DSMT4">
                  <p:embed/>
                </p:oleObj>
              </mc:Choice>
              <mc:Fallback>
                <p:oleObj name="Equation" r:id="rId11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Equation" r:id="rId15" imgW="376386" imgH="688946" progId="Equation.DSMT4">
                  <p:embed/>
                </p:oleObj>
              </mc:Choice>
              <mc:Fallback>
                <p:oleObj name="Equation" r:id="rId1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18" imgW="376386" imgH="688946" progId="Equation.DSMT4">
                  <p:embed/>
                </p:oleObj>
              </mc:Choice>
              <mc:Fallback>
                <p:oleObj name="Equation" r:id="rId1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Equation" r:id="rId19" imgW="76035" imgH="177415" progId="Equation.DSMT4">
                  <p:embed/>
                </p:oleObj>
              </mc:Choice>
              <mc:Fallback>
                <p:oleObj name="Equation" r:id="rId1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Equation" r:id="rId21" imgW="376386" imgH="688946" progId="Equation.DSMT4">
                  <p:embed/>
                </p:oleObj>
              </mc:Choice>
              <mc:Fallback>
                <p:oleObj name="Equation" r:id="rId2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Equation" r:id="rId24" imgW="376386" imgH="688946" progId="Equation.DSMT4">
                  <p:embed/>
                </p:oleObj>
              </mc:Choice>
              <mc:Fallback>
                <p:oleObj name="Equation" r:id="rId2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Equation" r:id="rId25" imgW="126835" imgH="152202" progId="Equation.DSMT4">
                  <p:embed/>
                </p:oleObj>
              </mc:Choice>
              <mc:Fallback>
                <p:oleObj name="Equation" r:id="rId25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Equation" r:id="rId27" imgW="76035" imgH="177415" progId="Equation.DSMT4">
                  <p:embed/>
                </p:oleObj>
              </mc:Choice>
              <mc:Fallback>
                <p:oleObj name="Equation" r:id="rId2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Equation" r:id="rId28" imgW="376386" imgH="688946" progId="Equation.DSMT4">
                  <p:embed/>
                </p:oleObj>
              </mc:Choice>
              <mc:Fallback>
                <p:oleObj name="Equation" r:id="rId2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Equation" r:id="rId30" imgW="376386" imgH="688946" progId="Equation.DSMT4">
                  <p:embed/>
                </p:oleObj>
              </mc:Choice>
              <mc:Fallback>
                <p:oleObj name="Equation" r:id="rId3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Equation" r:id="rId32" imgW="376386" imgH="687504" progId="Equation.DSMT4">
                  <p:embed/>
                </p:oleObj>
              </mc:Choice>
              <mc:Fallback>
                <p:oleObj name="Equation" r:id="rId3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" name="Equation" r:id="rId34" imgW="76035" imgH="177415" progId="Equation.DSMT4">
                  <p:embed/>
                </p:oleObj>
              </mc:Choice>
              <mc:Fallback>
                <p:oleObj name="Equation" r:id="rId3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8" name="Equation" r:id="rId36" imgW="376386" imgH="688946" progId="Equation.DSMT4">
                  <p:embed/>
                </p:oleObj>
              </mc:Choice>
              <mc:Fallback>
                <p:oleObj name="Equation" r:id="rId3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9" name="Equation" r:id="rId37" imgW="190417" imgH="152334" progId="Equation.DSMT4">
                  <p:embed/>
                </p:oleObj>
              </mc:Choice>
              <mc:Fallback>
                <p:oleObj name="Equation" r:id="rId3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Equation" r:id="rId39" imgW="376386" imgH="688946" progId="Equation.DSMT4">
                  <p:embed/>
                </p:oleObj>
              </mc:Choice>
              <mc:Fallback>
                <p:oleObj name="Equation" r:id="rId3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1" name="Equation" r:id="rId40" imgW="190417" imgH="152334" progId="Equation.DSMT4">
                  <p:embed/>
                </p:oleObj>
              </mc:Choice>
              <mc:Fallback>
                <p:oleObj name="Equation" r:id="rId4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Equation" r:id="rId41" imgW="376386" imgH="688946" progId="Equation.DSMT4">
                  <p:embed/>
                </p:oleObj>
              </mc:Choice>
              <mc:Fallback>
                <p:oleObj name="Equation" r:id="rId4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5" name="Equation" r:id="rId44" imgW="854964" imgH="512293" progId="Equation.DSMT4">
                  <p:embed/>
                </p:oleObj>
              </mc:Choice>
              <mc:Fallback>
                <p:oleObj name="Equation" r:id="rId44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6" name="Equation" r:id="rId46" imgW="76035" imgH="177415" progId="Equation.DSMT4">
                  <p:embed/>
                </p:oleObj>
              </mc:Choice>
              <mc:Fallback>
                <p:oleObj name="Equation" r:id="rId4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7" name="Equation" r:id="rId47" imgW="376386" imgH="688946" progId="Equation.DSMT4">
                  <p:embed/>
                </p:oleObj>
              </mc:Choice>
              <mc:Fallback>
                <p:oleObj name="Equation" r:id="rId4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Equation" r:id="rId48" imgW="190417" imgH="152334" progId="Equation.DSMT4">
                  <p:embed/>
                </p:oleObj>
              </mc:Choice>
              <mc:Fallback>
                <p:oleObj name="Equation" r:id="rId4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" name="Equation" r:id="rId49" imgW="376386" imgH="688946" progId="Equation.DSMT4">
                  <p:embed/>
                </p:oleObj>
              </mc:Choice>
              <mc:Fallback>
                <p:oleObj name="Equation" r:id="rId4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" name="Equation" r:id="rId50" imgW="376386" imgH="687504" progId="Equation.DSMT4">
                  <p:embed/>
                </p:oleObj>
              </mc:Choice>
              <mc:Fallback>
                <p:oleObj name="Equation" r:id="rId50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96945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66" y="443525"/>
            <a:ext cx="3164098" cy="74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599" y="1096818"/>
            <a:ext cx="9348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+ 81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+ 28 -12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599" y="3031126"/>
            <a:ext cx="919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+ 45 +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15677"/>
              </p:ext>
            </p:extLst>
          </p:nvPr>
        </p:nvGraphicFramePr>
        <p:xfrm>
          <a:off x="4818918" y="3031126"/>
          <a:ext cx="2988652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918" y="3031126"/>
                        <a:ext cx="2988652" cy="59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171" y="3689395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5572" y="752894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71693"/>
            <a:ext cx="10972800" cy="4857415"/>
          </a:xfrm>
        </p:spPr>
      </p:pic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484736"/>
            <a:ext cx="9841889" cy="454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033" y="411142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5"/>
            <a:ext cx="12192000" cy="70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17564" y="1711569"/>
            <a:ext cx="10435882" cy="2473569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70248" y="2232181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2.4;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56" y="3890900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-234462"/>
            <a:ext cx="12192000" cy="73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313" y="969982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8" y="1812041"/>
            <a:ext cx="9016683" cy="207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9405" y="4726954"/>
            <a:ext cx="563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231" y="2860490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4" y="2148442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3588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2" y="678261"/>
            <a:ext cx="879627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53774" y="1587845"/>
            <a:ext cx="8596668" cy="6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774" y="2764867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1" y="0"/>
            <a:ext cx="12192000" cy="67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6653" y="1639134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7131" y="1637183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8109" y="1974692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0182" y="2094774"/>
            <a:ext cx="15208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3577"/>
              </p:ext>
            </p:extLst>
          </p:nvPr>
        </p:nvGraphicFramePr>
        <p:xfrm>
          <a:off x="2457963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963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08767"/>
              </p:ext>
            </p:extLst>
          </p:nvPr>
        </p:nvGraphicFramePr>
        <p:xfrm>
          <a:off x="3305297" y="2710473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97" y="2710473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95065"/>
              </p:ext>
            </p:extLst>
          </p:nvPr>
        </p:nvGraphicFramePr>
        <p:xfrm>
          <a:off x="4547944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7" imgW="76035" imgH="177415" progId="Equation.DSMT4">
                  <p:embed/>
                </p:oleObj>
              </mc:Choice>
              <mc:Fallback>
                <p:oleObj name="Equation" r:id="rId7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44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14060"/>
              </p:ext>
            </p:extLst>
          </p:nvPr>
        </p:nvGraphicFramePr>
        <p:xfrm>
          <a:off x="5115852" y="2751504"/>
          <a:ext cx="771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852" y="2751504"/>
                        <a:ext cx="771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05802" y="2717047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562"/>
              </p:ext>
            </p:extLst>
          </p:nvPr>
        </p:nvGraphicFramePr>
        <p:xfrm>
          <a:off x="7386952" y="2623510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952" y="2623510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56653" y="3615534"/>
            <a:ext cx="939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57641"/>
              </p:ext>
            </p:extLst>
          </p:nvPr>
        </p:nvGraphicFramePr>
        <p:xfrm>
          <a:off x="1823134" y="4102202"/>
          <a:ext cx="165955" cy="36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12" imgW="76035" imgH="177415" progId="Equation.DSMT4">
                  <p:embed/>
                </p:oleObj>
              </mc:Choice>
              <mc:Fallback>
                <p:oleObj name="Equation" r:id="rId12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134" y="4102202"/>
                        <a:ext cx="165955" cy="36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23519"/>
              </p:ext>
            </p:extLst>
          </p:nvPr>
        </p:nvGraphicFramePr>
        <p:xfrm>
          <a:off x="9646578" y="3615534"/>
          <a:ext cx="241603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13" imgW="76035" imgH="177415" progId="Equation.DSMT4">
                  <p:embed/>
                </p:oleObj>
              </mc:Choice>
              <mc:Fallback>
                <p:oleObj name="Equation" r:id="rId13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78" y="3615534"/>
                        <a:ext cx="241603" cy="47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22455"/>
              </p:ext>
            </p:extLst>
          </p:nvPr>
        </p:nvGraphicFramePr>
        <p:xfrm>
          <a:off x="4470182" y="4051244"/>
          <a:ext cx="207326" cy="4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14" imgW="76035" imgH="177415" progId="Equation.DSMT4">
                  <p:embed/>
                </p:oleObj>
              </mc:Choice>
              <mc:Fallback>
                <p:oleObj name="Equation" r:id="rId14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182" y="4051244"/>
                        <a:ext cx="207326" cy="46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638062" y="464529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9"/>
          <p:cNvSpPr txBox="1">
            <a:spLocks noChangeArrowheads="1"/>
          </p:cNvSpPr>
          <p:nvPr/>
        </p:nvSpPr>
        <p:spPr bwMode="auto">
          <a:xfrm>
            <a:off x="564664" y="1062833"/>
            <a:ext cx="522218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929683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136018" y="1312729"/>
            <a:ext cx="545810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641" y="948451"/>
            <a:ext cx="831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043" y="2667241"/>
            <a:ext cx="85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27941"/>
              </p:ext>
            </p:extLst>
          </p:nvPr>
        </p:nvGraphicFramePr>
        <p:xfrm>
          <a:off x="1900483" y="3091540"/>
          <a:ext cx="342942" cy="4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501608" imgH="681375" progId="Equation.DSMT4">
                  <p:embed/>
                </p:oleObj>
              </mc:Choice>
              <mc:Fallback>
                <p:oleObj name="Equation" r:id="rId5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483" y="3091540"/>
                        <a:ext cx="342942" cy="464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16686"/>
              </p:ext>
            </p:extLst>
          </p:nvPr>
        </p:nvGraphicFramePr>
        <p:xfrm>
          <a:off x="2990730" y="3061746"/>
          <a:ext cx="33429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7" imgW="501608" imgH="681375" progId="Equation.DSMT4">
                  <p:embed/>
                </p:oleObj>
              </mc:Choice>
              <mc:Fallback>
                <p:oleObj name="Equation" r:id="rId7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730" y="3061746"/>
                        <a:ext cx="33429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99277"/>
              </p:ext>
            </p:extLst>
          </p:nvPr>
        </p:nvGraphicFramePr>
        <p:xfrm>
          <a:off x="4367606" y="3044161"/>
          <a:ext cx="360238" cy="4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06" y="3044161"/>
                        <a:ext cx="360238" cy="48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20595"/>
              </p:ext>
            </p:extLst>
          </p:nvPr>
        </p:nvGraphicFramePr>
        <p:xfrm>
          <a:off x="7371565" y="3074410"/>
          <a:ext cx="326445" cy="44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9" imgW="501608" imgH="681375" progId="Equation.DSMT4">
                  <p:embed/>
                </p:oleObj>
              </mc:Choice>
              <mc:Fallback>
                <p:oleObj name="Equation" r:id="rId9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565" y="3074410"/>
                        <a:ext cx="326445" cy="44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918" y="680466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844" y="3095053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878" y="1536251"/>
            <a:ext cx="882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+ 48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+ 12 – 36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0878" y="3705020"/>
            <a:ext cx="8775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21 + x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05963"/>
              </p:ext>
            </p:extLst>
          </p:nvPr>
        </p:nvGraphicFramePr>
        <p:xfrm>
          <a:off x="4753539" y="3705020"/>
          <a:ext cx="4267004" cy="57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539" y="3705020"/>
                        <a:ext cx="4267004" cy="57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4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641" y="515818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936909" y="104443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974304" y="1636943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</TotalTime>
  <Words>1072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Times</vt:lpstr>
      <vt:lpstr>Times New Roman</vt:lpstr>
      <vt:lpstr>Wingdings</vt:lpstr>
      <vt:lpstr>6_Default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2021-07-04T00:32:58Z</dcterms:created>
  <dcterms:modified xsi:type="dcterms:W3CDTF">2021-08-16T18:38:20Z</dcterms:modified>
</cp:coreProperties>
</file>