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Wingdings 2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CCB4-6780-4246-B7F5-3087127DAC8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B023-29F4-429F-B0F9-4D9A5569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0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5" y="2708476"/>
            <a:ext cx="4417807" cy="17021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5" y="4421082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2424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3200"/>
            </a:lvl1pPr>
          </a:lstStyle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8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7" y="5719968"/>
            <a:ext cx="858223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2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5" y="2900831"/>
            <a:ext cx="8849957" cy="1362075"/>
          </a:xfrm>
        </p:spPr>
        <p:txBody>
          <a:bodyPr anchor="b"/>
          <a:lstStyle>
            <a:lvl1pPr algn="l">
              <a:defRPr sz="53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2"/>
            <a:ext cx="8849956" cy="1520413"/>
          </a:xfrm>
        </p:spPr>
        <p:txBody>
          <a:bodyPr anchor="t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3" y="2316009"/>
            <a:ext cx="4074289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7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0" y="856527"/>
            <a:ext cx="4120587" cy="515073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9" y="2657437"/>
            <a:ext cx="4406096" cy="1463153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5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3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2" y="693795"/>
            <a:ext cx="4479497" cy="5468112"/>
          </a:xfrm>
        </p:spPr>
        <p:txBody>
          <a:bodyPr/>
          <a:lstStyle>
            <a:lvl1pPr marL="0" indent="0">
              <a:buNone/>
              <a:defRPr sz="4300">
                <a:solidFill>
                  <a:schemeClr val="accent1"/>
                </a:solidFill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090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0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0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399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7" y="-21510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2" y="1027664"/>
            <a:ext cx="9366325" cy="1143000"/>
          </a:xfrm>
          <a:prstGeom prst="rect">
            <a:avLst/>
          </a:prstGeom>
        </p:spPr>
        <p:txBody>
          <a:bodyPr vert="horz" lIns="121917" tIns="60958" rIns="121917" bIns="6095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5" y="2323653"/>
            <a:ext cx="9036423" cy="350897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0F035B31-C3AF-4052-95CA-42F27A8C9A90}" type="datetimeFigureOut">
              <a:rPr lang="en-US" smtClean="0"/>
              <a:pPr defTabSz="121917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2"/>
            <a:ext cx="4669536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defTabSz="1219170"/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6" y="224492"/>
            <a:ext cx="1776208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E343FE92-8D82-4B90-9B21-1015CFAC8EFD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70" rtl="0" eaLnBrk="1" latinLnBrk="0" hangingPunct="1">
        <a:spcBef>
          <a:spcPct val="0"/>
        </a:spcBef>
        <a:buNone/>
        <a:defRPr sz="53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5341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49957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6779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56706" y="1951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846789" y="622578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464398" y="14640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5267870" y="1957505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64118" y="711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8831076" y="1249114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9893413" y="2997472"/>
            <a:ext cx="531375" cy="547024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599091" y="27895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7487472" y="3381945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1077166" y="496548"/>
            <a:ext cx="636957" cy="520372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244477" y="16651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1090569" y="2185857"/>
            <a:ext cx="700873" cy="603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48891" y="3546480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9" action="ppaction://hlinksldjump"/>
          </p:cNvPr>
          <p:cNvSpPr/>
          <p:nvPr/>
        </p:nvSpPr>
        <p:spPr>
          <a:xfrm>
            <a:off x="7079023" y="393939"/>
            <a:ext cx="469212" cy="457277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10" action="ppaction://hlinksldjump"/>
          </p:cNvPr>
          <p:cNvSpPr/>
          <p:nvPr/>
        </p:nvSpPr>
        <p:spPr>
          <a:xfrm>
            <a:off x="2248461" y="3019931"/>
            <a:ext cx="503500" cy="362014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1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889000" y="1016000"/>
            <a:ext cx="3746500" cy="1841500"/>
          </a:xfrm>
          <a:prstGeom prst="rightArrowCallou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5000" y="1651000"/>
            <a:ext cx="1206500" cy="49243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6500" y="1079500"/>
            <a:ext cx="6604000" cy="1143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FontTx/>
              <a:buChar char="-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56000" y="3429000"/>
            <a:ext cx="5715000" cy="2857500"/>
            <a:chOff x="4267200" y="4343400"/>
            <a:chExt cx="6858000" cy="3429000"/>
          </a:xfrm>
        </p:grpSpPr>
        <p:sp>
          <p:nvSpPr>
            <p:cNvPr id="9" name="Rectangle 8"/>
            <p:cNvSpPr/>
            <p:nvPr/>
          </p:nvSpPr>
          <p:spPr>
            <a:xfrm>
              <a:off x="4267200" y="4343400"/>
              <a:ext cx="68580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5334000"/>
              <a:ext cx="2971800" cy="13716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672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343400" y="6705600"/>
              <a:ext cx="1828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1440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9144000" y="6705600"/>
              <a:ext cx="19812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05600" y="4572000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4191000" y="5715101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5600" y="6934200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9512588" y="5638902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016500" y="2222500"/>
            <a:ext cx="6604000" cy="8255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FontTx/>
              <a:buChar char="-"/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3062" y="20392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37" y="4569692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0" y="827534"/>
            <a:ext cx="10334060" cy="12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0" y="2123603"/>
            <a:ext cx="3860961" cy="25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12609" y="1634776"/>
            <a:ext cx="8981155" cy="681887"/>
          </a:xfrm>
        </p:spPr>
        <p:txBody>
          <a:bodyPr/>
          <a:lstStyle/>
          <a:p>
            <a:pPr marL="91438" indent="0"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2606" y="1390798"/>
            <a:ext cx="9402080" cy="4825444"/>
            <a:chOff x="1352606" y="1390798"/>
            <a:chExt cx="9009777" cy="3506599"/>
          </a:xfrm>
        </p:grpSpPr>
        <p:grpSp>
          <p:nvGrpSpPr>
            <p:cNvPr id="14" name="Group 13"/>
            <p:cNvGrpSpPr/>
            <p:nvPr/>
          </p:nvGrpSpPr>
          <p:grpSpPr>
            <a:xfrm>
              <a:off x="1352606" y="1390798"/>
              <a:ext cx="9009777" cy="3506599"/>
              <a:chOff x="1400961" y="2332139"/>
              <a:chExt cx="9009777" cy="350659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mảnh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vườn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.25=15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</m:oMath>
                    </a14:m>
                    <a:endParaRPr lang="en-US" sz="2400" b="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Phần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gồm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bốn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bằng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nhau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dài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(25 -1): 2 = 12 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(15 – 1) : 2 = 7 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Diện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tích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(12 x 7) x 4 = 336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/>
                      <a:t>                   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550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/>
              <p:cNvCxnSpPr/>
              <p:nvPr/>
            </p:nvCxnSpPr>
            <p:spPr>
              <a:xfrm>
                <a:off x="1400961" y="2332139"/>
                <a:ext cx="748601" cy="8892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400961" y="5041784"/>
                <a:ext cx="748601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9565430" y="2332139"/>
                <a:ext cx="845308" cy="886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565430" y="5041784"/>
                <a:ext cx="845308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1352606" y="1390798"/>
              <a:ext cx="9009777" cy="350659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14"/>
          <p:cNvSpPr txBox="1">
            <a:spLocks/>
          </p:cNvSpPr>
          <p:nvPr/>
        </p:nvSpPr>
        <p:spPr>
          <a:xfrm>
            <a:off x="1658571" y="5276618"/>
            <a:ext cx="8981155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 rot="5400000">
            <a:off x="541809" y="3407861"/>
            <a:ext cx="2402789" cy="604988"/>
          </a:xfrm>
          <a:prstGeom prst="rect">
            <a:avLst/>
          </a:prstGeom>
        </p:spPr>
        <p:txBody>
          <a:bodyPr vert="horz" lIns="121917" tIns="60958" rIns="121917" bIns="60958" rtlCol="0">
            <a:normAutofit lnSpcReduction="1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14"/>
          <p:cNvSpPr txBox="1">
            <a:spLocks/>
          </p:cNvSpPr>
          <p:nvPr/>
        </p:nvSpPr>
        <p:spPr>
          <a:xfrm rot="16200000">
            <a:off x="9352391" y="3526069"/>
            <a:ext cx="1922476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801" y="2336429"/>
            <a:ext cx="9303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SGK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11279" y="0"/>
            <a:ext cx="3449125" cy="615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4" y="5181826"/>
            <a:ext cx="1416097" cy="14160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" y="298010"/>
            <a:ext cx="2974496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ownload Free png Vector Discuss Learning, Recess, Table, Explain ...">
            <a:extLst>
              <a:ext uri="{FF2B5EF4-FFF2-40B4-BE49-F238E27FC236}">
                <a16:creationId xmlns="" xmlns:a16="http://schemas.microsoft.com/office/drawing/2014/main" id="{64767ABE-974A-4135-92DD-E49E2A4B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19550"/>
          <a:stretch>
            <a:fillRect/>
          </a:stretch>
        </p:blipFill>
        <p:spPr bwMode="auto">
          <a:xfrm>
            <a:off x="8896909" y="4923948"/>
            <a:ext cx="2551966" cy="1556530"/>
          </a:xfrm>
          <a:custGeom>
            <a:avLst/>
            <a:gdLst>
              <a:gd name="connsiteX0" fmla="*/ 0 w 2879938"/>
              <a:gd name="connsiteY0" fmla="*/ 0 h 1756571"/>
              <a:gd name="connsiteX1" fmla="*/ 2587170 w 2879938"/>
              <a:gd name="connsiteY1" fmla="*/ 0 h 1756571"/>
              <a:gd name="connsiteX2" fmla="*/ 2879938 w 2879938"/>
              <a:gd name="connsiteY2" fmla="*/ 292768 h 1756571"/>
              <a:gd name="connsiteX3" fmla="*/ 2879938 w 2879938"/>
              <a:gd name="connsiteY3" fmla="*/ 1756571 h 1756571"/>
              <a:gd name="connsiteX4" fmla="*/ 292768 w 2879938"/>
              <a:gd name="connsiteY4" fmla="*/ 1756571 h 1756571"/>
              <a:gd name="connsiteX5" fmla="*/ 0 w 2879938"/>
              <a:gd name="connsiteY5" fmla="*/ 1463803 h 17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938" h="1756571">
                <a:moveTo>
                  <a:pt x="0" y="0"/>
                </a:moveTo>
                <a:lnTo>
                  <a:pt x="2587170" y="0"/>
                </a:lnTo>
                <a:lnTo>
                  <a:pt x="2879938" y="292768"/>
                </a:lnTo>
                <a:lnTo>
                  <a:pt x="2879938" y="1756571"/>
                </a:lnTo>
                <a:lnTo>
                  <a:pt x="292768" y="1756571"/>
                </a:lnTo>
                <a:lnTo>
                  <a:pt x="0" y="1463803"/>
                </a:lnTo>
                <a:close/>
              </a:path>
            </a:pathLst>
          </a:custGeom>
          <a:noFill/>
          <a:ln w="25400">
            <a:solidFill>
              <a:srgbClr val="F0AE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45" y="5181826"/>
            <a:ext cx="1416097" cy="141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63" y="5181825"/>
            <a:ext cx="1416097" cy="14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16632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08088" y="701097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667" y="4879110"/>
            <a:ext cx="5346271" cy="123379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6716" y="3013502"/>
            <a:ext cx="7178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dirty="0">
                <a:latin typeface="+mj-lt"/>
              </a:rPr>
              <a:t>Bạn </a:t>
            </a:r>
            <a:r>
              <a:rPr lang="vi-VN" sz="4800" dirty="0" smtClean="0">
                <a:latin typeface="+mj-lt"/>
              </a:rPr>
              <a:t>được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latin typeface="+mj-lt"/>
              </a:rPr>
              <a:t>viên kẹo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078018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0453" y="3013502"/>
            <a:ext cx="6611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kẹo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1" y="96115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(a + b)h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83803" y="3013502"/>
            <a:ext cx="6024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kẹo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Tam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chéo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2289" y="3013502"/>
            <a:ext cx="7207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673194" y="771788"/>
            <a:ext cx="8845612" cy="1729986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20cm.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Cạnh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20 : 4 = 5 (cm)</a:t>
                </a:r>
              </a:p>
              <a:p>
                <a:pPr lvl="0" algn="ctr">
                  <a:defRPr/>
                </a:pP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5.5 = 25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499503" y="3013502"/>
            <a:ext cx="7192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72870">
            <a:off x="627025" y="4900951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97166" y="1060897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91420" rIns="91420" bIns="91420" anchor="t" anchorCtr="0">
            <a:spAutoFit/>
          </a:bodyPr>
          <a:lstStyle/>
          <a:p>
            <a:pPr defTabSz="1219140"/>
            <a:endParaRPr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6900" y="1741207"/>
            <a:ext cx="5958630" cy="144654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1219140"/>
            <a:r>
              <a:rPr lang="en-US" sz="4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53: </a:t>
            </a:r>
          </a:p>
          <a:p>
            <a:pPr algn="ctr" defTabSz="1219140"/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LUYỆN 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TẬP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CHUNG (</a:t>
            </a:r>
            <a:r>
              <a:rPr lang="en-US" sz="4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tt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2252" y="-55109"/>
            <a:ext cx="3534569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7" y="220396"/>
            <a:ext cx="5110963" cy="375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69" y="4849641"/>
            <a:ext cx="5160552" cy="1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8" y="696243"/>
            <a:ext cx="8904812" cy="164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05" y="1293608"/>
            <a:ext cx="3304534" cy="222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marL="457200" indent="-457200" defTabSz="1219140">
                  <a:buAutoNum type="alphaLcParenR"/>
                </a:pP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8.6 = 48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457200" indent="-457200" defTabSz="1219140">
                  <a:buAutoNum type="alphaLcParenR"/>
                </a:pP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Chu vi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4 . 5 = 20 (cm)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a) 48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b) 20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(cm)</a:t>
                </a:r>
              </a:p>
              <a:p>
                <a:pPr defTabSz="1219140"/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blipFill rotWithShape="1">
                <a:blip r:embed="rId4"/>
                <a:stretch>
                  <a:fillRect l="-1614" t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mảnh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ban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đầu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20 x 20 = 400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đất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còn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lại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thước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20 – 4 = 16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(m)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trồng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trọt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khu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16 x 16 = 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blipFill rotWithShape="1">
                <a:blip r:embed="rId2"/>
                <a:stretch>
                  <a:fillRect l="-1614" t="-2692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2 HS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9" y="778123"/>
            <a:ext cx="10482564" cy="119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36" y="1618245"/>
            <a:ext cx="2622782" cy="24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510</Words>
  <Application>Microsoft Office PowerPoint</Application>
  <PresentationFormat>Custom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Calibri Light</vt:lpstr>
      <vt:lpstr>Wingdings 2</vt:lpstr>
      <vt:lpstr>Times New Roman</vt:lpstr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user</cp:lastModifiedBy>
  <cp:revision>34</cp:revision>
  <dcterms:created xsi:type="dcterms:W3CDTF">2018-04-11T05:48:28Z</dcterms:created>
  <dcterms:modified xsi:type="dcterms:W3CDTF">2021-08-16T14:38:45Z</dcterms:modified>
</cp:coreProperties>
</file>