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62" r:id="rId4"/>
    <p:sldId id="257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70" r:id="rId13"/>
    <p:sldId id="269" r:id="rId14"/>
  </p:sldIdLst>
  <p:sldSz cx="12192000" cy="6858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VNI Brush"/>
      <p:italic r:id="rId19"/>
    </p:embeddedFont>
    <p:embeddedFont>
      <p:font typeface="Calibri Light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86189"/>
    <a:srgbClr val="FCDC22"/>
    <a:srgbClr val="FBDA21"/>
    <a:srgbClr val="FBE230"/>
    <a:srgbClr val="FF0300"/>
    <a:srgbClr val="FF000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>
        <p:scale>
          <a:sx n="81" d="100"/>
          <a:sy n="81" d="100"/>
        </p:scale>
        <p:origin x="-372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4.jpeg"/><Relationship Id="rId26" Type="http://schemas.openxmlformats.org/officeDocument/2006/relationships/slide" Target="slide13.xml"/><Relationship Id="rId3" Type="http://schemas.openxmlformats.org/officeDocument/2006/relationships/image" Target="../media/image1.png"/><Relationship Id="rId21" Type="http://schemas.openxmlformats.org/officeDocument/2006/relationships/slide" Target="slide1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5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24" Type="http://schemas.openxmlformats.org/officeDocument/2006/relationships/image" Target="../media/image17.png"/><Relationship Id="rId5" Type="http://schemas.openxmlformats.org/officeDocument/2006/relationships/slide" Target="slide3.xml"/><Relationship Id="rId15" Type="http://schemas.openxmlformats.org/officeDocument/2006/relationships/slide" Target="slide5.xml"/><Relationship Id="rId23" Type="http://schemas.openxmlformats.org/officeDocument/2006/relationships/slide" Target="slide11.xml"/><Relationship Id="rId10" Type="http://schemas.openxmlformats.org/officeDocument/2006/relationships/image" Target="../media/image10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slide" Target="slide10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4E1751E-32E1-4652-80AA-465BD079628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43701" y="4336099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1366141" y="4336099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Thăng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Long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triều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172980" y="4336099"/>
              <a:ext cx="1050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76184" y="4336099"/>
              <a:ext cx="10438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0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B9C874C-8CAE-4AEC-B390-242EC3D4EC5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1034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CAF13-F602-4AF5-BEC3-787B848D5586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1054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Đai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1024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1044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F2BFAB4-CA28-4FD8-89F3-B4AECFD12C57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986231" y="4336099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705417" y="4336099"/>
              <a:ext cx="19854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Khổng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Miếu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thờ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745780" y="4336099"/>
              <a:ext cx="19046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259958" y="4336099"/>
              <a:ext cx="8763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7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7F1A46-4DC8-4060-8629-C3E538A23BDE}"/>
              </a:ext>
            </a:extLst>
          </p:cNvPr>
          <p:cNvSpPr/>
          <p:nvPr/>
        </p:nvSpPr>
        <p:spPr>
          <a:xfrm>
            <a:off x="3478130" y="3117238"/>
            <a:ext cx="6015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các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họ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tốt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!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xmlns="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xmlns="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  <a:extLst>
              <a:ext uri="{FF2B5EF4-FFF2-40B4-BE49-F238E27FC236}">
                <a16:creationId xmlns:a16="http://schemas.microsoft.com/office/drawing/2014/main" xmlns="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961384" y="4336099"/>
              <a:ext cx="1473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Loa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984628" y="4242315"/>
              <a:ext cx="142699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929324" y="4336099"/>
              <a:ext cx="15376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973406" y="4265761"/>
              <a:ext cx="144943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A6453CF-BD46-4F20-8197-80821EAB8B2E}"/>
              </a:ext>
            </a:extLst>
          </p:cNvPr>
          <p:cNvGrpSpPr/>
          <p:nvPr/>
        </p:nvGrpSpPr>
        <p:grpSpPr>
          <a:xfrm>
            <a:off x="1989015" y="663984"/>
            <a:ext cx="9241791" cy="2017486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939,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Ngô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xưng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vương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đóng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024704" y="4254038"/>
              <a:ext cx="134684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830741" y="4265761"/>
              <a:ext cx="173477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018289" y="4336099"/>
              <a:ext cx="13596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029511" y="4336099"/>
              <a:ext cx="1337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dẹp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loạn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12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sứ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xmlns="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893385" y="4336099"/>
              <a:ext cx="1609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8922666" y="3744059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985462" y="4171977"/>
              <a:ext cx="149566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Cồ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775853" y="4336099"/>
              <a:ext cx="18445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6291367" y="3767505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870815" y="4336099"/>
              <a:ext cx="16546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 Nam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Đinh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xmlns="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76184" y="4336099"/>
              <a:ext cx="10438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CAF13-F602-4AF5-BEC3-787B848D5586}"/>
                </a:ext>
              </a:extLst>
            </p:cNvPr>
            <p:cNvSpPr txBox="1"/>
            <p:nvPr/>
          </p:nvSpPr>
          <p:spPr>
            <a:xfrm>
              <a:off x="930639" y="4336099"/>
              <a:ext cx="15349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Lư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triều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</a:t>
              </a:r>
              <a:r>
                <a:rPr lang="en-US" sz="32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252328" y="4336099"/>
              <a:ext cx="8915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66140" y="4336099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Uẩn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vua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1005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1009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1010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1042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805092" y="4336099"/>
              <a:ext cx="17860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ban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tiên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nươc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9" y="1306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765769" y="3790950"/>
            <a:ext cx="2167581" cy="2017486"/>
            <a:chOff x="614337" y="3429000"/>
            <a:chExt cx="2167581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614337" y="4242315"/>
              <a:ext cx="216758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712917" y="4336099"/>
              <a:ext cx="19704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986230" y="4336099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vua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cuối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855982" y="3755632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805922" y="4031301"/>
              <a:ext cx="178439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1680881" y="3802673"/>
            <a:ext cx="2210862" cy="2017486"/>
            <a:chOff x="440296" y="3440723"/>
            <a:chExt cx="2210862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45" y="3440723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440296" y="4078193"/>
              <a:ext cx="221086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767153" y="4054747"/>
              <a:ext cx="188538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745010" y="4089916"/>
              <a:ext cx="190622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204</Words>
  <Application>Microsoft Office PowerPoint</Application>
  <PresentationFormat>Custom</PresentationFormat>
  <Paragraphs>65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VNI Brush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90</cp:revision>
  <dcterms:created xsi:type="dcterms:W3CDTF">2018-01-28T07:11:08Z</dcterms:created>
  <dcterms:modified xsi:type="dcterms:W3CDTF">2020-04-19T04:57:43Z</dcterms:modified>
</cp:coreProperties>
</file>