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2" r:id="rId4"/>
    <p:sldId id="257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70" r:id="rId13"/>
    <p:sldId id="269" r:id="rId14"/>
  </p:sldIdLst>
  <p:sldSz cx="12192000" cy="6858000"/>
  <p:notesSz cx="6858000" cy="9144000"/>
  <p:embeddedFontLst>
    <p:embeddedFont>
      <p:font typeface="VNI Brush"/>
      <p:italic r:id="rId15"/>
    </p:embeddedFont>
    <p:embeddedFont>
      <p:font typeface="Calibri Light" pitchFamily="34" charset="0"/>
      <p:regular r:id="rId16"/>
      <p: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E229F"/>
    <a:srgbClr val="FF0300"/>
    <a:srgbClr val="FCDC22"/>
    <a:srgbClr val="0000CC"/>
    <a:srgbClr val="E86189"/>
    <a:srgbClr val="FBDA21"/>
    <a:srgbClr val="FBE230"/>
    <a:srgbClr val="FF0000"/>
    <a:srgbClr val="4B7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>
        <p:scale>
          <a:sx n="81" d="100"/>
          <a:sy n="81" d="100"/>
        </p:scale>
        <p:origin x="-372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24/4/2020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95235" y="4230591"/>
              <a:ext cx="120577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804288" y="4336099"/>
              <a:ext cx="17876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NAQ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An Nam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đòi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do,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đẳng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063978" y="4336099"/>
              <a:ext cx="12682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ái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938940" y="4336099"/>
              <a:ext cx="15183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241107" y="4336099"/>
              <a:ext cx="9140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27/7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1343699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1/5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lao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43699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8/3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43699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1/6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400607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1400606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2019-2020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THCS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cán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400606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400605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7F1A46-4DC8-4060-8629-C3E538A23BDE}"/>
              </a:ext>
            </a:extLst>
          </p:cNvPr>
          <p:cNvSpPr/>
          <p:nvPr/>
        </p:nvSpPr>
        <p:spPr>
          <a:xfrm>
            <a:off x="3478130" y="3117238"/>
            <a:ext cx="6015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các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họ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tốt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!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8278" y="1142068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03055" y="1334155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1832" y="2617944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75256" y="3474635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16387" y="3259917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>
              <a:solidFill>
                <a:srgbClr val="FCD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212098" y="1127980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984440" y="1361915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23626" y="3101364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72339" y="3787229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122854" y="3093298"/>
            <a:ext cx="73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2800" b="1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1206740" y="4336099"/>
              <a:ext cx="9827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1911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95423" y="4242315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1912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195423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1913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95423" y="426576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1914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cứu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150540" y="4254038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1011080" y="4265761"/>
              <a:ext cx="137409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904477" y="4336099"/>
              <a:ext cx="15872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775853" y="4336099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241791" cy="2017486"/>
            <a:chOff x="1930400" y="663984"/>
            <a:chExt cx="9241791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1892DED-C0AC-48C6-90C0-F322DC320A52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xmlns="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876427" y="4336099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2/9/1945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8922666" y="3744059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911598" y="4171977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3/2/1930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773836" y="4336099"/>
              <a:ext cx="18485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30/4/1975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76427" y="4336099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3/2/1941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D853EB3-8EBD-472C-9BD3-3A70C81B5FED}"/>
              </a:ext>
            </a:extLst>
          </p:cNvPr>
          <p:cNvGrpSpPr/>
          <p:nvPr/>
        </p:nvGrpSpPr>
        <p:grpSpPr>
          <a:xfrm>
            <a:off x="2188307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47569" y="4336099"/>
              <a:ext cx="17011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Duẩn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772232" y="4336099"/>
              <a:ext cx="18517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Bí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thư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tiên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61385" y="4336099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300914"/>
            <a:chOff x="700467" y="3429000"/>
            <a:chExt cx="1995316" cy="23009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58075" y="4160254"/>
              <a:ext cx="1280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endPara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endPara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1929-1933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kiện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16500" y="4336099"/>
              <a:ext cx="1563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950966" y="4242315"/>
              <a:ext cx="149431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Khủng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hoảng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64778" y="4195423"/>
              <a:ext cx="126669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endPara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44127" y="4254038"/>
              <a:ext cx="110799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1047947" y="4242315"/>
              <a:ext cx="130035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nay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nghỉ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2/9,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9" y="1306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783403" y="3790950"/>
            <a:ext cx="2132315" cy="2017486"/>
            <a:chOff x="631971" y="3429000"/>
            <a:chExt cx="2132315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631971" y="4230592"/>
              <a:ext cx="213231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endPara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64777" y="4336099"/>
              <a:ext cx="12666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Giỗ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780246" y="4336099"/>
              <a:ext cx="18357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tịch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Minh?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5982" y="3755632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827531" y="4429883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1870-1959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1776930" y="3802673"/>
            <a:ext cx="1995316" cy="2017486"/>
            <a:chOff x="536345" y="3440723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45" y="3440723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675137" y="4406437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1890-1969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839257" y="4406437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1900-1975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37439" y="4382991"/>
              <a:ext cx="1721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1911-1976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241</Words>
  <Application>Microsoft Office PowerPoint</Application>
  <PresentationFormat>Custom</PresentationFormat>
  <Paragraphs>77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VNI Brush</vt:lpstr>
      <vt:lpstr>Calibri Light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114</cp:revision>
  <dcterms:created xsi:type="dcterms:W3CDTF">2018-01-28T07:11:08Z</dcterms:created>
  <dcterms:modified xsi:type="dcterms:W3CDTF">2020-04-24T07:15:35Z</dcterms:modified>
</cp:coreProperties>
</file>