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Tahoma" pitchFamily="34" charset="0"/>
      <p:regular r:id="rId14"/>
      <p:bold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33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09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22484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“55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đêm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Khoét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hầm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vắt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…”</a:t>
            </a: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dịch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9465" y="2693477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dịch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Phủ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dốt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1945,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7481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vụ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73725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2744" y="2131121"/>
            <a:ext cx="10444298" cy="153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An Nam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đoàn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41333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08311" y="5280340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893147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33627" y="5261793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26366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541332" y="1947197"/>
            <a:ext cx="560256" cy="7141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08311" y="1960076"/>
            <a:ext cx="560256" cy="71417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963882" y="1960079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554212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672264" y="197450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01670" y="1960076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cận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riêng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riêng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Kỳ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Thắng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Lợi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tuyên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phóng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ban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huy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34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do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huy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15910"/>
            <a:ext cx="10542492" cy="234395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miền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miền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khẩu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ý: 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Thóc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…”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56900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Thóc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endParaRPr lang="en-US" sz="3200" b="1" dirty="0" smtClean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089967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bớt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1031470" cy="1533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Lấy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lấy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nuôi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(</a:t>
            </a:r>
            <a:r>
              <a:rPr lang="en-US" sz="4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</a:t>
            </a:r>
            <a:r>
              <a:rPr lang="en-US" sz="4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108)</a:t>
            </a:r>
            <a:endParaRPr lang="en-US" sz="44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thoái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ấn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kiếm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Bảo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 “Con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nhím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khổng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Biên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Phủ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8153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thăng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377</Words>
  <Application>Microsoft Office PowerPoint</Application>
  <PresentationFormat>Custom</PresentationFormat>
  <Paragraphs>48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Tahoma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114</cp:revision>
  <dcterms:created xsi:type="dcterms:W3CDTF">2018-05-24T12:43:45Z</dcterms:created>
  <dcterms:modified xsi:type="dcterms:W3CDTF">2020-09-10T07:23:37Z</dcterms:modified>
</cp:coreProperties>
</file>