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3" r:id="rId10"/>
    <p:sldId id="274" r:id="rId11"/>
    <p:sldId id="275" r:id="rId12"/>
    <p:sldId id="276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7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DB05C8-A920-4470-B188-6DAA6174AD52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A49E64-6CBB-430F-9F4B-99AFA2543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D8550D-CDC7-4572-814E-568074CA2B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15DA0-17A9-4464-82DD-F8E41618497C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47BD2-C235-49B5-B3CF-1DC0854BF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AF217-EB95-40F2-BAF8-809447F061D4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CEB76-4ECC-433E-9E8E-956C54892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1D1A2-2006-4A8E-B382-E672C5B4DA9E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04E3D-E83E-4934-A51C-7B9D0C25A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E22BB-37BD-4AF6-A94D-E083220F8132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2E335-49B1-4A48-81FE-C65390552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8554E-0DA5-4E85-AA58-868CF36DC952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72790-20A1-46CE-B6D9-BCFCF1199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FDD88-9FCB-4456-8033-C0A78E68AC45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60B72-76BD-4632-81F3-DA35CF9F1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28D9A-C899-4EB7-943C-955EA84D5050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F4687-43DF-49A3-8DA6-74D6B8BD6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0E172-B0F0-4FFB-9C28-287619BDB5EF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EC5AA-C19D-44D7-9762-8B80B8E2A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8831D-280F-4B7B-97B8-0D282D5234E6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536D2-A23B-4D1B-A4A8-B5CB4F12E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D78EDF-4C9C-41FF-89D2-17E0EAC01076}" type="datetimeFigureOut">
              <a:rPr lang="en-US"/>
              <a:pPr>
                <a:defRPr/>
              </a:pPr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5A7D75-8AF0-4356-B0D4-E0C399E3F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953000"/>
            <a:ext cx="9144000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18" Type="http://schemas.openxmlformats.org/officeDocument/2006/relationships/slide" Target="slide16.xml"/><Relationship Id="rId3" Type="http://schemas.openxmlformats.org/officeDocument/2006/relationships/slide" Target="slide1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" Type="http://schemas.openxmlformats.org/officeDocument/2006/relationships/notesSlide" Target="../notesSlides/notesSlide1.xml"/><Relationship Id="rId16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10" Type="http://schemas.openxmlformats.org/officeDocument/2006/relationships/slide" Target="slide8.xml"/><Relationship Id="rId19" Type="http://schemas.openxmlformats.org/officeDocument/2006/relationships/image" Target="../media/image1.gif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10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11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1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13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14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15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16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3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4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5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6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7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8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1.gif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notesSlide" Target="../notesSlides/notesSlide9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</a:t>
            </a: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English </a:t>
            </a:r>
            <a:r>
              <a:rPr lang="en-US" sz="2800" b="1" dirty="0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Snip Diagonal Corner Rectangle 25">
            <a:hlinkClick r:id="rId3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2" name="Snip Diagonal Corner Rectangle 21">
            <a:hlinkClick r:id="rId4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5" name="Snip Diagonal Corner Rectangle 24">
            <a:hlinkClick r:id="rId5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6" name="Snip Diagonal Corner Rectangle 35">
            <a:hlinkClick r:id="rId6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1" name="Snip Diagonal Corner Rectangle 40">
            <a:hlinkClick r:id="rId7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2" name="Snip Diagonal Corner Rectangle 41">
            <a:hlinkClick r:id="rId8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3" name="Snip Diagonal Corner Rectangle 42">
            <a:hlinkClick r:id="rId9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4" name="Snip Diagonal Corner Rectangle 43">
            <a:hlinkClick r:id="rId10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5" name="Snip Diagonal Corner Rectangle 44">
            <a:hlinkClick r:id="rId11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6" name="Snip Diagonal Corner Rectangle 45">
            <a:hlinkClick r:id="rId12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7" name="Snip Diagonal Corner Rectangle 46">
            <a:hlinkClick r:id="rId13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8" name="Snip Diagonal Corner Rectangle 47">
            <a:hlinkClick r:id="rId14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9" name="Snip Diagonal Corner Rectangle 48">
            <a:hlinkClick r:id="rId15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0" name="Snip Diagonal Corner Rectangle 49">
            <a:hlinkClick r:id="rId16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1" name="Snip Diagonal Corner Rectangle 50">
            <a:hlinkClick r:id="rId17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2" name="Snip Diagonal Corner Rectangle 51">
            <a:hlinkClick r:id="rId18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Home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9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10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11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12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13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14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15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1</a:t>
            </a:r>
          </a:p>
        </p:txBody>
      </p:sp>
      <p:sp>
        <p:nvSpPr>
          <p:cNvPr id="23" name="Snip Diagonal Corner Rectangle 22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4" name="Snip Diagonal Corner Rectangle 23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7" name="Snip Diagonal Corner Rectangle 26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8" name="Snip Diagonal Corner Rectangle 27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9" name="Snip Diagonal Corner Rectangle 28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0" name="Snip Diagonal Corner Rectangle 29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1" name="Snip Diagonal Corner Rectangle 30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2" name="Snip Diagonal Corner Rectangle 31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3" name="Snip Diagonal Corner Rectangle 32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4" name="Snip Diagonal Corner Rectangle 33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5" name="Snip Diagonal Corner Rectangle 34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7" name="Snip Diagonal Corner Rectangle 36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8" name="Snip Diagonal Corner Rectangle 37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9" name="Snip Diagonal Corner Rectangle 38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0" name="Snip Diagonal Corner Rectangle 39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2" name="Snip Diagonal Corner Rectangle 41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3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2" name="Snip Diagonal Corner Rectangle 21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2</a:t>
            </a: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3</a:t>
            </a: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7" name="Snip Diagonal Corner Rectangle 26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4</a:t>
            </a: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7" name="Snip Diagonal Corner Rectangle 26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5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6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7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Snip Diagonal Corner Rectangle 53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1026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3" name="Snip Diagonal Corner Rectangle 22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mtClean="0">
                <a:solidFill>
                  <a:srgbClr val="00B0F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PHUCYEN-EDU     English Speaking Contest</a:t>
            </a:r>
            <a:endParaRPr lang="en-US" sz="2800" b="1" dirty="0">
              <a:solidFill>
                <a:srgbClr val="00B0F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" name="Folded Corner 52"/>
          <p:cNvSpPr/>
          <p:nvPr/>
        </p:nvSpPr>
        <p:spPr>
          <a:xfrm>
            <a:off x="2590800" y="1295400"/>
            <a:ext cx="6248400" cy="32766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 8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nip Diagonal Corner Rectangle 7">
            <a:hlinkClick r:id="rId3" action="ppaction://hlinksldjump"/>
          </p:cNvPr>
          <p:cNvSpPr/>
          <p:nvPr/>
        </p:nvSpPr>
        <p:spPr>
          <a:xfrm>
            <a:off x="152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914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" name="Snip Diagonal Corner Rectangle 9">
            <a:hlinkClick r:id="rId5" action="ppaction://hlinksldjump"/>
          </p:cNvPr>
          <p:cNvSpPr/>
          <p:nvPr/>
        </p:nvSpPr>
        <p:spPr>
          <a:xfrm>
            <a:off x="1676400" y="12954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Snip Diagonal Corner Rectangle 10">
            <a:hlinkClick r:id="rId6" action="ppaction://hlinksldjump"/>
          </p:cNvPr>
          <p:cNvSpPr/>
          <p:nvPr/>
        </p:nvSpPr>
        <p:spPr>
          <a:xfrm>
            <a:off x="152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2" name="Snip Diagonal Corner Rectangle 11">
            <a:hlinkClick r:id="rId7" action="ppaction://hlinksldjump"/>
          </p:cNvPr>
          <p:cNvSpPr/>
          <p:nvPr/>
        </p:nvSpPr>
        <p:spPr>
          <a:xfrm>
            <a:off x="914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3" name="Snip Diagonal Corner Rectangle 12">
            <a:hlinkClick r:id="rId8" action="ppaction://hlinksldjump"/>
          </p:cNvPr>
          <p:cNvSpPr/>
          <p:nvPr/>
        </p:nvSpPr>
        <p:spPr>
          <a:xfrm>
            <a:off x="1676400" y="19812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06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4" name="Snip Diagonal Corner Rectangle 13">
            <a:hlinkClick r:id="rId9" action="ppaction://hlinksldjump"/>
          </p:cNvPr>
          <p:cNvSpPr/>
          <p:nvPr/>
        </p:nvSpPr>
        <p:spPr>
          <a:xfrm>
            <a:off x="152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07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Snip Diagonal Corner Rectangle 14">
            <a:hlinkClick r:id="rId10" action="ppaction://hlinksldjump"/>
          </p:cNvPr>
          <p:cNvSpPr/>
          <p:nvPr/>
        </p:nvSpPr>
        <p:spPr>
          <a:xfrm>
            <a:off x="914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08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Snip Diagonal Corner Rectangle 15">
            <a:hlinkClick r:id="rId11" action="ppaction://hlinksldjump"/>
          </p:cNvPr>
          <p:cNvSpPr/>
          <p:nvPr/>
        </p:nvSpPr>
        <p:spPr>
          <a:xfrm>
            <a:off x="1676400" y="26670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09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7" name="Snip Diagonal Corner Rectangle 16">
            <a:hlinkClick r:id="rId12" action="ppaction://hlinksldjump"/>
          </p:cNvPr>
          <p:cNvSpPr/>
          <p:nvPr/>
        </p:nvSpPr>
        <p:spPr>
          <a:xfrm>
            <a:off x="152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10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8" name="Snip Diagonal Corner Rectangle 17">
            <a:hlinkClick r:id="rId13" action="ppaction://hlinksldjump"/>
          </p:cNvPr>
          <p:cNvSpPr/>
          <p:nvPr/>
        </p:nvSpPr>
        <p:spPr>
          <a:xfrm>
            <a:off x="914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11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9" name="Snip Diagonal Corner Rectangle 18">
            <a:hlinkClick r:id="rId14" action="ppaction://hlinksldjump"/>
          </p:cNvPr>
          <p:cNvSpPr/>
          <p:nvPr/>
        </p:nvSpPr>
        <p:spPr>
          <a:xfrm>
            <a:off x="1676400" y="33528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12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Snip Diagonal Corner Rectangle 19">
            <a:hlinkClick r:id="rId15" action="ppaction://hlinksldjump"/>
          </p:cNvPr>
          <p:cNvSpPr/>
          <p:nvPr/>
        </p:nvSpPr>
        <p:spPr>
          <a:xfrm>
            <a:off x="152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13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1" name="Snip Diagonal Corner Rectangle 20">
            <a:hlinkClick r:id="rId16" action="ppaction://hlinksldjump"/>
          </p:cNvPr>
          <p:cNvSpPr/>
          <p:nvPr/>
        </p:nvSpPr>
        <p:spPr>
          <a:xfrm>
            <a:off x="914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14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" name="Snip Diagonal Corner Rectangle 21">
            <a:hlinkClick r:id="rId17" action="ppaction://hlinksldjump"/>
          </p:cNvPr>
          <p:cNvSpPr/>
          <p:nvPr/>
        </p:nvSpPr>
        <p:spPr>
          <a:xfrm>
            <a:off x="1676400" y="4038600"/>
            <a:ext cx="685800" cy="609600"/>
          </a:xfrm>
          <a:prstGeom prst="snip2DiagRect">
            <a:avLst>
              <a:gd name="adj1" fmla="val 0"/>
              <a:gd name="adj2" fmla="val 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15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3" name="Snip Diagonal Corner Rectangle 22">
            <a:hlinkClick r:id="" action="ppaction://hlinkshowjump?jump=firstslide"/>
          </p:cNvPr>
          <p:cNvSpPr/>
          <p:nvPr/>
        </p:nvSpPr>
        <p:spPr>
          <a:xfrm>
            <a:off x="152400" y="6324600"/>
            <a:ext cx="2209800" cy="381000"/>
          </a:xfrm>
          <a:prstGeom prst="snip2Diag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7 minute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4" name="Picture 2" descr="C:\Users\Administrator\Downloads\clockbackwards.gif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09599" y="5029200"/>
            <a:ext cx="1295401" cy="1295400"/>
          </a:xfrm>
          <a:prstGeom prst="rect">
            <a:avLst/>
          </a:prstGeom>
          <a:noFill/>
        </p:spPr>
      </p:pic>
      <p:sp>
        <p:nvSpPr>
          <p:cNvPr id="25" name="Snip Diagonal Corner Rectangle 24">
            <a:hlinkClick r:id="rId19" action="ppaction://hlinksldjump"/>
          </p:cNvPr>
          <p:cNvSpPr/>
          <p:nvPr/>
        </p:nvSpPr>
        <p:spPr>
          <a:xfrm>
            <a:off x="152400" y="762000"/>
            <a:ext cx="2209800" cy="381000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List of Topics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431</Words>
  <Application>Microsoft Office PowerPoint</Application>
  <PresentationFormat>On-screen Show (4:3)</PresentationFormat>
  <Paragraphs>320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ISB Vietnam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Nguyen Kim Xuyen</dc:creator>
  <cp:lastModifiedBy>Hoang Anh Sang</cp:lastModifiedBy>
  <cp:revision>102</cp:revision>
  <dcterms:created xsi:type="dcterms:W3CDTF">2009-12-01T06:41:47Z</dcterms:created>
  <dcterms:modified xsi:type="dcterms:W3CDTF">2016-06-15T01:32:17Z</dcterms:modified>
</cp:coreProperties>
</file>