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70" r:id="rId4"/>
    <p:sldId id="269" r:id="rId5"/>
    <p:sldId id="273" r:id="rId6"/>
    <p:sldId id="274" r:id="rId7"/>
    <p:sldId id="278" r:id="rId8"/>
    <p:sldId id="275" r:id="rId9"/>
    <p:sldId id="277" r:id="rId10"/>
    <p:sldId id="276" r:id="rId11"/>
    <p:sldId id="279" r:id="rId12"/>
    <p:sldId id="280" r:id="rId13"/>
    <p:sldId id="281" r:id="rId14"/>
  </p:sldIdLst>
  <p:sldSz cx="12192000" cy="6858000"/>
  <p:notesSz cx="6858000" cy="9144000"/>
  <p:embeddedFontLst>
    <p:embeddedFont>
      <p:font typeface="Tahoma" pitchFamily="34" charset="0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libri Light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0CFCD"/>
    <a:srgbClr val="0E73B7"/>
    <a:srgbClr val="E43230"/>
    <a:srgbClr val="E99D05"/>
    <a:srgbClr val="DBB2CB"/>
    <a:srgbClr val="DCADCB"/>
    <a:srgbClr val="9F7906"/>
    <a:srgbClr val="E9AAD4"/>
    <a:srgbClr val="668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25/5/2020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25/5/2020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25/5/2020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25/5/2020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25/5/2020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25/5/2020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25/5/2020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25/5/2020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25/5/2020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25/5/2020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25/5/2020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25/5/2020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image" Target="../media/image8.gif"/><Relationship Id="rId2" Type="http://schemas.openxmlformats.org/officeDocument/2006/relationships/audio" Target="../media/media1.wav"/><Relationship Id="rId16" Type="http://schemas.openxmlformats.org/officeDocument/2006/relationships/image" Target="../media/image7.gif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image" Target="../media/image6.gif"/><Relationship Id="rId10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2090" y="932474"/>
            <a:ext cx="6858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VÒNG QUAY MAY MẮN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1714796"/>
            <a:ext cx="9144000" cy="3732967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5"/>
    </mc:Choice>
    <mc:Fallback xmlns="">
      <p:transition spd="slow" advTm="1087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98714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Bầy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nữ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vương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Lý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Chiêu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Hoàng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Trường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Ninh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công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chúa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Lý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Ngọc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Chiều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Kim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công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chúa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sắt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đen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sì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Lê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Tông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Tông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Mai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Thúc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Loan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Vua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Hùng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323960"/>
            <a:ext cx="5042125" cy="5036855"/>
            <a:chOff x="5425622" y="113954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113954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48509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952" y="2255676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thủa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vi ở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chùa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Lý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Tổ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Lý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Tổ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endParaRPr lang="en-US" sz="4400" b="1" noProof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Mê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Linh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cũ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ghi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muôn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đời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Ngô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Quyền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4" y="1949346"/>
            <a:ext cx="4906799" cy="77500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Trưng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Đinh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Bộ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Lĩnh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Triệu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cọc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nhọn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dọc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ngang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ngời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bời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Gươm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thần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lập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trời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59480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Ngô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Quyền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59899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Lê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48397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Tông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48816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Triệu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2606830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3503891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515488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626800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Muốn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mạnh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giầu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chém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Mũ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rộng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cần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Nguyễn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Nguyễn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Bỉnh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Khiêm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Văn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Siêu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08377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tành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Thành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Tổ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Đinh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Bộ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Lĩnh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Lê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Tông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Lê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Thắng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Tượng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Phùng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Hưng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Kiêu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62165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phụ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nữ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trở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Hoàng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hậu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triều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Nam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Phương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Dương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Vân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Huyền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Trân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Ỷ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Lan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396</Words>
  <Application>Microsoft Office PowerPoint</Application>
  <PresentationFormat>Custom</PresentationFormat>
  <Paragraphs>90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Tahoma</vt:lpstr>
      <vt:lpstr>Calibri</vt:lpstr>
      <vt:lpstr>Calibri Light</vt:lpstr>
      <vt:lpstr>Times New Roman</vt:lpstr>
      <vt:lpstr>Office Theme</vt:lpstr>
      <vt:lpstr>1_Office Theme</vt:lpstr>
      <vt:lpstr>2_Office Theme</vt:lpstr>
      <vt:lpstr>Câu đố về các nhân vật lịch sử Trả lời đúng 2 câu hs được quay điểm (Hs có quyền lấy điểm hoặc không lấy điểm)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78</cp:revision>
  <dcterms:created xsi:type="dcterms:W3CDTF">2018-05-10T00:06:18Z</dcterms:created>
  <dcterms:modified xsi:type="dcterms:W3CDTF">2020-05-25T08:38:34Z</dcterms:modified>
</cp:coreProperties>
</file>