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89" r:id="rId2"/>
    <p:sldId id="261" r:id="rId3"/>
    <p:sldId id="271" r:id="rId4"/>
    <p:sldId id="272" r:id="rId5"/>
    <p:sldId id="273" r:id="rId6"/>
    <p:sldId id="290" r:id="rId7"/>
    <p:sldId id="275" r:id="rId8"/>
    <p:sldId id="291" r:id="rId9"/>
    <p:sldId id="276" r:id="rId10"/>
    <p:sldId id="292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ach Phuong" userId="f1a5d44bb551026d" providerId="LiveId" clId="{5A2ABD32-0620-4C5C-845C-8669CEA620F1}"/>
    <pc:docChg chg="undo custSel addSld delSld modSld">
      <pc:chgData name="Quach Phuong" userId="f1a5d44bb551026d" providerId="LiveId" clId="{5A2ABD32-0620-4C5C-845C-8669CEA620F1}" dt="2023-10-11T08:12:55.468" v="232"/>
      <pc:docMkLst>
        <pc:docMk/>
      </pc:docMkLst>
      <pc:sldChg chg="del">
        <pc:chgData name="Quach Phuong" userId="f1a5d44bb551026d" providerId="LiveId" clId="{5A2ABD32-0620-4C5C-845C-8669CEA620F1}" dt="2023-10-11T07:26:18.599" v="109" actId="47"/>
        <pc:sldMkLst>
          <pc:docMk/>
          <pc:sldMk cId="2088050259" sldId="256"/>
        </pc:sldMkLst>
      </pc:sldChg>
      <pc:sldChg chg="del">
        <pc:chgData name="Quach Phuong" userId="f1a5d44bb551026d" providerId="LiveId" clId="{5A2ABD32-0620-4C5C-845C-8669CEA620F1}" dt="2023-10-11T07:03:51.841" v="28" actId="47"/>
        <pc:sldMkLst>
          <pc:docMk/>
          <pc:sldMk cId="1998877375" sldId="257"/>
        </pc:sldMkLst>
      </pc:sldChg>
      <pc:sldChg chg="del">
        <pc:chgData name="Quach Phuong" userId="f1a5d44bb551026d" providerId="LiveId" clId="{5A2ABD32-0620-4C5C-845C-8669CEA620F1}" dt="2023-10-11T07:26:18.599" v="109" actId="47"/>
        <pc:sldMkLst>
          <pc:docMk/>
          <pc:sldMk cId="1288978539" sldId="258"/>
        </pc:sldMkLst>
      </pc:sldChg>
      <pc:sldChg chg="del">
        <pc:chgData name="Quach Phuong" userId="f1a5d44bb551026d" providerId="LiveId" clId="{5A2ABD32-0620-4C5C-845C-8669CEA620F1}" dt="2023-10-11T07:26:18.599" v="109" actId="47"/>
        <pc:sldMkLst>
          <pc:docMk/>
          <pc:sldMk cId="3985304245" sldId="259"/>
        </pc:sldMkLst>
      </pc:sldChg>
      <pc:sldChg chg="del">
        <pc:chgData name="Quach Phuong" userId="f1a5d44bb551026d" providerId="LiveId" clId="{5A2ABD32-0620-4C5C-845C-8669CEA620F1}" dt="2023-10-11T07:26:23.570" v="110" actId="47"/>
        <pc:sldMkLst>
          <pc:docMk/>
          <pc:sldMk cId="979086033" sldId="260"/>
        </pc:sldMkLst>
      </pc:sldChg>
      <pc:sldChg chg="addSp delSp modSp mod modTransition delAnim modAnim">
        <pc:chgData name="Quach Phuong" userId="f1a5d44bb551026d" providerId="LiveId" clId="{5A2ABD32-0620-4C5C-845C-8669CEA620F1}" dt="2023-10-11T08:08:30.876" v="222"/>
        <pc:sldMkLst>
          <pc:docMk/>
          <pc:sldMk cId="1501714532" sldId="261"/>
        </pc:sldMkLst>
        <pc:spChg chg="del mod">
          <ac:chgData name="Quach Phuong" userId="f1a5d44bb551026d" providerId="LiveId" clId="{5A2ABD32-0620-4C5C-845C-8669CEA620F1}" dt="2023-10-11T06:59:09.441" v="4" actId="478"/>
          <ac:spMkLst>
            <pc:docMk/>
            <pc:sldMk cId="1501714532" sldId="261"/>
            <ac:spMk id="2" creationId="{00000000-0000-0000-0000-000000000000}"/>
          </ac:spMkLst>
        </pc:spChg>
        <pc:spChg chg="add del mod">
          <ac:chgData name="Quach Phuong" userId="f1a5d44bb551026d" providerId="LiveId" clId="{5A2ABD32-0620-4C5C-845C-8669CEA620F1}" dt="2023-10-11T06:59:16.046" v="6" actId="478"/>
          <ac:spMkLst>
            <pc:docMk/>
            <pc:sldMk cId="1501714532" sldId="261"/>
            <ac:spMk id="5" creationId="{B60A333F-95E0-74A9-FA06-9CD128242BB8}"/>
          </ac:spMkLst>
        </pc:spChg>
        <pc:picChg chg="mod">
          <ac:chgData name="Quach Phuong" userId="f1a5d44bb551026d" providerId="LiveId" clId="{5A2ABD32-0620-4C5C-845C-8669CEA620F1}" dt="2023-10-11T06:59:49.792" v="11" actId="1076"/>
          <ac:picMkLst>
            <pc:docMk/>
            <pc:sldMk cId="1501714532" sldId="261"/>
            <ac:picMk id="4" creationId="{00000000-0000-0000-0000-000000000000}"/>
          </ac:picMkLst>
        </pc:picChg>
        <pc:picChg chg="add del mod">
          <ac:chgData name="Quach Phuong" userId="f1a5d44bb551026d" providerId="LiveId" clId="{5A2ABD32-0620-4C5C-845C-8669CEA620F1}" dt="2023-10-11T07:07:07.239" v="50"/>
          <ac:picMkLst>
            <pc:docMk/>
            <pc:sldMk cId="1501714532" sldId="261"/>
            <ac:picMk id="6" creationId="{39DB2F33-F369-24AC-699E-640AE7D27205}"/>
          </ac:picMkLst>
        </pc:picChg>
      </pc:sldChg>
      <pc:sldChg chg="del">
        <pc:chgData name="Quach Phuong" userId="f1a5d44bb551026d" providerId="LiveId" clId="{5A2ABD32-0620-4C5C-845C-8669CEA620F1}" dt="2023-10-11T07:05:17.437" v="43" actId="47"/>
        <pc:sldMkLst>
          <pc:docMk/>
          <pc:sldMk cId="3481355349" sldId="262"/>
        </pc:sldMkLst>
      </pc:sldChg>
      <pc:sldChg chg="del">
        <pc:chgData name="Quach Phuong" userId="f1a5d44bb551026d" providerId="LiveId" clId="{5A2ABD32-0620-4C5C-845C-8669CEA620F1}" dt="2023-10-11T07:15:14.082" v="104" actId="47"/>
        <pc:sldMkLst>
          <pc:docMk/>
          <pc:sldMk cId="2585389983" sldId="263"/>
        </pc:sldMkLst>
      </pc:sldChg>
      <pc:sldChg chg="del">
        <pc:chgData name="Quach Phuong" userId="f1a5d44bb551026d" providerId="LiveId" clId="{5A2ABD32-0620-4C5C-845C-8669CEA620F1}" dt="2023-10-11T07:15:16.863" v="105" actId="47"/>
        <pc:sldMkLst>
          <pc:docMk/>
          <pc:sldMk cId="2826994162" sldId="264"/>
        </pc:sldMkLst>
      </pc:sldChg>
      <pc:sldChg chg="del">
        <pc:chgData name="Quach Phuong" userId="f1a5d44bb551026d" providerId="LiveId" clId="{5A2ABD32-0620-4C5C-845C-8669CEA620F1}" dt="2023-10-11T07:15:37.725" v="106" actId="47"/>
        <pc:sldMkLst>
          <pc:docMk/>
          <pc:sldMk cId="307095718" sldId="265"/>
        </pc:sldMkLst>
      </pc:sldChg>
      <pc:sldChg chg="del">
        <pc:chgData name="Quach Phuong" userId="f1a5d44bb551026d" providerId="LiveId" clId="{5A2ABD32-0620-4C5C-845C-8669CEA620F1}" dt="2023-10-11T07:15:40.487" v="107" actId="47"/>
        <pc:sldMkLst>
          <pc:docMk/>
          <pc:sldMk cId="1870093461" sldId="266"/>
        </pc:sldMkLst>
      </pc:sldChg>
      <pc:sldChg chg="del">
        <pc:chgData name="Quach Phuong" userId="f1a5d44bb551026d" providerId="LiveId" clId="{5A2ABD32-0620-4C5C-845C-8669CEA620F1}" dt="2023-10-11T07:52:51.138" v="201" actId="47"/>
        <pc:sldMkLst>
          <pc:docMk/>
          <pc:sldMk cId="2845320914" sldId="267"/>
        </pc:sldMkLst>
      </pc:sldChg>
      <pc:sldChg chg="del">
        <pc:chgData name="Quach Phuong" userId="f1a5d44bb551026d" providerId="LiveId" clId="{5A2ABD32-0620-4C5C-845C-8669CEA620F1}" dt="2023-10-11T07:52:51.138" v="201" actId="47"/>
        <pc:sldMkLst>
          <pc:docMk/>
          <pc:sldMk cId="2840260105" sldId="268"/>
        </pc:sldMkLst>
      </pc:sldChg>
      <pc:sldChg chg="del">
        <pc:chgData name="Quach Phuong" userId="f1a5d44bb551026d" providerId="LiveId" clId="{5A2ABD32-0620-4C5C-845C-8669CEA620F1}" dt="2023-10-11T07:52:51.138" v="201" actId="47"/>
        <pc:sldMkLst>
          <pc:docMk/>
          <pc:sldMk cId="1674249324" sldId="269"/>
        </pc:sldMkLst>
      </pc:sldChg>
      <pc:sldChg chg="del">
        <pc:chgData name="Quach Phuong" userId="f1a5d44bb551026d" providerId="LiveId" clId="{5A2ABD32-0620-4C5C-845C-8669CEA620F1}" dt="2023-10-11T07:52:51.138" v="201" actId="47"/>
        <pc:sldMkLst>
          <pc:docMk/>
          <pc:sldMk cId="2329384672" sldId="270"/>
        </pc:sldMkLst>
      </pc:sldChg>
      <pc:sldChg chg="addSp delSp modSp add mod modTransition delAnim modAnim">
        <pc:chgData name="Quach Phuong" userId="f1a5d44bb551026d" providerId="LiveId" clId="{5A2ABD32-0620-4C5C-845C-8669CEA620F1}" dt="2023-10-11T08:10:30.115" v="225"/>
        <pc:sldMkLst>
          <pc:docMk/>
          <pc:sldMk cId="2512337595" sldId="271"/>
        </pc:sldMkLst>
        <pc:spChg chg="del mod">
          <ac:chgData name="Quach Phuong" userId="f1a5d44bb551026d" providerId="LiveId" clId="{5A2ABD32-0620-4C5C-845C-8669CEA620F1}" dt="2023-10-11T07:01:21.873" v="15" actId="478"/>
          <ac:spMkLst>
            <pc:docMk/>
            <pc:sldMk cId="2512337595" sldId="271"/>
            <ac:spMk id="2" creationId="{00000000-0000-0000-0000-000000000000}"/>
          </ac:spMkLst>
        </pc:spChg>
        <pc:spChg chg="add del mod">
          <ac:chgData name="Quach Phuong" userId="f1a5d44bb551026d" providerId="LiveId" clId="{5A2ABD32-0620-4C5C-845C-8669CEA620F1}" dt="2023-10-11T07:01:40.649" v="18" actId="478"/>
          <ac:spMkLst>
            <pc:docMk/>
            <pc:sldMk cId="2512337595" sldId="271"/>
            <ac:spMk id="10" creationId="{6435B499-85C7-FBF3-446F-B9ACABAA61DB}"/>
          </ac:spMkLst>
        </pc:spChg>
        <pc:picChg chg="del">
          <ac:chgData name="Quach Phuong" userId="f1a5d44bb551026d" providerId="LiveId" clId="{5A2ABD32-0620-4C5C-845C-8669CEA620F1}" dt="2023-10-11T07:01:16.243" v="13" actId="478"/>
          <ac:picMkLst>
            <pc:docMk/>
            <pc:sldMk cId="2512337595" sldId="271"/>
            <ac:picMk id="5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01:16.243" v="13" actId="478"/>
          <ac:picMkLst>
            <pc:docMk/>
            <pc:sldMk cId="2512337595" sldId="271"/>
            <ac:picMk id="6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01:16.243" v="13" actId="478"/>
          <ac:picMkLst>
            <pc:docMk/>
            <pc:sldMk cId="2512337595" sldId="271"/>
            <ac:picMk id="7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01:16.243" v="13" actId="478"/>
          <ac:picMkLst>
            <pc:docMk/>
            <pc:sldMk cId="2512337595" sldId="271"/>
            <ac:picMk id="8" creationId="{00000000-0000-0000-0000-000000000000}"/>
          </ac:picMkLst>
        </pc:picChg>
        <pc:picChg chg="del mod">
          <ac:chgData name="Quach Phuong" userId="f1a5d44bb551026d" providerId="LiveId" clId="{5A2ABD32-0620-4C5C-845C-8669CEA620F1}" dt="2023-10-11T07:07:17.853" v="53" actId="478"/>
          <ac:picMkLst>
            <pc:docMk/>
            <pc:sldMk cId="2512337595" sldId="271"/>
            <ac:picMk id="9" creationId="{00000000-0000-0000-0000-000000000000}"/>
          </ac:picMkLst>
        </pc:picChg>
        <pc:picChg chg="add del mod">
          <ac:chgData name="Quach Phuong" userId="f1a5d44bb551026d" providerId="LiveId" clId="{5A2ABD32-0620-4C5C-845C-8669CEA620F1}" dt="2023-10-11T07:07:42.814" v="57" actId="21"/>
          <ac:picMkLst>
            <pc:docMk/>
            <pc:sldMk cId="2512337595" sldId="271"/>
            <ac:picMk id="11" creationId="{6B54EAD0-B80E-AEF7-139E-5CD5AC11734C}"/>
          </ac:picMkLst>
        </pc:picChg>
        <pc:picChg chg="add mod">
          <ac:chgData name="Quach Phuong" userId="f1a5d44bb551026d" providerId="LiveId" clId="{5A2ABD32-0620-4C5C-845C-8669CEA620F1}" dt="2023-10-11T07:07:53.866" v="59" actId="14100"/>
          <ac:picMkLst>
            <pc:docMk/>
            <pc:sldMk cId="2512337595" sldId="271"/>
            <ac:picMk id="12" creationId="{7BE6C1E8-D86F-101E-0062-D79629BA16B0}"/>
          </ac:picMkLst>
        </pc:picChg>
        <pc:picChg chg="add mod">
          <ac:chgData name="Quach Phuong" userId="f1a5d44bb551026d" providerId="LiveId" clId="{5A2ABD32-0620-4C5C-845C-8669CEA620F1}" dt="2023-10-11T07:08:10.114" v="61" actId="1076"/>
          <ac:picMkLst>
            <pc:docMk/>
            <pc:sldMk cId="2512337595" sldId="271"/>
            <ac:picMk id="13" creationId="{02F8D32B-C893-7FB0-0F8E-320FFF3EBC4F}"/>
          </ac:picMkLst>
        </pc:picChg>
      </pc:sldChg>
      <pc:sldChg chg="addSp delSp modSp add mod modTransition delAnim modAnim">
        <pc:chgData name="Quach Phuong" userId="f1a5d44bb551026d" providerId="LiveId" clId="{5A2ABD32-0620-4C5C-845C-8669CEA620F1}" dt="2023-10-11T08:10:08.354" v="224"/>
        <pc:sldMkLst>
          <pc:docMk/>
          <pc:sldMk cId="3319597885" sldId="272"/>
        </pc:sldMkLst>
        <pc:spChg chg="mod">
          <ac:chgData name="Quach Phuong" userId="f1a5d44bb551026d" providerId="LiveId" clId="{5A2ABD32-0620-4C5C-845C-8669CEA620F1}" dt="2023-10-11T07:04:46.069" v="35" actId="1076"/>
          <ac:spMkLst>
            <pc:docMk/>
            <pc:sldMk cId="3319597885" sldId="272"/>
            <ac:spMk id="2" creationId="{00000000-0000-0000-0000-000000000000}"/>
          </ac:spMkLst>
        </pc:spChg>
        <pc:spChg chg="del mod">
          <ac:chgData name="Quach Phuong" userId="f1a5d44bb551026d" providerId="LiveId" clId="{5A2ABD32-0620-4C5C-845C-8669CEA620F1}" dt="2023-10-11T07:05:08.338" v="42" actId="478"/>
          <ac:spMkLst>
            <pc:docMk/>
            <pc:sldMk cId="3319597885" sldId="272"/>
            <ac:spMk id="3" creationId="{00000000-0000-0000-0000-000000000000}"/>
          </ac:spMkLst>
        </pc:spChg>
        <pc:picChg chg="mod">
          <ac:chgData name="Quach Phuong" userId="f1a5d44bb551026d" providerId="LiveId" clId="{5A2ABD32-0620-4C5C-845C-8669CEA620F1}" dt="2023-10-11T07:04:59.769" v="39" actId="1076"/>
          <ac:picMkLst>
            <pc:docMk/>
            <pc:sldMk cId="3319597885" sldId="272"/>
            <ac:picMk id="4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04:25.559" v="29" actId="478"/>
          <ac:picMkLst>
            <pc:docMk/>
            <pc:sldMk cId="3319597885" sldId="272"/>
            <ac:picMk id="5" creationId="{00000000-0000-0000-0000-000000000000}"/>
          </ac:picMkLst>
        </pc:picChg>
        <pc:picChg chg="add mod">
          <ac:chgData name="Quach Phuong" userId="f1a5d44bb551026d" providerId="LiveId" clId="{5A2ABD32-0620-4C5C-845C-8669CEA620F1}" dt="2023-10-11T07:06:11.337" v="48" actId="1076"/>
          <ac:picMkLst>
            <pc:docMk/>
            <pc:sldMk cId="3319597885" sldId="272"/>
            <ac:picMk id="6" creationId="{D53DB55B-4FDA-66F3-8546-1AC0A3BE2589}"/>
          </ac:picMkLst>
        </pc:picChg>
      </pc:sldChg>
      <pc:sldChg chg="addSp delSp modSp add mod modTransition delAnim modAnim">
        <pc:chgData name="Quach Phuong" userId="f1a5d44bb551026d" providerId="LiveId" clId="{5A2ABD32-0620-4C5C-845C-8669CEA620F1}" dt="2023-10-11T08:10:53.893" v="226"/>
        <pc:sldMkLst>
          <pc:docMk/>
          <pc:sldMk cId="4118809805" sldId="273"/>
        </pc:sldMkLst>
        <pc:spChg chg="del mod">
          <ac:chgData name="Quach Phuong" userId="f1a5d44bb551026d" providerId="LiveId" clId="{5A2ABD32-0620-4C5C-845C-8669CEA620F1}" dt="2023-10-11T07:08:31.268" v="63" actId="478"/>
          <ac:spMkLst>
            <pc:docMk/>
            <pc:sldMk cId="4118809805" sldId="273"/>
            <ac:spMk id="2" creationId="{00000000-0000-0000-0000-000000000000}"/>
          </ac:spMkLst>
        </pc:spChg>
        <pc:spChg chg="add del mod">
          <ac:chgData name="Quach Phuong" userId="f1a5d44bb551026d" providerId="LiveId" clId="{5A2ABD32-0620-4C5C-845C-8669CEA620F1}" dt="2023-10-11T07:09:02.085" v="69" actId="478"/>
          <ac:spMkLst>
            <pc:docMk/>
            <pc:sldMk cId="4118809805" sldId="273"/>
            <ac:spMk id="10" creationId="{811578C5-8984-C3E8-77B4-9A8D9CD28B85}"/>
          </ac:spMkLst>
        </pc:spChg>
        <pc:picChg chg="del mod">
          <ac:chgData name="Quach Phuong" userId="f1a5d44bb551026d" providerId="LiveId" clId="{5A2ABD32-0620-4C5C-845C-8669CEA620F1}" dt="2023-10-11T07:08:31.268" v="63" actId="478"/>
          <ac:picMkLst>
            <pc:docMk/>
            <pc:sldMk cId="4118809805" sldId="273"/>
            <ac:picMk id="5" creationId="{00000000-0000-0000-0000-000000000000}"/>
          </ac:picMkLst>
        </pc:picChg>
        <pc:picChg chg="del mod">
          <ac:chgData name="Quach Phuong" userId="f1a5d44bb551026d" providerId="LiveId" clId="{5A2ABD32-0620-4C5C-845C-8669CEA620F1}" dt="2023-10-11T07:08:31.268" v="63" actId="478"/>
          <ac:picMkLst>
            <pc:docMk/>
            <pc:sldMk cId="4118809805" sldId="273"/>
            <ac:picMk id="6" creationId="{00000000-0000-0000-0000-000000000000}"/>
          </ac:picMkLst>
        </pc:picChg>
        <pc:picChg chg="mod">
          <ac:chgData name="Quach Phuong" userId="f1a5d44bb551026d" providerId="LiveId" clId="{5A2ABD32-0620-4C5C-845C-8669CEA620F1}" dt="2023-10-11T07:09:43.756" v="73" actId="1076"/>
          <ac:picMkLst>
            <pc:docMk/>
            <pc:sldMk cId="4118809805" sldId="273"/>
            <ac:picMk id="7" creationId="{00000000-0000-0000-0000-000000000000}"/>
          </ac:picMkLst>
        </pc:picChg>
        <pc:picChg chg="del mod">
          <ac:chgData name="Quach Phuong" userId="f1a5d44bb551026d" providerId="LiveId" clId="{5A2ABD32-0620-4C5C-845C-8669CEA620F1}" dt="2023-10-11T07:08:31.268" v="63" actId="478"/>
          <ac:picMkLst>
            <pc:docMk/>
            <pc:sldMk cId="4118809805" sldId="273"/>
            <ac:picMk id="8" creationId="{00000000-0000-0000-0000-000000000000}"/>
          </ac:picMkLst>
        </pc:picChg>
        <pc:picChg chg="del mod">
          <ac:chgData name="Quach Phuong" userId="f1a5d44bb551026d" providerId="LiveId" clId="{5A2ABD32-0620-4C5C-845C-8669CEA620F1}" dt="2023-10-11T07:08:31.268" v="63" actId="478"/>
          <ac:picMkLst>
            <pc:docMk/>
            <pc:sldMk cId="4118809805" sldId="273"/>
            <ac:picMk id="9" creationId="{00000000-0000-0000-0000-000000000000}"/>
          </ac:picMkLst>
        </pc:picChg>
        <pc:picChg chg="add mod">
          <ac:chgData name="Quach Phuong" userId="f1a5d44bb551026d" providerId="LiveId" clId="{5A2ABD32-0620-4C5C-845C-8669CEA620F1}" dt="2023-10-11T07:09:42.661" v="72" actId="1076"/>
          <ac:picMkLst>
            <pc:docMk/>
            <pc:sldMk cId="4118809805" sldId="273"/>
            <ac:picMk id="11" creationId="{E55345A7-A140-CDB3-DF95-5C3C74C6F1FC}"/>
          </ac:picMkLst>
        </pc:picChg>
      </pc:sldChg>
      <pc:sldChg chg="addSp delSp modSp add del mod delAnim modAnim">
        <pc:chgData name="Quach Phuong" userId="f1a5d44bb551026d" providerId="LiveId" clId="{5A2ABD32-0620-4C5C-845C-8669CEA620F1}" dt="2023-10-11T07:32:10.223" v="122" actId="2696"/>
        <pc:sldMkLst>
          <pc:docMk/>
          <pc:sldMk cId="2302081484" sldId="274"/>
        </pc:sldMkLst>
        <pc:spChg chg="del">
          <ac:chgData name="Quach Phuong" userId="f1a5d44bb551026d" providerId="LiveId" clId="{5A2ABD32-0620-4C5C-845C-8669CEA620F1}" dt="2023-10-11T07:10:03.021" v="74" actId="478"/>
          <ac:spMkLst>
            <pc:docMk/>
            <pc:sldMk cId="2302081484" sldId="274"/>
            <ac:spMk id="2" creationId="{00000000-0000-0000-0000-000000000000}"/>
          </ac:spMkLst>
        </pc:spChg>
        <pc:spChg chg="add del mod">
          <ac:chgData name="Quach Phuong" userId="f1a5d44bb551026d" providerId="LiveId" clId="{5A2ABD32-0620-4C5C-845C-8669CEA620F1}" dt="2023-10-11T07:10:39.469" v="80" actId="478"/>
          <ac:spMkLst>
            <pc:docMk/>
            <pc:sldMk cId="2302081484" sldId="274"/>
            <ac:spMk id="10" creationId="{3964DA7A-2955-B68A-EE7C-081E7D7D7211}"/>
          </ac:spMkLst>
        </pc:spChg>
        <pc:picChg chg="del">
          <ac:chgData name="Quach Phuong" userId="f1a5d44bb551026d" providerId="LiveId" clId="{5A2ABD32-0620-4C5C-845C-8669CEA620F1}" dt="2023-10-11T07:10:03.021" v="74" actId="478"/>
          <ac:picMkLst>
            <pc:docMk/>
            <pc:sldMk cId="2302081484" sldId="274"/>
            <ac:picMk id="5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10:03.021" v="74" actId="478"/>
          <ac:picMkLst>
            <pc:docMk/>
            <pc:sldMk cId="2302081484" sldId="274"/>
            <ac:picMk id="6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10:03.021" v="74" actId="478"/>
          <ac:picMkLst>
            <pc:docMk/>
            <pc:sldMk cId="2302081484" sldId="274"/>
            <ac:picMk id="7" creationId="{00000000-0000-0000-0000-000000000000}"/>
          </ac:picMkLst>
        </pc:picChg>
        <pc:picChg chg="mod">
          <ac:chgData name="Quach Phuong" userId="f1a5d44bb551026d" providerId="LiveId" clId="{5A2ABD32-0620-4C5C-845C-8669CEA620F1}" dt="2023-10-11T07:10:14.900" v="78" actId="14100"/>
          <ac:picMkLst>
            <pc:docMk/>
            <pc:sldMk cId="2302081484" sldId="274"/>
            <ac:picMk id="8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10:03.021" v="74" actId="478"/>
          <ac:picMkLst>
            <pc:docMk/>
            <pc:sldMk cId="2302081484" sldId="274"/>
            <ac:picMk id="9" creationId="{00000000-0000-0000-0000-000000000000}"/>
          </ac:picMkLst>
        </pc:picChg>
        <pc:picChg chg="add mod">
          <ac:chgData name="Quach Phuong" userId="f1a5d44bb551026d" providerId="LiveId" clId="{5A2ABD32-0620-4C5C-845C-8669CEA620F1}" dt="2023-10-11T07:10:54.603" v="84" actId="1076"/>
          <ac:picMkLst>
            <pc:docMk/>
            <pc:sldMk cId="2302081484" sldId="274"/>
            <ac:picMk id="11" creationId="{B5D7F8B1-9FE5-DE58-6482-A58E44020B7A}"/>
          </ac:picMkLst>
        </pc:picChg>
      </pc:sldChg>
      <pc:sldChg chg="addSp delSp modSp add mod modTransition delAnim modAnim">
        <pc:chgData name="Quach Phuong" userId="f1a5d44bb551026d" providerId="LiveId" clId="{5A2ABD32-0620-4C5C-845C-8669CEA620F1}" dt="2023-10-11T08:11:36.804" v="228"/>
        <pc:sldMkLst>
          <pc:docMk/>
          <pc:sldMk cId="2749343254" sldId="275"/>
        </pc:sldMkLst>
        <pc:spChg chg="del">
          <ac:chgData name="Quach Phuong" userId="f1a5d44bb551026d" providerId="LiveId" clId="{5A2ABD32-0620-4C5C-845C-8669CEA620F1}" dt="2023-10-11T07:11:33.902" v="85" actId="478"/>
          <ac:spMkLst>
            <pc:docMk/>
            <pc:sldMk cId="2749343254" sldId="275"/>
            <ac:spMk id="2" creationId="{00000000-0000-0000-0000-000000000000}"/>
          </ac:spMkLst>
        </pc:spChg>
        <pc:spChg chg="add mod">
          <ac:chgData name="Quach Phuong" userId="f1a5d44bb551026d" providerId="LiveId" clId="{5A2ABD32-0620-4C5C-845C-8669CEA620F1}" dt="2023-10-11T07:11:33.902" v="85" actId="478"/>
          <ac:spMkLst>
            <pc:docMk/>
            <pc:sldMk cId="2749343254" sldId="275"/>
            <ac:spMk id="10" creationId="{62EDF68E-59B5-3B89-F86B-A6F254D1C2F5}"/>
          </ac:spMkLst>
        </pc:spChg>
        <pc:picChg chg="del">
          <ac:chgData name="Quach Phuong" userId="f1a5d44bb551026d" providerId="LiveId" clId="{5A2ABD32-0620-4C5C-845C-8669CEA620F1}" dt="2023-10-11T07:11:33.902" v="85" actId="478"/>
          <ac:picMkLst>
            <pc:docMk/>
            <pc:sldMk cId="2749343254" sldId="275"/>
            <ac:picMk id="5" creationId="{00000000-0000-0000-0000-000000000000}"/>
          </ac:picMkLst>
        </pc:picChg>
        <pc:picChg chg="mod">
          <ac:chgData name="Quach Phuong" userId="f1a5d44bb551026d" providerId="LiveId" clId="{5A2ABD32-0620-4C5C-845C-8669CEA620F1}" dt="2023-10-11T07:11:52.034" v="88" actId="14100"/>
          <ac:picMkLst>
            <pc:docMk/>
            <pc:sldMk cId="2749343254" sldId="275"/>
            <ac:picMk id="6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11:33.902" v="85" actId="478"/>
          <ac:picMkLst>
            <pc:docMk/>
            <pc:sldMk cId="2749343254" sldId="275"/>
            <ac:picMk id="7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11:33.902" v="85" actId="478"/>
          <ac:picMkLst>
            <pc:docMk/>
            <pc:sldMk cId="2749343254" sldId="275"/>
            <ac:picMk id="8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11:40.936" v="86" actId="478"/>
          <ac:picMkLst>
            <pc:docMk/>
            <pc:sldMk cId="2749343254" sldId="275"/>
            <ac:picMk id="9" creationId="{00000000-0000-0000-0000-000000000000}"/>
          </ac:picMkLst>
        </pc:picChg>
        <pc:picChg chg="add mod">
          <ac:chgData name="Quach Phuong" userId="f1a5d44bb551026d" providerId="LiveId" clId="{5A2ABD32-0620-4C5C-845C-8669CEA620F1}" dt="2023-10-11T07:12:22.692" v="91" actId="1076"/>
          <ac:picMkLst>
            <pc:docMk/>
            <pc:sldMk cId="2749343254" sldId="275"/>
            <ac:picMk id="11" creationId="{E1CA71F7-B641-7504-3BD7-92648DA31A84}"/>
          </ac:picMkLst>
        </pc:picChg>
        <pc:picChg chg="add del mod">
          <ac:chgData name="Quach Phuong" userId="f1a5d44bb551026d" providerId="LiveId" clId="{5A2ABD32-0620-4C5C-845C-8669CEA620F1}" dt="2023-10-11T07:46:17.276" v="159"/>
          <ac:picMkLst>
            <pc:docMk/>
            <pc:sldMk cId="2749343254" sldId="275"/>
            <ac:picMk id="12" creationId="{86626F2C-B4E1-DEE8-A53B-C93FFB3FE241}"/>
          </ac:picMkLst>
        </pc:picChg>
      </pc:sldChg>
      <pc:sldChg chg="addSp delSp modSp add mod modTransition delAnim modAnim">
        <pc:chgData name="Quach Phuong" userId="f1a5d44bb551026d" providerId="LiveId" clId="{5A2ABD32-0620-4C5C-845C-8669CEA620F1}" dt="2023-10-11T08:12:17.435" v="230"/>
        <pc:sldMkLst>
          <pc:docMk/>
          <pc:sldMk cId="2750251821" sldId="276"/>
        </pc:sldMkLst>
        <pc:spChg chg="del mod">
          <ac:chgData name="Quach Phuong" userId="f1a5d44bb551026d" providerId="LiveId" clId="{5A2ABD32-0620-4C5C-845C-8669CEA620F1}" dt="2023-10-11T07:12:38.813" v="93" actId="478"/>
          <ac:spMkLst>
            <pc:docMk/>
            <pc:sldMk cId="2750251821" sldId="276"/>
            <ac:spMk id="2" creationId="{00000000-0000-0000-0000-000000000000}"/>
          </ac:spMkLst>
        </pc:spChg>
        <pc:spChg chg="add del mod">
          <ac:chgData name="Quach Phuong" userId="f1a5d44bb551026d" providerId="LiveId" clId="{5A2ABD32-0620-4C5C-845C-8669CEA620F1}" dt="2023-10-11T07:36:12.317" v="128" actId="478"/>
          <ac:spMkLst>
            <pc:docMk/>
            <pc:sldMk cId="2750251821" sldId="276"/>
            <ac:spMk id="10" creationId="{94DE6B36-3054-2151-CAE8-A3D29B9629B6}"/>
          </ac:spMkLst>
        </pc:spChg>
        <pc:picChg chg="del mod">
          <ac:chgData name="Quach Phuong" userId="f1a5d44bb551026d" providerId="LiveId" clId="{5A2ABD32-0620-4C5C-845C-8669CEA620F1}" dt="2023-10-11T07:12:38.813" v="93" actId="478"/>
          <ac:picMkLst>
            <pc:docMk/>
            <pc:sldMk cId="2750251821" sldId="276"/>
            <ac:picMk id="5" creationId="{00000000-0000-0000-0000-000000000000}"/>
          </ac:picMkLst>
        </pc:picChg>
        <pc:picChg chg="del mod">
          <ac:chgData name="Quach Phuong" userId="f1a5d44bb551026d" providerId="LiveId" clId="{5A2ABD32-0620-4C5C-845C-8669CEA620F1}" dt="2023-10-11T07:12:38.813" v="93" actId="478"/>
          <ac:picMkLst>
            <pc:docMk/>
            <pc:sldMk cId="2750251821" sldId="276"/>
            <ac:picMk id="6" creationId="{00000000-0000-0000-0000-000000000000}"/>
          </ac:picMkLst>
        </pc:picChg>
        <pc:picChg chg="del">
          <ac:chgData name="Quach Phuong" userId="f1a5d44bb551026d" providerId="LiveId" clId="{5A2ABD32-0620-4C5C-845C-8669CEA620F1}" dt="2023-10-11T07:12:38.813" v="93" actId="478"/>
          <ac:picMkLst>
            <pc:docMk/>
            <pc:sldMk cId="2750251821" sldId="276"/>
            <ac:picMk id="7" creationId="{00000000-0000-0000-0000-000000000000}"/>
          </ac:picMkLst>
        </pc:picChg>
        <pc:picChg chg="del mod">
          <ac:chgData name="Quach Phuong" userId="f1a5d44bb551026d" providerId="LiveId" clId="{5A2ABD32-0620-4C5C-845C-8669CEA620F1}" dt="2023-10-11T07:12:38.813" v="93" actId="478"/>
          <ac:picMkLst>
            <pc:docMk/>
            <pc:sldMk cId="2750251821" sldId="276"/>
            <ac:picMk id="8" creationId="{00000000-0000-0000-0000-000000000000}"/>
          </ac:picMkLst>
        </pc:picChg>
        <pc:picChg chg="mod">
          <ac:chgData name="Quach Phuong" userId="f1a5d44bb551026d" providerId="LiveId" clId="{5A2ABD32-0620-4C5C-845C-8669CEA620F1}" dt="2023-10-11T07:36:02.214" v="126" actId="14100"/>
          <ac:picMkLst>
            <pc:docMk/>
            <pc:sldMk cId="2750251821" sldId="276"/>
            <ac:picMk id="9" creationId="{00000000-0000-0000-0000-000000000000}"/>
          </ac:picMkLst>
        </pc:picChg>
        <pc:picChg chg="add mod">
          <ac:chgData name="Quach Phuong" userId="f1a5d44bb551026d" providerId="LiveId" clId="{5A2ABD32-0620-4C5C-845C-8669CEA620F1}" dt="2023-10-11T07:37:00.708" v="131" actId="1076"/>
          <ac:picMkLst>
            <pc:docMk/>
            <pc:sldMk cId="2750251821" sldId="276"/>
            <ac:picMk id="11" creationId="{CA19C0C1-79BB-E54E-ADA7-8B7C39CE11EB}"/>
          </ac:picMkLst>
        </pc:picChg>
        <pc:picChg chg="add del mod">
          <ac:chgData name="Quach Phuong" userId="f1a5d44bb551026d" providerId="LiveId" clId="{5A2ABD32-0620-4C5C-845C-8669CEA620F1}" dt="2023-10-11T07:49:52.459" v="176" actId="21"/>
          <ac:picMkLst>
            <pc:docMk/>
            <pc:sldMk cId="2750251821" sldId="276"/>
            <ac:picMk id="12" creationId="{5FDE7771-6F79-8051-2E5D-DCD48518EEB4}"/>
          </ac:picMkLst>
        </pc:picChg>
        <pc:picChg chg="add del mod">
          <ac:chgData name="Quach Phuong" userId="f1a5d44bb551026d" providerId="LiveId" clId="{5A2ABD32-0620-4C5C-845C-8669CEA620F1}" dt="2023-10-11T07:44:30.036" v="154" actId="478"/>
          <ac:picMkLst>
            <pc:docMk/>
            <pc:sldMk cId="2750251821" sldId="276"/>
            <ac:picMk id="13" creationId="{A66048CF-B9B3-44BF-5AD4-30AD9C24D101}"/>
          </ac:picMkLst>
        </pc:picChg>
        <pc:picChg chg="add del mod">
          <ac:chgData name="Quach Phuong" userId="f1a5d44bb551026d" providerId="LiveId" clId="{5A2ABD32-0620-4C5C-845C-8669CEA620F1}" dt="2023-10-11T07:48:59.833" v="172" actId="478"/>
          <ac:picMkLst>
            <pc:docMk/>
            <pc:sldMk cId="2750251821" sldId="276"/>
            <ac:picMk id="14" creationId="{4C357BAA-8665-9A18-1523-1E275C8C8481}"/>
          </ac:picMkLst>
        </pc:picChg>
      </pc:sldChg>
      <pc:sldChg chg="add del">
        <pc:chgData name="Quach Phuong" userId="f1a5d44bb551026d" providerId="LiveId" clId="{5A2ABD32-0620-4C5C-845C-8669CEA620F1}" dt="2023-10-11T07:44:01.193" v="152" actId="47"/>
        <pc:sldMkLst>
          <pc:docMk/>
          <pc:sldMk cId="2738321537" sldId="277"/>
        </pc:sldMkLst>
      </pc:sldChg>
      <pc:sldChg chg="addSp delSp modSp add del mod delAnim">
        <pc:chgData name="Quach Phuong" userId="f1a5d44bb551026d" providerId="LiveId" clId="{5A2ABD32-0620-4C5C-845C-8669CEA620F1}" dt="2023-10-11T07:31:11.699" v="119" actId="47"/>
        <pc:sldMkLst>
          <pc:docMk/>
          <pc:sldMk cId="232381711" sldId="278"/>
        </pc:sldMkLst>
        <pc:spChg chg="del">
          <ac:chgData name="Quach Phuong" userId="f1a5d44bb551026d" providerId="LiveId" clId="{5A2ABD32-0620-4C5C-845C-8669CEA620F1}" dt="2023-10-11T07:13:26.479" v="95" actId="478"/>
          <ac:spMkLst>
            <pc:docMk/>
            <pc:sldMk cId="232381711" sldId="278"/>
            <ac:spMk id="2" creationId="{00000000-0000-0000-0000-000000000000}"/>
          </ac:spMkLst>
        </pc:spChg>
        <pc:spChg chg="del mod">
          <ac:chgData name="Quach Phuong" userId="f1a5d44bb551026d" providerId="LiveId" clId="{5A2ABD32-0620-4C5C-845C-8669CEA620F1}" dt="2023-10-11T07:13:38.302" v="97" actId="478"/>
          <ac:spMkLst>
            <pc:docMk/>
            <pc:sldMk cId="232381711" sldId="278"/>
            <ac:spMk id="3" creationId="{00000000-0000-0000-0000-000000000000}"/>
          </ac:spMkLst>
        </pc:spChg>
        <pc:spChg chg="add del mod">
          <ac:chgData name="Quach Phuong" userId="f1a5d44bb551026d" providerId="LiveId" clId="{5A2ABD32-0620-4C5C-845C-8669CEA620F1}" dt="2023-10-11T07:13:44.193" v="100" actId="478"/>
          <ac:spMkLst>
            <pc:docMk/>
            <pc:sldMk cId="232381711" sldId="278"/>
            <ac:spMk id="6" creationId="{879FAB42-C4AB-41D2-2463-0DE12ACFAFC3}"/>
          </ac:spMkLst>
        </pc:spChg>
        <pc:picChg chg="mod">
          <ac:chgData name="Quach Phuong" userId="f1a5d44bb551026d" providerId="LiveId" clId="{5A2ABD32-0620-4C5C-845C-8669CEA620F1}" dt="2023-10-11T07:13:56.264" v="103" actId="14100"/>
          <ac:picMkLst>
            <pc:docMk/>
            <pc:sldMk cId="232381711" sldId="278"/>
            <ac:picMk id="4" creationId="{00000000-0000-0000-0000-000000000000}"/>
          </ac:picMkLst>
        </pc:picChg>
      </pc:sldChg>
      <pc:sldChg chg="add del">
        <pc:chgData name="Quach Phuong" userId="f1a5d44bb551026d" providerId="LiveId" clId="{5A2ABD32-0620-4C5C-845C-8669CEA620F1}" dt="2023-10-11T07:05:35.396" v="45"/>
        <pc:sldMkLst>
          <pc:docMk/>
          <pc:sldMk cId="4275073449" sldId="278"/>
        </pc:sldMkLst>
      </pc:sldChg>
      <pc:sldChg chg="modSp add mod modTransition">
        <pc:chgData name="Quach Phuong" userId="f1a5d44bb551026d" providerId="LiveId" clId="{5A2ABD32-0620-4C5C-845C-8669CEA620F1}" dt="2023-10-11T08:12:55.468" v="232"/>
        <pc:sldMkLst>
          <pc:docMk/>
          <pc:sldMk cId="1813879043" sldId="282"/>
        </pc:sldMkLst>
        <pc:spChg chg="mod">
          <ac:chgData name="Quach Phuong" userId="f1a5d44bb551026d" providerId="LiveId" clId="{5A2ABD32-0620-4C5C-845C-8669CEA620F1}" dt="2023-10-11T07:52:23.364" v="200" actId="20577"/>
          <ac:spMkLst>
            <pc:docMk/>
            <pc:sldMk cId="1813879043" sldId="282"/>
            <ac:spMk id="4" creationId="{00000000-0000-0000-0000-000000000000}"/>
          </ac:spMkLst>
        </pc:spChg>
      </pc:sldChg>
      <pc:sldChg chg="addSp delSp modSp add del mod addAnim delAnim modAnim">
        <pc:chgData name="Quach Phuong" userId="f1a5d44bb551026d" providerId="LiveId" clId="{5A2ABD32-0620-4C5C-845C-8669CEA620F1}" dt="2023-10-11T07:49:25.212" v="174" actId="47"/>
        <pc:sldMkLst>
          <pc:docMk/>
          <pc:sldMk cId="3562738344" sldId="285"/>
        </pc:sldMkLst>
        <pc:picChg chg="mod">
          <ac:chgData name="Quach Phuong" userId="f1a5d44bb551026d" providerId="LiveId" clId="{5A2ABD32-0620-4C5C-845C-8669CEA620F1}" dt="2023-10-11T07:39:18.102" v="137" actId="14100"/>
          <ac:picMkLst>
            <pc:docMk/>
            <pc:sldMk cId="3562738344" sldId="285"/>
            <ac:picMk id="2" creationId="{00000000-0000-0000-0000-000000000000}"/>
          </ac:picMkLst>
        </pc:picChg>
        <pc:picChg chg="add mod">
          <ac:chgData name="Quach Phuong" userId="f1a5d44bb551026d" providerId="LiveId" clId="{5A2ABD32-0620-4C5C-845C-8669CEA620F1}" dt="2023-10-11T07:39:40.329" v="140" actId="1076"/>
          <ac:picMkLst>
            <pc:docMk/>
            <pc:sldMk cId="3562738344" sldId="285"/>
            <ac:picMk id="3" creationId="{2B8D88B3-0F88-673E-A90C-67796EFB2CE0}"/>
          </ac:picMkLst>
        </pc:picChg>
        <pc:picChg chg="add mod">
          <ac:chgData name="Quach Phuong" userId="f1a5d44bb551026d" providerId="LiveId" clId="{5A2ABD32-0620-4C5C-845C-8669CEA620F1}" dt="2023-10-11T07:41:05.462" v="143" actId="14100"/>
          <ac:picMkLst>
            <pc:docMk/>
            <pc:sldMk cId="3562738344" sldId="285"/>
            <ac:picMk id="4" creationId="{9B62E68A-9398-1219-E373-CB0746F85911}"/>
          </ac:picMkLst>
        </pc:picChg>
        <pc:picChg chg="add mod">
          <ac:chgData name="Quach Phuong" userId="f1a5d44bb551026d" providerId="LiveId" clId="{5A2ABD32-0620-4C5C-845C-8669CEA620F1}" dt="2023-10-11T07:41:27.310" v="146" actId="1076"/>
          <ac:picMkLst>
            <pc:docMk/>
            <pc:sldMk cId="3562738344" sldId="285"/>
            <ac:picMk id="5" creationId="{DBE3776D-B2AE-9A56-C7D8-C24B8DDDF4E8}"/>
          </ac:picMkLst>
        </pc:picChg>
        <pc:picChg chg="add del mod">
          <ac:chgData name="Quach Phuong" userId="f1a5d44bb551026d" providerId="LiveId" clId="{5A2ABD32-0620-4C5C-845C-8669CEA620F1}" dt="2023-10-11T07:47:53.939" v="170" actId="478"/>
          <ac:picMkLst>
            <pc:docMk/>
            <pc:sldMk cId="3562738344" sldId="285"/>
            <ac:picMk id="6" creationId="{C068C8B3-56D9-3414-124C-83AFB53ABB8E}"/>
          </ac:picMkLst>
        </pc:picChg>
      </pc:sldChg>
      <pc:sldChg chg="add modTransition">
        <pc:chgData name="Quach Phuong" userId="f1a5d44bb551026d" providerId="LiveId" clId="{5A2ABD32-0620-4C5C-845C-8669CEA620F1}" dt="2023-10-11T08:07:26.158" v="208"/>
        <pc:sldMkLst>
          <pc:docMk/>
          <pc:sldMk cId="494267980" sldId="289"/>
        </pc:sldMkLst>
      </pc:sldChg>
      <pc:sldChg chg="addSp delSp modSp add mod modTransition modAnim">
        <pc:chgData name="Quach Phuong" userId="f1a5d44bb551026d" providerId="LiveId" clId="{5A2ABD32-0620-4C5C-845C-8669CEA620F1}" dt="2023-10-11T08:11:12.450" v="227"/>
        <pc:sldMkLst>
          <pc:docMk/>
          <pc:sldMk cId="2915038482" sldId="290"/>
        </pc:sldMkLst>
        <pc:spChg chg="del mod">
          <ac:chgData name="Quach Phuong" userId="f1a5d44bb551026d" providerId="LiveId" clId="{5A2ABD32-0620-4C5C-845C-8669CEA620F1}" dt="2023-10-11T07:28:38.978" v="113" actId="478"/>
          <ac:spMkLst>
            <pc:docMk/>
            <pc:sldMk cId="2915038482" sldId="290"/>
            <ac:spMk id="4" creationId="{00000000-0000-0000-0000-000000000000}"/>
          </ac:spMkLst>
        </pc:spChg>
        <pc:picChg chg="add mod">
          <ac:chgData name="Quach Phuong" userId="f1a5d44bb551026d" providerId="LiveId" clId="{5A2ABD32-0620-4C5C-845C-8669CEA620F1}" dt="2023-10-11T07:32:05.268" v="121" actId="1076"/>
          <ac:picMkLst>
            <pc:docMk/>
            <pc:sldMk cId="2915038482" sldId="290"/>
            <ac:picMk id="2" creationId="{CB0CCF7F-1B48-8644-ED0A-9D2EB64133BC}"/>
          </ac:picMkLst>
        </pc:picChg>
      </pc:sldChg>
      <pc:sldChg chg="addSp delSp modSp new del mod modAnim">
        <pc:chgData name="Quach Phuong" userId="f1a5d44bb551026d" providerId="LiveId" clId="{5A2ABD32-0620-4C5C-845C-8669CEA620F1}" dt="2023-10-11T07:37:10.785" v="132" actId="2696"/>
        <pc:sldMkLst>
          <pc:docMk/>
          <pc:sldMk cId="943353291" sldId="291"/>
        </pc:sldMkLst>
        <pc:spChg chg="del">
          <ac:chgData name="Quach Phuong" userId="f1a5d44bb551026d" providerId="LiveId" clId="{5A2ABD32-0620-4C5C-845C-8669CEA620F1}" dt="2023-10-11T07:30:56.546" v="115"/>
          <ac:spMkLst>
            <pc:docMk/>
            <pc:sldMk cId="943353291" sldId="291"/>
            <ac:spMk id="3" creationId="{7E31123E-60E9-EED6-DB73-6CEE9DDD1D8E}"/>
          </ac:spMkLst>
        </pc:spChg>
        <pc:picChg chg="add mod">
          <ac:chgData name="Quach Phuong" userId="f1a5d44bb551026d" providerId="LiveId" clId="{5A2ABD32-0620-4C5C-845C-8669CEA620F1}" dt="2023-10-11T07:31:06.994" v="118" actId="14100"/>
          <ac:picMkLst>
            <pc:docMk/>
            <pc:sldMk cId="943353291" sldId="291"/>
            <ac:picMk id="4" creationId="{CBA05D8A-978C-9365-A08D-FAC2A4F64470}"/>
          </ac:picMkLst>
        </pc:picChg>
        <pc:picChg chg="add mod">
          <ac:chgData name="Quach Phuong" userId="f1a5d44bb551026d" providerId="LiveId" clId="{5A2ABD32-0620-4C5C-845C-8669CEA620F1}" dt="2023-10-11T07:33:05.323" v="125" actId="1076"/>
          <ac:picMkLst>
            <pc:docMk/>
            <pc:sldMk cId="943353291" sldId="291"/>
            <ac:picMk id="5" creationId="{3E39B701-1273-C371-FE39-6F421051A0F1}"/>
          </ac:picMkLst>
        </pc:picChg>
      </pc:sldChg>
      <pc:sldChg chg="addSp delSp modSp new mod modTransition modAnim">
        <pc:chgData name="Quach Phuong" userId="f1a5d44bb551026d" providerId="LiveId" clId="{5A2ABD32-0620-4C5C-845C-8669CEA620F1}" dt="2023-10-11T08:11:55.028" v="229"/>
        <pc:sldMkLst>
          <pc:docMk/>
          <pc:sldMk cId="2591148295" sldId="291"/>
        </pc:sldMkLst>
        <pc:spChg chg="del">
          <ac:chgData name="Quach Phuong" userId="f1a5d44bb551026d" providerId="LiveId" clId="{5A2ABD32-0620-4C5C-845C-8669CEA620F1}" dt="2023-10-11T07:46:24.577" v="161"/>
          <ac:spMkLst>
            <pc:docMk/>
            <pc:sldMk cId="2591148295" sldId="291"/>
            <ac:spMk id="3" creationId="{71D9FC34-15E1-FB3F-E0CB-3DE833E70A75}"/>
          </ac:spMkLst>
        </pc:spChg>
        <pc:picChg chg="add mod">
          <ac:chgData name="Quach Phuong" userId="f1a5d44bb551026d" providerId="LiveId" clId="{5A2ABD32-0620-4C5C-845C-8669CEA620F1}" dt="2023-10-11T07:46:29.870" v="163" actId="14100"/>
          <ac:picMkLst>
            <pc:docMk/>
            <pc:sldMk cId="2591148295" sldId="291"/>
            <ac:picMk id="4" creationId="{7FDD880D-B308-4396-4E07-79170BB48C17}"/>
          </ac:picMkLst>
        </pc:picChg>
        <pc:picChg chg="add mod">
          <ac:chgData name="Quach Phuong" userId="f1a5d44bb551026d" providerId="LiveId" clId="{5A2ABD32-0620-4C5C-845C-8669CEA620F1}" dt="2023-10-11T07:46:52.284" v="166" actId="1076"/>
          <ac:picMkLst>
            <pc:docMk/>
            <pc:sldMk cId="2591148295" sldId="291"/>
            <ac:picMk id="5" creationId="{0E8856C6-B824-86B9-3955-DED162AAC9BF}"/>
          </ac:picMkLst>
        </pc:picChg>
      </pc:sldChg>
      <pc:sldChg chg="add del">
        <pc:chgData name="Quach Phuong" userId="f1a5d44bb551026d" providerId="LiveId" clId="{5A2ABD32-0620-4C5C-845C-8669CEA620F1}" dt="2023-10-11T07:37:59.641" v="134" actId="2696"/>
        <pc:sldMkLst>
          <pc:docMk/>
          <pc:sldMk cId="2909770839" sldId="291"/>
        </pc:sldMkLst>
      </pc:sldChg>
      <pc:sldChg chg="addSp delSp modSp new mod modTransition modAnim">
        <pc:chgData name="Quach Phuong" userId="f1a5d44bb551026d" providerId="LiveId" clId="{5A2ABD32-0620-4C5C-845C-8669CEA620F1}" dt="2023-10-11T08:12:36.783" v="231"/>
        <pc:sldMkLst>
          <pc:docMk/>
          <pc:sldMk cId="231173940" sldId="292"/>
        </pc:sldMkLst>
        <pc:spChg chg="del">
          <ac:chgData name="Quach Phuong" userId="f1a5d44bb551026d" providerId="LiveId" clId="{5A2ABD32-0620-4C5C-845C-8669CEA620F1}" dt="2023-10-11T07:49:57.296" v="177"/>
          <ac:spMkLst>
            <pc:docMk/>
            <pc:sldMk cId="231173940" sldId="292"/>
            <ac:spMk id="3" creationId="{F9B3C953-5AC2-D91C-AEA6-E42B0A2D4888}"/>
          </ac:spMkLst>
        </pc:spChg>
        <pc:picChg chg="add mod">
          <ac:chgData name="Quach Phuong" userId="f1a5d44bb551026d" providerId="LiveId" clId="{5A2ABD32-0620-4C5C-845C-8669CEA620F1}" dt="2023-10-11T07:50:50.865" v="180" actId="14100"/>
          <ac:picMkLst>
            <pc:docMk/>
            <pc:sldMk cId="231173940" sldId="292"/>
            <ac:picMk id="4" creationId="{FF1DFEEE-23ED-2529-617D-7F4D4610BB1A}"/>
          </ac:picMkLst>
        </pc:picChg>
        <pc:picChg chg="add mod">
          <ac:chgData name="Quach Phuong" userId="f1a5d44bb551026d" providerId="LiveId" clId="{5A2ABD32-0620-4C5C-845C-8669CEA620F1}" dt="2023-10-11T07:51:15.595" v="183" actId="1076"/>
          <ac:picMkLst>
            <pc:docMk/>
            <pc:sldMk cId="231173940" sldId="292"/>
            <ac:picMk id="5" creationId="{B5077E87-3BC2-679D-6ABD-595068E5AE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8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1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44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4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439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31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83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0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7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7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9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6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08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7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446B7-9B6C-4D98-813B-4C2B77CED2E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727A33A-89FC-473E-A277-5500141C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4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2295" y="1536174"/>
            <a:ext cx="3989705" cy="3891995"/>
          </a:xfrm>
        </p:spPr>
      </p:pic>
      <p:sp>
        <p:nvSpPr>
          <p:cNvPr id="15" name="TextBox 14"/>
          <p:cNvSpPr txBox="1"/>
          <p:nvPr/>
        </p:nvSpPr>
        <p:spPr>
          <a:xfrm>
            <a:off x="634997" y="1536174"/>
            <a:ext cx="74523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C000"/>
                </a:solidFill>
                <a:effectLst/>
                <a:latin typeface="NotoSerif"/>
              </a:rPr>
              <a:t>BÀI DỰ THI </a:t>
            </a:r>
            <a:r>
              <a:rPr lang="en-US" sz="3200" b="1" dirty="0">
                <a:solidFill>
                  <a:srgbClr val="FFC000"/>
                </a:solidFill>
                <a:latin typeface="NotoSerif"/>
              </a:rPr>
              <a:t>LỚP 6A2</a:t>
            </a:r>
            <a:r>
              <a:rPr lang="en-US" sz="3200" b="1" i="0" dirty="0">
                <a:solidFill>
                  <a:srgbClr val="FFC000"/>
                </a:solidFill>
                <a:effectLst/>
                <a:latin typeface="NotoSerif"/>
              </a:rPr>
              <a:t>:</a:t>
            </a: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NotoSerif"/>
              </a:rPr>
              <a:t>    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NotoSerif"/>
              </a:rPr>
              <a:t>”THẦY CÔ TRONG MẮT EM “</a:t>
            </a:r>
          </a:p>
          <a:p>
            <a:r>
              <a:rPr lang="en-US" sz="4000" b="1" dirty="0" err="1">
                <a:solidFill>
                  <a:schemeClr val="accent4"/>
                </a:solidFill>
                <a:latin typeface="NotoSerif"/>
              </a:rPr>
              <a:t>Học</a:t>
            </a:r>
            <a:r>
              <a:rPr lang="en-US" sz="4000" b="1" dirty="0">
                <a:solidFill>
                  <a:schemeClr val="accent4"/>
                </a:solidFill>
                <a:latin typeface="NotoSerif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NotoSerif"/>
              </a:rPr>
              <a:t>sinh</a:t>
            </a:r>
            <a:r>
              <a:rPr lang="en-US" sz="4000" b="1" dirty="0">
                <a:solidFill>
                  <a:schemeClr val="accent4"/>
                </a:solidFill>
                <a:latin typeface="NotoSerif"/>
              </a:rPr>
              <a:t> :</a:t>
            </a:r>
          </a:p>
          <a:p>
            <a:pPr marL="742950" indent="-742950">
              <a:buAutoNum type="arabicParenR"/>
            </a:pPr>
            <a:r>
              <a:rPr lang="en-US" sz="4000" b="1" dirty="0" err="1">
                <a:solidFill>
                  <a:schemeClr val="accent4"/>
                </a:solidFill>
                <a:latin typeface="NotoSerif"/>
              </a:rPr>
              <a:t>Nguyễn</a:t>
            </a:r>
            <a:r>
              <a:rPr lang="en-US" sz="4000" b="1" dirty="0">
                <a:solidFill>
                  <a:schemeClr val="accent4"/>
                </a:solidFill>
                <a:latin typeface="NotoSerif"/>
              </a:rPr>
              <a:t> Gia </a:t>
            </a:r>
            <a:r>
              <a:rPr lang="en-US" sz="4000" b="1" dirty="0" err="1">
                <a:solidFill>
                  <a:schemeClr val="accent4"/>
                </a:solidFill>
                <a:latin typeface="NotoSerif"/>
              </a:rPr>
              <a:t>Bảo</a:t>
            </a:r>
            <a:endParaRPr lang="en-US" sz="4000" b="1" dirty="0">
              <a:solidFill>
                <a:schemeClr val="accent4"/>
              </a:solidFill>
              <a:latin typeface="NotoSerif"/>
            </a:endParaRPr>
          </a:p>
          <a:p>
            <a:pPr marL="742950" indent="-742950">
              <a:buAutoNum type="arabicParenR"/>
            </a:pPr>
            <a:r>
              <a:rPr lang="en-US" sz="4000" b="1" dirty="0" err="1">
                <a:solidFill>
                  <a:schemeClr val="accent4"/>
                </a:solidFill>
                <a:latin typeface="NotoSerif"/>
              </a:rPr>
              <a:t>Nguyễn</a:t>
            </a:r>
            <a:r>
              <a:rPr lang="en-US" sz="4000" b="1" dirty="0">
                <a:solidFill>
                  <a:schemeClr val="accent4"/>
                </a:solidFill>
                <a:latin typeface="NotoSerif"/>
              </a:rPr>
              <a:t> Minh </a:t>
            </a:r>
            <a:r>
              <a:rPr lang="en-US" sz="4000" b="1" dirty="0" err="1">
                <a:solidFill>
                  <a:schemeClr val="accent4"/>
                </a:solidFill>
                <a:latin typeface="NotoSerif"/>
              </a:rPr>
              <a:t>Vương</a:t>
            </a:r>
            <a:endParaRPr lang="en-US" sz="4000" b="1" dirty="0">
              <a:solidFill>
                <a:schemeClr val="accent4"/>
              </a:solidFill>
              <a:latin typeface="NotoSerif"/>
            </a:endParaRPr>
          </a:p>
          <a:p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67980"/>
      </p:ext>
    </p:extLst>
  </p:cSld>
  <p:clrMapOvr>
    <a:masterClrMapping/>
  </p:clrMapOvr>
  <p:transition spd="slow" advTm="2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0A36-BD23-483F-AAAD-B9A516B48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F1DFEEE-23ED-2529-617D-7F4D4610B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63844" y="0"/>
            <a:ext cx="12508244" cy="7078385"/>
          </a:xfrm>
          <a:prstGeom prst="rect">
            <a:avLst/>
          </a:prstGeom>
        </p:spPr>
      </p:pic>
      <p:pic>
        <p:nvPicPr>
          <p:cNvPr id="5" name="Thoại 013_sd">
            <a:hlinkClick r:id="" action="ppaction://media"/>
            <a:extLst>
              <a:ext uri="{FF2B5EF4-FFF2-40B4-BE49-F238E27FC236}">
                <a16:creationId xmlns:a16="http://schemas.microsoft.com/office/drawing/2014/main" id="{B5077E87-3BC2-679D-6ABD-595068E5A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908" y="213360"/>
            <a:ext cx="727041" cy="5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0"/>
    </mc:Choice>
    <mc:Fallback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00" y="3810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BẠN ĐÃ LẮNG NGHE !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eart 8"/>
          <p:cNvSpPr/>
          <p:nvPr/>
        </p:nvSpPr>
        <p:spPr>
          <a:xfrm>
            <a:off x="4165600" y="2433484"/>
            <a:ext cx="1320800" cy="8382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2054" name="Picture 6" descr="Hình Ảnh Động Powerpoint Tạm Biệt Đẹp Mỹ Mãn Hạt Nhã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433484"/>
            <a:ext cx="4699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7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743009779186401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1" y="152399"/>
            <a:ext cx="9052560" cy="6705601"/>
          </a:xfrm>
        </p:spPr>
      </p:pic>
    </p:spTree>
    <p:extLst>
      <p:ext uri="{BB962C8B-B14F-4D97-AF65-F5344CB8AC3E}">
        <p14:creationId xmlns:p14="http://schemas.microsoft.com/office/powerpoint/2010/main" val="150171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0"/>
    </mc:Choice>
    <mc:Fallback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E6C1E8-D86F-101E-0062-D79629BA1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58" y="86182"/>
            <a:ext cx="11955902" cy="6893738"/>
          </a:xfrm>
          <a:prstGeom prst="rect">
            <a:avLst/>
          </a:prstGeom>
        </p:spPr>
      </p:pic>
      <p:pic>
        <p:nvPicPr>
          <p:cNvPr id="13" name="Thoại 006_sd">
            <a:hlinkClick r:id="" action="ppaction://media"/>
            <a:extLst>
              <a:ext uri="{FF2B5EF4-FFF2-40B4-BE49-F238E27FC236}">
                <a16:creationId xmlns:a16="http://schemas.microsoft.com/office/drawing/2014/main" id="{02F8D32B-C893-7FB0-0F8E-320FFF3EB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875" y="396243"/>
            <a:ext cx="861926" cy="63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3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6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026866"/>
            <a:ext cx="3386666" cy="545521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Nhưng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trong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tất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cả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các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thầy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cô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giáo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thì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em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yêu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quý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nhất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chính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là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cô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Dung,cô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giáo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dạy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văn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của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chúng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em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670" y="268091"/>
            <a:ext cx="4930332" cy="6071748"/>
          </a:xfrm>
          <a:prstGeom prst="rect">
            <a:avLst/>
          </a:prstGeom>
        </p:spPr>
      </p:pic>
      <p:pic>
        <p:nvPicPr>
          <p:cNvPr id="6" name="Thoại 007_sd">
            <a:hlinkClick r:id="" action="ppaction://media"/>
            <a:extLst>
              <a:ext uri="{FF2B5EF4-FFF2-40B4-BE49-F238E27FC236}">
                <a16:creationId xmlns:a16="http://schemas.microsoft.com/office/drawing/2014/main" id="{D53DB55B-4FDA-66F3-8546-1AC0A3BE2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104" y="5913119"/>
            <a:ext cx="916236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9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" y="-101879"/>
            <a:ext cx="12293600" cy="6959879"/>
          </a:xfrm>
          <a:prstGeom prst="rect">
            <a:avLst/>
          </a:prstGeom>
        </p:spPr>
      </p:pic>
      <p:pic>
        <p:nvPicPr>
          <p:cNvPr id="11" name="Thoại 008_sd">
            <a:hlinkClick r:id="" action="ppaction://media"/>
            <a:extLst>
              <a:ext uri="{FF2B5EF4-FFF2-40B4-BE49-F238E27FC236}">
                <a16:creationId xmlns:a16="http://schemas.microsoft.com/office/drawing/2014/main" id="{E55345A7-A140-CDB3-DF95-5C3C74C6F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03" y="221813"/>
            <a:ext cx="931817" cy="65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0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hoại 009_sd">
            <a:hlinkClick r:id="" action="ppaction://media"/>
            <a:extLst>
              <a:ext uri="{FF2B5EF4-FFF2-40B4-BE49-F238E27FC236}">
                <a16:creationId xmlns:a16="http://schemas.microsoft.com/office/drawing/2014/main" id="{CB0CCF7F-1B48-8644-ED0A-9D2EB6413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051" y="141508"/>
            <a:ext cx="821509" cy="7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8482"/>
      </p:ext>
    </p:extLst>
  </p:cSld>
  <p:clrMapOvr>
    <a:masterClrMapping/>
  </p:clrMapOvr>
  <p:transition spd="slow" advTm="2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080" y="-1166088"/>
            <a:ext cx="12476480" cy="1029199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2EDF68E-59B5-3B89-F86B-A6F254D1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Thoại 010_sd">
            <a:hlinkClick r:id="" action="ppaction://media"/>
            <a:extLst>
              <a:ext uri="{FF2B5EF4-FFF2-40B4-BE49-F238E27FC236}">
                <a16:creationId xmlns:a16="http://schemas.microsoft.com/office/drawing/2014/main" id="{E1CA71F7-B641-7504-3BD7-92648DA31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5439" y="5426205"/>
            <a:ext cx="873761" cy="7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4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0"/>
    </mc:Choice>
    <mc:Fallback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09E7-C975-5B1F-724C-9D99A5F17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DD880D-B308-4396-4E07-79170BB48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960"/>
            <a:ext cx="12639040" cy="9479281"/>
          </a:xfrm>
          <a:prstGeom prst="rect">
            <a:avLst/>
          </a:prstGeom>
        </p:spPr>
      </p:pic>
      <p:pic>
        <p:nvPicPr>
          <p:cNvPr id="5" name="Thoại 012_sd">
            <a:hlinkClick r:id="" action="ppaction://media"/>
            <a:extLst>
              <a:ext uri="{FF2B5EF4-FFF2-40B4-BE49-F238E27FC236}">
                <a16:creationId xmlns:a16="http://schemas.microsoft.com/office/drawing/2014/main" id="{0E8856C6-B824-86B9-3955-DED162AAC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06" y="143691"/>
            <a:ext cx="616732" cy="4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00"/>
    </mc:Choice>
    <mc:Fallback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0720" y="0"/>
            <a:ext cx="12872720" cy="8774061"/>
          </a:xfrm>
          <a:prstGeom prst="rect">
            <a:avLst/>
          </a:prstGeom>
        </p:spPr>
      </p:pic>
      <p:pic>
        <p:nvPicPr>
          <p:cNvPr id="11" name="Thoại 011_sd">
            <a:hlinkClick r:id="" action="ppaction://media"/>
            <a:extLst>
              <a:ext uri="{FF2B5EF4-FFF2-40B4-BE49-F238E27FC236}">
                <a16:creationId xmlns:a16="http://schemas.microsoft.com/office/drawing/2014/main" id="{CA19C0C1-79BB-E54E-ADA7-8B7C39CE1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2891" y="264160"/>
            <a:ext cx="1132931" cy="9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5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9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428</TotalTime>
  <Words>60</Words>
  <Application>Microsoft Office PowerPoint</Application>
  <PresentationFormat>Widescreen</PresentationFormat>
  <Paragraphs>7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.VnAristote</vt:lpstr>
      <vt:lpstr>Arial</vt:lpstr>
      <vt:lpstr>NotoSerif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Nhưng trong tất cả các thầy cô giáo thì em yêu quý nhất chính là cô Dung,cô giáo dạy văn của chúng 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Quach Phuong</cp:lastModifiedBy>
  <cp:revision>19</cp:revision>
  <dcterms:created xsi:type="dcterms:W3CDTF">2023-10-09T02:50:53Z</dcterms:created>
  <dcterms:modified xsi:type="dcterms:W3CDTF">2023-10-11T08:12:55Z</dcterms:modified>
</cp:coreProperties>
</file>