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8" r:id="rId2"/>
    <p:sldId id="357" r:id="rId3"/>
    <p:sldId id="262" r:id="rId4"/>
    <p:sldId id="256" r:id="rId5"/>
    <p:sldId id="303" r:id="rId6"/>
    <p:sldId id="305" r:id="rId7"/>
    <p:sldId id="304" r:id="rId8"/>
    <p:sldId id="306" r:id="rId9"/>
    <p:sldId id="307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ệ Phạm" userId="6d376d977550ae6f" providerId="LiveId" clId="{6329D5C3-9AA9-46C4-833A-83B8662AA243}"/>
    <pc:docChg chg="modSld">
      <pc:chgData name="Huệ Phạm" userId="6d376d977550ae6f" providerId="LiveId" clId="{6329D5C3-9AA9-46C4-833A-83B8662AA243}" dt="2022-11-05T05:02:25.486" v="0" actId="1076"/>
      <pc:docMkLst>
        <pc:docMk/>
      </pc:docMkLst>
      <pc:sldChg chg="modSp mod">
        <pc:chgData name="Huệ Phạm" userId="6d376d977550ae6f" providerId="LiveId" clId="{6329D5C3-9AA9-46C4-833A-83B8662AA243}" dt="2022-11-05T05:02:25.486" v="0" actId="1076"/>
        <pc:sldMkLst>
          <pc:docMk/>
          <pc:sldMk cId="69867417" sldId="358"/>
        </pc:sldMkLst>
        <pc:spChg chg="mod">
          <ac:chgData name="Huệ Phạm" userId="6d376d977550ae6f" providerId="LiveId" clId="{6329D5C3-9AA9-46C4-833A-83B8662AA243}" dt="2022-11-05T05:02:25.486" v="0" actId="1076"/>
          <ac:spMkLst>
            <pc:docMk/>
            <pc:sldMk cId="69867417" sldId="358"/>
            <ac:spMk id="2" creationId="{2376C997-6A9B-F69C-9BA8-FC7D0797CB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313FD-5BC1-4CF9-AD91-381D76C8B63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54BF8-0ADD-40AA-BB61-3B86518C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1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BBA2A-FA99-43EC-97FD-90F85E0DCC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6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DCEB0-D01A-4D9E-B425-0EFD9340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91F46F-0F5B-49EF-9C53-C32713B13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0FB21E-F0C8-4269-BDD0-0F433E25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9778-8B9B-4E67-B004-CF0D6A13293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C3B7C7-4261-4010-BEE5-BA87DDB3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11A039-7592-42EE-A832-A178322F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DCFB-CEF4-4E5F-B59E-6426178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7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1366B-C2F1-41A0-B019-AB90260F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8D8C86-2272-4C68-AC99-FC1C7FF40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E2A138-06EE-47A3-BEA2-5762B3AF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9778-8B9B-4E67-B004-CF0D6A13293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612CD7-819A-4818-A315-6CA6DCDE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41B782-D2C0-4E91-8D36-BA057C35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DCFB-CEF4-4E5F-B59E-6426178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2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0C745B8-D38F-4D09-9E45-34CC6D864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BBEED3-F733-4976-9445-104FC7F78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7BFB3-9BD1-4E03-ACB5-588DD244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9778-8B9B-4E67-B004-CF0D6A13293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D831F-B013-4B64-B2B9-1A7D6EC93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F57806-BD3B-45B8-A1AB-964DA70F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DCFB-CEF4-4E5F-B59E-6426178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9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0AF279-4AB7-4CAE-9D76-8E24BBA9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087093-4876-40CB-B079-C6FF546F8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697669-D3CB-45B9-BBFB-E73188FF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9778-8B9B-4E67-B004-CF0D6A13293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FCB828-E8AD-452C-B37E-71BEE830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48CE94-880D-432C-B86B-442D2E9D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DCFB-CEF4-4E5F-B59E-6426178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8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B2AC4C-C654-4ECB-807E-1F473F32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F9D625-A106-4AA9-A8C7-0C020CBC5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584CD0-3D98-45DA-B297-EC7DCDD7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9778-8B9B-4E67-B004-CF0D6A13293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56ACE4-710B-41A6-94D6-8B3056238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DACEFE-5941-4641-97F0-6C39CF63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DCFB-CEF4-4E5F-B59E-6426178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4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A7F10-A89A-4ABB-A608-9AEF8B0C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A3810D-D033-4A4B-85A4-9F0EF6374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44C4A5-5E76-48AF-9AA6-CDF01A3AE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C9925C-4347-47EB-B48E-0D4E7198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9778-8B9B-4E67-B004-CF0D6A13293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393E81-B90D-4374-B7FC-72F2EE0B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DF7A7F-F123-44CA-B630-14924461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DCFB-CEF4-4E5F-B59E-6426178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08205C-2547-4B62-ACC0-A8FB0089F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FD0A08-D4BC-46BE-9B5A-4E398C939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3EE394-19E8-46DF-87DD-3125A2980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330A40-411D-4570-A9E8-96D7AC4C8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A5A34B-6CB7-4EAB-8CE8-F7B09A0B8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DC7730-37B6-48FA-9CB2-8AD88BB2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9778-8B9B-4E67-B004-CF0D6A13293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87EB183-C14D-4C9F-9824-29A88C80D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2E77FEB-2F4B-4E2F-A2D3-5117D09E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DCFB-CEF4-4E5F-B59E-6426178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5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DE8C1-CE27-47ED-B53B-0B1DC998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DB061A-A909-4924-B0EA-4ACA6AD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9778-8B9B-4E67-B004-CF0D6A13293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6B11A9-7869-484D-8023-0DC7EDBE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18DB926-C7F7-42BC-A23B-8766872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DCFB-CEF4-4E5F-B59E-6426178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9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A74CE4C-46CA-4514-B86B-AB73422D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9778-8B9B-4E67-B004-CF0D6A13293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9F102E6-5CFA-4172-80AD-02D83706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F32B5B-77A6-4168-877E-E259161E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DCFB-CEF4-4E5F-B59E-6426178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D6A1F8-010A-4824-ACD6-491BB065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FE18F2-489B-42E7-8F15-9E0EE1B1C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5D2DCE-38D6-4084-9D86-01E9CC326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2A0D56-E606-494B-B306-50606CF3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9778-8B9B-4E67-B004-CF0D6A13293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61A64D-125A-480D-B8A9-1EC7E944A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5E0EFD-5C6B-4CD4-BA42-0888F716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DCFB-CEF4-4E5F-B59E-6426178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6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FC6639-7DE4-4376-964A-7EFE52C8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0FA1B0-268F-4D99-BD85-6D355206B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56F20-7835-4879-B8B0-867ADD3D8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7A67AD-E731-457E-AA08-E778E2A57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9778-8B9B-4E67-B004-CF0D6A13293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54D16C-00AE-4996-A416-CA8993B2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3A1010-C26D-4B48-8087-6B10102C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DCFB-CEF4-4E5F-B59E-6426178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015A07A-58A0-4967-94B5-21EF3ECF6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E4D0CB-6495-4209-81CA-9A57CE4FC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1311B0-8591-43C7-A579-A36469BFC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9778-8B9B-4E67-B004-CF0D6A13293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F9F6E7-69D2-4C97-80EA-1C6D3D726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BCC261-C639-4911-BEEB-5D9785ABA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9DCFB-CEF4-4E5F-B59E-6426178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8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76C997-6A9B-F69C-9BA8-FC7D0797C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91728"/>
            <a:ext cx="9144000" cy="1134409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ĐẶC ĐIỂM ĐỚI LẠNH</a:t>
            </a:r>
          </a:p>
        </p:txBody>
      </p:sp>
    </p:spTree>
    <p:extLst>
      <p:ext uri="{BB962C8B-B14F-4D97-AF65-F5344CB8AC3E}">
        <p14:creationId xmlns:p14="http://schemas.microsoft.com/office/powerpoint/2010/main" val="6986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03CB5D-4C9A-4199-B04F-C24BBEC3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6C9F22-93F5-4FDD-B864-04D2E9CAD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thanh you&quot;">
            <a:extLst>
              <a:ext uri="{FF2B5EF4-FFF2-40B4-BE49-F238E27FC236}">
                <a16:creationId xmlns:a16="http://schemas.microsoft.com/office/drawing/2014/main" xmlns="" id="{4826EC76-EE6A-4982-A951-5101844AC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3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https://img.loigiaihay.com/picture/2022/0314/hinh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9" y="131975"/>
            <a:ext cx="8078185" cy="6726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Straight Arrow Connector 33"/>
          <p:cNvCxnSpPr>
            <a:cxnSpLocks/>
          </p:cNvCxnSpPr>
          <p:nvPr/>
        </p:nvCxnSpPr>
        <p:spPr>
          <a:xfrm flipH="1" flipV="1">
            <a:off x="5467546" y="1154784"/>
            <a:ext cx="4298624" cy="2182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9766170" y="668892"/>
            <a:ext cx="2261466" cy="50343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 phân bố ở dải hẹp phía Bắc của châu Á.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Freeform 128"/>
          <p:cNvSpPr/>
          <p:nvPr/>
        </p:nvSpPr>
        <p:spPr>
          <a:xfrm>
            <a:off x="4170067" y="5870719"/>
            <a:ext cx="1228381" cy="389711"/>
          </a:xfrm>
          <a:custGeom>
            <a:avLst/>
            <a:gdLst>
              <a:gd name="connsiteX0" fmla="*/ 26796 w 1228381"/>
              <a:gd name="connsiteY0" fmla="*/ 272173 h 389710"/>
              <a:gd name="connsiteX1" fmla="*/ 202642 w 1228381"/>
              <a:gd name="connsiteY1" fmla="*/ 213558 h 389710"/>
              <a:gd name="connsiteX2" fmla="*/ 378488 w 1228381"/>
              <a:gd name="connsiteY2" fmla="*/ 213558 h 389710"/>
              <a:gd name="connsiteX3" fmla="*/ 542611 w 1228381"/>
              <a:gd name="connsiteY3" fmla="*/ 190112 h 389710"/>
              <a:gd name="connsiteX4" fmla="*/ 683288 w 1228381"/>
              <a:gd name="connsiteY4" fmla="*/ 131496 h 389710"/>
              <a:gd name="connsiteX5" fmla="*/ 847411 w 1228381"/>
              <a:gd name="connsiteY5" fmla="*/ 84604 h 389710"/>
              <a:gd name="connsiteX6" fmla="*/ 1023257 w 1228381"/>
              <a:gd name="connsiteY6" fmla="*/ 2543 h 389710"/>
              <a:gd name="connsiteX7" fmla="*/ 1199103 w 1228381"/>
              <a:gd name="connsiteY7" fmla="*/ 37712 h 389710"/>
              <a:gd name="connsiteX8" fmla="*/ 1210826 w 1228381"/>
              <a:gd name="connsiteY8" fmla="*/ 201835 h 389710"/>
              <a:gd name="connsiteX9" fmla="*/ 1023257 w 1228381"/>
              <a:gd name="connsiteY9" fmla="*/ 295619 h 389710"/>
              <a:gd name="connsiteX10" fmla="*/ 847411 w 1228381"/>
              <a:gd name="connsiteY10" fmla="*/ 365958 h 389710"/>
              <a:gd name="connsiteX11" fmla="*/ 671565 w 1228381"/>
              <a:gd name="connsiteY11" fmla="*/ 389404 h 389710"/>
              <a:gd name="connsiteX12" fmla="*/ 483996 w 1228381"/>
              <a:gd name="connsiteY12" fmla="*/ 354235 h 389710"/>
              <a:gd name="connsiteX13" fmla="*/ 284703 w 1228381"/>
              <a:gd name="connsiteY13" fmla="*/ 377681 h 389710"/>
              <a:gd name="connsiteX14" fmla="*/ 132303 w 1228381"/>
              <a:gd name="connsiteY14" fmla="*/ 389404 h 389710"/>
              <a:gd name="connsiteX15" fmla="*/ 15072 w 1228381"/>
              <a:gd name="connsiteY15" fmla="*/ 365958 h 389710"/>
              <a:gd name="connsiteX16" fmla="*/ 26796 w 1228381"/>
              <a:gd name="connsiteY16" fmla="*/ 272173 h 38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8381" h="389710">
                <a:moveTo>
                  <a:pt x="26796" y="272173"/>
                </a:moveTo>
                <a:cubicBezTo>
                  <a:pt x="58058" y="246773"/>
                  <a:pt x="144027" y="223327"/>
                  <a:pt x="202642" y="213558"/>
                </a:cubicBezTo>
                <a:cubicBezTo>
                  <a:pt x="261257" y="203789"/>
                  <a:pt x="321827" y="217466"/>
                  <a:pt x="378488" y="213558"/>
                </a:cubicBezTo>
                <a:cubicBezTo>
                  <a:pt x="435150" y="209650"/>
                  <a:pt x="491811" y="203789"/>
                  <a:pt x="542611" y="190112"/>
                </a:cubicBezTo>
                <a:cubicBezTo>
                  <a:pt x="593411" y="176435"/>
                  <a:pt x="632488" y="149081"/>
                  <a:pt x="683288" y="131496"/>
                </a:cubicBezTo>
                <a:cubicBezTo>
                  <a:pt x="734088" y="113911"/>
                  <a:pt x="790750" y="106096"/>
                  <a:pt x="847411" y="84604"/>
                </a:cubicBezTo>
                <a:cubicBezTo>
                  <a:pt x="904072" y="63112"/>
                  <a:pt x="964642" y="10358"/>
                  <a:pt x="1023257" y="2543"/>
                </a:cubicBezTo>
                <a:cubicBezTo>
                  <a:pt x="1081872" y="-5272"/>
                  <a:pt x="1167842" y="4497"/>
                  <a:pt x="1199103" y="37712"/>
                </a:cubicBezTo>
                <a:cubicBezTo>
                  <a:pt x="1230365" y="70927"/>
                  <a:pt x="1240134" y="158851"/>
                  <a:pt x="1210826" y="201835"/>
                </a:cubicBezTo>
                <a:cubicBezTo>
                  <a:pt x="1181518" y="244819"/>
                  <a:pt x="1083826" y="268265"/>
                  <a:pt x="1023257" y="295619"/>
                </a:cubicBezTo>
                <a:cubicBezTo>
                  <a:pt x="962688" y="322973"/>
                  <a:pt x="906026" y="350327"/>
                  <a:pt x="847411" y="365958"/>
                </a:cubicBezTo>
                <a:cubicBezTo>
                  <a:pt x="788796" y="381589"/>
                  <a:pt x="732134" y="391358"/>
                  <a:pt x="671565" y="389404"/>
                </a:cubicBezTo>
                <a:cubicBezTo>
                  <a:pt x="610996" y="387450"/>
                  <a:pt x="548473" y="356189"/>
                  <a:pt x="483996" y="354235"/>
                </a:cubicBezTo>
                <a:cubicBezTo>
                  <a:pt x="419519" y="352281"/>
                  <a:pt x="343318" y="371820"/>
                  <a:pt x="284703" y="377681"/>
                </a:cubicBezTo>
                <a:cubicBezTo>
                  <a:pt x="226088" y="383542"/>
                  <a:pt x="177241" y="391358"/>
                  <a:pt x="132303" y="389404"/>
                </a:cubicBezTo>
                <a:cubicBezTo>
                  <a:pt x="87365" y="387450"/>
                  <a:pt x="38518" y="383543"/>
                  <a:pt x="15072" y="365958"/>
                </a:cubicBezTo>
                <a:cubicBezTo>
                  <a:pt x="-8374" y="348373"/>
                  <a:pt x="-4466" y="297573"/>
                  <a:pt x="26796" y="27217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Đức công bố phát hiện mới trong băng vĩnh cửu ở Bắc Cực | VOV.VN">
            <a:extLst>
              <a:ext uri="{FF2B5EF4-FFF2-40B4-BE49-F238E27FC236}">
                <a16:creationId xmlns:a16="http://schemas.microsoft.com/office/drawing/2014/main" xmlns="" id="{7059EEBD-E2A9-1794-D0C1-C4F64D011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4" r="30657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ia Đình Họ Đỗ Xuân: Dưới đáy biển Nam cực">
            <a:extLst>
              <a:ext uri="{FF2B5EF4-FFF2-40B4-BE49-F238E27FC236}">
                <a16:creationId xmlns:a16="http://schemas.microsoft.com/office/drawing/2014/main" xmlns="" id="{2E5ADCC0-F1E6-42D3-A74F-00D675CEA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8" r="26342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xmlns="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FBA640-0C99-4BA0-B21C-A0A5F8D212C0}"/>
              </a:ext>
            </a:extLst>
          </p:cNvPr>
          <p:cNvSpPr txBox="1"/>
          <p:nvPr/>
        </p:nvSpPr>
        <p:spPr>
          <a:xfrm>
            <a:off x="3927835" y="2187019"/>
            <a:ext cx="4336329" cy="27337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KHÍ HẬU: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LẠNH GIÁ, KHẮC NGHIỆT</a:t>
            </a:r>
            <a:endParaRPr lang="en-US" sz="36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55" name="Frame 6154">
            <a:extLst>
              <a:ext uri="{FF2B5EF4-FFF2-40B4-BE49-F238E27FC236}">
                <a16:creationId xmlns:a16="http://schemas.microsoft.com/office/drawing/2014/main" xmlns="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5736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C475749F-F487-4EFB-ABC7-C1359590E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Thực Vật ở Bắc Cực và Nam Cực - Thực Vật">
            <a:extLst>
              <a:ext uri="{FF2B5EF4-FFF2-40B4-BE49-F238E27FC236}">
                <a16:creationId xmlns:a16="http://schemas.microsoft.com/office/drawing/2014/main" xmlns="" id="{F5385FD5-4922-4B43-B613-70CE78624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5" r="-2" b="-2"/>
          <a:stretch/>
        </p:blipFill>
        <p:spPr bwMode="auto">
          <a:xfrm>
            <a:off x="160259" y="2412222"/>
            <a:ext cx="5797482" cy="4238389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E821046-73F6-F9E9-1C59-9C3FA34E8DF0}"/>
              </a:ext>
            </a:extLst>
          </p:cNvPr>
          <p:cNvGrpSpPr/>
          <p:nvPr/>
        </p:nvGrpSpPr>
        <p:grpSpPr>
          <a:xfrm>
            <a:off x="160258" y="183314"/>
            <a:ext cx="5619106" cy="2021519"/>
            <a:chOff x="270" y="472858"/>
            <a:chExt cx="2886491" cy="92731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F029142A-45EB-B25E-1408-870E4C39912E}"/>
                </a:ext>
              </a:extLst>
            </p:cNvPr>
            <p:cNvSpPr/>
            <p:nvPr/>
          </p:nvSpPr>
          <p:spPr>
            <a:xfrm>
              <a:off x="270" y="472858"/>
              <a:ext cx="2886491" cy="9273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xmlns="" id="{3CD48116-7643-4D2C-EDE4-64831226D1E8}"/>
                </a:ext>
              </a:extLst>
            </p:cNvPr>
            <p:cNvSpPr txBox="1"/>
            <p:nvPr/>
          </p:nvSpPr>
          <p:spPr>
            <a:xfrm>
              <a:off x="27431" y="500018"/>
              <a:ext cx="2859330" cy="872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vật: chủ yếu rêu và địa y </a:t>
              </a:r>
              <a:endParaRPr lang="en-US" sz="48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118814-F0B5-9DC6-2ACF-486C2A5E09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98" t="998" r="4742" b="12231"/>
          <a:stretch/>
        </p:blipFill>
        <p:spPr>
          <a:xfrm>
            <a:off x="5779364" y="275208"/>
            <a:ext cx="6239914" cy="64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ndra Biome | National Geographic Society">
            <a:extLst>
              <a:ext uri="{FF2B5EF4-FFF2-40B4-BE49-F238E27FC236}">
                <a16:creationId xmlns:a16="http://schemas.microsoft.com/office/drawing/2014/main" xmlns="" id="{A672C2D0-7D0F-40DE-B080-3D6BF0429D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5" r="-1" b="306"/>
          <a:stretch/>
        </p:blipFill>
        <p:spPr bwMode="auto">
          <a:xfrm>
            <a:off x="174594" y="1338605"/>
            <a:ext cx="11842811" cy="53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xmlns="" id="{E401437A-0A99-BF65-00DA-60DCC488D0EF}"/>
              </a:ext>
            </a:extLst>
          </p:cNvPr>
          <p:cNvSpPr txBox="1"/>
          <p:nvPr/>
        </p:nvSpPr>
        <p:spPr>
          <a:xfrm>
            <a:off x="38537" y="228636"/>
            <a:ext cx="11978868" cy="1109969"/>
          </a:xfrm>
          <a:prstGeom prst="rect">
            <a:avLst/>
          </a:prstGeom>
          <a:solidFill>
            <a:schemeClr val="tx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60960" rIns="91440" bIns="6096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b="1" kern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vật: không có cây thân gỗ</a:t>
            </a:r>
            <a:endParaRPr lang="en-US" sz="4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3333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42059C7-3409-AA4B-FD60-4CA7BEE428E9}"/>
              </a:ext>
            </a:extLst>
          </p:cNvPr>
          <p:cNvGrpSpPr/>
          <p:nvPr/>
        </p:nvGrpSpPr>
        <p:grpSpPr>
          <a:xfrm>
            <a:off x="647212" y="1470583"/>
            <a:ext cx="11202281" cy="3610464"/>
            <a:chOff x="3588211" y="445698"/>
            <a:chExt cx="3167043" cy="9544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E2E02567-A4AD-C62C-3006-D66B30619210}"/>
                </a:ext>
              </a:extLst>
            </p:cNvPr>
            <p:cNvSpPr/>
            <p:nvPr/>
          </p:nvSpPr>
          <p:spPr>
            <a:xfrm>
              <a:off x="3588211" y="472858"/>
              <a:ext cx="3167043" cy="9273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xmlns="" id="{33227D7B-215A-CADF-8040-46E29814894D}"/>
                </a:ext>
              </a:extLst>
            </p:cNvPr>
            <p:cNvSpPr txBox="1"/>
            <p:nvPr/>
          </p:nvSpPr>
          <p:spPr>
            <a:xfrm>
              <a:off x="3615371" y="445698"/>
              <a:ext cx="3139883" cy="927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600" b="1" kern="1200" dirty="0" err="1">
                  <a:latin typeface="#9Slide07 IcielBaliho Script" pitchFamily="2" charset="0"/>
                </a:rPr>
                <a:t>Động</a:t>
              </a:r>
              <a:r>
                <a:rPr lang="en-US" sz="6600" b="1" kern="1200" dirty="0">
                  <a:latin typeface="#9Slide07 IcielBaliho Script" pitchFamily="2" charset="0"/>
                </a:rPr>
                <a:t> </a:t>
              </a:r>
              <a:r>
                <a:rPr lang="vi-VN" sz="6600" b="1" kern="1200" dirty="0">
                  <a:latin typeface="#9Slide07 IcielBaliho Script" pitchFamily="2" charset="0"/>
                </a:rPr>
                <a:t>vật: các loài chịu được lạnh hoặc di cư</a:t>
              </a:r>
              <a:endParaRPr lang="en-US" sz="6600" b="1" kern="1200" dirty="0">
                <a:latin typeface="#9Slide07 IcielBaliho Scrip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15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78C01A1-058A-5950-20E5-8DAF5924D23D}"/>
              </a:ext>
            </a:extLst>
          </p:cNvPr>
          <p:cNvGrpSpPr/>
          <p:nvPr/>
        </p:nvGrpSpPr>
        <p:grpSpPr>
          <a:xfrm>
            <a:off x="7931083" y="5093512"/>
            <a:ext cx="3277387" cy="927315"/>
            <a:chOff x="270" y="472858"/>
            <a:chExt cx="2886491" cy="92731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FFB4415F-0773-7705-4B17-7219A5FC06FA}"/>
                </a:ext>
              </a:extLst>
            </p:cNvPr>
            <p:cNvSpPr/>
            <p:nvPr/>
          </p:nvSpPr>
          <p:spPr>
            <a:xfrm>
              <a:off x="270" y="472858"/>
              <a:ext cx="2886491" cy="9273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xmlns="" id="{EB239BB3-327F-8321-D9DB-1BA1F9BBB839}"/>
                </a:ext>
              </a:extLst>
            </p:cNvPr>
            <p:cNvSpPr txBox="1"/>
            <p:nvPr/>
          </p:nvSpPr>
          <p:spPr>
            <a:xfrm>
              <a:off x="27430" y="500018"/>
              <a:ext cx="2832171" cy="872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4800" b="1" kern="1200" dirty="0"/>
                <a:t>Cáo tuyết</a:t>
              </a:r>
              <a:endParaRPr lang="en-US" sz="4800" b="1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42059C7-3409-AA4B-FD60-4CA7BEE428E9}"/>
              </a:ext>
            </a:extLst>
          </p:cNvPr>
          <p:cNvGrpSpPr/>
          <p:nvPr/>
        </p:nvGrpSpPr>
        <p:grpSpPr>
          <a:xfrm>
            <a:off x="377072" y="5093512"/>
            <a:ext cx="3619897" cy="998895"/>
            <a:chOff x="3495756" y="472858"/>
            <a:chExt cx="3259498" cy="99889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E2E02567-A4AD-C62C-3006-D66B30619210}"/>
                </a:ext>
              </a:extLst>
            </p:cNvPr>
            <p:cNvSpPr/>
            <p:nvPr/>
          </p:nvSpPr>
          <p:spPr>
            <a:xfrm>
              <a:off x="3588211" y="472858"/>
              <a:ext cx="3167043" cy="9273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xmlns="" id="{33227D7B-215A-CADF-8040-46E29814894D}"/>
                </a:ext>
              </a:extLst>
            </p:cNvPr>
            <p:cNvSpPr txBox="1"/>
            <p:nvPr/>
          </p:nvSpPr>
          <p:spPr>
            <a:xfrm>
              <a:off x="3495756" y="598758"/>
              <a:ext cx="3167043" cy="872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4000" b="1" kern="1200" dirty="0"/>
                <a:t>Gấu Bắc Cực</a:t>
              </a:r>
              <a:endParaRPr lang="en-US" sz="4000" b="1" kern="1200" dirty="0"/>
            </a:p>
          </p:txBody>
        </p:sp>
      </p:grpSp>
      <p:pic>
        <p:nvPicPr>
          <p:cNvPr id="10" name="Picture 6" descr="Biến đổi khí hậu: Gấu Bắc Cực có nguy cơ tuyệt chủng vào cuối thế kỷ 21">
            <a:extLst>
              <a:ext uri="{FF2B5EF4-FFF2-40B4-BE49-F238E27FC236}">
                <a16:creationId xmlns:a16="http://schemas.microsoft.com/office/drawing/2014/main" xmlns="" id="{A47E0146-6312-A4CA-888C-D6BC707AA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1" r="-2" b="28598"/>
          <a:stretch/>
        </p:blipFill>
        <p:spPr bwMode="auto">
          <a:xfrm>
            <a:off x="134504" y="563054"/>
            <a:ext cx="6948167" cy="4232635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pole fox">
            <a:extLst>
              <a:ext uri="{FF2B5EF4-FFF2-40B4-BE49-F238E27FC236}">
                <a16:creationId xmlns:a16="http://schemas.microsoft.com/office/drawing/2014/main" xmlns="" id="{0106D9A4-503C-28BE-9CF6-BB5EB41146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8" y="563053"/>
            <a:ext cx="5119368" cy="4232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8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78C01A1-058A-5950-20E5-8DAF5924D23D}"/>
              </a:ext>
            </a:extLst>
          </p:cNvPr>
          <p:cNvGrpSpPr/>
          <p:nvPr/>
        </p:nvGrpSpPr>
        <p:grpSpPr>
          <a:xfrm>
            <a:off x="7635711" y="5093512"/>
            <a:ext cx="3572759" cy="927315"/>
            <a:chOff x="-259873" y="472858"/>
            <a:chExt cx="3146634" cy="92731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FFB4415F-0773-7705-4B17-7219A5FC06FA}"/>
                </a:ext>
              </a:extLst>
            </p:cNvPr>
            <p:cNvSpPr/>
            <p:nvPr/>
          </p:nvSpPr>
          <p:spPr>
            <a:xfrm>
              <a:off x="270" y="472858"/>
              <a:ext cx="2886491" cy="9273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xmlns="" id="{EB239BB3-327F-8321-D9DB-1BA1F9BBB839}"/>
                </a:ext>
              </a:extLst>
            </p:cNvPr>
            <p:cNvSpPr txBox="1"/>
            <p:nvPr/>
          </p:nvSpPr>
          <p:spPr>
            <a:xfrm>
              <a:off x="-259873" y="500018"/>
              <a:ext cx="3119474" cy="872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4800" b="1" kern="1200" dirty="0"/>
                <a:t>Cú tuyết</a:t>
              </a:r>
              <a:endParaRPr lang="en-US" sz="4800" b="1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42059C7-3409-AA4B-FD60-4CA7BEE428E9}"/>
              </a:ext>
            </a:extLst>
          </p:cNvPr>
          <p:cNvGrpSpPr/>
          <p:nvPr/>
        </p:nvGrpSpPr>
        <p:grpSpPr>
          <a:xfrm>
            <a:off x="377072" y="5093512"/>
            <a:ext cx="4694549" cy="998895"/>
            <a:chOff x="3495756" y="472858"/>
            <a:chExt cx="3259498" cy="99889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E2E02567-A4AD-C62C-3006-D66B30619210}"/>
                </a:ext>
              </a:extLst>
            </p:cNvPr>
            <p:cNvSpPr/>
            <p:nvPr/>
          </p:nvSpPr>
          <p:spPr>
            <a:xfrm>
              <a:off x="3588211" y="472858"/>
              <a:ext cx="3167043" cy="9273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xmlns="" id="{33227D7B-215A-CADF-8040-46E29814894D}"/>
                </a:ext>
              </a:extLst>
            </p:cNvPr>
            <p:cNvSpPr txBox="1"/>
            <p:nvPr/>
          </p:nvSpPr>
          <p:spPr>
            <a:xfrm>
              <a:off x="3495756" y="598758"/>
              <a:ext cx="3167043" cy="872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4000" b="1" kern="1200"/>
                <a:t>Chim cánh cụt</a:t>
              </a:r>
              <a:endParaRPr lang="en-US" sz="4000" b="1" kern="1200" dirty="0"/>
            </a:p>
          </p:txBody>
        </p:sp>
      </p:grpSp>
      <p:pic>
        <p:nvPicPr>
          <p:cNvPr id="2" name="Picture 1" descr="Image result for chim cÃ¡nh cá»¥t hoÃ ng Äáº¿">
            <a:extLst>
              <a:ext uri="{FF2B5EF4-FFF2-40B4-BE49-F238E27FC236}">
                <a16:creationId xmlns:a16="http://schemas.microsoft.com/office/drawing/2014/main" xmlns="" id="{08345D0E-9CBD-9E5B-620E-D835095E3B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1" y="490194"/>
            <a:ext cx="6014301" cy="415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Image result for cÃº tuyáº¿t">
            <a:extLst>
              <a:ext uri="{FF2B5EF4-FFF2-40B4-BE49-F238E27FC236}">
                <a16:creationId xmlns:a16="http://schemas.microsoft.com/office/drawing/2014/main" xmlns="" id="{320CA984-C9D9-3357-E3D7-3F015F9B7FB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/>
          <a:stretch/>
        </p:blipFill>
        <p:spPr bwMode="auto">
          <a:xfrm>
            <a:off x="6985262" y="627043"/>
            <a:ext cx="4829667" cy="415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85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78C01A1-058A-5950-20E5-8DAF5924D23D}"/>
              </a:ext>
            </a:extLst>
          </p:cNvPr>
          <p:cNvGrpSpPr/>
          <p:nvPr/>
        </p:nvGrpSpPr>
        <p:grpSpPr>
          <a:xfrm>
            <a:off x="7576590" y="5329183"/>
            <a:ext cx="3572759" cy="927315"/>
            <a:chOff x="-259873" y="472858"/>
            <a:chExt cx="3146634" cy="92731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FFB4415F-0773-7705-4B17-7219A5FC06FA}"/>
                </a:ext>
              </a:extLst>
            </p:cNvPr>
            <p:cNvSpPr/>
            <p:nvPr/>
          </p:nvSpPr>
          <p:spPr>
            <a:xfrm>
              <a:off x="270" y="472858"/>
              <a:ext cx="2886491" cy="9273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xmlns="" id="{EB239BB3-327F-8321-D9DB-1BA1F9BBB839}"/>
                </a:ext>
              </a:extLst>
            </p:cNvPr>
            <p:cNvSpPr txBox="1"/>
            <p:nvPr/>
          </p:nvSpPr>
          <p:spPr>
            <a:xfrm>
              <a:off x="-259873" y="500018"/>
              <a:ext cx="3119474" cy="872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4400" b="1" kern="1200"/>
                <a:t>Tuần lộc</a:t>
              </a:r>
              <a:endParaRPr lang="en-US" sz="4400" b="1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42059C7-3409-AA4B-FD60-4CA7BEE428E9}"/>
              </a:ext>
            </a:extLst>
          </p:cNvPr>
          <p:cNvGrpSpPr/>
          <p:nvPr/>
        </p:nvGrpSpPr>
        <p:grpSpPr>
          <a:xfrm>
            <a:off x="1042651" y="5329183"/>
            <a:ext cx="4694549" cy="998895"/>
            <a:chOff x="3495756" y="472858"/>
            <a:chExt cx="3259498" cy="99889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E2E02567-A4AD-C62C-3006-D66B30619210}"/>
                </a:ext>
              </a:extLst>
            </p:cNvPr>
            <p:cNvSpPr/>
            <p:nvPr/>
          </p:nvSpPr>
          <p:spPr>
            <a:xfrm>
              <a:off x="3588211" y="472858"/>
              <a:ext cx="3167043" cy="9273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xmlns="" id="{33227D7B-215A-CADF-8040-46E29814894D}"/>
                </a:ext>
              </a:extLst>
            </p:cNvPr>
            <p:cNvSpPr txBox="1"/>
            <p:nvPr/>
          </p:nvSpPr>
          <p:spPr>
            <a:xfrm>
              <a:off x="3495756" y="598758"/>
              <a:ext cx="3167043" cy="872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4000" b="1" kern="1200" dirty="0"/>
                <a:t>Cá voi xanh</a:t>
              </a:r>
              <a:endParaRPr lang="en-US" sz="4000" b="1" kern="1200" dirty="0"/>
            </a:p>
          </p:txBody>
        </p:sp>
      </p:grpSp>
      <p:pic>
        <p:nvPicPr>
          <p:cNvPr id="12" name="Picture 11" descr="A group of reindeer running in the snow&#10;&#10;Description automatically generated with medium confidence">
            <a:extLst>
              <a:ext uri="{FF2B5EF4-FFF2-40B4-BE49-F238E27FC236}">
                <a16:creationId xmlns:a16="http://schemas.microsoft.com/office/drawing/2014/main" xmlns="" id="{03B256C6-FDDE-C10C-B80C-0C144FADD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48" y="627042"/>
            <a:ext cx="5476974" cy="4312601"/>
          </a:xfrm>
          <a:prstGeom prst="rect">
            <a:avLst/>
          </a:prstGeom>
        </p:spPr>
      </p:pic>
      <p:pic>
        <p:nvPicPr>
          <p:cNvPr id="13" name="Hình ảnh 27">
            <a:extLst>
              <a:ext uri="{FF2B5EF4-FFF2-40B4-BE49-F238E27FC236}">
                <a16:creationId xmlns:a16="http://schemas.microsoft.com/office/drawing/2014/main" xmlns="" id="{94ED15C0-99C5-0911-2D73-149B733E1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4" y="601503"/>
            <a:ext cx="5957740" cy="433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9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70</Words>
  <Application>Microsoft Office PowerPoint</Application>
  <PresentationFormat>Custom</PresentationFormat>
  <Paragraphs>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ĐẶC ĐIỂM ĐỚI LẠNH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Chi Tuan</dc:creator>
  <cp:lastModifiedBy>ASUS</cp:lastModifiedBy>
  <cp:revision>31</cp:revision>
  <dcterms:created xsi:type="dcterms:W3CDTF">2021-08-31T06:38:34Z</dcterms:created>
  <dcterms:modified xsi:type="dcterms:W3CDTF">2022-11-05T09:10:44Z</dcterms:modified>
</cp:coreProperties>
</file>