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2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1" r:id="rId20"/>
    <p:sldId id="27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355d5bca558214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8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3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A0B9-FA41-47AB-9884-09F8994F3081}" type="datetimeFigureOut">
              <a:rPr lang="en-US" smtClean="0"/>
              <a:t>18/6/2023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9382E-7830-460F-9EB3-FCC1077D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5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148050" y="2660270"/>
            <a:ext cx="1379384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 TIẾT HỌC NGÀY HÔM NAY!</a:t>
            </a:r>
            <a:endParaRPr lang="en-US" sz="7200" b="1" dirty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02374" y="6679877"/>
            <a:ext cx="5283251" cy="3189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13044">
            <a:off x="793109" y="6292883"/>
            <a:ext cx="3626896" cy="2875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66238" y="-809340"/>
            <a:ext cx="2493303" cy="28391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46248" y="-1554296"/>
            <a:ext cx="3057724" cy="31085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45633" y="6749961"/>
            <a:ext cx="3169477" cy="2812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19002"/>
            <a:ext cx="108966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47900"/>
            <a:ext cx="1196237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77" y="1857202"/>
            <a:ext cx="568830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40" y="4610100"/>
            <a:ext cx="1187601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19002"/>
            <a:ext cx="108966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0" y="980902"/>
            <a:ext cx="568830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95500"/>
            <a:ext cx="1187601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222866"/>
            <a:ext cx="17599920" cy="45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73270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1147156"/>
            <a:ext cx="9970783" cy="94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76500"/>
            <a:ext cx="13964628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7" y="7067204"/>
            <a:ext cx="12225237" cy="23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73270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1147156"/>
            <a:ext cx="9970783" cy="94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00300"/>
            <a:ext cx="12225237" cy="234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219700"/>
            <a:ext cx="1206621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2026" y="5048596"/>
            <a:ext cx="53457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12225237" cy="2343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0834"/>
            <a:ext cx="17526000" cy="71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866900"/>
            <a:ext cx="11979479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2628900"/>
            <a:ext cx="6096000" cy="45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5" y="1790700"/>
            <a:ext cx="13095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29300"/>
            <a:ext cx="1665361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" y="1943100"/>
            <a:ext cx="16995371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090336"/>
            <a:ext cx="16916401" cy="22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"/>
            <a:ext cx="692191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76500"/>
            <a:ext cx="17575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0" y="190500"/>
            <a:ext cx="5519461" cy="9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66900"/>
            <a:ext cx="1661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rgbClr val="FF0000"/>
                </a:solidFill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thức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về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thang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thang </a:t>
            </a:r>
            <a:r>
              <a:rPr lang="en-US" sz="4400" dirty="0" err="1" smtClean="0">
                <a:solidFill>
                  <a:srgbClr val="FF0000"/>
                </a:solidFill>
              </a:rPr>
              <a:t>cân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rgbClr val="FF0000"/>
                </a:solidFill>
              </a:rPr>
              <a:t>Làm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3.4 </a:t>
            </a:r>
            <a:r>
              <a:rPr lang="en-US" sz="4400" dirty="0" err="1" smtClean="0">
                <a:solidFill>
                  <a:srgbClr val="FF0000"/>
                </a:solidFill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3.8 </a:t>
            </a:r>
            <a:r>
              <a:rPr lang="en-US" sz="4400" dirty="0" err="1" smtClean="0">
                <a:solidFill>
                  <a:srgbClr val="FF0000"/>
                </a:solidFill>
              </a:rPr>
              <a:t>trang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55 </a:t>
            </a:r>
            <a:r>
              <a:rPr lang="en-US" sz="4400" dirty="0" err="1" smtClean="0">
                <a:solidFill>
                  <a:srgbClr val="FF0000"/>
                </a:solidFill>
              </a:rPr>
              <a:t>SGK</a:t>
            </a:r>
            <a:r>
              <a:rPr lang="en-US" sz="4400" dirty="0" smtClean="0">
                <a:solidFill>
                  <a:srgbClr val="FF0000"/>
                </a:solidFill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</a:rPr>
              <a:t>Làm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VD,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</a:rPr>
              <a:t>Xem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trước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chung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"/>
            <a:ext cx="1005840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43100"/>
            <a:ext cx="17575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04800" y="266700"/>
            <a:ext cx="3180019" cy="30181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94809" y="2552700"/>
            <a:ext cx="1432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6200" y="6743700"/>
            <a:ext cx="2525080" cy="2942358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843749"/>
            <a:ext cx="2289600" cy="2607205"/>
          </a:xfrm>
          <a:prstGeom prst="rect">
            <a:avLst/>
          </a:prstGeom>
        </p:spPr>
      </p:pic>
      <p:pic>
        <p:nvPicPr>
          <p:cNvPr id="28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168934" flipH="1">
            <a:off x="2786827" y="6340493"/>
            <a:ext cx="2743200" cy="27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68" y="1661675"/>
            <a:ext cx="4782320" cy="2353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45633"/>
            <a:ext cx="6340700" cy="238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41663">
            <a:off x="8737674" y="1671302"/>
            <a:ext cx="4837355" cy="23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3069"/>
            <a:ext cx="1142492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93" y="2004060"/>
            <a:ext cx="11624632" cy="5044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1498369"/>
            <a:ext cx="5957908" cy="39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3069"/>
            <a:ext cx="1142492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93668"/>
            <a:ext cx="11562948" cy="429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2930408"/>
            <a:ext cx="6381858" cy="3356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6307974"/>
            <a:ext cx="7010400" cy="51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1409700"/>
            <a:ext cx="13728357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3390900"/>
            <a:ext cx="656848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14500"/>
            <a:ext cx="171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1006533"/>
            <a:ext cx="10245817" cy="93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16" y="2400300"/>
            <a:ext cx="174051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1006533"/>
            <a:ext cx="10245817" cy="93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" y="2095500"/>
            <a:ext cx="10922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600" y="2552700"/>
            <a:ext cx="5962316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53" y="4229100"/>
            <a:ext cx="11137392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71" y="6339840"/>
            <a:ext cx="14988829" cy="37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61</Words>
  <Application>Microsoft Office PowerPoint</Application>
  <PresentationFormat>Custom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57</cp:revision>
  <dcterms:created xsi:type="dcterms:W3CDTF">2006-08-16T00:00:00Z</dcterms:created>
  <dcterms:modified xsi:type="dcterms:W3CDTF">2023-06-18T05:10:32Z</dcterms:modified>
  <dc:identifier>DAEsho6oQSk</dc:identifier>
</cp:coreProperties>
</file>