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2" r:id="rId1"/>
    <p:sldMasterId id="2147483943" r:id="rId2"/>
  </p:sldMasterIdLst>
  <p:notesMasterIdLst>
    <p:notesMasterId r:id="rId32"/>
  </p:notesMasterIdLst>
  <p:sldIdLst>
    <p:sldId id="353" r:id="rId3"/>
    <p:sldId id="346" r:id="rId4"/>
    <p:sldId id="339" r:id="rId5"/>
    <p:sldId id="322" r:id="rId6"/>
    <p:sldId id="348" r:id="rId7"/>
    <p:sldId id="287" r:id="rId8"/>
    <p:sldId id="343" r:id="rId9"/>
    <p:sldId id="259" r:id="rId10"/>
    <p:sldId id="290" r:id="rId11"/>
    <p:sldId id="291" r:id="rId12"/>
    <p:sldId id="292" r:id="rId13"/>
    <p:sldId id="263" r:id="rId14"/>
    <p:sldId id="293" r:id="rId15"/>
    <p:sldId id="265" r:id="rId16"/>
    <p:sldId id="352" r:id="rId17"/>
    <p:sldId id="267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270" r:id="rId26"/>
    <p:sldId id="330" r:id="rId27"/>
    <p:sldId id="304" r:id="rId28"/>
    <p:sldId id="305" r:id="rId29"/>
    <p:sldId id="307" r:id="rId30"/>
    <p:sldId id="283" r:id="rId31"/>
  </p:sldIdLst>
  <p:sldSz cx="12161838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CC"/>
    <a:srgbClr val="006600"/>
    <a:srgbClr val="FF3300"/>
    <a:srgbClr val="003300"/>
    <a:srgbClr val="00FF00"/>
    <a:srgbClr val="FFFFCC"/>
    <a:srgbClr val="990000"/>
    <a:srgbClr val="FF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318" y="7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D0B3B-5579-4D60-89AA-1DBD1A43D7D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F2391E-FA95-4270-917A-5B21503067DC}">
      <dgm:prSet phldrT="[Text]" custT="1"/>
      <dgm:spPr/>
      <dgm:t>
        <a:bodyPr lIns="716719"/>
        <a:lstStyle/>
        <a:p>
          <a:r>
            <a: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 LÍ DÂN CƯ</a:t>
          </a:r>
          <a:endParaRPr lang="en-US" sz="4400" b="1" dirty="0">
            <a:latin typeface="Times New Roman" pitchFamily="18" charset="0"/>
            <a:cs typeface="Times New Roman" pitchFamily="18" charset="0"/>
          </a:endParaRPr>
        </a:p>
      </dgm:t>
    </dgm:pt>
    <dgm:pt modelId="{2D0E2247-097D-47EF-BDB9-4D81894F74AC}" type="parTrans" cxnId="{45776A2B-527A-4B32-A509-C9C1B0531CF5}">
      <dgm:prSet/>
      <dgm:spPr/>
      <dgm:t>
        <a:bodyPr/>
        <a:lstStyle/>
        <a:p>
          <a:endParaRPr lang="en-US" sz="4400" b="1">
            <a:latin typeface="Times New Roman" pitchFamily="18" charset="0"/>
            <a:cs typeface="Times New Roman" pitchFamily="18" charset="0"/>
          </a:endParaRPr>
        </a:p>
      </dgm:t>
    </dgm:pt>
    <dgm:pt modelId="{B08EF470-4699-4C3B-8508-D2A4C8754ECA}" type="sibTrans" cxnId="{45776A2B-527A-4B32-A509-C9C1B0531CF5}">
      <dgm:prSet/>
      <dgm:spPr/>
      <dgm:t>
        <a:bodyPr/>
        <a:lstStyle/>
        <a:p>
          <a:endParaRPr lang="en-US" sz="4400" b="1">
            <a:latin typeface="Times New Roman" pitchFamily="18" charset="0"/>
            <a:cs typeface="Times New Roman" pitchFamily="18" charset="0"/>
          </a:endParaRPr>
        </a:p>
      </dgm:t>
    </dgm:pt>
    <dgm:pt modelId="{F24B2B2B-33FA-42E7-A78E-1A04711A6113}">
      <dgm:prSet phldrT="[Text]" custT="1"/>
      <dgm:spPr/>
      <dgm:t>
        <a:bodyPr/>
        <a:lstStyle/>
        <a:p>
          <a:r>
            <a:rPr lang="en-US" sz="4400" b="1" dirty="0">
              <a:latin typeface="Times New Roman" pitchFamily="18" charset="0"/>
              <a:cs typeface="Times New Roman" pitchFamily="18" charset="0"/>
            </a:rPr>
            <a:t>ĐỊA LÍ KINH TẾ</a:t>
          </a:r>
        </a:p>
      </dgm:t>
    </dgm:pt>
    <dgm:pt modelId="{0C017A42-7451-443F-B28C-3E91A04E85D2}" type="parTrans" cxnId="{1FB38E01-5C61-4A2E-9332-B0C91B8861B7}">
      <dgm:prSet/>
      <dgm:spPr/>
      <dgm:t>
        <a:bodyPr/>
        <a:lstStyle/>
        <a:p>
          <a:endParaRPr lang="en-US" sz="4400" b="1">
            <a:latin typeface="Times New Roman" pitchFamily="18" charset="0"/>
            <a:cs typeface="Times New Roman" pitchFamily="18" charset="0"/>
          </a:endParaRPr>
        </a:p>
      </dgm:t>
    </dgm:pt>
    <dgm:pt modelId="{BB0C9579-73E5-425D-8DE0-82E7CD745FA3}" type="sibTrans" cxnId="{1FB38E01-5C61-4A2E-9332-B0C91B8861B7}">
      <dgm:prSet/>
      <dgm:spPr/>
      <dgm:t>
        <a:bodyPr/>
        <a:lstStyle/>
        <a:p>
          <a:endParaRPr lang="en-US" sz="4400" b="1">
            <a:latin typeface="Times New Roman" pitchFamily="18" charset="0"/>
            <a:cs typeface="Times New Roman" pitchFamily="18" charset="0"/>
          </a:endParaRPr>
        </a:p>
      </dgm:t>
    </dgm:pt>
    <dgm:pt modelId="{9E09B0D4-BC0F-4E05-A0F7-AF48BEFA7A4D}">
      <dgm:prSet phldrT="[Text]" custT="1"/>
      <dgm:spPr/>
      <dgm:t>
        <a:bodyPr/>
        <a:lstStyle/>
        <a:p>
          <a:r>
            <a:rPr lang="en-US" sz="4400" b="1" dirty="0">
              <a:latin typeface="Times New Roman" pitchFamily="18" charset="0"/>
              <a:cs typeface="Times New Roman" pitchFamily="18" charset="0"/>
            </a:rPr>
            <a:t>SỰ PHÂN HÓA LÃNH THỔ</a:t>
          </a:r>
        </a:p>
      </dgm:t>
    </dgm:pt>
    <dgm:pt modelId="{A412C467-D109-4961-A4F4-7CE3B810635D}" type="parTrans" cxnId="{2EDB1AE8-8E96-45F7-B687-A588136E161F}">
      <dgm:prSet/>
      <dgm:spPr/>
      <dgm:t>
        <a:bodyPr/>
        <a:lstStyle/>
        <a:p>
          <a:endParaRPr lang="en-US" sz="4400" b="1">
            <a:latin typeface="Times New Roman" pitchFamily="18" charset="0"/>
            <a:cs typeface="Times New Roman" pitchFamily="18" charset="0"/>
          </a:endParaRPr>
        </a:p>
      </dgm:t>
    </dgm:pt>
    <dgm:pt modelId="{D2431686-212B-430B-A8C8-EB7D6B409768}" type="sibTrans" cxnId="{2EDB1AE8-8E96-45F7-B687-A588136E161F}">
      <dgm:prSet/>
      <dgm:spPr/>
      <dgm:t>
        <a:bodyPr/>
        <a:lstStyle/>
        <a:p>
          <a:endParaRPr lang="en-US" sz="4400" b="1">
            <a:latin typeface="Times New Roman" pitchFamily="18" charset="0"/>
            <a:cs typeface="Times New Roman" pitchFamily="18" charset="0"/>
          </a:endParaRPr>
        </a:p>
      </dgm:t>
    </dgm:pt>
    <dgm:pt modelId="{3C9C22BC-20CD-4CAB-AF19-0EFE460F6ACF}" type="pres">
      <dgm:prSet presAssocID="{36AD0B3B-5579-4D60-89AA-1DBD1A43D7D6}" presName="Name0" presStyleCnt="0">
        <dgm:presLayoutVars>
          <dgm:chMax val="7"/>
          <dgm:chPref val="7"/>
          <dgm:dir/>
        </dgm:presLayoutVars>
      </dgm:prSet>
      <dgm:spPr/>
    </dgm:pt>
    <dgm:pt modelId="{E81389EA-38C2-4FF6-8AF3-2DF12A01F85B}" type="pres">
      <dgm:prSet presAssocID="{36AD0B3B-5579-4D60-89AA-1DBD1A43D7D6}" presName="Name1" presStyleCnt="0"/>
      <dgm:spPr/>
    </dgm:pt>
    <dgm:pt modelId="{47CE8E36-A7D2-4A0B-936A-839A318FCBC0}" type="pres">
      <dgm:prSet presAssocID="{36AD0B3B-5579-4D60-89AA-1DBD1A43D7D6}" presName="cycle" presStyleCnt="0"/>
      <dgm:spPr/>
    </dgm:pt>
    <dgm:pt modelId="{62C6425D-EEF8-4822-89B6-7DA6DD6CADA9}" type="pres">
      <dgm:prSet presAssocID="{36AD0B3B-5579-4D60-89AA-1DBD1A43D7D6}" presName="srcNode" presStyleLbl="node1" presStyleIdx="0" presStyleCnt="3"/>
      <dgm:spPr/>
    </dgm:pt>
    <dgm:pt modelId="{27D8FEC1-EA9B-4E87-8008-2A2AEE8A3531}" type="pres">
      <dgm:prSet presAssocID="{36AD0B3B-5579-4D60-89AA-1DBD1A43D7D6}" presName="conn" presStyleLbl="parChTrans1D2" presStyleIdx="0" presStyleCnt="1"/>
      <dgm:spPr/>
    </dgm:pt>
    <dgm:pt modelId="{5CF9A743-ACEA-4E04-8B2A-DB12F1959BDF}" type="pres">
      <dgm:prSet presAssocID="{36AD0B3B-5579-4D60-89AA-1DBD1A43D7D6}" presName="extraNode" presStyleLbl="node1" presStyleIdx="0" presStyleCnt="3"/>
      <dgm:spPr/>
    </dgm:pt>
    <dgm:pt modelId="{3D43C191-C239-41A7-856D-85A34CCB27AA}" type="pres">
      <dgm:prSet presAssocID="{36AD0B3B-5579-4D60-89AA-1DBD1A43D7D6}" presName="dstNode" presStyleLbl="node1" presStyleIdx="0" presStyleCnt="3"/>
      <dgm:spPr/>
    </dgm:pt>
    <dgm:pt modelId="{BC673301-533A-48FF-8F3D-C556CDF2C55A}" type="pres">
      <dgm:prSet presAssocID="{B8F2391E-FA95-4270-917A-5B21503067DC}" presName="text_1" presStyleLbl="node1" presStyleIdx="0" presStyleCnt="3" custScaleX="101316" custLinFactNeighborX="7065" custLinFactNeighborY="8927">
        <dgm:presLayoutVars>
          <dgm:bulletEnabled val="1"/>
        </dgm:presLayoutVars>
      </dgm:prSet>
      <dgm:spPr/>
    </dgm:pt>
    <dgm:pt modelId="{5E689575-414B-456D-A3B7-43831BA9AB34}" type="pres">
      <dgm:prSet presAssocID="{B8F2391E-FA95-4270-917A-5B21503067DC}" presName="accent_1" presStyleCnt="0"/>
      <dgm:spPr/>
    </dgm:pt>
    <dgm:pt modelId="{C9B7F4A0-F8A2-41D5-83C4-AA6F9C117F85}" type="pres">
      <dgm:prSet presAssocID="{B8F2391E-FA95-4270-917A-5B21503067DC}" presName="accentRepeatNode" presStyleLbl="solidFgAcc1" presStyleIdx="0" presStyleCnt="3" custLinFactNeighborX="-42117" custLinFactNeighborY="3672"/>
      <dgm:spPr/>
    </dgm:pt>
    <dgm:pt modelId="{878CF59F-27BF-4BE4-9165-5FACDF7588B0}" type="pres">
      <dgm:prSet presAssocID="{F24B2B2B-33FA-42E7-A78E-1A04711A6113}" presName="text_2" presStyleLbl="node1" presStyleIdx="1" presStyleCnt="3" custScaleX="101017" custLinFactNeighborX="324" custLinFactNeighborY="2034">
        <dgm:presLayoutVars>
          <dgm:bulletEnabled val="1"/>
        </dgm:presLayoutVars>
      </dgm:prSet>
      <dgm:spPr/>
    </dgm:pt>
    <dgm:pt modelId="{B0DC1206-D80A-4737-BA82-490DB88B1053}" type="pres">
      <dgm:prSet presAssocID="{F24B2B2B-33FA-42E7-A78E-1A04711A6113}" presName="accent_2" presStyleCnt="0"/>
      <dgm:spPr/>
    </dgm:pt>
    <dgm:pt modelId="{A84045AF-8EE3-47FA-9F79-6BD484243C5B}" type="pres">
      <dgm:prSet presAssocID="{F24B2B2B-33FA-42E7-A78E-1A04711A6113}" presName="accentRepeatNode" presStyleLbl="solidFgAcc1" presStyleIdx="1" presStyleCnt="3" custLinFactNeighborX="-32142" custLinFactNeighborY="-1842"/>
      <dgm:spPr/>
    </dgm:pt>
    <dgm:pt modelId="{9F5619B8-F4E5-4405-892A-4D1A9CC4A21D}" type="pres">
      <dgm:prSet presAssocID="{9E09B0D4-BC0F-4E05-A0F7-AF48BEFA7A4D}" presName="text_3" presStyleLbl="node1" presStyleIdx="2" presStyleCnt="3" custScaleX="101268" custLinFactNeighborX="11834" custLinFactNeighborY="3560">
        <dgm:presLayoutVars>
          <dgm:bulletEnabled val="1"/>
        </dgm:presLayoutVars>
      </dgm:prSet>
      <dgm:spPr/>
    </dgm:pt>
    <dgm:pt modelId="{D92A51A2-AFE4-46A7-AEDC-A0B90A025096}" type="pres">
      <dgm:prSet presAssocID="{9E09B0D4-BC0F-4E05-A0F7-AF48BEFA7A4D}" presName="accent_3" presStyleCnt="0"/>
      <dgm:spPr/>
    </dgm:pt>
    <dgm:pt modelId="{EE17B8E4-6AEF-485F-B19D-741A0133C83D}" type="pres">
      <dgm:prSet presAssocID="{9E09B0D4-BC0F-4E05-A0F7-AF48BEFA7A4D}" presName="accentRepeatNode" presStyleLbl="solidFgAcc1" presStyleIdx="2" presStyleCnt="3" custLinFactNeighborX="-15179" custLinFactNeighborY="-621"/>
      <dgm:spPr/>
    </dgm:pt>
  </dgm:ptLst>
  <dgm:cxnLst>
    <dgm:cxn modelId="{1FB38E01-5C61-4A2E-9332-B0C91B8861B7}" srcId="{36AD0B3B-5579-4D60-89AA-1DBD1A43D7D6}" destId="{F24B2B2B-33FA-42E7-A78E-1A04711A6113}" srcOrd="1" destOrd="0" parTransId="{0C017A42-7451-443F-B28C-3E91A04E85D2}" sibTransId="{BB0C9579-73E5-425D-8DE0-82E7CD745FA3}"/>
    <dgm:cxn modelId="{618BA519-9AE1-4C55-8438-46C297F3C662}" type="presOf" srcId="{9E09B0D4-BC0F-4E05-A0F7-AF48BEFA7A4D}" destId="{9F5619B8-F4E5-4405-892A-4D1A9CC4A21D}" srcOrd="0" destOrd="0" presId="urn:microsoft.com/office/officeart/2008/layout/VerticalCurvedList"/>
    <dgm:cxn modelId="{72F66029-2B0F-4721-A384-2050D99D9F77}" type="presOf" srcId="{B08EF470-4699-4C3B-8508-D2A4C8754ECA}" destId="{27D8FEC1-EA9B-4E87-8008-2A2AEE8A3531}" srcOrd="0" destOrd="0" presId="urn:microsoft.com/office/officeart/2008/layout/VerticalCurvedList"/>
    <dgm:cxn modelId="{45776A2B-527A-4B32-A509-C9C1B0531CF5}" srcId="{36AD0B3B-5579-4D60-89AA-1DBD1A43D7D6}" destId="{B8F2391E-FA95-4270-917A-5B21503067DC}" srcOrd="0" destOrd="0" parTransId="{2D0E2247-097D-47EF-BDB9-4D81894F74AC}" sibTransId="{B08EF470-4699-4C3B-8508-D2A4C8754ECA}"/>
    <dgm:cxn modelId="{95944F67-6B0A-4C87-A07D-D72FD2919B7B}" type="presOf" srcId="{B8F2391E-FA95-4270-917A-5B21503067DC}" destId="{BC673301-533A-48FF-8F3D-C556CDF2C55A}" srcOrd="0" destOrd="0" presId="urn:microsoft.com/office/officeart/2008/layout/VerticalCurvedList"/>
    <dgm:cxn modelId="{EDE658AD-FC21-446B-957C-78FD6DBB1E30}" type="presOf" srcId="{F24B2B2B-33FA-42E7-A78E-1A04711A6113}" destId="{878CF59F-27BF-4BE4-9165-5FACDF7588B0}" srcOrd="0" destOrd="0" presId="urn:microsoft.com/office/officeart/2008/layout/VerticalCurvedList"/>
    <dgm:cxn modelId="{9F9254B8-55EA-4456-B3A8-27B443101CD1}" type="presOf" srcId="{36AD0B3B-5579-4D60-89AA-1DBD1A43D7D6}" destId="{3C9C22BC-20CD-4CAB-AF19-0EFE460F6ACF}" srcOrd="0" destOrd="0" presId="urn:microsoft.com/office/officeart/2008/layout/VerticalCurvedList"/>
    <dgm:cxn modelId="{2EDB1AE8-8E96-45F7-B687-A588136E161F}" srcId="{36AD0B3B-5579-4D60-89AA-1DBD1A43D7D6}" destId="{9E09B0D4-BC0F-4E05-A0F7-AF48BEFA7A4D}" srcOrd="2" destOrd="0" parTransId="{A412C467-D109-4961-A4F4-7CE3B810635D}" sibTransId="{D2431686-212B-430B-A8C8-EB7D6B409768}"/>
    <dgm:cxn modelId="{B359B15E-79C4-4509-8413-7AF4CDBDB1BF}" type="presParOf" srcId="{3C9C22BC-20CD-4CAB-AF19-0EFE460F6ACF}" destId="{E81389EA-38C2-4FF6-8AF3-2DF12A01F85B}" srcOrd="0" destOrd="0" presId="urn:microsoft.com/office/officeart/2008/layout/VerticalCurvedList"/>
    <dgm:cxn modelId="{E1FA10A4-18ED-4A12-B717-C5585548F3A8}" type="presParOf" srcId="{E81389EA-38C2-4FF6-8AF3-2DF12A01F85B}" destId="{47CE8E36-A7D2-4A0B-936A-839A318FCBC0}" srcOrd="0" destOrd="0" presId="urn:microsoft.com/office/officeart/2008/layout/VerticalCurvedList"/>
    <dgm:cxn modelId="{A22041AF-E579-4E0A-8B91-DE1516789847}" type="presParOf" srcId="{47CE8E36-A7D2-4A0B-936A-839A318FCBC0}" destId="{62C6425D-EEF8-4822-89B6-7DA6DD6CADA9}" srcOrd="0" destOrd="0" presId="urn:microsoft.com/office/officeart/2008/layout/VerticalCurvedList"/>
    <dgm:cxn modelId="{ADC06ECF-D222-4679-8E81-FF32D18C80A3}" type="presParOf" srcId="{47CE8E36-A7D2-4A0B-936A-839A318FCBC0}" destId="{27D8FEC1-EA9B-4E87-8008-2A2AEE8A3531}" srcOrd="1" destOrd="0" presId="urn:microsoft.com/office/officeart/2008/layout/VerticalCurvedList"/>
    <dgm:cxn modelId="{EAD1E067-2260-4068-AB86-9B5878965B2E}" type="presParOf" srcId="{47CE8E36-A7D2-4A0B-936A-839A318FCBC0}" destId="{5CF9A743-ACEA-4E04-8B2A-DB12F1959BDF}" srcOrd="2" destOrd="0" presId="urn:microsoft.com/office/officeart/2008/layout/VerticalCurvedList"/>
    <dgm:cxn modelId="{C572D8CD-A405-4C73-BE76-88A877E8E1A2}" type="presParOf" srcId="{47CE8E36-A7D2-4A0B-936A-839A318FCBC0}" destId="{3D43C191-C239-41A7-856D-85A34CCB27AA}" srcOrd="3" destOrd="0" presId="urn:microsoft.com/office/officeart/2008/layout/VerticalCurvedList"/>
    <dgm:cxn modelId="{F4FA1C48-76F1-4AEA-9C34-FE150D1DD557}" type="presParOf" srcId="{E81389EA-38C2-4FF6-8AF3-2DF12A01F85B}" destId="{BC673301-533A-48FF-8F3D-C556CDF2C55A}" srcOrd="1" destOrd="0" presId="urn:microsoft.com/office/officeart/2008/layout/VerticalCurvedList"/>
    <dgm:cxn modelId="{41FD58B6-CAAD-43D5-A7D9-F82BF5B39D7A}" type="presParOf" srcId="{E81389EA-38C2-4FF6-8AF3-2DF12A01F85B}" destId="{5E689575-414B-456D-A3B7-43831BA9AB34}" srcOrd="2" destOrd="0" presId="urn:microsoft.com/office/officeart/2008/layout/VerticalCurvedList"/>
    <dgm:cxn modelId="{0BBC9F0C-6051-4D89-99DC-C82E2AC98C88}" type="presParOf" srcId="{5E689575-414B-456D-A3B7-43831BA9AB34}" destId="{C9B7F4A0-F8A2-41D5-83C4-AA6F9C117F85}" srcOrd="0" destOrd="0" presId="urn:microsoft.com/office/officeart/2008/layout/VerticalCurvedList"/>
    <dgm:cxn modelId="{E0DCF946-A7BE-4B32-A694-92229E2BDB4E}" type="presParOf" srcId="{E81389EA-38C2-4FF6-8AF3-2DF12A01F85B}" destId="{878CF59F-27BF-4BE4-9165-5FACDF7588B0}" srcOrd="3" destOrd="0" presId="urn:microsoft.com/office/officeart/2008/layout/VerticalCurvedList"/>
    <dgm:cxn modelId="{02E3E5B9-575C-4E9E-A038-4A0B32B4CF9F}" type="presParOf" srcId="{E81389EA-38C2-4FF6-8AF3-2DF12A01F85B}" destId="{B0DC1206-D80A-4737-BA82-490DB88B1053}" srcOrd="4" destOrd="0" presId="urn:microsoft.com/office/officeart/2008/layout/VerticalCurvedList"/>
    <dgm:cxn modelId="{2A91CC0A-4A0F-45D9-A663-ECEEA673C2F8}" type="presParOf" srcId="{B0DC1206-D80A-4737-BA82-490DB88B1053}" destId="{A84045AF-8EE3-47FA-9F79-6BD484243C5B}" srcOrd="0" destOrd="0" presId="urn:microsoft.com/office/officeart/2008/layout/VerticalCurvedList"/>
    <dgm:cxn modelId="{83AB153F-7E81-4DFC-ACC0-721DBD4F2737}" type="presParOf" srcId="{E81389EA-38C2-4FF6-8AF3-2DF12A01F85B}" destId="{9F5619B8-F4E5-4405-892A-4D1A9CC4A21D}" srcOrd="5" destOrd="0" presId="urn:microsoft.com/office/officeart/2008/layout/VerticalCurvedList"/>
    <dgm:cxn modelId="{7F992C95-E302-4825-AB44-74E0D1EA8DCF}" type="presParOf" srcId="{E81389EA-38C2-4FF6-8AF3-2DF12A01F85B}" destId="{D92A51A2-AFE4-46A7-AEDC-A0B90A025096}" srcOrd="6" destOrd="0" presId="urn:microsoft.com/office/officeart/2008/layout/VerticalCurvedList"/>
    <dgm:cxn modelId="{DB7B6E51-7021-4628-BEDD-743F08CF1356}" type="presParOf" srcId="{D92A51A2-AFE4-46A7-AEDC-A0B90A025096}" destId="{EE17B8E4-6AEF-485F-B19D-741A0133C8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8FEC1-EA9B-4E87-8008-2A2AEE8A3531}">
      <dsp:nvSpPr>
        <dsp:cNvPr id="0" name=""/>
        <dsp:cNvSpPr/>
      </dsp:nvSpPr>
      <dsp:spPr>
        <a:xfrm>
          <a:off x="-5132064" y="-781939"/>
          <a:ext cx="6078645" cy="6078645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73301-533A-48FF-8F3D-C556CDF2C55A}">
      <dsp:nvSpPr>
        <dsp:cNvPr id="0" name=""/>
        <dsp:cNvSpPr/>
      </dsp:nvSpPr>
      <dsp:spPr>
        <a:xfrm>
          <a:off x="577982" y="532083"/>
          <a:ext cx="8543395" cy="902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671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4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 LÍ DÂN CƯ</a:t>
          </a:r>
          <a:endParaRPr lang="en-US" sz="4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982" y="532083"/>
        <a:ext cx="8543395" cy="902953"/>
      </dsp:txXfrm>
    </dsp:sp>
    <dsp:sp modelId="{C9B7F4A0-F8A2-41D5-83C4-AA6F9C117F85}">
      <dsp:nvSpPr>
        <dsp:cNvPr id="0" name=""/>
        <dsp:cNvSpPr/>
      </dsp:nvSpPr>
      <dsp:spPr>
        <a:xfrm>
          <a:off x="0" y="380053"/>
          <a:ext cx="1128691" cy="1128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8CF59F-27BF-4BE4-9165-5FACDF7588B0}">
      <dsp:nvSpPr>
        <dsp:cNvPr id="0" name=""/>
        <dsp:cNvSpPr/>
      </dsp:nvSpPr>
      <dsp:spPr>
        <a:xfrm>
          <a:off x="912178" y="1824272"/>
          <a:ext cx="8186620" cy="9029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671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imes New Roman" pitchFamily="18" charset="0"/>
              <a:cs typeface="Times New Roman" pitchFamily="18" charset="0"/>
            </a:rPr>
            <a:t>ĐỊA LÍ KINH TẾ</a:t>
          </a:r>
        </a:p>
      </dsp:txBody>
      <dsp:txXfrm>
        <a:off x="912178" y="1824272"/>
        <a:ext cx="8186620" cy="902953"/>
      </dsp:txXfrm>
    </dsp:sp>
    <dsp:sp modelId="{A84045AF-8EE3-47FA-9F79-6BD484243C5B}">
      <dsp:nvSpPr>
        <dsp:cNvPr id="0" name=""/>
        <dsp:cNvSpPr/>
      </dsp:nvSpPr>
      <dsp:spPr>
        <a:xfrm>
          <a:off x="0" y="1672246"/>
          <a:ext cx="1128691" cy="1128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5619B8-F4E5-4405-892A-4D1A9CC4A21D}">
      <dsp:nvSpPr>
        <dsp:cNvPr id="0" name=""/>
        <dsp:cNvSpPr/>
      </dsp:nvSpPr>
      <dsp:spPr>
        <a:xfrm>
          <a:off x="582030" y="3192481"/>
          <a:ext cx="8539347" cy="9029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671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imes New Roman" pitchFamily="18" charset="0"/>
              <a:cs typeface="Times New Roman" pitchFamily="18" charset="0"/>
            </a:rPr>
            <a:t>SỰ PHÂN HÓA LÃNH THỔ</a:t>
          </a:r>
        </a:p>
      </dsp:txBody>
      <dsp:txXfrm>
        <a:off x="582030" y="3192481"/>
        <a:ext cx="8539347" cy="902953"/>
      </dsp:txXfrm>
    </dsp:sp>
    <dsp:sp modelId="{EE17B8E4-6AEF-485F-B19D-741A0133C83D}">
      <dsp:nvSpPr>
        <dsp:cNvPr id="0" name=""/>
        <dsp:cNvSpPr/>
      </dsp:nvSpPr>
      <dsp:spPr>
        <a:xfrm>
          <a:off x="0" y="3040457"/>
          <a:ext cx="1128691" cy="11286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VNI-Times" pitchFamily="2" charset="0"/>
              </a:defRPr>
            </a:lvl1pPr>
          </a:lstStyle>
          <a:p>
            <a:pPr>
              <a:defRPr/>
            </a:pPr>
            <a:fld id="{209C47F6-0159-4B9F-A893-3FDBA7017EC2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4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1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7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0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2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47F6-0159-4B9F-A893-3FDBA7017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0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62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9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8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6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09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4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82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6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76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66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54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9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3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47F6-0159-4B9F-A893-3FDBA7017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4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2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6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C47F6-0159-4B9F-A893-3FDBA7017E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2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5" y="228602"/>
            <a:ext cx="11319378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1174" y="1676402"/>
            <a:ext cx="5578398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9" y="1676402"/>
            <a:ext cx="5578398" cy="44227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5394" y="6245225"/>
            <a:ext cx="304046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3040460" cy="476250"/>
          </a:xfrm>
        </p:spPr>
        <p:txBody>
          <a:bodyPr/>
          <a:lstStyle>
            <a:lvl1pPr>
              <a:defRPr/>
            </a:lvl1pPr>
          </a:lstStyle>
          <a:p>
            <a:fld id="{C9FC4ECF-94F9-4B27-A82C-B5CAF413F2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93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61838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339" y="2404534"/>
            <a:ext cx="7747721" cy="1646302"/>
          </a:xfrm>
        </p:spPr>
        <p:txBody>
          <a:bodyPr anchor="b">
            <a:noAutofit/>
          </a:bodyPr>
          <a:lstStyle>
            <a:lvl1pPr algn="r">
              <a:defRPr sz="538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339" y="4050834"/>
            <a:ext cx="7747721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E339-BE6B-440F-94A8-ADDE7A85E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0289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F7784-8661-4662-8280-833DA7193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8750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2700868"/>
            <a:ext cx="8575401" cy="1826581"/>
          </a:xfrm>
        </p:spPr>
        <p:txBody>
          <a:bodyPr anchor="b"/>
          <a:lstStyle>
            <a:lvl1pPr algn="l">
              <a:defRPr sz="39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860400"/>
          </a:xfrm>
        </p:spPr>
        <p:txBody>
          <a:bodyPr anchor="t"/>
          <a:lstStyle>
            <a:lvl1pPr marL="0" indent="0" algn="l">
              <a:buNone/>
              <a:defRPr sz="19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0967A-6404-4067-B76F-FE6F1163E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61736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59" y="2160589"/>
            <a:ext cx="4173684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7378" y="2160590"/>
            <a:ext cx="4173683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36D6F-2866-493E-9456-37AB84E3B4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894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74" y="2160983"/>
            <a:ext cx="4175268" cy="576262"/>
          </a:xfrm>
        </p:spPr>
        <p:txBody>
          <a:bodyPr anchor="b">
            <a:noAutofit/>
          </a:bodyPr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074" y="2737246"/>
            <a:ext cx="417526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5795" y="2160983"/>
            <a:ext cx="4175263" cy="576262"/>
          </a:xfrm>
        </p:spPr>
        <p:txBody>
          <a:bodyPr anchor="b">
            <a:noAutofit/>
          </a:bodyPr>
          <a:lstStyle>
            <a:lvl1pPr marL="0" indent="0">
              <a:buNone/>
              <a:defRPr sz="2394" b="0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5796" y="2737246"/>
            <a:ext cx="417526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3432E-0D96-46F2-AFC1-B255317CA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28260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8" y="609600"/>
            <a:ext cx="85754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42152-F018-4C58-855A-CB4F693976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20318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7162D-A113-4557-A271-061F01C5A6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8786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4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8" y="1498604"/>
            <a:ext cx="3844992" cy="1278466"/>
          </a:xfrm>
        </p:spPr>
        <p:txBody>
          <a:bodyPr anchor="b">
            <a:normAutofit/>
          </a:bodyPr>
          <a:lstStyle>
            <a:lvl1pPr>
              <a:defRPr sz="1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684" y="514925"/>
            <a:ext cx="4502375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658" y="2777069"/>
            <a:ext cx="3844992" cy="2584449"/>
          </a:xfrm>
        </p:spPr>
        <p:txBody>
          <a:bodyPr>
            <a:normAutofit/>
          </a:bodyPr>
          <a:lstStyle>
            <a:lvl1pPr marL="0" indent="0">
              <a:buNone/>
              <a:defRPr sz="1397"/>
            </a:lvl1pPr>
            <a:lvl2pPr marL="455920" indent="0">
              <a:buNone/>
              <a:defRPr sz="1397"/>
            </a:lvl2pPr>
            <a:lvl3pPr marL="911841" indent="0">
              <a:buNone/>
              <a:defRPr sz="1197"/>
            </a:lvl3pPr>
            <a:lvl4pPr marL="1367761" indent="0">
              <a:buNone/>
              <a:defRPr sz="998"/>
            </a:lvl4pPr>
            <a:lvl5pPr marL="1823680" indent="0">
              <a:buNone/>
              <a:defRPr sz="998"/>
            </a:lvl5pPr>
            <a:lvl6pPr marL="2279601" indent="0">
              <a:buNone/>
              <a:defRPr sz="998"/>
            </a:lvl6pPr>
            <a:lvl7pPr marL="2735521" indent="0">
              <a:buNone/>
              <a:defRPr sz="998"/>
            </a:lvl7pPr>
            <a:lvl8pPr marL="3191441" indent="0">
              <a:buNone/>
              <a:defRPr sz="998"/>
            </a:lvl8pPr>
            <a:lvl9pPr marL="3647362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C355E-7005-4625-92EA-476675BED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6384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4800600"/>
            <a:ext cx="8575400" cy="566738"/>
          </a:xfrm>
        </p:spPr>
        <p:txBody>
          <a:bodyPr anchor="b">
            <a:normAutofit/>
          </a:bodyPr>
          <a:lstStyle>
            <a:lvl1pPr algn="l">
              <a:defRPr sz="239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5658" y="609600"/>
            <a:ext cx="85754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659" y="5367338"/>
            <a:ext cx="8575400" cy="674024"/>
          </a:xfrm>
        </p:spPr>
        <p:txBody>
          <a:bodyPr>
            <a:normAutofit/>
          </a:bodyPr>
          <a:lstStyle>
            <a:lvl1pPr marL="0" indent="0">
              <a:buNone/>
              <a:defRPr sz="11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46BFA-DBE0-427A-951D-0ACC4A8473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8091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609600"/>
            <a:ext cx="8575401" cy="3403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470400"/>
            <a:ext cx="85754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6669-2C02-4BA0-A8D6-02049D4DF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5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30" y="609600"/>
            <a:ext cx="8074110" cy="3022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2759" y="3632200"/>
            <a:ext cx="720665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470400"/>
            <a:ext cx="85754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6669-2C02-4BA0-A8D6-02049D4DF6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0529" y="790378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71010" y="288655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64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59" y="1931988"/>
            <a:ext cx="8575401" cy="2595460"/>
          </a:xfrm>
        </p:spPr>
        <p:txBody>
          <a:bodyPr anchor="b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6669-2C02-4BA0-A8D6-02049D4DF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24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030" y="609600"/>
            <a:ext cx="8074110" cy="3022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5657" y="4013200"/>
            <a:ext cx="85754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6669-2C02-4BA0-A8D6-02049D4DF6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0529" y="790378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71010" y="2886556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381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03" y="609600"/>
            <a:ext cx="8566956" cy="3022600"/>
          </a:xfrm>
        </p:spPr>
        <p:txBody>
          <a:bodyPr anchor="ctr">
            <a:normAutofit/>
          </a:bodyPr>
          <a:lstStyle>
            <a:lvl1pPr algn="l">
              <a:defRPr sz="43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5657" y="4013200"/>
            <a:ext cx="85754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4">
                <a:solidFill>
                  <a:schemeClr val="accent1"/>
                </a:solidFill>
              </a:defRPr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9" y="4527448"/>
            <a:ext cx="85754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6669-2C02-4BA0-A8D6-02049D4DF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3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1126E-EDD8-4458-8C2D-7933B97FA7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3486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47962" y="609600"/>
            <a:ext cx="1301515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5659" y="609600"/>
            <a:ext cx="7042684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C8D2-097A-49FE-80F8-FCCB05309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9483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61838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658" y="609600"/>
            <a:ext cx="85754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58" y="2160590"/>
            <a:ext cx="85754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87309" y="6041363"/>
            <a:ext cx="909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5658" y="6041363"/>
            <a:ext cx="6282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9411" y="6041363"/>
            <a:ext cx="68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ransition spd="slow">
    <p:push/>
  </p:transition>
  <p:txStyles>
    <p:titleStyle>
      <a:lvl1pPr algn="l" defTabSz="456057" rtl="0" eaLnBrk="1" latinLnBrk="0" hangingPunct="1">
        <a:spcBef>
          <a:spcPct val="0"/>
        </a:spcBef>
        <a:buNone/>
        <a:defRPr sz="359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043" indent="-342043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093" indent="-285036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0143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6200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2257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8314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5" Type="http://schemas.openxmlformats.org/officeDocument/2006/relationships/image" Target="../media/image34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14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14.pn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5" Type="http://schemas.openxmlformats.org/officeDocument/2006/relationships/image" Target="../media/image6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6" Type="http://schemas.openxmlformats.org/officeDocument/2006/relationships/image" Target="../media/image66.png"/><Relationship Id="rId5" Type="http://schemas.openxmlformats.org/officeDocument/2006/relationships/hyperlink" Target="file:///C:\Users\alymutafa\Downloads\stem-lqd_ILNY.mp4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6" Type="http://schemas.openxmlformats.org/officeDocument/2006/relationships/hyperlink" Target="file:///C:\Users\alymutafa\Downloads\stem-lqd_ILNY.mp4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AB47-8913-4DB9-8A41-01CDC721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58" y="2160590"/>
            <a:ext cx="10986255" cy="3880773"/>
          </a:xfrm>
        </p:spPr>
        <p:txBody>
          <a:bodyPr>
            <a:normAutofit/>
          </a:bodyPr>
          <a:lstStyle/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địa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r>
              <a:rPr lang="en-US" sz="4400" dirty="0"/>
              <a:t> 9</a:t>
            </a:r>
          </a:p>
          <a:p>
            <a:pPr marL="0" indent="0"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CÁC DÂN TỘC VIỆT NAM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65929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4" y="-57619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uagal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41" y="2251318"/>
            <a:ext cx="4387567" cy="195054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b443b34c_00alangnghetruyenth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7" y="2251317"/>
            <a:ext cx="4387567" cy="195054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_preview(18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41" y="4441371"/>
            <a:ext cx="4387567" cy="1950541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5a7deeimages86219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7" y="4441371"/>
            <a:ext cx="4387567" cy="1950541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67233" y="145148"/>
            <a:ext cx="10482943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86,2%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" descr="images779079_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7" y="3674473"/>
            <a:ext cx="4695995" cy="2325646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897570" y="76797"/>
            <a:ext cx="1043033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8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13,8%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9" name="Picture 2" descr="83857_buoc-ti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7" y="1189747"/>
            <a:ext cx="4482714" cy="223925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g99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35" y="1111724"/>
            <a:ext cx="5417076" cy="223925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ap_201106040436243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27" y="3466252"/>
            <a:ext cx="5351884" cy="2533867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749" y="6000119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2210828" y="242012"/>
            <a:ext cx="0" cy="6387545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9004" y="22227"/>
            <a:ext cx="84745" cy="660733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61C88D-D2DF-40BE-B9EA-3DDC03E9C803}"/>
              </a:ext>
            </a:extLst>
          </p:cNvPr>
          <p:cNvSpPr txBox="1"/>
          <p:nvPr/>
        </p:nvSpPr>
        <p:spPr>
          <a:xfrm>
            <a:off x="734176" y="6132464"/>
            <a:ext cx="998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vi-VN" sz="2400" dirty="0"/>
          </a:p>
        </p:txBody>
      </p:sp>
    </p:spTree>
    <p:custDataLst>
      <p:tags r:id="rId1"/>
    </p:custDataLst>
  </p:cSld>
  <p:clrMapOvr>
    <a:masterClrMapping/>
  </p:clrMapOvr>
  <p:transition spd="slow" advTm="29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A1125C3-2AF2-4611-825C-7FF7B40EA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128" y="-48573"/>
            <a:ext cx="9190109" cy="815058"/>
          </a:xfrm>
        </p:spPr>
        <p:txBody>
          <a:bodyPr lIns="109457" tIns="109457" rIns="109457" bIns="91214" anchor="t">
            <a:normAutofit/>
          </a:bodyPr>
          <a:lstStyle/>
          <a:p>
            <a:r>
              <a:rPr lang="en-US" sz="2400" b="1" dirty="0">
                <a:cs typeface="Segoe UI Semilight"/>
              </a:rPr>
              <a:t>M</a:t>
            </a:r>
            <a:r>
              <a:rPr lang="vi-VN" sz="2400" b="1" dirty="0">
                <a:cs typeface="Segoe UI Semilight"/>
              </a:rPr>
              <a:t>ột số sản phẩm thủ công tiêu biểu của các dân tộc ít người </a:t>
            </a:r>
          </a:p>
        </p:txBody>
      </p:sp>
      <p:pic>
        <p:nvPicPr>
          <p:cNvPr id="4" name="Hình ảnh 4" descr="Ảnh có chứa văn bản, vải&#10;&#10;Mô tả được tự động tạo">
            <a:extLst>
              <a:ext uri="{FF2B5EF4-FFF2-40B4-BE49-F238E27FC236}">
                <a16:creationId xmlns:a16="http://schemas.microsoft.com/office/drawing/2014/main" id="{50BB8489-7106-4CA6-9969-52C106AAC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54" y="825164"/>
            <a:ext cx="4673303" cy="240319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C760908-8DC7-4F47-8767-21560837E7BF}"/>
              </a:ext>
            </a:extLst>
          </p:cNvPr>
          <p:cNvSpPr txBox="1"/>
          <p:nvPr/>
        </p:nvSpPr>
        <p:spPr>
          <a:xfrm>
            <a:off x="1147855" y="3287041"/>
            <a:ext cx="2736413" cy="36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vi-VN" sz="1795" dirty="0" err="1">
                <a:solidFill>
                  <a:prstClr val="black"/>
                </a:solidFill>
                <a:latin typeface="Segoe UI Semilight"/>
                <a:cs typeface="Segoe UI Semilight"/>
              </a:rPr>
              <a:t>Thổ</a:t>
            </a:r>
            <a:r>
              <a:rPr lang="vi-VN" sz="1795" dirty="0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vi-VN" sz="1795" dirty="0" err="1">
                <a:solidFill>
                  <a:prstClr val="black"/>
                </a:solidFill>
                <a:latin typeface="Segoe UI Semilight"/>
                <a:cs typeface="Segoe UI Semilight"/>
              </a:rPr>
              <a:t>cẩm</a:t>
            </a:r>
            <a:r>
              <a:rPr lang="vi-VN" sz="1795" dirty="0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vi-VN" sz="1795" dirty="0" err="1">
                <a:solidFill>
                  <a:prstClr val="black"/>
                </a:solidFill>
                <a:latin typeface="Segoe UI Semilight"/>
                <a:cs typeface="Segoe UI Semilight"/>
              </a:rPr>
              <a:t>của</a:t>
            </a:r>
            <a:r>
              <a:rPr lang="vi-VN" sz="1795" dirty="0">
                <a:solidFill>
                  <a:prstClr val="black"/>
                </a:solidFill>
                <a:latin typeface="Segoe UI Semilight"/>
                <a:cs typeface="Segoe UI Semilight"/>
              </a:rPr>
              <a:t> dân </a:t>
            </a:r>
            <a:r>
              <a:rPr lang="vi-VN" sz="1795" dirty="0" err="1">
                <a:solidFill>
                  <a:prstClr val="black"/>
                </a:solidFill>
                <a:latin typeface="Segoe UI Semilight"/>
                <a:cs typeface="Segoe UI Semilight"/>
              </a:rPr>
              <a:t>tộc</a:t>
            </a:r>
            <a:r>
              <a:rPr lang="vi-VN" sz="1795" dirty="0">
                <a:solidFill>
                  <a:prstClr val="black"/>
                </a:solidFill>
                <a:latin typeface="Segoe UI Semilight"/>
                <a:cs typeface="Segoe UI Semilight"/>
              </a:rPr>
              <a:t> </a:t>
            </a:r>
            <a:r>
              <a:rPr lang="vi-VN" sz="1795" dirty="0" err="1">
                <a:solidFill>
                  <a:prstClr val="black"/>
                </a:solidFill>
                <a:latin typeface="Segoe UI Semilight"/>
                <a:cs typeface="Segoe UI Semilight"/>
              </a:rPr>
              <a:t>Thái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3EEFE76-B8B8-455E-87B0-C76B51CBE4FE}"/>
              </a:ext>
            </a:extLst>
          </p:cNvPr>
          <p:cNvSpPr txBox="1"/>
          <p:nvPr/>
        </p:nvSpPr>
        <p:spPr>
          <a:xfrm>
            <a:off x="939283" y="6332189"/>
            <a:ext cx="3844752" cy="3683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Đồ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gốm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Bầu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Trúc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của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dân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tộc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Chăm</a:t>
            </a:r>
            <a:endParaRPr lang="en-US" sz="1795" dirty="0">
              <a:solidFill>
                <a:prstClr val="black"/>
              </a:solidFill>
              <a:latin typeface="Segoe UI Semilight"/>
            </a:endParaRPr>
          </a:p>
        </p:txBody>
      </p:sp>
      <p:pic>
        <p:nvPicPr>
          <p:cNvPr id="6" name="Hình ảnh 6" descr="Ảnh có chứa trong nhà, cửa hàng&#10;&#10;Mô tả được tự động tạo">
            <a:extLst>
              <a:ext uri="{FF2B5EF4-FFF2-40B4-BE49-F238E27FC236}">
                <a16:creationId xmlns:a16="http://schemas.microsoft.com/office/drawing/2014/main" id="{19119776-E591-4E4E-B690-7A39300AB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445" y="4018542"/>
            <a:ext cx="4026612" cy="216904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DC130B8-1FD5-4576-8A53-AE1E8FF34BB0}"/>
              </a:ext>
            </a:extLst>
          </p:cNvPr>
          <p:cNvSpPr txBox="1"/>
          <p:nvPr/>
        </p:nvSpPr>
        <p:spPr>
          <a:xfrm>
            <a:off x="6803672" y="6239313"/>
            <a:ext cx="4057565" cy="369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en-US" dirty="0" err="1">
                <a:solidFill>
                  <a:prstClr val="black"/>
                </a:solidFill>
                <a:latin typeface="Calibri"/>
              </a:rPr>
              <a:t>Dệt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Zèng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Tà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Ôi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  <a:endParaRPr lang="en-US" sz="1795" dirty="0">
              <a:solidFill>
                <a:prstClr val="black"/>
              </a:solidFill>
              <a:latin typeface="Segoe UI Semilight"/>
            </a:endParaRPr>
          </a:p>
        </p:txBody>
      </p:sp>
      <p:pic>
        <p:nvPicPr>
          <p:cNvPr id="9" name="Hình ảnh 9" descr="Ảnh có chứa cỏ, bầu trời, ngoài trời, người&#10;&#10;Mô tả được tự động tạo">
            <a:extLst>
              <a:ext uri="{FF2B5EF4-FFF2-40B4-BE49-F238E27FC236}">
                <a16:creationId xmlns:a16="http://schemas.microsoft.com/office/drawing/2014/main" id="{FD268C4B-1E15-4DAB-8A64-48357C804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740" y="775426"/>
            <a:ext cx="5665580" cy="232501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481D9D3-7B29-4C6F-997A-BC63CC37513D}"/>
              </a:ext>
            </a:extLst>
          </p:cNvPr>
          <p:cNvSpPr txBox="1"/>
          <p:nvPr/>
        </p:nvSpPr>
        <p:spPr>
          <a:xfrm>
            <a:off x="5925277" y="3318602"/>
            <a:ext cx="4808631" cy="368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Cồng,chiêng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của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các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dân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tộc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 </a:t>
            </a:r>
            <a:r>
              <a:rPr lang="en-US" sz="1795" dirty="0" err="1">
                <a:solidFill>
                  <a:prstClr val="black"/>
                </a:solidFill>
                <a:latin typeface="Segoe UI Semilight"/>
              </a:rPr>
              <a:t>vùng</a:t>
            </a:r>
            <a:r>
              <a:rPr lang="en-US" sz="1795" dirty="0">
                <a:solidFill>
                  <a:prstClr val="black"/>
                </a:solidFill>
                <a:latin typeface="Segoe UI Semilight"/>
              </a:rPr>
              <a:t> Tây Nguyên</a:t>
            </a:r>
          </a:p>
        </p:txBody>
      </p:sp>
      <p:pic>
        <p:nvPicPr>
          <p:cNvPr id="11" name="Picture 10" descr="langnghe-18300.jpg">
            <a:extLst>
              <a:ext uri="{FF2B5EF4-FFF2-40B4-BE49-F238E27FC236}">
                <a16:creationId xmlns:a16="http://schemas.microsoft.com/office/drawing/2014/main" id="{37972C0F-4008-4317-A24D-860CB5F8F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277" y="3817861"/>
            <a:ext cx="5469234" cy="2421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9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22000">
        <p:wipe/>
      </p:transition>
    </mc:Choice>
    <mc:Fallback>
      <p:transition spd="slow" advTm="22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4" y="-57619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webajpg-0154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41" y="397746"/>
            <a:ext cx="4495800" cy="2335481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84_7_1347616789_35_hoi%20nghi1347614134_340x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7" y="397747"/>
            <a:ext cx="4495800" cy="2335481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500_thum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7" y="4091639"/>
            <a:ext cx="4495800" cy="233548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hanquoc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41" y="4091640"/>
            <a:ext cx="4495800" cy="2335480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320803" y="2652492"/>
            <a:ext cx="9434287" cy="1307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Nam.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0000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94817" y="1650085"/>
            <a:ext cx="712419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prstClr val="black"/>
                </a:solidFill>
                <a:latin typeface="Calibri"/>
                <a:ea typeface="SimSun" pitchFamily="2" charset="-122"/>
                <a:cs typeface="Times New Roman" pitchFamily="18" charset="0"/>
              </a:rPr>
              <a:t>-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Dân tộc Việt (kinh) có số dân đông nhất 86,2% dân số cả nước. Là dân tộc có nhiều kinh nghiệm thâm canh lúa nước, có các nghề thủ công đạt mức tinh xảo.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 dân tộc ít người có số dân và trình độ kinh tế khác nhau, mỗi dân tộc có kinh nghiệm sản xuất riêng.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26" y="1219199"/>
            <a:ext cx="4269548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8919" y="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BÀI 1: CỘNG ĐỒNG CÁC DÂN TỘC </a:t>
            </a:r>
            <a:r>
              <a:rPr lang="en-US" sz="36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ViỆT</a:t>
            </a: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NAM</a:t>
            </a:r>
          </a:p>
          <a:p>
            <a:pPr defTabSz="914400"/>
            <a:r>
              <a:rPr lang="en-US" sz="320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tộc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Việt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Nam</a:t>
            </a:r>
          </a:p>
        </p:txBody>
      </p:sp>
    </p:spTree>
    <p:custDataLst>
      <p:tags r:id="rId1"/>
    </p:custDataLst>
  </p:cSld>
  <p:clrMapOvr>
    <a:masterClrMapping/>
  </p:clrMapOvr>
  <p:transition spd="slow" advTm="51000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antoc_ki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0139" y="781878"/>
            <a:ext cx="6268278" cy="60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734" y="74979"/>
            <a:ext cx="11359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BÀI 1: CỘNG ĐỒNG CÁC DÂN TỘC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F892C-B5F8-453A-BDAF-4E0596B61E37}"/>
              </a:ext>
            </a:extLst>
          </p:cNvPr>
          <p:cNvSpPr txBox="1"/>
          <p:nvPr/>
        </p:nvSpPr>
        <p:spPr>
          <a:xfrm>
            <a:off x="511991" y="4443919"/>
            <a:ext cx="461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Dân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chủ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yếu</a:t>
            </a:r>
            <a:r>
              <a:rPr lang="en-US" sz="3600" dirty="0">
                <a:solidFill>
                  <a:srgbClr val="FF0000"/>
                </a:solidFill>
              </a:rPr>
              <a:t> ở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D6229-B373-40C5-BE43-76ED12E2B5F2}"/>
              </a:ext>
            </a:extLst>
          </p:cNvPr>
          <p:cNvSpPr/>
          <p:nvPr/>
        </p:nvSpPr>
        <p:spPr>
          <a:xfrm>
            <a:off x="473421" y="1843045"/>
            <a:ext cx="334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defTabSz="914400">
              <a:defRPr/>
            </a:pP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2C0F6-FB78-4C75-AFE6-AEF9EEE014AC}"/>
              </a:ext>
            </a:extLst>
          </p:cNvPr>
          <p:cNvSpPr/>
          <p:nvPr/>
        </p:nvSpPr>
        <p:spPr>
          <a:xfrm>
            <a:off x="392688" y="1213752"/>
            <a:ext cx="4219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1722"/>
      </p:ext>
    </p:extLst>
  </p:cSld>
  <p:clrMapOvr>
    <a:masterClrMapping/>
  </p:clrMapOvr>
  <p:transition spd="slow" advTm="1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antoc_ki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0139" y="781878"/>
            <a:ext cx="6268278" cy="60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8734" y="74979"/>
            <a:ext cx="11359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                BÀI 1: CỘNG ĐỒNG CÁC DÂN TỘC </a:t>
            </a:r>
            <a:r>
              <a:rPr lang="en-US" sz="36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ViỆT</a:t>
            </a: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NAM</a:t>
            </a:r>
          </a:p>
          <a:p>
            <a:pPr marL="571500" indent="-571500" defTabSz="914400">
              <a:buFontTx/>
              <a:buAutoNum type="romanUcPeriod"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571500" indent="-571500" defTabSz="914400">
              <a:buFontTx/>
              <a:buAutoNum type="romanUcPeriod"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defTabSz="914400"/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34" y="2213282"/>
            <a:ext cx="38181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nl-NL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bố rộng khắp nước song chủ yếu ở đồng bằng, trung du và duyên hải.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8" y="-61686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068457" y="2474688"/>
            <a:ext cx="4281713" cy="2308324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56980" y="215201"/>
            <a:ext cx="61831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PHÂN BỐ DÂN CƯ</a:t>
            </a:r>
            <a:endParaRPr lang="en-US" sz="4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LUOC_DO_8_VUNG_KINH_TE_VI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1956" r="4265" b="6451"/>
          <a:stretch>
            <a:fillRect/>
          </a:stretch>
        </p:blipFill>
        <p:spPr bwMode="auto">
          <a:xfrm>
            <a:off x="1230519" y="1175660"/>
            <a:ext cx="5126743" cy="5167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8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ng-Gam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55" y="1146616"/>
            <a:ext cx="4597663" cy="251608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t483079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77" y="1146616"/>
            <a:ext cx="4597663" cy="251608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s726784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77" y="3797617"/>
            <a:ext cx="4597663" cy="251608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_8303_edi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55" y="3797617"/>
            <a:ext cx="4597663" cy="251608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7321" y="417342"/>
            <a:ext cx="1063897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1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8" y="493476"/>
            <a:ext cx="12226471" cy="6393552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7" descr="C:\Documents and Settings\Acer\Desktop\Bai1_L9\TTM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92" y="596354"/>
            <a:ext cx="3854450" cy="596347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0-aa-vanhoaxula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9" y="919466"/>
            <a:ext cx="3200400" cy="20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201301-2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52" y="836490"/>
            <a:ext cx="3167743" cy="20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6_nguoi_m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8" y="2837382"/>
            <a:ext cx="3214914" cy="180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ages657261_DSC_07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48" y="2808513"/>
            <a:ext cx="3177747" cy="180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Duyên dáng các dân tộc Việt 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48" y="4723528"/>
            <a:ext cx="3177747" cy="192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ANd9GcTjvzP2glRcSC1M9u1bBqPJqHn0FWLQC-5_PBF-ch3K4lYgd5JEt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6" y="4677571"/>
            <a:ext cx="3214914" cy="19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Process 11"/>
          <p:cNvSpPr/>
          <p:nvPr/>
        </p:nvSpPr>
        <p:spPr>
          <a:xfrm>
            <a:off x="1103090" y="2058168"/>
            <a:ext cx="1219200" cy="402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088576" y="5962524"/>
            <a:ext cx="1447800" cy="402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088576" y="3937776"/>
            <a:ext cx="1600200" cy="402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Mường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9760856" y="2000112"/>
            <a:ext cx="12954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Thái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9765374" y="3877524"/>
            <a:ext cx="12954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Dao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9456064" y="5907106"/>
            <a:ext cx="16002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H.Mông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51E78A-39D4-4674-95D6-4FEACC2851B5}"/>
              </a:ext>
            </a:extLst>
          </p:cNvPr>
          <p:cNvSpPr txBox="1"/>
          <p:nvPr/>
        </p:nvSpPr>
        <p:spPr>
          <a:xfrm flipH="1">
            <a:off x="748717" y="-53883"/>
            <a:ext cx="1084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  <p:custDataLst>
      <p:tags r:id="rId1"/>
    </p:custDataLst>
  </p:cSld>
  <p:clrMapOvr>
    <a:masterClrMapping/>
  </p:clrMapOvr>
  <p:transition spd="slow" advTm="1100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AD94E-5583-42F7-B34D-78D26FBCF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2880"/>
            <a:ext cx="12027876" cy="6675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343473"/>
      </p:ext>
    </p:extLst>
  </p:cSld>
  <p:clrMapOvr>
    <a:masterClrMapping/>
  </p:clrMapOvr>
  <p:transition spd="slow" advTm="7094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8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Documents and Settings\Acer\Desktop\Bai1_L9\Taynguy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34" y="344714"/>
            <a:ext cx="3886200" cy="6146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SC0438902a9fJPG13327252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30" y="356779"/>
            <a:ext cx="2783114" cy="19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784500_hocdanhcongchieng255844_1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30" y="2450594"/>
            <a:ext cx="2783114" cy="20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2013_dt195_22_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30" y="4616139"/>
            <a:ext cx="2783114" cy="187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/>
          <p:cNvSpPr/>
          <p:nvPr/>
        </p:nvSpPr>
        <p:spPr>
          <a:xfrm>
            <a:off x="1440530" y="1841286"/>
            <a:ext cx="17526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Vân Kiều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1440530" y="3993240"/>
            <a:ext cx="16764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Xê-đăng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1440530" y="6008915"/>
            <a:ext cx="13716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551ce5729222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34" y="344714"/>
            <a:ext cx="2819400" cy="19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9187534" y="1819515"/>
            <a:ext cx="15240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Cơ-Tu</a:t>
            </a:r>
          </a:p>
        </p:txBody>
      </p:sp>
      <p:pic>
        <p:nvPicPr>
          <p:cNvPr id="14" name="Picture 2054" descr="B©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34" y="2450594"/>
            <a:ext cx="2819400" cy="1999846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uyên dáng các dân tộc Việt 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34" y="4616139"/>
            <a:ext cx="2819400" cy="187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owchart: Process 15"/>
          <p:cNvSpPr/>
          <p:nvPr/>
        </p:nvSpPr>
        <p:spPr>
          <a:xfrm>
            <a:off x="9225634" y="3960583"/>
            <a:ext cx="14478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Ba-na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9339934" y="6035923"/>
            <a:ext cx="13716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9000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8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Documents and Settings\Acer\Desktop\Bai1_L9\Namb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52" y="261257"/>
            <a:ext cx="4686300" cy="5539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8" descr="ninhthua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1" y="444497"/>
            <a:ext cx="4038600" cy="17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20842890_images1766630_IMG_25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1" y="2520046"/>
            <a:ext cx="4038600" cy="17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dantocviet.vn/UserFiles/Image/123/acd/dantochoa2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1" y="4566564"/>
            <a:ext cx="4038600" cy="17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/>
          <p:cNvSpPr/>
          <p:nvPr/>
        </p:nvSpPr>
        <p:spPr>
          <a:xfrm>
            <a:off x="9494157" y="3853554"/>
            <a:ext cx="16002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9570357" y="1772561"/>
            <a:ext cx="15240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9646557" y="5885551"/>
            <a:ext cx="144780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Hoa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974270" y="5566325"/>
            <a:ext cx="6110515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Duyên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Khơ</a:t>
            </a:r>
            <a:r>
              <a:rPr lang="en-US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Me,…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8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vat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1" y="390755"/>
            <a:ext cx="4528441" cy="2430343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974918" y="2424222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Ê-ĐÊ</a:t>
            </a:r>
          </a:p>
        </p:txBody>
      </p:sp>
      <p:pic>
        <p:nvPicPr>
          <p:cNvPr id="7" name="Picture 9" descr="483331319313128093311732199dienbien_tindiaphuongfileshoctienghth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3" y="390755"/>
            <a:ext cx="4528441" cy="243034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83610" y="2424223"/>
            <a:ext cx="83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</a:p>
        </p:txBody>
      </p:sp>
      <p:pic>
        <p:nvPicPr>
          <p:cNvPr id="9" name="Picture 12" descr="edu_bilingual_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3" y="3991416"/>
            <a:ext cx="4528441" cy="243034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90124" y="6024884"/>
            <a:ext cx="1346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H’MÔNG </a:t>
            </a:r>
          </a:p>
        </p:txBody>
      </p:sp>
      <p:pic>
        <p:nvPicPr>
          <p:cNvPr id="11" name="Picture 15" descr="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1" y="3991416"/>
            <a:ext cx="4528441" cy="2430343"/>
          </a:xfrm>
          <a:prstGeom prst="rect">
            <a:avLst/>
          </a:prstGeom>
          <a:solidFill>
            <a:schemeClr val="bg1"/>
          </a:solidFill>
          <a:ln w="38100">
            <a:solidFill>
              <a:srgbClr val="3333CC"/>
            </a:solidFill>
            <a:miter lim="800000"/>
            <a:headEnd/>
            <a:tailEnd/>
          </a:ln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9489143" y="5964559"/>
            <a:ext cx="13239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KHƠ ME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523995" y="2646929"/>
            <a:ext cx="9085928" cy="1307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? 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1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2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47563" y="1821083"/>
            <a:ext cx="5992863" cy="32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" name="Picture 4" descr="sa-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3" y="495943"/>
            <a:ext cx="4439157" cy="256474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Quan%20Ho-Singing_6350257487395843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93" y="3211944"/>
            <a:ext cx="4439157" cy="256474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s26536_Lien_ho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94" y="495944"/>
            <a:ext cx="4439157" cy="256474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88568" y="5886525"/>
            <a:ext cx="100438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10" name="Picture 16" descr="NgayVHDT2013%5B1%5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2" y="3211944"/>
            <a:ext cx="4439157" cy="2564743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16000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373147" y="160508"/>
            <a:ext cx="1285285" cy="1285285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39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299" y="257249"/>
            <a:ext cx="7020697" cy="10918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399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9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9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9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99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endParaRPr lang="en-US" sz="399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574" y="1445792"/>
            <a:ext cx="11788691" cy="353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036" indent="-285036" algn="just" defTabSz="912114">
              <a:lnSpc>
                <a:spcPct val="107000"/>
              </a:lnSpc>
              <a:spcBef>
                <a:spcPts val="599"/>
              </a:spcBef>
              <a:spcAft>
                <a:spcPts val="599"/>
              </a:spcAft>
              <a:buFontTx/>
              <a:buChar char="-"/>
            </a:pP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khắp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duyên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036" indent="-285036" algn="just" defTabSz="912114">
              <a:lnSpc>
                <a:spcPct val="107000"/>
              </a:lnSpc>
              <a:spcBef>
                <a:spcPts val="599"/>
              </a:spcBef>
              <a:spcAft>
                <a:spcPts val="599"/>
              </a:spcAft>
              <a:buFontTx/>
              <a:buChar char="-"/>
            </a:pP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99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99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709068"/>
      </p:ext>
    </p:extLst>
  </p:cSld>
  <p:clrMapOvr>
    <a:masterClrMapping/>
  </p:clrMapOvr>
  <p:transition spd="slow"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6069" y="311218"/>
            <a:ext cx="10337562" cy="6398096"/>
            <a:chOff x="2753613" y="2230283"/>
            <a:chExt cx="5285740" cy="3098800"/>
          </a:xfrm>
        </p:grpSpPr>
        <p:grpSp>
          <p:nvGrpSpPr>
            <p:cNvPr id="18" name="Group 17"/>
            <p:cNvGrpSpPr/>
            <p:nvPr/>
          </p:nvGrpSpPr>
          <p:grpSpPr>
            <a:xfrm>
              <a:off x="2753613" y="2230283"/>
              <a:ext cx="5285740" cy="3098800"/>
              <a:chOff x="2753613" y="2230283"/>
              <a:chExt cx="5285740" cy="30988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753613" y="2236633"/>
                <a:ext cx="5184775" cy="3086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199" tIns="91199" rIns="91199" bIns="91199" anchor="ctr" anchorCtr="0">
                <a:noAutofit/>
              </a:bodyPr>
              <a:lstStyle/>
              <a:p>
                <a:pPr defTabSz="912114">
                  <a:spcBef>
                    <a:spcPts val="599"/>
                  </a:spcBef>
                </a:pPr>
                <a:r>
                  <a:rPr lang="en-US" sz="129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1397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753613" y="2230283"/>
                <a:ext cx="5285740" cy="3098800"/>
                <a:chOff x="2601" y="12480"/>
                <a:chExt cx="8324" cy="488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601" y="12490"/>
                  <a:ext cx="8150" cy="48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199" tIns="91199" rIns="91199" bIns="91199" anchor="ctr" anchorCtr="0">
                  <a:noAutofit/>
                </a:bodyPr>
                <a:lstStyle/>
                <a:p>
                  <a:pPr defTabSz="912114">
                    <a:spcBef>
                      <a:spcPts val="599"/>
                    </a:spcBef>
                  </a:pPr>
                  <a:r>
                    <a:rPr lang="en-US" sz="1297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 </a:t>
                  </a:r>
                  <a:endParaRPr lang="en-US" sz="1397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2601" y="12480"/>
                  <a:ext cx="8324" cy="4880"/>
                  <a:chOff x="2527" y="10783"/>
                  <a:chExt cx="6937" cy="4186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4210" y="10783"/>
                    <a:ext cx="3538" cy="77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199" tIns="45587" rIns="91199" bIns="45587" anchor="t" anchorCtr="0">
                    <a:noAutofit/>
                  </a:bodyPr>
                  <a:lstStyle/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SỐ LƯỢNG CÁC DÂN TỘC VIỆT NAM </a:t>
                    </a:r>
                    <a:r>
                      <a:rPr lang="en-US" sz="1297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 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2527" y="11863"/>
                    <a:ext cx="3000" cy="46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199" tIns="45587" rIns="91199" bIns="45587" anchor="t" anchorCtr="0">
                    <a:noAutofit/>
                  </a:bodyPr>
                  <a:lstStyle/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Dân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tộc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Kinh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........          </a:t>
                    </a:r>
                    <a:r>
                      <a:rPr lang="en-US" sz="1297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%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077" y="11843"/>
                    <a:ext cx="3387" cy="4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199" tIns="45587" rIns="91199" bIns="45587" anchor="t" anchorCtr="0">
                    <a:noAutofit/>
                  </a:bodyPr>
                  <a:lstStyle/>
                  <a:p>
                    <a:pPr indent="178622" algn="ctr" defTabSz="912114">
                      <a:lnSpc>
                        <a:spcPct val="150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Các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dân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tộc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ít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người</a:t>
                    </a: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 </a:t>
                    </a:r>
                    <a:r>
                      <a:rPr lang="en-US" sz="1995" b="1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khác</a:t>
                    </a:r>
                    <a:r>
                      <a:rPr lang="en-US" sz="1297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… ....... %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527" y="12789"/>
                    <a:ext cx="3000" cy="21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199" tIns="45587" rIns="91199" bIns="45587" anchor="t" anchorCtr="0">
                    <a:noAutofit/>
                  </a:bodyPr>
                  <a:lstStyle/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PHÂN BỐ</a:t>
                    </a:r>
                    <a:endParaRPr lang="en-US" sz="1995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 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6127" y="12810"/>
                    <a:ext cx="3204" cy="21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199" tIns="45587" rIns="91199" bIns="45587" anchor="t" anchorCtr="0">
                    <a:noAutofit/>
                  </a:bodyPr>
                  <a:lstStyle/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995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PHÂN BỐ</a:t>
                    </a:r>
                    <a:endParaRPr lang="en-US" sz="1995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................................................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 indent="178622" algn="ctr" defTabSz="912114">
                      <a:lnSpc>
                        <a:spcPct val="107000"/>
                      </a:lnSpc>
                      <a:spcBef>
                        <a:spcPts val="599"/>
                      </a:spcBef>
                      <a:spcAft>
                        <a:spcPts val="599"/>
                      </a:spcAft>
                    </a:pPr>
                    <a:r>
                      <a:rPr lang="en-US" sz="1297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 </a:t>
                    </a:r>
                    <a:endParaRPr lang="en-US" sz="1397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>
                    <a:off x="4023" y="11556"/>
                    <a:ext cx="1800" cy="283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5827" y="11554"/>
                    <a:ext cx="1921" cy="28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4212" y="14290"/>
                  <a:ext cx="0" cy="54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8713" y="14290"/>
                  <a:ext cx="0" cy="54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</p:grpSp>
      </p:grpSp>
      <p:sp>
        <p:nvSpPr>
          <p:cNvPr id="32" name="Rectangle 31"/>
          <p:cNvSpPr/>
          <p:nvPr/>
        </p:nvSpPr>
        <p:spPr>
          <a:xfrm>
            <a:off x="5182199" y="783323"/>
            <a:ext cx="836126" cy="36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36447" y="2071792"/>
            <a:ext cx="1292195" cy="36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86,2%</a:t>
            </a:r>
            <a:endParaRPr lang="en-US" sz="239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87315" y="2133094"/>
            <a:ext cx="1292195" cy="368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13,8%</a:t>
            </a:r>
            <a:endParaRPr lang="en-US" sz="239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8149" y="3961080"/>
            <a:ext cx="3724563" cy="1824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14"/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84271" y="4144197"/>
            <a:ext cx="3724563" cy="1824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14"/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sz="1795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38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00"/>
    </mc:Choice>
    <mc:Fallback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2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58810" y="215201"/>
            <a:ext cx="3379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i="1" cap="none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7th\jamin\Dân tộ V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6" y="1175657"/>
            <a:ext cx="10609943" cy="41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73630" y="5334681"/>
            <a:ext cx="95975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</p:spTree>
    <p:custDataLst>
      <p:tags r:id="rId1"/>
    </p:custDataLst>
  </p:cSld>
  <p:clrMapOvr>
    <a:masterClrMapping/>
  </p:clrMapOvr>
  <p:transition spd="slow" advTm="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2" y="-47172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5431" y="1295400"/>
            <a:ext cx="112776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i="1" dirty="0">
                <a:latin typeface="Times New Roman" panose="02020603050405020304" pitchFamily="18" charset="0"/>
              </a:rPr>
              <a:t>* </a:t>
            </a:r>
            <a:r>
              <a:rPr lang="en-US" sz="2800" i="1" dirty="0" err="1">
                <a:latin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..(1)..</a:t>
            </a:r>
            <a:r>
              <a:rPr lang="en-US" sz="2800" i="1" dirty="0" err="1"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..(2)..</a:t>
            </a:r>
            <a:r>
              <a:rPr lang="en-US" sz="2800" i="1" dirty="0" err="1">
                <a:latin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</a:rPr>
              <a:t> 13,8%. </a:t>
            </a:r>
            <a:r>
              <a:rPr lang="en-US" sz="2800" i="1" dirty="0" err="1"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tộc</a:t>
            </a:r>
            <a:r>
              <a:rPr 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..(3).. </a:t>
            </a:r>
            <a:r>
              <a:rPr lang="en-US" sz="2800" i="1" dirty="0" err="1">
                <a:latin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</a:rPr>
              <a:t> 86,2%. </a:t>
            </a:r>
            <a:r>
              <a:rPr lang="en-US" sz="2800" i="1" dirty="0" err="1"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kinh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chủ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yếu</a:t>
            </a:r>
            <a:r>
              <a:rPr lang="en-US" sz="2800" i="1" dirty="0">
                <a:latin typeface="Times New Roman" panose="02020603050405020304" pitchFamily="18" charset="0"/>
              </a:rPr>
              <a:t> ở </a:t>
            </a:r>
            <a:r>
              <a:rPr 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..(4)..</a:t>
            </a:r>
            <a:r>
              <a:rPr lang="en-US" sz="2800" i="1" dirty="0" err="1">
                <a:latin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tộc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ít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chủ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yếu</a:t>
            </a:r>
            <a:r>
              <a:rPr lang="en-US" sz="2800" i="1" dirty="0">
                <a:latin typeface="Times New Roman" panose="02020603050405020304" pitchFamily="18" charset="0"/>
              </a:rPr>
              <a:t> ở</a:t>
            </a:r>
            <a:r>
              <a:rPr 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..(5)..</a:t>
            </a:r>
          </a:p>
        </p:txBody>
      </p:sp>
      <p:pic>
        <p:nvPicPr>
          <p:cNvPr id="18" name="Picture 8" descr="BAR5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8" y="5832255"/>
            <a:ext cx="88173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58810" y="215201"/>
            <a:ext cx="3379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i="1" cap="none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EA19E-EC3E-4421-865E-F9853E98DE95}"/>
              </a:ext>
            </a:extLst>
          </p:cNvPr>
          <p:cNvSpPr txBox="1"/>
          <p:nvPr/>
        </p:nvSpPr>
        <p:spPr>
          <a:xfrm>
            <a:off x="463086" y="836424"/>
            <a:ext cx="443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i="1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0F48F-A12A-42A9-BE8D-D4156B4CEE8A}"/>
              </a:ext>
            </a:extLst>
          </p:cNvPr>
          <p:cNvSpPr txBox="1"/>
          <p:nvPr/>
        </p:nvSpPr>
        <p:spPr>
          <a:xfrm>
            <a:off x="1010369" y="1580166"/>
            <a:ext cx="10707094" cy="296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057">
              <a:lnSpc>
                <a:spcPct val="150000"/>
              </a:lnSpc>
            </a:pP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Câu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3.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Căn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cứ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Atlat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Địa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lí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Việt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Nam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trang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6,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cho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biết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các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dân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tộc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nào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ở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nước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ta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có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số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dân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đông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thứ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2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sau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dân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tộc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Kinh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?</a:t>
            </a:r>
          </a:p>
          <a:p>
            <a:pPr defTabSz="456057">
              <a:lnSpc>
                <a:spcPct val="150000"/>
              </a:lnSpc>
            </a:pP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		A.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Thái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								B.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Tày</a:t>
            </a:r>
            <a:endParaRPr lang="en-US" sz="3192" dirty="0">
              <a:solidFill>
                <a:srgbClr val="C00000"/>
              </a:solidFill>
              <a:highlight>
                <a:srgbClr val="FFFFFF"/>
              </a:highlight>
              <a:latin typeface="Calibri" panose="020F0502020204030204"/>
            </a:endParaRPr>
          </a:p>
          <a:p>
            <a:pPr defTabSz="456057">
              <a:lnSpc>
                <a:spcPct val="150000"/>
              </a:lnSpc>
            </a:pP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		C.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Mường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							D. </a:t>
            </a:r>
            <a:r>
              <a:rPr lang="en-US" sz="3192" dirty="0" err="1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Khơ</a:t>
            </a:r>
            <a:r>
              <a:rPr lang="en-US" sz="3192" dirty="0">
                <a:solidFill>
                  <a:srgbClr val="C00000"/>
                </a:solidFill>
                <a:highlight>
                  <a:srgbClr val="FFFFFF"/>
                </a:highlight>
                <a:latin typeface="Calibri" panose="020F0502020204030204"/>
              </a:rPr>
              <a:t>  </a:t>
            </a:r>
            <a:r>
              <a:rPr lang="en-US" sz="3192" dirty="0">
                <a:solidFill>
                  <a:prstClr val="white"/>
                </a:solidFill>
                <a:highlight>
                  <a:srgbClr val="FFFFFF"/>
                </a:highlight>
                <a:latin typeface="Calibri" panose="020F0502020204030204"/>
              </a:rPr>
              <a:t>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498174"/>
      </p:ext>
    </p:extLst>
  </p:cSld>
  <p:clrMapOvr>
    <a:masterClrMapping/>
  </p:clrMapOvr>
  <p:transition spd="slow" advTm="3000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Frames PPT 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8310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287447" y="221346"/>
            <a:ext cx="587107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885" y="2307087"/>
            <a:ext cx="11408229" cy="249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n-US" sz="3600" b="1" i="1" dirty="0" err="1">
                <a:solidFill>
                  <a:srgbClr val="7030A0"/>
                </a:solidFill>
              </a:rPr>
              <a:t>Làm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bài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tập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vào</a:t>
            </a:r>
            <a:r>
              <a:rPr lang="en-US" sz="3600" b="1" i="1" dirty="0">
                <a:solidFill>
                  <a:srgbClr val="7030A0"/>
                </a:solidFill>
              </a:rPr>
              <a:t>  </a:t>
            </a:r>
            <a:r>
              <a:rPr lang="en-US" sz="3600" b="1" i="1" dirty="0" err="1">
                <a:solidFill>
                  <a:srgbClr val="7030A0"/>
                </a:solidFill>
              </a:rPr>
              <a:t>vở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bài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tập</a:t>
            </a:r>
            <a:endParaRPr lang="en-US" sz="3600" b="1" i="1" dirty="0">
              <a:solidFill>
                <a:srgbClr val="7030A0"/>
              </a:solidFill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n-US" sz="3600" b="1" i="1" dirty="0" err="1">
                <a:solidFill>
                  <a:srgbClr val="7030A0"/>
                </a:solidFill>
              </a:rPr>
              <a:t>Xem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bài</a:t>
            </a:r>
            <a:r>
              <a:rPr lang="en-US" sz="3600" b="1" i="1" dirty="0">
                <a:solidFill>
                  <a:srgbClr val="7030A0"/>
                </a:solidFill>
              </a:rPr>
              <a:t> 2 “</a:t>
            </a:r>
            <a:r>
              <a:rPr lang="en-US" sz="3600" b="1" i="1" dirty="0" err="1">
                <a:solidFill>
                  <a:srgbClr val="7030A0"/>
                </a:solidFill>
              </a:rPr>
              <a:t>Dân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số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và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gia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tăng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dân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số</a:t>
            </a:r>
            <a:r>
              <a:rPr lang="en-US" sz="3600" b="1" i="1" dirty="0">
                <a:solidFill>
                  <a:srgbClr val="7030A0"/>
                </a:solidFill>
              </a:rPr>
              <a:t>”. 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en-US" sz="3600" b="1" i="1" dirty="0" err="1">
                <a:solidFill>
                  <a:srgbClr val="7030A0"/>
                </a:solidFill>
              </a:rPr>
              <a:t>Chú</a:t>
            </a:r>
            <a:r>
              <a:rPr lang="en-US" sz="3600" b="1" i="1" dirty="0">
                <a:solidFill>
                  <a:srgbClr val="7030A0"/>
                </a:solidFill>
              </a:rPr>
              <a:t> ý </a:t>
            </a:r>
            <a:r>
              <a:rPr lang="en-US" sz="3600" b="1" i="1" dirty="0" err="1">
                <a:solidFill>
                  <a:srgbClr val="7030A0"/>
                </a:solidFill>
              </a:rPr>
              <a:t>phần</a:t>
            </a:r>
            <a:r>
              <a:rPr lang="en-US" sz="3600" b="1" i="1" dirty="0">
                <a:solidFill>
                  <a:srgbClr val="7030A0"/>
                </a:solidFill>
              </a:rPr>
              <a:t> II “</a:t>
            </a:r>
            <a:r>
              <a:rPr lang="en-US" sz="3600" b="1" i="1" dirty="0" err="1">
                <a:solidFill>
                  <a:srgbClr val="7030A0"/>
                </a:solidFill>
              </a:rPr>
              <a:t>Gia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tăng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dân</a:t>
            </a:r>
            <a:r>
              <a:rPr lang="en-US" sz="3600" b="1" i="1" dirty="0">
                <a:solidFill>
                  <a:srgbClr val="7030A0"/>
                </a:solidFill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</a:rPr>
              <a:t>số</a:t>
            </a:r>
            <a:r>
              <a:rPr lang="en-US" sz="3600" b="1" i="1" dirty="0">
                <a:solidFill>
                  <a:srgbClr val="7030A0"/>
                </a:solidFill>
              </a:rPr>
              <a:t>”.</a:t>
            </a:r>
          </a:p>
        </p:txBody>
      </p:sp>
      <p:pic>
        <p:nvPicPr>
          <p:cNvPr id="21" name="Picture 8" descr="BAR5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8" y="5832255"/>
            <a:ext cx="88173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87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ĐỊA LÍ 9</a:t>
            </a:r>
            <a:endParaRPr lang="en-US" altLang="en-US" sz="538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1" name="Content Placeholder 3">
            <a:extLst>
              <a:ext uri="{FF2B5EF4-FFF2-40B4-BE49-F238E27FC236}">
                <a16:creationId xmlns:a16="http://schemas.microsoft.com/office/drawing/2014/main" id="{BA378589-3F02-4C43-9D73-FAC6B4143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10127"/>
              </p:ext>
            </p:extLst>
          </p:nvPr>
        </p:nvGraphicFramePr>
        <p:xfrm>
          <a:off x="1976299" y="1604726"/>
          <a:ext cx="9121378" cy="451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0608862"/>
      </p:ext>
    </p:extLst>
  </p:cSld>
  <p:clrMapOvr>
    <a:masterClrMapping/>
  </p:clrMapOvr>
  <p:transition spd="slow" advTm="2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16066" y="2134772"/>
            <a:ext cx="6563896" cy="2268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defTabSz="912114">
              <a:buAutoNum type="arabicPeriod"/>
            </a:pPr>
            <a:endParaRPr lang="en-US" sz="2394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2114">
              <a:buAutoNum type="arabicPeriod"/>
            </a:pP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defTabSz="912114"/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39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14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39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692587"/>
            <a:ext cx="4940746" cy="583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2114"/>
            <a:r>
              <a:rPr lang="en-US" sz="31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1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1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1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192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1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399" y="-43205"/>
            <a:ext cx="10493040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/>
            <a:r>
              <a:rPr lang="en-US" sz="359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CỘNG ĐỒNG CÁC DÂN TỘC VIỆT NAM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40747" y="848903"/>
            <a:ext cx="0" cy="6612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6791871"/>
      </p:ext>
    </p:extLst>
  </p:cSld>
  <p:clrMapOvr>
    <a:masterClrMapping/>
  </p:clrMapOvr>
  <p:transition spd="slow" advTm="2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7785" y="647057"/>
            <a:ext cx="4740189" cy="583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vi-VN" altLang="en-US" sz="31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399" y="-43205"/>
            <a:ext cx="10493040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CỘNG ĐỒNG CÁC DÂN TỘC VIỆT NAM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37553" y="1013280"/>
            <a:ext cx="0" cy="6612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Hình ảnh 5">
            <a:extLst>
              <a:ext uri="{FF2B5EF4-FFF2-40B4-BE49-F238E27FC236}">
                <a16:creationId xmlns:a16="http://schemas.microsoft.com/office/drawing/2014/main" id="{2F554DEC-89B5-4DBE-AEA1-0EFD73465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35" y="1275915"/>
            <a:ext cx="7459201" cy="5212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1C1FE-BB02-41EC-B316-1C5E85DB185E}"/>
              </a:ext>
            </a:extLst>
          </p:cNvPr>
          <p:cNvSpPr txBox="1"/>
          <p:nvPr/>
        </p:nvSpPr>
        <p:spPr>
          <a:xfrm>
            <a:off x="7221092" y="6488668"/>
            <a:ext cx="260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tộc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Nam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AC3DD-BD41-4501-8C61-5D776ED86DAD}"/>
              </a:ext>
            </a:extLst>
          </p:cNvPr>
          <p:cNvSpPr txBox="1"/>
          <p:nvPr/>
        </p:nvSpPr>
        <p:spPr>
          <a:xfrm>
            <a:off x="4993515" y="692587"/>
            <a:ext cx="676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tộc</a:t>
            </a:r>
            <a:r>
              <a:rPr lang="en-US" b="1" dirty="0"/>
              <a:t> ( </a:t>
            </a:r>
            <a:r>
              <a:rPr lang="en-US" b="1" dirty="0" err="1"/>
              <a:t>Sắp</a:t>
            </a:r>
            <a:r>
              <a:rPr lang="en-US" b="1" dirty="0"/>
              <a:t> </a:t>
            </a:r>
            <a:r>
              <a:rPr lang="en-US" b="1" dirty="0" err="1"/>
              <a:t>xếp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ở</a:t>
            </a:r>
          </a:p>
          <a:p>
            <a:pPr algn="ctr"/>
            <a:r>
              <a:rPr lang="en-US" b="1" dirty="0"/>
              <a:t> </a:t>
            </a:r>
            <a:r>
              <a:rPr lang="en-US" b="1" dirty="0" err="1"/>
              <a:t>Việt</a:t>
            </a:r>
            <a:r>
              <a:rPr lang="en-US" b="1" dirty="0"/>
              <a:t> Nam </a:t>
            </a:r>
            <a:r>
              <a:rPr lang="en-US" b="1" dirty="0" err="1"/>
              <a:t>năm</a:t>
            </a:r>
            <a:r>
              <a:rPr lang="en-US" b="1" dirty="0"/>
              <a:t> 1999D đ</a:t>
            </a:r>
            <a:r>
              <a:rPr lang="vi-VN" b="1" dirty="0"/>
              <a:t>ơ</a:t>
            </a:r>
            <a:r>
              <a:rPr lang="en-US" b="1" dirty="0"/>
              <a:t>n </a:t>
            </a:r>
            <a:r>
              <a:rPr lang="en-US" b="1" dirty="0" err="1"/>
              <a:t>vị</a:t>
            </a:r>
            <a:r>
              <a:rPr lang="en-US" b="1" dirty="0"/>
              <a:t> : </a:t>
            </a:r>
            <a:r>
              <a:rPr lang="en-US" b="1" dirty="0" err="1"/>
              <a:t>nghìn</a:t>
            </a:r>
            <a:r>
              <a:rPr lang="en-US" b="1" dirty="0"/>
              <a:t> ng</a:t>
            </a:r>
            <a:r>
              <a:rPr lang="vi-VN" b="1" dirty="0"/>
              <a:t>ư</a:t>
            </a:r>
            <a:r>
              <a:rPr lang="en-US" b="1" dirty="0" err="1"/>
              <a:t>ời</a:t>
            </a:r>
            <a:r>
              <a:rPr lang="en-US" b="1" dirty="0"/>
              <a:t>)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602760"/>
      </p:ext>
    </p:extLst>
  </p:cSld>
  <p:clrMapOvr>
    <a:masterClrMapping/>
  </p:clrMapOvr>
  <p:transition spd="slow" advTm="3000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511083" y="-57409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50" descr="ao_dai_viet_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3" y="718039"/>
            <a:ext cx="3827388" cy="2276644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9693" y="-124069"/>
            <a:ext cx="85427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CÁC DÂN TỘC Ở VIỆT NAM</a:t>
            </a:r>
            <a:endParaRPr lang="en-US" sz="4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1C8F6-EC46-4306-9A01-D6FEF0A9D3AC}"/>
              </a:ext>
            </a:extLst>
          </p:cNvPr>
          <p:cNvSpPr txBox="1"/>
          <p:nvPr/>
        </p:nvSpPr>
        <p:spPr>
          <a:xfrm>
            <a:off x="1716574" y="2984233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Dần</a:t>
            </a:r>
            <a:r>
              <a:rPr lang="en-US" b="1" dirty="0"/>
              <a:t> </a:t>
            </a:r>
            <a:r>
              <a:rPr lang="en-US" b="1" dirty="0" err="1"/>
              <a:t>tộc</a:t>
            </a:r>
            <a:r>
              <a:rPr lang="en-US" b="1" dirty="0"/>
              <a:t> </a:t>
            </a:r>
            <a:r>
              <a:rPr lang="en-US" b="1" dirty="0" err="1"/>
              <a:t>Kinh</a:t>
            </a:r>
            <a:endParaRPr lang="vi-V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D2B35-CA9F-43AE-A948-020087C21A21}"/>
              </a:ext>
            </a:extLst>
          </p:cNvPr>
          <p:cNvSpPr txBox="1"/>
          <p:nvPr/>
        </p:nvSpPr>
        <p:spPr>
          <a:xfrm>
            <a:off x="5549828" y="2934177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tộc</a:t>
            </a:r>
            <a:r>
              <a:rPr lang="en-US" b="1" dirty="0"/>
              <a:t> </a:t>
            </a:r>
            <a:r>
              <a:rPr lang="en-US" b="1" dirty="0" err="1"/>
              <a:t>Tày</a:t>
            </a:r>
            <a:endParaRPr lang="vi-VN" b="1" dirty="0"/>
          </a:p>
        </p:txBody>
      </p:sp>
      <p:pic>
        <p:nvPicPr>
          <p:cNvPr id="1026" name="Picture 2" descr="Tên và hình ảnh 54 dân tộc Việt Nam - Dân tộc Tày bên cây đàn tính">
            <a:extLst>
              <a:ext uri="{FF2B5EF4-FFF2-40B4-BE49-F238E27FC236}">
                <a16:creationId xmlns:a16="http://schemas.microsoft.com/office/drawing/2014/main" id="{2BB783A4-AA5B-48EF-87A9-FC9D4EC0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12" y="727562"/>
            <a:ext cx="3864532" cy="22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ên và hình ảnh 54 dân tộc Việt Nam - Dân tộc Mường">
            <a:extLst>
              <a:ext uri="{FF2B5EF4-FFF2-40B4-BE49-F238E27FC236}">
                <a16:creationId xmlns:a16="http://schemas.microsoft.com/office/drawing/2014/main" id="{B86E08E7-BEBA-4AC0-BEAB-21226241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36" y="782048"/>
            <a:ext cx="3636893" cy="21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882FBE-CA83-425B-94B7-FC1423147F0B}"/>
              </a:ext>
            </a:extLst>
          </p:cNvPr>
          <p:cNvSpPr txBox="1"/>
          <p:nvPr/>
        </p:nvSpPr>
        <p:spPr>
          <a:xfrm>
            <a:off x="9382568" y="2913218"/>
            <a:ext cx="153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tộc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endParaRPr lang="vi-VN" b="1" dirty="0"/>
          </a:p>
        </p:txBody>
      </p:sp>
      <p:pic>
        <p:nvPicPr>
          <p:cNvPr id="1030" name="Picture 6" descr="Hình ảnh Dân tộc Khmer với phong tục và lễ nghi độc đáo">
            <a:extLst>
              <a:ext uri="{FF2B5EF4-FFF2-40B4-BE49-F238E27FC236}">
                <a16:creationId xmlns:a16="http://schemas.microsoft.com/office/drawing/2014/main" id="{3824C977-0D3F-460F-AE4C-652DA4A2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8" y="3421086"/>
            <a:ext cx="4103224" cy="22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C8BD65-32EA-4888-8112-EB87AF65416A}"/>
              </a:ext>
            </a:extLst>
          </p:cNvPr>
          <p:cNvSpPr txBox="1"/>
          <p:nvPr/>
        </p:nvSpPr>
        <p:spPr>
          <a:xfrm>
            <a:off x="1303552" y="574968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tộc</a:t>
            </a:r>
            <a:r>
              <a:rPr lang="en-US" b="1" dirty="0"/>
              <a:t> </a:t>
            </a:r>
            <a:r>
              <a:rPr lang="en-US" b="1" dirty="0" err="1"/>
              <a:t>Kh</a:t>
            </a:r>
            <a:r>
              <a:rPr lang="vi-VN" b="1" dirty="0"/>
              <a:t>ơ</a:t>
            </a:r>
            <a:r>
              <a:rPr lang="en-US" b="1" dirty="0"/>
              <a:t> me</a:t>
            </a:r>
            <a:endParaRPr lang="vi-VN" b="1" dirty="0"/>
          </a:p>
        </p:txBody>
      </p:sp>
      <p:pic>
        <p:nvPicPr>
          <p:cNvPr id="1032" name="Picture 8" descr="Hình ảnh Dân tộc Nùng với bộ trang phục truyền thống">
            <a:extLst>
              <a:ext uri="{FF2B5EF4-FFF2-40B4-BE49-F238E27FC236}">
                <a16:creationId xmlns:a16="http://schemas.microsoft.com/office/drawing/2014/main" id="{00C5A222-081E-411F-A324-3D1B1E48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73" y="3371030"/>
            <a:ext cx="3764918" cy="22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D35785-7EE5-4AB5-ADE5-C318D12460D2}"/>
              </a:ext>
            </a:extLst>
          </p:cNvPr>
          <p:cNvSpPr txBox="1"/>
          <p:nvPr/>
        </p:nvSpPr>
        <p:spPr>
          <a:xfrm>
            <a:off x="5407656" y="5680820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vi-VN" b="1" dirty="0"/>
              <a:t>ân tộc Nùng</a:t>
            </a:r>
            <a:endParaRPr lang="vi-VN" dirty="0"/>
          </a:p>
        </p:txBody>
      </p:sp>
      <p:pic>
        <p:nvPicPr>
          <p:cNvPr id="1034" name="Picture 10" descr="Hình ảnh Dân tộc Dao với trang phục sắc màu độc đáo">
            <a:extLst>
              <a:ext uri="{FF2B5EF4-FFF2-40B4-BE49-F238E27FC236}">
                <a16:creationId xmlns:a16="http://schemas.microsoft.com/office/drawing/2014/main" id="{C1562287-B552-4E32-B451-E128DE94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93" y="3371030"/>
            <a:ext cx="3864531" cy="22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603736-F532-4176-A13A-F301DE5FC6E6}"/>
              </a:ext>
            </a:extLst>
          </p:cNvPr>
          <p:cNvSpPr txBox="1"/>
          <p:nvPr/>
        </p:nvSpPr>
        <p:spPr>
          <a:xfrm>
            <a:off x="8950393" y="576198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vi-VN" b="1" dirty="0"/>
              <a:t>Dân tộc Dao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B4493-9814-435D-B5D2-22CBA51B8778}"/>
              </a:ext>
            </a:extLst>
          </p:cNvPr>
          <p:cNvSpPr txBox="1"/>
          <p:nvPr/>
        </p:nvSpPr>
        <p:spPr>
          <a:xfrm>
            <a:off x="1616770" y="6217532"/>
            <a:ext cx="809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6FF3A8D-3478-4FDE-AF8A-5BF8C66975E8}"/>
              </a:ext>
            </a:extLst>
          </p:cNvPr>
          <p:cNvSpPr txBox="1"/>
          <p:nvPr/>
        </p:nvSpPr>
        <p:spPr>
          <a:xfrm>
            <a:off x="1563641" y="3320842"/>
            <a:ext cx="3668888" cy="3376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en-US" sz="1596" dirty="0">
                <a:solidFill>
                  <a:prstClr val="black"/>
                </a:solidFill>
                <a:latin typeface="Times New Roman"/>
                <a:cs typeface="Times New Roman"/>
              </a:rPr>
              <a:t>Lê then </a:t>
            </a:r>
            <a:r>
              <a:rPr lang="en-US" sz="1596" dirty="0" err="1">
                <a:solidFill>
                  <a:prstClr val="black"/>
                </a:solidFill>
                <a:latin typeface="Times New Roman"/>
                <a:cs typeface="Times New Roman"/>
              </a:rPr>
              <a:t>mừng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Times New Roman"/>
              </a:rPr>
              <a:t> c</a:t>
            </a:r>
            <a:r>
              <a:rPr lang="vi-VN" sz="1596" dirty="0">
                <a:solidFill>
                  <a:prstClr val="black"/>
                </a:solidFill>
                <a:latin typeface="Times New Roman"/>
                <a:cs typeface="Times New Roman"/>
              </a:rPr>
              <a:t>ơ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Times New Roman"/>
              </a:rPr>
              <a:t>m </a:t>
            </a:r>
            <a:r>
              <a:rPr lang="en-US" sz="1596" dirty="0" err="1">
                <a:solidFill>
                  <a:prstClr val="black"/>
                </a:solidFill>
                <a:latin typeface="Times New Roman"/>
                <a:cs typeface="Times New Roman"/>
              </a:rPr>
              <a:t>mới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596" dirty="0" err="1">
                <a:solidFill>
                  <a:prstClr val="black"/>
                </a:solidFill>
                <a:latin typeface="Times New Roman"/>
                <a:cs typeface="Times New Roman"/>
              </a:rPr>
              <a:t>của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Times New Roman"/>
              </a:rPr>
              <a:t> ng</a:t>
            </a:r>
            <a:r>
              <a:rPr lang="vi-VN" sz="1596" dirty="0">
                <a:solidFill>
                  <a:prstClr val="black"/>
                </a:solidFill>
                <a:latin typeface="Times New Roman"/>
                <a:cs typeface="Times New Roman"/>
              </a:rPr>
              <a:t>ư</a:t>
            </a:r>
            <a:r>
              <a:rPr lang="en-US" sz="1596" dirty="0" err="1">
                <a:solidFill>
                  <a:prstClr val="black"/>
                </a:solidFill>
                <a:latin typeface="Times New Roman"/>
                <a:cs typeface="Times New Roman"/>
              </a:rPr>
              <a:t>ời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596" dirty="0" err="1">
                <a:solidFill>
                  <a:prstClr val="black"/>
                </a:solidFill>
                <a:latin typeface="Times New Roman"/>
                <a:cs typeface="Times New Roman"/>
              </a:rPr>
              <a:t>Tày</a:t>
            </a:r>
            <a:endParaRPr lang="vi-VN" sz="1596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DE3218-C85D-4A6A-9C6B-6C2258755EAF}"/>
              </a:ext>
            </a:extLst>
          </p:cNvPr>
          <p:cNvSpPr txBox="1"/>
          <p:nvPr/>
        </p:nvSpPr>
        <p:spPr>
          <a:xfrm>
            <a:off x="7861785" y="3204956"/>
            <a:ext cx="3528704" cy="8609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vi-VN" b="1" dirty="0"/>
              <a:t>Lễ hội cồng chiêng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endParaRPr lang="vi-VN" dirty="0"/>
          </a:p>
          <a:p>
            <a:br>
              <a:rPr lang="vi-VN" sz="1600" dirty="0"/>
            </a:br>
            <a:endParaRPr lang="vi-VN" sz="1596" dirty="0">
              <a:solidFill>
                <a:prstClr val="black"/>
              </a:solidFill>
              <a:latin typeface="Times New Roman"/>
              <a:cs typeface="Segoe UI Semiligh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2CEFA75-B829-4CE0-AA57-B72DABAE2E73}"/>
              </a:ext>
            </a:extLst>
          </p:cNvPr>
          <p:cNvSpPr txBox="1"/>
          <p:nvPr/>
        </p:nvSpPr>
        <p:spPr>
          <a:xfrm>
            <a:off x="1422400" y="6261954"/>
            <a:ext cx="4236278" cy="369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en-US" i="1" dirty="0"/>
              <a:t>L</a:t>
            </a:r>
            <a:r>
              <a:rPr lang="vi-VN" i="1" dirty="0"/>
              <a:t>ễ mừng lúa mới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sz="1600" i="1" dirty="0"/>
              <a:t>đ</a:t>
            </a:r>
            <a:r>
              <a:rPr lang="vi-VN" sz="1600" i="1" dirty="0"/>
              <a:t>ồng bào K'ho </a:t>
            </a:r>
            <a:endParaRPr lang="en-US" sz="1596" dirty="0" err="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FDADE2-8E66-43CD-A4FC-4E5B0C6C574E}"/>
              </a:ext>
            </a:extLst>
          </p:cNvPr>
          <p:cNvSpPr txBox="1"/>
          <p:nvPr/>
        </p:nvSpPr>
        <p:spPr>
          <a:xfrm>
            <a:off x="9033191" y="6336728"/>
            <a:ext cx="2736413" cy="337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214" tIns="45607" rIns="91214" bIns="456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2114"/>
            <a:r>
              <a:rPr lang="en-US" sz="1596" dirty="0" err="1">
                <a:solidFill>
                  <a:prstClr val="black"/>
                </a:solidFill>
                <a:latin typeface="Times New Roman"/>
                <a:cs typeface="Arial"/>
              </a:rPr>
              <a:t>CHợ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Arial"/>
              </a:rPr>
              <a:t> </a:t>
            </a:r>
            <a:r>
              <a:rPr lang="en-US" sz="1596" dirty="0" err="1">
                <a:solidFill>
                  <a:prstClr val="black"/>
                </a:solidFill>
                <a:latin typeface="Times New Roman"/>
                <a:cs typeface="Arial"/>
              </a:rPr>
              <a:t>tình</a:t>
            </a:r>
            <a:r>
              <a:rPr lang="en-US" sz="1596" dirty="0">
                <a:solidFill>
                  <a:prstClr val="black"/>
                </a:solidFill>
                <a:latin typeface="Times New Roman"/>
                <a:cs typeface="Arial"/>
              </a:rPr>
              <a:t> Sa Pa</a:t>
            </a:r>
            <a:endParaRPr lang="en-US" sz="1596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2054" name="Picture 6" descr="Le mung lua moi cua dong bao dan toc K’ho hinh anh 1">
            <a:extLst>
              <a:ext uri="{FF2B5EF4-FFF2-40B4-BE49-F238E27FC236}">
                <a16:creationId xmlns:a16="http://schemas.microsoft.com/office/drawing/2014/main" id="{1850DFE7-0312-4AED-AAA0-F73B100B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8" y="3597858"/>
            <a:ext cx="5008106" cy="27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ây là lễ hội lớn nhất trong năm ở khu vực Tây Nguyên, là nét văn hóa đặc sắc, quý giá của người dân nơi đây">
            <a:extLst>
              <a:ext uri="{FF2B5EF4-FFF2-40B4-BE49-F238E27FC236}">
                <a16:creationId xmlns:a16="http://schemas.microsoft.com/office/drawing/2014/main" id="{98143FC5-9355-4F2F-96D0-7752D766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8" y="414795"/>
            <a:ext cx="5008106" cy="27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ếng khèn và những điệu múa đặc sắc trong đêm chợ tình Sa Pa">
            <a:extLst>
              <a:ext uri="{FF2B5EF4-FFF2-40B4-BE49-F238E27FC236}">
                <a16:creationId xmlns:a16="http://schemas.microsoft.com/office/drawing/2014/main" id="{EB15FFB1-C848-413A-A5E4-9592A821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8" y="3759201"/>
            <a:ext cx="5632700" cy="25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hainguyen.gov.vn/documents/130266/6814523/Com+moi+2.jpg/508f549b-d1a3-414f-9afa-3dffbfe2ce80?t=1638182371945">
            <a:extLst>
              <a:ext uri="{FF2B5EF4-FFF2-40B4-BE49-F238E27FC236}">
                <a16:creationId xmlns:a16="http://schemas.microsoft.com/office/drawing/2014/main" id="{C4E659AA-93D2-4E12-BB45-DECD75DE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8" y="337716"/>
            <a:ext cx="5008106" cy="28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59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 advTm="33000">
        <p:wipe/>
      </p:transition>
    </mc:Choice>
    <mc:Fallback>
      <p:transition spd="slow" advTm="33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7AEF3-2D04-443C-867E-48CA99627E89}"/>
              </a:ext>
            </a:extLst>
          </p:cNvPr>
          <p:cNvSpPr txBox="1"/>
          <p:nvPr/>
        </p:nvSpPr>
        <p:spPr>
          <a:xfrm>
            <a:off x="278321" y="50575"/>
            <a:ext cx="11665150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/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CỘNG ĐỒNG CÁC DÂN TỘC  VIỆT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D81DC-7A8C-4A23-84CD-1FC2F54EAC47}"/>
              </a:ext>
            </a:extLst>
          </p:cNvPr>
          <p:cNvSpPr txBox="1"/>
          <p:nvPr/>
        </p:nvSpPr>
        <p:spPr>
          <a:xfrm>
            <a:off x="48190" y="1169767"/>
            <a:ext cx="507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456057">
              <a:buAutoNum type="romanU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6057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6F59D-D311-4BA5-A310-5A4B9A6C0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" t="30926" r="2546" b="3853"/>
          <a:stretch/>
        </p:blipFill>
        <p:spPr>
          <a:xfrm>
            <a:off x="3685735" y="634134"/>
            <a:ext cx="8522879" cy="6173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9B525B-8067-4828-AFA1-7D71E2C71F6E}"/>
              </a:ext>
            </a:extLst>
          </p:cNvPr>
          <p:cNvSpPr txBox="1"/>
          <p:nvPr/>
        </p:nvSpPr>
        <p:spPr>
          <a:xfrm>
            <a:off x="0" y="2246985"/>
            <a:ext cx="540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6057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8C4BF-04F9-4E39-A2CA-3233206E50C2}"/>
              </a:ext>
            </a:extLst>
          </p:cNvPr>
          <p:cNvSpPr txBox="1"/>
          <p:nvPr/>
        </p:nvSpPr>
        <p:spPr>
          <a:xfrm>
            <a:off x="278320" y="2739625"/>
            <a:ext cx="2957249" cy="243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6057"/>
            <a:r>
              <a:rPr lang="en-US" sz="319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68777"/>
      </p:ext>
    </p:extLst>
  </p:cSld>
  <p:clrMapOvr>
    <a:masterClrMapping/>
  </p:clrMapOvr>
  <p:transition spd="slow" advTm="1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ames PPT 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4" y="-57619"/>
            <a:ext cx="12226471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79" y="747939"/>
            <a:ext cx="8639627" cy="42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78308" y="351064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</a:rPr>
              <a:t>Hình</a:t>
            </a:r>
            <a:r>
              <a:rPr lang="en-US" altLang="en-US" sz="2000" b="1" dirty="0">
                <a:solidFill>
                  <a:srgbClr val="0000FF"/>
                </a:solidFill>
              </a:rPr>
              <a:t> 1.1</a:t>
            </a:r>
            <a:r>
              <a:rPr lang="en-US" altLang="en-US" sz="2000" dirty="0">
                <a:solidFill>
                  <a:srgbClr val="0000FF"/>
                </a:solidFill>
              </a:rPr>
              <a:t>. </a:t>
            </a:r>
            <a:r>
              <a:rPr lang="en-US" altLang="en-US" sz="2000" b="1" dirty="0" err="1">
                <a:solidFill>
                  <a:srgbClr val="0000FF"/>
                </a:solidFill>
              </a:rPr>
              <a:t>Biểu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đô</a:t>
            </a:r>
            <a:r>
              <a:rPr lang="en-US" altLang="en-US" sz="2000" b="1" dirty="0">
                <a:solidFill>
                  <a:srgbClr val="0000FF"/>
                </a:solidFill>
              </a:rPr>
              <a:t>̀ </a:t>
            </a:r>
            <a:r>
              <a:rPr lang="en-US" altLang="en-US" sz="2000" b="1" dirty="0" err="1">
                <a:solidFill>
                  <a:srgbClr val="0000FF"/>
                </a:solidFill>
              </a:rPr>
              <a:t>cơ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cấu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dân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tộc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của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nước</a:t>
            </a:r>
            <a:r>
              <a:rPr lang="en-US" altLang="en-US" sz="2000" b="1" dirty="0">
                <a:solidFill>
                  <a:srgbClr val="0000FF"/>
                </a:solidFill>
              </a:rPr>
              <a:t> ta </a:t>
            </a:r>
            <a:r>
              <a:rPr lang="en-US" altLang="en-US" sz="2000" b="1" dirty="0" err="1">
                <a:solidFill>
                  <a:srgbClr val="0000FF"/>
                </a:solidFill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</a:rPr>
              <a:t> 1999 (%)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285471" y="5105400"/>
            <a:ext cx="92519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1999?</a:t>
            </a:r>
          </a:p>
          <a:p>
            <a:pPr eaLnBrk="1" hangingPunct="1"/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113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832600"/>
            <a:ext cx="12161838" cy="0"/>
          </a:xfrm>
          <a:prstGeom prst="line">
            <a:avLst/>
          </a:prstGeom>
          <a:ln w="76200" cmpd="tri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21721" y="3"/>
            <a:ext cx="0" cy="6811963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04" y="22227"/>
            <a:ext cx="0" cy="6813550"/>
          </a:xfrm>
          <a:prstGeom prst="line">
            <a:avLst/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ai 1 Cong dong cac dan toc Viet Nam"/>
  <p:tag name="ISPRING_FIRST_PUBLISH" val="1"/>
  <p:tag name="ISPRING_PRESENTATION_COURSE_TITLE" val="Bai 1 Cong dong cac dan toc Viet Nam"/>
  <p:tag name="ISPRING_PROJECT_VERSION" val="9.3"/>
  <p:tag name="ISPRING_PROJECT_FOLDER_UPDATED" val="1"/>
  <p:tag name="ISPRING_UUID" val="{E18445C7-07D4-4CDC-BC18-EE3F5D6FC5D7}"/>
  <p:tag name="ISPRING_SCREEN_RECS_UPDATED" val="C:\Users\Administrator\Desktop\Bai 1 Cong dong cac dan toc Viet Nam - Copy_1\"/>
  <p:tag name="ISPRING_RESOURCE_FOLDER" val="C:\Users\Administrator\Desktop\Bai 1 Cong dong cac dan toc Viet Nam - Copy_1\"/>
  <p:tag name="ISPRING_RESOURCE_FOLDER_STATIC" val="C:\Users\Administrator\Desktop\Bai 1 Cong dong cac dan toc Viet Nam - Copy_1\"/>
  <p:tag name="ISPRING_PRESENTATION_PATH" val="C:\Users\Administrator\Desktop\Bai 1 Cong dong cac dan toc Viet Nam - Copy.pptx"/>
  <p:tag name="ISPRING_DEFAULT_PRESENTE_ID" val="None"/>
  <p:tag name="FLASHSPRING_PRESENTATION_REFERENCES" val=""/>
  <p:tag name="ISPRING_WEBLINKS_TARGET" val="_blank"/>
  <p:tag name="ISPRING_WEBLINKS_TARGETMJT" val="_self"/>
  <p:tag name="FLASHSPRING_ZOOM_TAG" val="48"/>
  <p:tag name="ISPRING_PRESENTATION_INFO_2" val="&lt;?xml version=&quot;1.0&quot; encoding=&quot;UTF-8&quot; standalone=&quot;no&quot; ?&gt;&#10;&lt;presentation2&gt;&#10;&#10;  &lt;slides&gt;&#10;    &lt;slide id=&quot;{63C07828-9A52-4977-8E2C-BED4F6406F02}&quot; pptId=&quot;346&quot;/&gt;&#10;    &lt;slide id=&quot;{6ED89570-6637-4327-81A9-DFB2764CD132}&quot; pptId=&quot;339&quot;/&gt;&#10;    &lt;slide id=&quot;{2457EC7E-F7DD-4F0F-BCB4-EBE2671AC8D6}&quot; pptId=&quot;322&quot;/&gt;&#10;    &lt;slide id=&quot;{1FB42343-B81C-490C-B264-287FFCE3EE08}&quot; pptId=&quot;348&quot;/&gt;&#10;    &lt;slide id=&quot;{CE616789-46B9-4C91-A078-DBF4FD3C8D2B}&quot; pptId=&quot;287&quot;/&gt;&#10;    &lt;slide id=&quot;{A83DB7F0-B69E-4F80-AE5D-0834220C923B}&quot; pptId=&quot;343&quot;/&gt;&#10;    &lt;slide id=&quot;{5E93E839-61FB-4F95-A353-749F3358A5E7}&quot; pptId=&quot;259&quot;/&gt;&#10;    &lt;slide id=&quot;{7B904F0B-5040-455A-B8EB-386FA4EA1393}&quot; pptId=&quot;290&quot;/&gt;&#10;    &lt;slide id=&quot;{445E7D42-0E12-4F7C-A301-1C7CE7E359B7}&quot; pptId=&quot;291&quot;/&gt;&#10;    &lt;slide id=&quot;{F0D7F5AD-05F1-4699-AD08-1DB64BBF0D5E}&quot; pptId=&quot;292&quot;/&gt;&#10;    &lt;slide id=&quot;{8095D4D4-68E6-4229-9278-4B8B1AE515D7}&quot; pptId=&quot;263&quot;/&gt;&#10;    &lt;slide id=&quot;{020FDAEB-3411-4C58-BD4B-600D64F1FC1F}&quot; pptId=&quot;293&quot;/&gt;&#10;    &lt;slide id=&quot;{8826BC99-B82D-484F-852E-25431FDC74F9}&quot; pptId=&quot;265&quot;/&gt;&#10;    &lt;slide id=&quot;{510575AD-18B0-4F7E-9B0E-E428A64FB824}&quot; pptId=&quot;352&quot;/&gt;&#10;    &lt;slide id=&quot;{CCF11476-65A9-429D-8643-F8E00DB3C373}&quot; pptId=&quot;267&quot;/&gt;&#10;    &lt;slide id=&quot;{6B098B18-F2C5-4F93-B181-D0270627270D}&quot; pptId=&quot;296&quot;/&gt;&#10;    &lt;slide id=&quot;{F319E40F-56ED-49D7-9444-BB1CB49B978B}&quot; pptId=&quot;297&quot;/&gt;&#10;    &lt;slide id=&quot;{7465732C-7EC4-4EE7-B58E-58BF947BC32E}&quot; pptId=&quot;299&quot;/&gt;&#10;    &lt;slide id=&quot;{70F98ADC-AA00-4FA3-AA6B-36D24243C6D5}&quot; pptId=&quot;300&quot;/&gt;&#10;    &lt;slide id=&quot;{06E78B10-DB76-443B-ACED-0CFC3A4CA97F}&quot; pptId=&quot;301&quot;/&gt;&#10;    &lt;slide id=&quot;{081B9C7A-F111-4069-BE04-BA5C236EA24D}&quot; pptId=&quot;302&quot;/&gt;&#10;    &lt;slide id=&quot;{D65782A5-815D-4B99-B2AE-7ADD8030786C}&quot; pptId=&quot;303&quot;/&gt;&#10;    &lt;slide id=&quot;{DC4BD33C-BC42-46B2-89E9-836BB6883648}&quot; pptId=&quot;270&quot;/&gt;&#10;    &lt;slide id=&quot;{1B8E1009-447F-4ABC-8F22-42146AB378C5}&quot; pptId=&quot;330&quot;/&gt;&#10;    &lt;slide id=&quot;{B70667C4-D610-459C-86E4-E04F9BF97658}&quot; pptId=&quot;304&quot;/&gt;&#10;    &lt;slide id=&quot;{1276A949-FE0F-4AFC-936A-15DC4CEE8AAB}&quot; pptId=&quot;305&quot;/&gt;&#10;    &lt;slide id=&quot;{74B640DB-BB13-432D-895E-D816011C3264}&quot; pptId=&quot;307&quot;/&gt;&#10;    &lt;slide id=&quot;{66E9CEE1-3A89-4FDA-801B-CD8D175948AF}&quot; pptId=&quot;283&quot;/&gt;&#10;  &lt;/slides&gt;&#10;&#10;  &lt;narration&gt;&#10;    &lt;audioTracks&gt;&#10;      &lt;audioTrack muted=&quot;false&quot; name=&quot;Audio 3&quot; resource=&quot;d15f15ac&quot; slideId=&quot;&quot; startTime=&quot;0&quot; volume=&quot;1&quot;&gt;&#10;        &lt;audio channels=&quot;1&quot; format=&quot;s16&quot; sampleRate=&quot;44100&quot;/&gt;&#10;      &lt;/audioTrack&gt;&#10;      &lt;audioTrack muted=&quot;false&quot; name=&quot;Audio 7&quot; resource=&quot;a2e053f9&quot; slideId=&quot;{1FB42343-B81C-490C-B264-287FFCE3EE08}&quot; startTime=&quot;0&quot; volume=&quot;1&quot;&gt;&#10;        &lt;audio channels=&quot;1&quot; format=&quot;s16&quot; sampleRate=&quot;44100&quot;/&gt;&#10;      &lt;/audioTrack&gt;&#10;      &lt;audioTrack muted=&quot;false&quot; name=&quot;Audio 9&quot; resource=&quot;2b0de303&quot; slideId=&quot;{A83DB7F0-B69E-4F80-AE5D-0834220C923B}&quot; startTime=&quot;0&quot; volume=&quot;1&quot;&gt;&#10;        &lt;audio channels=&quot;1&quot; format=&quot;s16&quot; sampleRate=&quot;44100&quot;/&gt;&#10;      &lt;/audioTrack&gt;&#10;      &lt;audioTrack muted=&quot;false&quot; name=&quot;Audio 12&quot; resource=&quot;cdb9f153&quot; slideId=&quot;{445E7D42-0E12-4F7C-A301-1C7CE7E359B7}&quot; startTime=&quot;0&quot; volume=&quot;1&quot;&gt;&#10;        &lt;audio channels=&quot;1&quot; format=&quot;s16&quot; sampleRate=&quot;44100&quot;/&gt;&#10;      &lt;/audioTrack&gt;&#10;      &lt;audioTrack muted=&quot;false&quot; name=&quot;Audio 13&quot; resource=&quot;927e0211&quot; slideId=&quot;{F0D7F5AD-05F1-4699-AD08-1DB64BBF0D5E}&quot; startTime=&quot;0&quot; volume=&quot;1&quot;&gt;&#10;        &lt;audio channels=&quot;1&quot; format=&quot;s16&quot; sampleRate=&quot;44100&quot;/&gt;&#10;      &lt;/audioTrack&gt;&#10;      &lt;audioTrack muted=&quot;false&quot; name=&quot;Audio 14&quot; resource=&quot;b028f826&quot; slideId=&quot;{8095D4D4-68E6-4229-9278-4B8B1AE515D7}&quot; startTime=&quot;0&quot; volume=&quot;1&quot;&gt;&#10;        &lt;audio channels=&quot;1&quot; format=&quot;s16&quot; sampleRate=&quot;44100&quot;/&gt;&#10;      &lt;/audioTrack&gt;&#10;      &lt;audioTrack muted=&quot;false&quot; name=&quot;Audio 15&quot; resource=&quot;527e657e&quot; slideId=&quot;{020FDAEB-3411-4C58-BD4B-600D64F1FC1F}&quot; startTime=&quot;0&quot; volume=&quot;1&quot;&gt;&#10;        &lt;audio channels=&quot;1&quot; format=&quot;s16&quot; sampleRate=&quot;44100&quot;/&gt;&#10;      &lt;/audioTrack&gt;&#10;      &lt;audioTrack muted=&quot;false&quot; name=&quot;Audio 16&quot; resource=&quot;a8e631b9&quot; slideId=&quot;{8826BC99-B82D-484F-852E-25431FDC74F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3e5c4ccd&quot; slideId=&quot;&quot; startTime=&quot;14557&quot; volume=&quot;1&quot;&gt;&#10;        &lt;audio channels=&quot;1&quot; format=&quot;s16&quot; sampleRate=&quot;44100&quot;/&gt;&#10;      &lt;/audioTrack&gt;&#10;      &lt;audioTrack muted=&quot;false&quot; name=&quot;Audio 18&quot; resource=&quot;8c9c5826&quot; slideId=&quot;{CCF11476-65A9-429D-8643-F8E00DB3C373}&quot; startTime=&quot;0&quot; volume=&quot;1&quot;&gt;&#10;        &lt;audio channels=&quot;1&quot; format=&quot;s16&quot; sampleRate=&quot;44100&quot;/&gt;&#10;      &lt;/audioTrack&gt;&#10;      &lt;audioTrack muted=&quot;false&quot; name=&quot;Audio 19&quot; resource=&quot;0c7bae79&quot; slideId=&quot;{6B098B18-F2C5-4F93-B181-D0270627270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b4fc1370&quot; slideId=&quot;{F319E40F-56ED-49D7-9444-BB1CB49B978B}&quot; startTime=&quot;0&quot; volume=&quot;1&quot;&gt;&#10;        &lt;audio channels=&quot;1&quot; format=&quot;s16&quot; sampleRate=&quot;44100&quot;/&gt;&#10;      &lt;/audioTrack&gt;&#10;      &lt;audioTrack muted=&quot;false&quot; name=&quot;Audio 21&quot; resource=&quot;ee3afbdf&quot; slideId=&quot;{7465732C-7EC4-4EE7-B58E-58BF947BC32E}&quot; startTime=&quot;0&quot; volume=&quot;1&quot;&gt;&#10;        &lt;audio channels=&quot;1&quot; format=&quot;s16&quot; sampleRate=&quot;44100&quot;/&gt;&#10;      &lt;/audioTrack&gt;&#10;      &lt;audioTrack muted=&quot;false&quot; name=&quot;Audio 22&quot; resource=&quot;0ee14f22&quot; slideId=&quot;{70F98ADC-AA00-4FA3-AA6B-36D24243C6D5}&quot; startTime=&quot;0&quot; volume=&quot;1&quot;&gt;&#10;        &lt;audio channels=&quot;1&quot; format=&quot;s16&quot; sampleRate=&quot;44100&quot;/&gt;&#10;      &lt;/audioTrack&gt;&#10;      &lt;audioTrack muted=&quot;false&quot; name=&quot;Audio 24&quot; resource=&quot;5575be88&quot; slideId=&quot;{D65782A5-815D-4B99-B2AE-7ADD8030786C}&quot; startTime=&quot;0&quot; volume=&quot;1&quot;&gt;&#10;        &lt;audio channels=&quot;1&quot; format=&quot;s16&quot; sampleRate=&quot;44100&quot;/&gt;&#10;      &lt;/audioTrack&gt;&#10;      &lt;audioTrack muted=&quot;false&quot; name=&quot;Audio 29&quot; resource=&quot;283a7ad4&quot; slideId=&quot;{B70667C4-D610-459C-86E4-E04F9BF97658}&quot; startTime=&quot;0&quot; volume=&quot;1&quot;&gt;&#10;        &lt;audio channels=&quot;1&quot; format=&quot;s16&quot; sampleRate=&quot;44100&quot;/&gt;&#10;      &lt;/audioTrack&gt;&#10;      &lt;audioTrack muted=&quot;false&quot; name=&quot;Audio 30&quot; resource=&quot;8074b3fa&quot; slideId=&quot;{63C07828-9A52-4977-8E2C-BED4F6406F02}&quot; startTime=&quot;0&quot; volume=&quot;1&quot;&gt;&#10;        &lt;audio channels=&quot;1&quot; format=&quot;s16&quot; sampleRate=&quot;44100&quot;/&gt;&#10;      &lt;/audioTrack&gt;&#10;      &lt;audioTrack muted=&quot;false&quot; name=&quot;Audio 33&quot; resource=&quot;e2271183&quot; slideId=&quot;{6ED89570-6637-4327-81A9-DFB2764CD132}&quot; startTime=&quot;0&quot; volume=&quot;1&quot;&gt;&#10;        &lt;audio channels=&quot;1&quot; format=&quot;s16&quot; sampleRate=&quot;44100&quot;/&gt;&#10;      &lt;/audioTrack&gt;&#10;      &lt;audioTrack muted=&quot;false&quot; name=&quot;Audio 34&quot; resource=&quot;7370b1bd&quot; slideId=&quot;{2457EC7E-F7DD-4F0F-BCB4-EBE2671AC8D6}&quot; startTime=&quot;0&quot; volume=&quot;1&quot;&gt;&#10;        &lt;audio channels=&quot;1&quot; format=&quot;s16&quot; sampleRate=&quot;44100&quot;/&gt;&#10;      &lt;/audioTrack&gt;&#10;      &lt;audioTrack muted=&quot;false&quot; name=&quot;Audio 35&quot; resource=&quot;df0fb605&quot; slideId=&quot;{66E9CEE1-3A89-4FDA-801B-CD8D175948AF}&quot; startTime=&quot;0&quot; volume=&quot;1&quot;&gt;&#10;        &lt;audio channels=&quot;1&quot; format=&quot;s16&quot; sampleRate=&quot;44100&quot;/&gt;&#10;      &lt;/audioTrack&gt;&#10;      &lt;audioTrack muted=&quot;false&quot; name=&quot;Audio 36&quot; resource=&quot;99d71bb4&quot; slideId=&quot;{CE616789-46B9-4C91-A078-DBF4FD3C8D2B}&quot; startTime=&quot;0&quot; volume=&quot;1&quot;&gt;&#10;        &lt;audio channels=&quot;1&quot; format=&quot;s16&quot; sampleRate=&quot;44100&quot;/&gt;&#10;      &lt;/audioTrack&gt;&#10;      &lt;audioTrack muted=&quot;false&quot; name=&quot;Audio 37&quot; resource=&quot;6c252501&quot; slideId=&quot;{5E93E839-61FB-4F95-A353-749F3358A5E7}&quot; startTime=&quot;0&quot; volume=&quot;1&quot;&gt;&#10;        &lt;audio channels=&quot;1&quot; format=&quot;s16&quot; sampleRate=&quot;44100&quot;/&gt;&#10;      &lt;/audioTrack&gt;&#10;      &lt;audioTrack muted=&quot;false&quot; name=&quot;Audio 38&quot; resource=&quot;1b4fcacb&quot; slideId=&quot;{7B904F0B-5040-455A-B8EB-386FA4EA1393}&quot; startTime=&quot;0&quot; volume=&quot;1&quot;&gt;&#10;        &lt;audio channels=&quot;1&quot; format=&quot;s16&quot; sampleRate=&quot;44100&quot;/&gt;&#10;      &lt;/audioTrack&gt;&#10;      &lt;audioTrack muted=&quot;false&quot; name=&quot;Audio 39&quot; resource=&quot;808f0c5f&quot; slideId=&quot;{510575AD-18B0-4F7E-9B0E-E428A64FB824}&quot; startTime=&quot;0&quot; volume=&quot;1&quot;&gt;&#10;        &lt;audio channels=&quot;1&quot; format=&quot;s16&quot; sampleRate=&quot;44100&quot;/&gt;&#10;      &lt;/audioTrack&gt;&#10;      &lt;audioTrack muted=&quot;false&quot; name=&quot;Audio 40&quot; resource=&quot;8c3727dd&quot; slideId=&quot;{06E78B10-DB76-443B-ACED-0CFC3A4CA97F}&quot; startTime=&quot;0&quot; volume=&quot;1&quot;&gt;&#10;        &lt;audio channels=&quot;1&quot; format=&quot;s16&quot; sampleRate=&quot;44100&quot;/&gt;&#10;      &lt;/audioTrack&gt;&#10;      &lt;audioTrack muted=&quot;false&quot; name=&quot;Audio 41&quot; resource=&quot;f411e69b&quot; slideId=&quot;{081B9C7A-F111-4069-BE04-BA5C236EA24D}&quot; startTime=&quot;0&quot; volume=&quot;1&quot;&gt;&#10;        &lt;audio channels=&quot;1&quot; format=&quot;s16&quot; sampleRate=&quot;44100&quot;/&gt;&#10;      &lt;/audioTrack&gt;&#10;      &lt;audioTrack muted=&quot;false&quot; name=&quot;Audio 42&quot; resource=&quot;19af5fbe&quot; slideId=&quot;{DC4BD33C-BC42-46B2-89E9-836BB6883648}&quot; startTime=&quot;0&quot; volume=&quot;1&quot;&gt;&#10;        &lt;audio channels=&quot;1&quot; format=&quot;s16&quot; sampleRate=&quot;44100&quot;/&gt;&#10;      &lt;/audioTrack&gt;&#10;      &lt;audioTrack muted=&quot;false&quot; name=&quot;Audio 43&quot; resource=&quot;088e22ba&quot; slideId=&quot;{1B8E1009-447F-4ABC-8F22-42146AB378C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D9025053-80C4-4F65-BC61-F094F58E2F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0RF#{60ADFFEE-9B8A-404E-9415-A3BBFAAB6D65}&quot;,&quot;E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0AD73D-C7D3-48DD-9B29-F895A6A81991}:290"/>
  <p:tag name="ISPRING_CUSTOM_TIMING_USED" val="1"/>
  <p:tag name="GENSWF_SLIDE_TITLE" val="Biểu đồ cơ cấu các dân tộc"/>
  <p:tag name="ISPRING_SLIDE_INDENT_LEVEL" val="0"/>
  <p:tag name="TIMING" val="|14.258"/>
  <p:tag name="ISPRING_SLIDE_ID_2" val="{7B904F0B-5040-455A-B8EB-386FA4EA1393}"/>
  <p:tag name="GENSWF_ADVANCE_TIME" val="23.0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3B818-58EC-4455-A17A-0FF6E612FABB}:291"/>
  <p:tag name="ISPRING_CUSTOM_TIMING_USED" val="1"/>
  <p:tag name="TIMING" val="|27.397"/>
  <p:tag name="GENSWF_SLIDE_TITLE" val="Dân tộc Kinh"/>
  <p:tag name="ISPRING_SLIDE_INDENT_LEVEL" val="1"/>
  <p:tag name="ISPRING_SLIDE_ID_2" val="{445E7D42-0E12-4F7C-A301-1C7CE7E359B7}"/>
  <p:tag name="GENSWF_ADVANCE_TIME" val="22.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B02315-6E7A-4EFF-A673-77616111491E}:292"/>
  <p:tag name="ISPRING_CUSTOM_TIMING_USED" val="1"/>
  <p:tag name="TIMING" val="|35.187"/>
  <p:tag name="GENSWF_SLIDE_TITLE" val="Các Dân tộc ít người"/>
  <p:tag name="ISPRING_SLIDE_INDENT_LEVEL" val="0"/>
  <p:tag name="ISPRING_SLIDE_ID_2" val="{F0D7F5AD-05F1-4699-AD08-1DB64BBF0D5E}"/>
  <p:tag name="GENSWF_ADVANCE_TIME" val="29.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584E0A-941D-4E44-9C44-146EAF88DF94}:263"/>
  <p:tag name="ISPRING_CUSTOM_TIMING_USED" val="1"/>
  <p:tag name="ISPRING_SLIDE_INDENT_LEVEL" val="1"/>
  <p:tag name="GENSWF_SLIDE_TITLE" val="Sẩn phẩm thủ công"/>
  <p:tag name="ISPRING_SLIDE_ID_2" val="{8095D4D4-68E6-4229-9278-4B8B1AE515D7}"/>
  <p:tag name="GENSWF_ADVANCE_TIME" val="22.0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275A3E-23A3-4E0A-871C-5003BD4FAFF4}:293"/>
  <p:tag name="ISPRING_CUSTOM_TIMING_USED" val="1"/>
  <p:tag name="GENSWF_SLIDE_TITLE" val="Người Việt định cư ở nước ngoài"/>
  <p:tag name="ISPRING_SLIDE_INDENT_LEVEL" val="0"/>
  <p:tag name="ISPRING_SLIDE_ID_2" val="{020FDAEB-3411-4C58-BD4B-600D64F1FC1F}"/>
  <p:tag name="GENSWF_ADVANCE_TIME" val="20.0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84625D-4FBC-43CD-92AF-CA63F0160E4E}:265"/>
  <p:tag name="ISPRING_CUSTOM_TIMING_USED" val="1"/>
  <p:tag name="GENSWF_SLIDE_TITLE" val="Nội dung mục 1"/>
  <p:tag name="ISPRING_SLIDE_INDENT_LEVEL" val="0"/>
  <p:tag name="ISPRING_SLIDE_ID_2" val="{8826BC99-B82D-484F-852E-25431FDC74F9}"/>
  <p:tag name="GENSWF_ADVANCE_TIME" val="51.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A1468FB8-BA25-45D0-9D44-5064CFE02FA5}:352"/>
  <p:tag name="GENSWF_SLIDE_TITLE" val="Phân bố các dân tộc"/>
  <p:tag name="ISPRING_SLIDE_INDENT_LEVEL" val="0"/>
  <p:tag name="TIMING" val="|8.197|3|9.61"/>
  <p:tag name="ISPRING_SLIDE_ID_2" val="{510575AD-18B0-4F7E-9B0E-E428A64FB824}"/>
  <p:tag name="GENSWF_ADVANCE_TIME" val="11.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2.048"/>
  <p:tag name="GENSWF_SLIDE_UID" val="{9B4BC2C4-9C37-4CCA-A4ED-2BB17D80114F}:267"/>
  <p:tag name="GENSWF_SLIDE_TITLE" val="Phân bố dân tộc Kinh"/>
  <p:tag name="ISPRING_SLIDE_INDENT_LEVEL" val="0"/>
  <p:tag name="ISPRING_SLIDE_ID_2" val="{CCF11476-65A9-429D-8643-F8E00DB3C373}"/>
  <p:tag name="GENSWF_ADVANCE_TIME" val="15.0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257FDB-0151-47CB-9889-0CFE9DCF643E}:296"/>
  <p:tag name="ISPRING_CUSTOM_TIMING_USED" val="1"/>
  <p:tag name="GENSWF_SLIDE_TITLE" val="PB các dân tộc ít người"/>
  <p:tag name="ISPRING_SLIDE_INDENT_LEVEL" val="0"/>
  <p:tag name="ISPRING_SLIDE_ID_2" val="{6B098B18-F2C5-4F93-B181-D0270627270D}"/>
  <p:tag name="GENSWF_ADVANCE_TIME" val="7.0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DA57A0-6CD1-472B-9D04-25F1561E5CF3}:297"/>
  <p:tag name="ISPRING_CUSTOM_TIMING_USED" val="1"/>
  <p:tag name="TIMING" val="|16.078"/>
  <p:tag name="GENSWF_SLIDE_TITLE" val="PB dân tộc ít người"/>
  <p:tag name="ISPRING_SLIDE_INDENT_LEVEL" val="0"/>
  <p:tag name="ISPRING_SLIDE_ID_2" val="{F319E40F-56ED-49D7-9444-BB1CB49B978B}"/>
  <p:tag name="GENSWF_ADVANCE_TIME" val="16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554DFE-488F-4FF1-8CB3-BBFF82F3C033}:3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B90213-6D8B-4833-A09E-2298A8EA0864}:299"/>
  <p:tag name="ISPRING_CUSTOM_TIMING_USED" val="1"/>
  <p:tag name="GENSWF_SLIDE_TITLE" val="Trung du và MN Bắc bộ"/>
  <p:tag name="ISPRING_SLIDE_INDENT_LEVEL" val="0"/>
  <p:tag name="ISPRING_SLIDE_ID_2" val="{7465732C-7EC4-4EE7-B58E-58BF947BC32E}"/>
  <p:tag name="GENSWF_ADVANCE_TIME" val="11.0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4F496A-2990-4063-B863-B5BC4038D568}:300"/>
  <p:tag name="ISPRING_CUSTOM_TIMING_USED" val="1"/>
  <p:tag name="GENSWF_SLIDE_TITLE" val="Trường Sơn, Tây Nguyên"/>
  <p:tag name="ISPRING_SLIDE_INDENT_LEVEL" val="0"/>
  <p:tag name="ISPRING_SLIDE_ID_2" val="{70F98ADC-AA00-4FA3-AA6B-36D24243C6D5}"/>
  <p:tag name="GENSWF_ADVANCE_TIME" val="9.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E23E34-D257-415A-828D-0A6A7A078CFB}:301"/>
  <p:tag name="ISPRING_CUSTOM_TIMING_USED" val="1"/>
  <p:tag name="GENSWF_SLIDE_TITLE" val="Các tỉnh cực Nam"/>
  <p:tag name="ISPRING_SLIDE_INDENT_LEVEL" val="0"/>
  <p:tag name="ISPRING_SLIDE_ID_2" val="{06E78B10-DB76-443B-ACED-0CFC3A4CA97F}"/>
  <p:tag name="GENSWF_ADVANCE_TIME" val="8.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F8CA80-8FAD-479A-805A-328BAC9C79E7}:302"/>
  <p:tag name="ISPRING_CUSTOM_TIMING_USED" val="1"/>
  <p:tag name="GENSWF_SLIDE_TITLE" val="Dạy học cho HS vùng cao"/>
  <p:tag name="ISPRING_SLIDE_INDENT_LEVEL" val="0"/>
  <p:tag name="ISPRING_SLIDE_ID_2" val="{081B9C7A-F111-4069-BE04-BA5C236EA24D}"/>
  <p:tag name="GENSWF_ADVANCE_TIME" val="11.0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7430F1-4BB4-45B8-8F78-7D7558738CF2}:303"/>
  <p:tag name="ISPRING_CUSTOM_TIMING_USED" val="1"/>
  <p:tag name="GENSWF_SLIDE_TITLE" val="Bảo tồn tinh hoa dân tộc"/>
  <p:tag name="ISPRING_SLIDE_INDENT_LEVEL" val="0"/>
  <p:tag name="ISPRING_SLIDE_ID_2" val="{D65782A5-815D-4B99-B2AE-7ADD8030786C}"/>
  <p:tag name="GENSWF_ADVANCE_TIME" val="16.0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ACC979-443B-4716-B40A-2A769A017385}:270"/>
  <p:tag name="ISPRING_CUSTOM_TIMING_USED" val="1"/>
  <p:tag name="GENSWF_SLIDE_TITLE" val="ND mục 2"/>
  <p:tag name="ISPRING_SLIDE_INDENT_LEVEL" val="0"/>
  <p:tag name="TIMING" val="|8.613"/>
  <p:tag name="ISPRING_SLIDE_ID_2" val="{DC4BD33C-BC42-46B2-89E9-836BB6883648}"/>
  <p:tag name="GENSWF_ADVANCE_TIME" val="20.0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055087-C4E6-461B-993D-ACFDC8FE46DA}:330"/>
  <p:tag name="ISPRING_CUSTOM_TIMING_USED" val="1"/>
  <p:tag name="GENSWF_SLIDE_TITLE" val="Sơ đồ khái quát"/>
  <p:tag name="ISPRING_SLIDE_INDENT_LEVEL" val="0"/>
  <p:tag name="TIMING" val="|11.273|0.085|7.448|0.139|7.591"/>
  <p:tag name="ISPRING_SLIDE_ID_2" val="{1B8E1009-447F-4ABC-8F22-42146AB378C5}"/>
  <p:tag name="GENSWF_ADVANCE_TIME" val="31.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2FB00C-5C5A-4928-B32A-ABB644D355B0}:304"/>
  <p:tag name="ISPRING_CUSTOM_TIMING_USED" val="1"/>
  <p:tag name="TIMING" val="|5.767|0.001"/>
  <p:tag name="GENSWF_SLIDE_TITLE" val="Bài tập vận dụng"/>
  <p:tag name="ISPRING_SLIDE_INDENT_LEVEL" val="0"/>
  <p:tag name="ISPRING_SLIDE_ID_2" val="{B70667C4-D610-459C-86E4-E04F9BF97658}"/>
  <p:tag name="GENSWF_ADVANCE_TIME" val="6.0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A9328-517C-499D-9240-CEC700BD3AE8}:305"/>
  <p:tag name="GENSWF_ADVANCE_TIME" val="5.000"/>
  <p:tag name="ISPRING_CUSTOM_TIMING_USED" val="1"/>
  <p:tag name="GENSWF_SLIDE_TITLE" val="Bài tập vận dụng"/>
  <p:tag name="ISPRING_SLIDE_INDENT_LEVEL" val="0"/>
  <p:tag name="ISPRING_SLIDE_ID_2" val="{1276A949-FE0F-4AFC-936A-15DC4CEE8AAB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CF0EA9DF-9756-483B-A582-DE2EE77B969D}:307"/>
  <p:tag name="GENSWF_SLIDE_TITLE" val="Bài tập vận dụng"/>
  <p:tag name="ISPRING_SLIDE_INDENT_LEVEL" val="0"/>
  <p:tag name="ISPRING_SLIDE_ID_2" val="{74B640DB-BB13-432D-895E-D816011C3264}"/>
  <p:tag name="GENSWF_ADVANCE_TIME" val="3.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3870653C-BE91-4908-BAF7-29989C37DF34}:346"/>
  <p:tag name="ISPRING_SLIDE_INDENT_LEVEL" val="0"/>
  <p:tag name="GENSWF_ADVANCE_TIME" val="7.094"/>
  <p:tag name="ISPRING_SLIDE_ID_2" val="{63C07828-9A52-4977-8E2C-BED4F6406F0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A8D40B-E439-4A56-A959-F05572B90240}:283"/>
  <p:tag name="ISPRING_CUSTOM_TIMING_USED" val="1"/>
  <p:tag name="GENSWF_SLIDE_TITLE" val="Dặn dò"/>
  <p:tag name="ISPRING_SLIDE_INDENT_LEVEL" val="0"/>
  <p:tag name="ISPRING_SLIDE_ID_2" val="{66E9CEE1-3A89-4FDA-801B-CD8D175948AF}"/>
  <p:tag name="GENSWF_ADVANCE_TIME" val="5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E1C269-1370-4361-9A92-B14DC8AE18D5}:339"/>
  <p:tag name="ISPRING_CUSTOM_TIMING_USED" val="1"/>
  <p:tag name="TIMING" val="|11.777"/>
  <p:tag name="ISPRING_SLIDE_INDENT_LEVEL" val="0"/>
  <p:tag name="ISPRING_SLIDE_ID_2" val="{6ED89570-6637-4327-81A9-DFB2764CD132}"/>
  <p:tag name="GENSWF_ADVANCE_TIME" val="27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B0D14A-DD71-4473-9A34-86859007E616}:322"/>
  <p:tag name="ISPRING_CUSTOM_TIMING_USED" val="1"/>
  <p:tag name="TIMING" val="|12.748|4.854"/>
  <p:tag name="GENSWF_SLIDE_TITLE" val="I. Các dân tộc ở Việt Nam"/>
  <p:tag name="ISPRING_SLIDE_INDENT_LEVEL" val="0"/>
  <p:tag name="ISPRING_SLIDE_ID_2" val="{2457EC7E-F7DD-4F0F-BCB4-EBE2671AC8D6}"/>
  <p:tag name="GENSWF_ADVANCE_TIME" val="27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3FACBEA4-5390-499F-9D21-D163A47A075F}:348"/>
  <p:tag name="GENSWF_SLIDE_TITLE" val="Bảng dân số các dân tộc"/>
  <p:tag name="ISPRING_SLIDE_INDENT_LEVEL" val="0"/>
  <p:tag name="ISPRING_SLIDE_ID_2" val="{1FB42343-B81C-490C-B264-287FFCE3EE08}"/>
  <p:tag name="GENSWF_ADVANCE_TIME" val="30.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35DE74-9265-4E57-8F8B-FAAE24967484}:287"/>
  <p:tag name="ISPRING_CUSTOM_TIMING_USED" val="1"/>
  <p:tag name="GENSWF_SLIDE_TITLE" val="Hính ảnh các dân tộc"/>
  <p:tag name="ISPRING_SLIDE_INDENT_LEVEL" val="0"/>
  <p:tag name="TIMING" val="|13.856"/>
  <p:tag name="ISPRING_SLIDE_ID_2" val="{CE616789-46B9-4C91-A078-DBF4FD3C8D2B}"/>
  <p:tag name="GENSWF_ADVANCE_TIME" val="16.0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EA4E1C-0D4A-4430-9B48-C297D1BE63F6}:343"/>
  <p:tag name="ISPRING_CUSTOM_TIMING_USED" val="1"/>
  <p:tag name="GENSWF_SLIDE_TITLE" val="Hình ảnh các dân tộc"/>
  <p:tag name="ISPRING_SLIDE_INDENT_LEVEL" val="0"/>
  <p:tag name="ISPRING_SLIDE_ID_2" val="{A83DB7F0-B69E-4F80-AE5D-0834220C923B}"/>
  <p:tag name="GENSWF_ADVANCE_TIME" val="33.0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6B51EB-B813-464B-B3EB-7CE366488515}:259"/>
  <p:tag name="ISPRING_CUSTOM_TIMING_USED" val="1"/>
  <p:tag name="ISPRING_SLIDE_INDENT_LEVEL" val="0"/>
  <p:tag name="GENSWF_SLIDE_TITLE" val="Nội dung: Các dân tộc ở VN"/>
  <p:tag name="TIMING" val="|10.122|5.077"/>
  <p:tag name="ISPRING_SLIDE_ID_2" val="{5E93E839-61FB-4F95-A353-749F3358A5E7}"/>
  <p:tag name="GENSWF_ADVANCE_TIME" val="13.00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1187</Words>
  <Application>Microsoft Office PowerPoint</Application>
  <PresentationFormat>Custom</PresentationFormat>
  <Paragraphs>161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宋体</vt:lpstr>
      <vt:lpstr>宋体</vt:lpstr>
      <vt:lpstr>Arial</vt:lpstr>
      <vt:lpstr>Calibri</vt:lpstr>
      <vt:lpstr>Segoe UI Semilight</vt:lpstr>
      <vt:lpstr>Times New Roman</vt:lpstr>
      <vt:lpstr>Trebuchet MS</vt:lpstr>
      <vt:lpstr>VNI-Times</vt:lpstr>
      <vt:lpstr>Wingdings 3</vt:lpstr>
      <vt:lpstr>1_Office Theme</vt:lpstr>
      <vt:lpstr>Facet</vt:lpstr>
      <vt:lpstr>PowerPoint Presentation</vt:lpstr>
      <vt:lpstr>PowerPoint Presentation</vt:lpstr>
      <vt:lpstr>ĐỊA LÍ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0903836823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Cong dong cac dan toc Viet Nam</dc:title>
  <dc:creator>LAM TAI LOC</dc:creator>
  <cp:lastModifiedBy>Administrator</cp:lastModifiedBy>
  <cp:revision>1164</cp:revision>
  <dcterms:created xsi:type="dcterms:W3CDTF">2004-03-04T14:14:00Z</dcterms:created>
  <dcterms:modified xsi:type="dcterms:W3CDTF">2022-08-14T19:17:20Z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CE1BFBCD0E424CA1926CA83C8A2BEA84</vt:lpwstr>
  </property>
  <property fmtid="{D5CDD505-2E9C-101B-9397-08002B2CF9AE}" pid="3" name="KSOProductBuildVer">
    <vt:lpwstr>1033-11.2.0.11191</vt:lpwstr>
  </property>
</Properties>
</file>