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5" r:id="rId2"/>
  </p:sldMasterIdLst>
  <p:notesMasterIdLst>
    <p:notesMasterId r:id="rId39"/>
  </p:notesMasterIdLst>
  <p:sldIdLst>
    <p:sldId id="320" r:id="rId3"/>
    <p:sldId id="349" r:id="rId4"/>
    <p:sldId id="277" r:id="rId5"/>
    <p:sldId id="259" r:id="rId6"/>
    <p:sldId id="298" r:id="rId7"/>
    <p:sldId id="322" r:id="rId8"/>
    <p:sldId id="300" r:id="rId9"/>
    <p:sldId id="301" r:id="rId10"/>
    <p:sldId id="344" r:id="rId11"/>
    <p:sldId id="303" r:id="rId12"/>
    <p:sldId id="302" r:id="rId13"/>
    <p:sldId id="304" r:id="rId14"/>
    <p:sldId id="305" r:id="rId15"/>
    <p:sldId id="306" r:id="rId16"/>
    <p:sldId id="348" r:id="rId17"/>
    <p:sldId id="323" r:id="rId18"/>
    <p:sldId id="307" r:id="rId19"/>
    <p:sldId id="326" r:id="rId20"/>
    <p:sldId id="345" r:id="rId21"/>
    <p:sldId id="346" r:id="rId22"/>
    <p:sldId id="347" r:id="rId23"/>
    <p:sldId id="330" r:id="rId24"/>
    <p:sldId id="317" r:id="rId25"/>
    <p:sldId id="334" r:id="rId26"/>
    <p:sldId id="335" r:id="rId27"/>
    <p:sldId id="336" r:id="rId28"/>
    <p:sldId id="337" r:id="rId29"/>
    <p:sldId id="339" r:id="rId30"/>
    <p:sldId id="340" r:id="rId31"/>
    <p:sldId id="341" r:id="rId32"/>
    <p:sldId id="342" r:id="rId33"/>
    <p:sldId id="343" r:id="rId34"/>
    <p:sldId id="331" r:id="rId35"/>
    <p:sldId id="332" r:id="rId36"/>
    <p:sldId id="260" r:id="rId37"/>
    <p:sldId id="32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FF"/>
    <a:srgbClr val="D7E6EE"/>
    <a:srgbClr val="6F9AEF"/>
    <a:srgbClr val="6DCEF1"/>
    <a:srgbClr val="99CC00"/>
    <a:srgbClr val="93DADF"/>
    <a:srgbClr val="3BCBDF"/>
    <a:srgbClr val="4976D1"/>
    <a:srgbClr val="BED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8" autoAdjust="0"/>
    <p:restoredTop sz="94671" autoAdjust="0"/>
  </p:normalViewPr>
  <p:slideViewPr>
    <p:cSldViewPr>
      <p:cViewPr>
        <p:scale>
          <a:sx n="61" d="100"/>
          <a:sy n="61" d="100"/>
        </p:scale>
        <p:origin x="-1596" y="-186"/>
      </p:cViewPr>
      <p:guideLst>
        <p:guide orient="horz" pos="2160"/>
        <p:guide pos="2880"/>
      </p:guideLst>
    </p:cSldViewPr>
  </p:slideViewPr>
  <p:outlineViewPr>
    <p:cViewPr>
      <p:scale>
        <a:sx n="33" d="100"/>
        <a:sy n="33" d="100"/>
      </p:scale>
      <p:origin x="0" y="9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8A857-790D-40CD-B1DF-5119A3D58B61}" type="datetimeFigureOut">
              <a:rPr lang="en-US" smtClean="0"/>
              <a:pPr/>
              <a:t>03/10/2022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CE9BA-566A-45E2-944F-E494916CF2C1}" type="slidenum">
              <a:rPr lang="en-US" smtClean="0"/>
              <a:pPr/>
              <a:t>‹#›</a:t>
            </a:fld>
            <a:endParaRPr lang="en-US"/>
          </a:p>
        </p:txBody>
      </p:sp>
    </p:spTree>
    <p:extLst>
      <p:ext uri="{BB962C8B-B14F-4D97-AF65-F5344CB8AC3E}">
        <p14:creationId xmlns:p14="http://schemas.microsoft.com/office/powerpoint/2010/main" val="209622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pPr/>
              <a:t>3</a:t>
            </a:fld>
            <a:endParaRPr lang="en-US"/>
          </a:p>
        </p:txBody>
      </p:sp>
    </p:spTree>
    <p:extLst>
      <p:ext uri="{BB962C8B-B14F-4D97-AF65-F5344CB8AC3E}">
        <p14:creationId xmlns:p14="http://schemas.microsoft.com/office/powerpoint/2010/main" val="215791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pPr/>
              <a:t>4</a:t>
            </a:fld>
            <a:endParaRPr lang="en-US"/>
          </a:p>
        </p:txBody>
      </p:sp>
    </p:spTree>
    <p:extLst>
      <p:ext uri="{BB962C8B-B14F-4D97-AF65-F5344CB8AC3E}">
        <p14:creationId xmlns:p14="http://schemas.microsoft.com/office/powerpoint/2010/main" val="84575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pPr/>
              <a:t>5</a:t>
            </a:fld>
            <a:endParaRPr lang="en-US"/>
          </a:p>
        </p:txBody>
      </p:sp>
    </p:spTree>
    <p:extLst>
      <p:ext uri="{BB962C8B-B14F-4D97-AF65-F5344CB8AC3E}">
        <p14:creationId xmlns:p14="http://schemas.microsoft.com/office/powerpoint/2010/main" val="84575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pPr/>
              <a:t>16</a:t>
            </a:fld>
            <a:endParaRPr lang="en-US"/>
          </a:p>
        </p:txBody>
      </p:sp>
    </p:spTree>
    <p:extLst>
      <p:ext uri="{BB962C8B-B14F-4D97-AF65-F5344CB8AC3E}">
        <p14:creationId xmlns:p14="http://schemas.microsoft.com/office/powerpoint/2010/main" val="84575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pPr/>
              <a:t>35</a:t>
            </a:fld>
            <a:endParaRPr lang="en-US"/>
          </a:p>
        </p:txBody>
      </p:sp>
    </p:spTree>
    <p:extLst>
      <p:ext uri="{BB962C8B-B14F-4D97-AF65-F5344CB8AC3E}">
        <p14:creationId xmlns:p14="http://schemas.microsoft.com/office/powerpoint/2010/main" val="151167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pPr/>
              <a:t>36</a:t>
            </a:fld>
            <a:endParaRPr lang="en-US"/>
          </a:p>
        </p:txBody>
      </p:sp>
    </p:spTree>
    <p:extLst>
      <p:ext uri="{BB962C8B-B14F-4D97-AF65-F5344CB8AC3E}">
        <p14:creationId xmlns:p14="http://schemas.microsoft.com/office/powerpoint/2010/main" val="151167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787963B-AD75-4662-BD2F-89E9F24F03BB}" type="datetimeFigureOut">
              <a:rPr lang="vi-VN" smtClean="0"/>
              <a:pPr/>
              <a:t>03/10/2022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25C36F-7917-4562-9D0E-B5E27C24D0E3}" type="slidenum">
              <a:rPr lang="vi-VN" smtClean="0"/>
              <a:pPr/>
              <a:t>‹#›</a:t>
            </a:fld>
            <a:endParaRPr lang="vi-VN"/>
          </a:p>
        </p:txBody>
      </p:sp>
    </p:spTree>
    <p:extLst>
      <p:ext uri="{BB962C8B-B14F-4D97-AF65-F5344CB8AC3E}">
        <p14:creationId xmlns:p14="http://schemas.microsoft.com/office/powerpoint/2010/main" val="41627158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14A95322-D84B-405D-9294-E17DBD19DC18}" type="slidenum">
              <a:rPr lang="en-US" smtClean="0"/>
              <a:pPr/>
              <a:t>‹#›</a:t>
            </a:fld>
            <a:endParaRPr lang="en-US"/>
          </a:p>
        </p:txBody>
      </p:sp>
    </p:spTree>
    <p:extLst>
      <p:ext uri="{BB962C8B-B14F-4D97-AF65-F5344CB8AC3E}">
        <p14:creationId xmlns:p14="http://schemas.microsoft.com/office/powerpoint/2010/main" val="132530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C339AE6E-870F-412B-8DFE-2BDA134B87EF}" type="slidenum">
              <a:rPr lang="en-US" smtClean="0"/>
              <a:pPr/>
              <a:t>‹#›</a:t>
            </a:fld>
            <a:endParaRPr lang="en-US"/>
          </a:p>
        </p:txBody>
      </p:sp>
    </p:spTree>
    <p:extLst>
      <p:ext uri="{BB962C8B-B14F-4D97-AF65-F5344CB8AC3E}">
        <p14:creationId xmlns:p14="http://schemas.microsoft.com/office/powerpoint/2010/main" val="62328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6BC73B0-399C-4BE6-9980-22D8AA7DC268}" type="datetimeFigureOut">
              <a:rPr lang="en-US" smtClean="0"/>
              <a:pPr/>
              <a:t>03/10/2022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998BBCF-D807-4FBE-8025-A827821CFC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F6B9B020-397F-4735-A173-CE5011CDC5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4B005D97-F31E-46E6-BFA5-F37C83C3C1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AE3D7DB-AD8B-4756-9198-220EB24E9D0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www.themegallery.com</a:t>
            </a:r>
            <a:endParaRPr lang="en-US"/>
          </a:p>
        </p:txBody>
      </p:sp>
      <p:sp>
        <p:nvSpPr>
          <p:cNvPr id="8" name="Footer Placeholder 7"/>
          <p:cNvSpPr>
            <a:spLocks noGrp="1"/>
          </p:cNvSpPr>
          <p:nvPr>
            <p:ph type="ftr" sz="quarter" idx="11"/>
          </p:nvPr>
        </p:nvSpPr>
        <p:spPr/>
        <p:txBody>
          <a:bodyPr/>
          <a:lstStyle/>
          <a:p>
            <a:r>
              <a:rPr lang="en-US" smtClean="0"/>
              <a:t>Company Logo</a:t>
            </a:r>
            <a:endParaRPr lang="en-US"/>
          </a:p>
        </p:txBody>
      </p:sp>
      <p:sp>
        <p:nvSpPr>
          <p:cNvPr id="9" name="Slide Number Placeholder 8"/>
          <p:cNvSpPr>
            <a:spLocks noGrp="1"/>
          </p:cNvSpPr>
          <p:nvPr>
            <p:ph type="sldNum" sz="quarter" idx="12"/>
          </p:nvPr>
        </p:nvSpPr>
        <p:spPr/>
        <p:txBody>
          <a:bodyPr/>
          <a:lstStyle/>
          <a:p>
            <a:fld id="{EBBE6E47-2196-4B19-93D5-4F199D1F781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www.themegallery.com</a:t>
            </a:r>
            <a:endParaRPr lang="en-US"/>
          </a:p>
        </p:txBody>
      </p:sp>
      <p:sp>
        <p:nvSpPr>
          <p:cNvPr id="4" name="Footer Placeholder 3"/>
          <p:cNvSpPr>
            <a:spLocks noGrp="1"/>
          </p:cNvSpPr>
          <p:nvPr>
            <p:ph type="ftr" sz="quarter" idx="11"/>
          </p:nvPr>
        </p:nvSpPr>
        <p:spPr/>
        <p:txBody>
          <a:bodyPr/>
          <a:lstStyle/>
          <a:p>
            <a:r>
              <a:rPr lang="en-US" smtClean="0"/>
              <a:t>Company Logo</a:t>
            </a:r>
            <a:endParaRPr lang="en-US"/>
          </a:p>
        </p:txBody>
      </p:sp>
      <p:sp>
        <p:nvSpPr>
          <p:cNvPr id="5" name="Slide Number Placeholder 4"/>
          <p:cNvSpPr>
            <a:spLocks noGrp="1"/>
          </p:cNvSpPr>
          <p:nvPr>
            <p:ph type="sldNum" sz="quarter" idx="12"/>
          </p:nvPr>
        </p:nvSpPr>
        <p:spPr/>
        <p:txBody>
          <a:bodyPr/>
          <a:lstStyle/>
          <a:p>
            <a:fld id="{FFDDE2A9-E6EB-4F63-B50E-E1B7DC03236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www.themegallery.com</a:t>
            </a:r>
            <a:endParaRPr lang="en-US"/>
          </a:p>
        </p:txBody>
      </p:sp>
      <p:sp>
        <p:nvSpPr>
          <p:cNvPr id="3" name="Footer Placeholder 2"/>
          <p:cNvSpPr>
            <a:spLocks noGrp="1"/>
          </p:cNvSpPr>
          <p:nvPr>
            <p:ph type="ftr" sz="quarter" idx="11"/>
          </p:nvPr>
        </p:nvSpPr>
        <p:spPr/>
        <p:txBody>
          <a:bodyPr/>
          <a:lstStyle/>
          <a:p>
            <a:r>
              <a:rPr lang="en-US" smtClean="0"/>
              <a:t>Company Logo</a:t>
            </a:r>
            <a:endParaRPr lang="en-US"/>
          </a:p>
        </p:txBody>
      </p:sp>
      <p:sp>
        <p:nvSpPr>
          <p:cNvPr id="4" name="Slide Number Placeholder 3"/>
          <p:cNvSpPr>
            <a:spLocks noGrp="1"/>
          </p:cNvSpPr>
          <p:nvPr>
            <p:ph type="sldNum" sz="quarter" idx="12"/>
          </p:nvPr>
        </p:nvSpPr>
        <p:spPr/>
        <p:txBody>
          <a:bodyPr/>
          <a:lstStyle/>
          <a:p>
            <a:fld id="{14F8B18C-F593-4A73-9D9E-ED51ECB80CA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620C778-2DBD-4A0E-AF34-3A4F1913AF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F6B9B020-397F-4735-A173-CE5011CDC5ED}" type="slidenum">
              <a:rPr lang="en-US" smtClean="0"/>
              <a:pPr/>
              <a:t>‹#›</a:t>
            </a:fld>
            <a:endParaRPr lang="en-US"/>
          </a:p>
        </p:txBody>
      </p:sp>
    </p:spTree>
    <p:extLst>
      <p:ext uri="{BB962C8B-B14F-4D97-AF65-F5344CB8AC3E}">
        <p14:creationId xmlns:p14="http://schemas.microsoft.com/office/powerpoint/2010/main" val="6122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27C82A8-DC44-4FB6-A4F5-E4469EE655D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14A95322-D84B-405D-9294-E17DBD19DC1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C339AE6E-870F-412B-8DFE-2BDA134B87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4B005D97-F31E-46E6-BFA5-F37C83C3C1F6}" type="slidenum">
              <a:rPr lang="en-US" smtClean="0"/>
              <a:pPr/>
              <a:t>‹#›</a:t>
            </a:fld>
            <a:endParaRPr lang="en-US"/>
          </a:p>
        </p:txBody>
      </p:sp>
    </p:spTree>
    <p:extLst>
      <p:ext uri="{BB962C8B-B14F-4D97-AF65-F5344CB8AC3E}">
        <p14:creationId xmlns:p14="http://schemas.microsoft.com/office/powerpoint/2010/main" val="372593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AE3D7DB-AD8B-4756-9198-220EB24E9D09}" type="slidenum">
              <a:rPr lang="en-US" smtClean="0"/>
              <a:pPr/>
              <a:t>‹#›</a:t>
            </a:fld>
            <a:endParaRPr lang="en-US"/>
          </a:p>
        </p:txBody>
      </p:sp>
    </p:spTree>
    <p:extLst>
      <p:ext uri="{BB962C8B-B14F-4D97-AF65-F5344CB8AC3E}">
        <p14:creationId xmlns:p14="http://schemas.microsoft.com/office/powerpoint/2010/main" val="423376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r>
              <a:rPr lang="en-US" smtClean="0"/>
              <a:t>www.themegallery.com</a:t>
            </a:r>
            <a:endParaRPr lang="en-US"/>
          </a:p>
        </p:txBody>
      </p:sp>
      <p:sp>
        <p:nvSpPr>
          <p:cNvPr id="8" name="Footer Placeholder 7"/>
          <p:cNvSpPr>
            <a:spLocks noGrp="1"/>
          </p:cNvSpPr>
          <p:nvPr>
            <p:ph type="ftr" sz="quarter" idx="11"/>
          </p:nvPr>
        </p:nvSpPr>
        <p:spPr/>
        <p:txBody>
          <a:bodyPr/>
          <a:lstStyle/>
          <a:p>
            <a:r>
              <a:rPr lang="en-US" smtClean="0"/>
              <a:t>Company Logo</a:t>
            </a:r>
            <a:endParaRPr lang="en-US"/>
          </a:p>
        </p:txBody>
      </p:sp>
      <p:sp>
        <p:nvSpPr>
          <p:cNvPr id="9" name="Slide Number Placeholder 8"/>
          <p:cNvSpPr>
            <a:spLocks noGrp="1"/>
          </p:cNvSpPr>
          <p:nvPr>
            <p:ph type="sldNum" sz="quarter" idx="12"/>
          </p:nvPr>
        </p:nvSpPr>
        <p:spPr/>
        <p:txBody>
          <a:bodyPr/>
          <a:lstStyle/>
          <a:p>
            <a:fld id="{EBBE6E47-2196-4B19-93D5-4F199D1F781D}" type="slidenum">
              <a:rPr lang="en-US" smtClean="0"/>
              <a:pPr/>
              <a:t>‹#›</a:t>
            </a:fld>
            <a:endParaRPr lang="en-US"/>
          </a:p>
        </p:txBody>
      </p:sp>
    </p:spTree>
    <p:extLst>
      <p:ext uri="{BB962C8B-B14F-4D97-AF65-F5344CB8AC3E}">
        <p14:creationId xmlns:p14="http://schemas.microsoft.com/office/powerpoint/2010/main" val="155618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r>
              <a:rPr lang="en-US" smtClean="0"/>
              <a:t>www.themegallery.com</a:t>
            </a:r>
            <a:endParaRPr lang="en-US"/>
          </a:p>
        </p:txBody>
      </p:sp>
      <p:sp>
        <p:nvSpPr>
          <p:cNvPr id="4" name="Footer Placeholder 3"/>
          <p:cNvSpPr>
            <a:spLocks noGrp="1"/>
          </p:cNvSpPr>
          <p:nvPr>
            <p:ph type="ftr" sz="quarter" idx="11"/>
          </p:nvPr>
        </p:nvSpPr>
        <p:spPr/>
        <p:txBody>
          <a:bodyPr/>
          <a:lstStyle/>
          <a:p>
            <a:r>
              <a:rPr lang="en-US" smtClean="0"/>
              <a:t>Company Logo</a:t>
            </a:r>
            <a:endParaRPr lang="en-US"/>
          </a:p>
        </p:txBody>
      </p:sp>
      <p:sp>
        <p:nvSpPr>
          <p:cNvPr id="5" name="Slide Number Placeholder 4"/>
          <p:cNvSpPr>
            <a:spLocks noGrp="1"/>
          </p:cNvSpPr>
          <p:nvPr>
            <p:ph type="sldNum" sz="quarter" idx="12"/>
          </p:nvPr>
        </p:nvSpPr>
        <p:spPr/>
        <p:txBody>
          <a:bodyPr/>
          <a:lstStyle/>
          <a:p>
            <a:fld id="{FFDDE2A9-E6EB-4F63-B50E-E1B7DC032367}" type="slidenum">
              <a:rPr lang="en-US" smtClean="0"/>
              <a:pPr/>
              <a:t>‹#›</a:t>
            </a:fld>
            <a:endParaRPr lang="en-US"/>
          </a:p>
        </p:txBody>
      </p:sp>
    </p:spTree>
    <p:extLst>
      <p:ext uri="{BB962C8B-B14F-4D97-AF65-F5344CB8AC3E}">
        <p14:creationId xmlns:p14="http://schemas.microsoft.com/office/powerpoint/2010/main" val="223224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www.themegallery.com</a:t>
            </a:r>
            <a:endParaRPr lang="en-US"/>
          </a:p>
        </p:txBody>
      </p:sp>
      <p:sp>
        <p:nvSpPr>
          <p:cNvPr id="3" name="Footer Placeholder 2"/>
          <p:cNvSpPr>
            <a:spLocks noGrp="1"/>
          </p:cNvSpPr>
          <p:nvPr>
            <p:ph type="ftr" sz="quarter" idx="11"/>
          </p:nvPr>
        </p:nvSpPr>
        <p:spPr/>
        <p:txBody>
          <a:bodyPr/>
          <a:lstStyle/>
          <a:p>
            <a:r>
              <a:rPr lang="en-US" smtClean="0"/>
              <a:t>Company Logo</a:t>
            </a:r>
            <a:endParaRPr lang="en-US"/>
          </a:p>
        </p:txBody>
      </p:sp>
      <p:sp>
        <p:nvSpPr>
          <p:cNvPr id="4" name="Slide Number Placeholder 3"/>
          <p:cNvSpPr>
            <a:spLocks noGrp="1"/>
          </p:cNvSpPr>
          <p:nvPr>
            <p:ph type="sldNum" sz="quarter" idx="12"/>
          </p:nvPr>
        </p:nvSpPr>
        <p:spPr/>
        <p:txBody>
          <a:bodyPr/>
          <a:lstStyle/>
          <a:p>
            <a:fld id="{14F8B18C-F593-4A73-9D9E-ED51ECB80CA9}" type="slidenum">
              <a:rPr lang="en-US" smtClean="0"/>
              <a:pPr/>
              <a:t>‹#›</a:t>
            </a:fld>
            <a:endParaRPr lang="en-US"/>
          </a:p>
        </p:txBody>
      </p:sp>
    </p:spTree>
    <p:extLst>
      <p:ext uri="{BB962C8B-B14F-4D97-AF65-F5344CB8AC3E}">
        <p14:creationId xmlns:p14="http://schemas.microsoft.com/office/powerpoint/2010/main" val="215240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620C778-2DBD-4A0E-AF34-3A4F1913AFA2}" type="slidenum">
              <a:rPr lang="en-US" smtClean="0"/>
              <a:pPr/>
              <a:t>‹#›</a:t>
            </a:fld>
            <a:endParaRPr lang="en-US"/>
          </a:p>
        </p:txBody>
      </p:sp>
    </p:spTree>
    <p:extLst>
      <p:ext uri="{BB962C8B-B14F-4D97-AF65-F5344CB8AC3E}">
        <p14:creationId xmlns:p14="http://schemas.microsoft.com/office/powerpoint/2010/main" val="148957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327C82A8-DC44-4FB6-A4F5-E4469EE655D1}" type="slidenum">
              <a:rPr lang="en-US" smtClean="0"/>
              <a:pPr/>
              <a:t>‹#›</a:t>
            </a:fld>
            <a:endParaRPr lang="en-US"/>
          </a:p>
        </p:txBody>
      </p:sp>
    </p:spTree>
    <p:extLst>
      <p:ext uri="{BB962C8B-B14F-4D97-AF65-F5344CB8AC3E}">
        <p14:creationId xmlns:p14="http://schemas.microsoft.com/office/powerpoint/2010/main" val="285205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www.themegallery.com</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Company Logo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E40AD-26BF-4573-B35A-B08838F04BDE}" type="slidenum">
              <a:rPr lang="en-US" smtClean="0"/>
              <a:pPr/>
              <a:t>‹#›</a:t>
            </a:fld>
            <a:endParaRPr lang="en-US"/>
          </a:p>
        </p:txBody>
      </p:sp>
    </p:spTree>
    <p:extLst>
      <p:ext uri="{BB962C8B-B14F-4D97-AF65-F5344CB8AC3E}">
        <p14:creationId xmlns:p14="http://schemas.microsoft.com/office/powerpoint/2010/main" val="37481009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www.themegallery.com</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Company Logo</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2E40AD-26BF-4573-B35A-B08838F04BD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Bai%202%20Hinh%20chieu%20(2)%20cn8.pptx#-1,17,Slide 17"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Bai%202%20Hinh%20chieu%20(2)%20cn8.pptx#-1,14,Slide 1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600200"/>
            <a:ext cx="503214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CÔNG NGHỆ 8</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524000" y="3200400"/>
            <a:ext cx="6417141" cy="923330"/>
          </a:xfrm>
          <a:prstGeom prst="rect">
            <a:avLst/>
          </a:prstGeom>
        </p:spPr>
        <p:txBody>
          <a:bodyPr wrap="none">
            <a:spAutoFit/>
          </a:bodyPr>
          <a:lstStyle/>
          <a:p>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BÀI 2: HÌNH </a:t>
            </a: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CHIẾU</a:t>
            </a:r>
          </a:p>
        </p:txBody>
      </p:sp>
    </p:spTree>
    <p:extLst>
      <p:ext uri="{BB962C8B-B14F-4D97-AF65-F5344CB8AC3E}">
        <p14:creationId xmlns:p14="http://schemas.microsoft.com/office/powerpoint/2010/main" val="75192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1066800" y="420731"/>
            <a:ext cx="822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28600" y="2017455"/>
            <a:ext cx="8848100" cy="2554545"/>
          </a:xfrm>
          <a:prstGeom prst="rect">
            <a:avLst/>
          </a:prstGeom>
        </p:spPr>
        <p:txBody>
          <a:bodyPr wrap="square">
            <a:spAutoFit/>
          </a:bodyPr>
          <a:lstStyle/>
          <a:p>
            <a:r>
              <a:rPr lang="vi-VN" sz="3200" b="1" dirty="0" smtClean="0">
                <a:solidFill>
                  <a:srgbClr val="FF0000"/>
                </a:solidFill>
                <a:effectLst>
                  <a:outerShdw blurRad="38100" dist="38100" dir="2700000" algn="tl">
                    <a:srgbClr val="000000">
                      <a:alpha val="43137"/>
                    </a:srgbClr>
                  </a:outerShdw>
                </a:effectLst>
                <a:latin typeface="Constantia" pitchFamily="18" charset="0"/>
              </a:rPr>
              <a:t>?</a:t>
            </a:r>
            <a:r>
              <a:rPr lang="vi-VN" sz="3200" b="1" dirty="0" smtClean="0">
                <a:effectLst>
                  <a:outerShdw blurRad="38100" dist="38100" dir="2700000" algn="tl">
                    <a:srgbClr val="000000">
                      <a:alpha val="43137"/>
                    </a:srgbClr>
                  </a:outerShdw>
                </a:effectLst>
                <a:latin typeface="Constantia" pitchFamily="18" charset="0"/>
              </a:rPr>
              <a:t> Nếu </a:t>
            </a:r>
            <a:r>
              <a:rPr lang="vi-VN" sz="3200" b="1" dirty="0">
                <a:effectLst>
                  <a:outerShdw blurRad="38100" dist="38100" dir="2700000" algn="tl">
                    <a:srgbClr val="000000">
                      <a:alpha val="43137"/>
                    </a:srgbClr>
                  </a:outerShdw>
                </a:effectLst>
                <a:latin typeface="Constantia" pitchFamily="18" charset="0"/>
              </a:rPr>
              <a:t>chiếu vuông góc 1 vật thể theo các hướng khác nhau thì ta sẽ được bao nhiêu mặt phẳng chiếu chứa hình chiếu? Ta cần các mặt phẳng thế nào? Tại sao cần mặt phẳng</a:t>
            </a:r>
            <a:r>
              <a:rPr lang="en-US" sz="3200" b="1" dirty="0">
                <a:effectLst>
                  <a:outerShdw blurRad="38100" dist="38100" dir="2700000" algn="tl">
                    <a:srgbClr val="000000">
                      <a:alpha val="43137"/>
                    </a:srgbClr>
                  </a:outerShdw>
                </a:effectLst>
                <a:latin typeface="Constantia" pitchFamily="18" charset="0"/>
              </a:rPr>
              <a:t> </a:t>
            </a:r>
            <a:r>
              <a:rPr lang="en-US" sz="3200" b="1" dirty="0" err="1">
                <a:effectLst>
                  <a:outerShdw blurRad="38100" dist="38100" dir="2700000" algn="tl">
                    <a:srgbClr val="000000">
                      <a:alpha val="43137"/>
                    </a:srgbClr>
                  </a:outerShdw>
                </a:effectLst>
                <a:latin typeface="Constantia" pitchFamily="18" charset="0"/>
              </a:rPr>
              <a:t>đó</a:t>
            </a:r>
            <a:r>
              <a:rPr lang="vi-VN" sz="3200" b="1" dirty="0">
                <a:effectLst>
                  <a:outerShdw blurRad="38100" dist="38100" dir="2700000" algn="tl">
                    <a:srgbClr val="000000">
                      <a:alpha val="43137"/>
                    </a:srgbClr>
                  </a:outerShdw>
                </a:effectLst>
                <a:latin typeface="Constantia" pitchFamily="18" charset="0"/>
              </a:rPr>
              <a:t>?</a:t>
            </a:r>
          </a:p>
        </p:txBody>
      </p:sp>
    </p:spTree>
    <p:extLst>
      <p:ext uri="{BB962C8B-B14F-4D97-AF65-F5344CB8AC3E}">
        <p14:creationId xmlns:p14="http://schemas.microsoft.com/office/powerpoint/2010/main" val="2777347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14400" y="420731"/>
            <a:ext cx="81623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cn8tr009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17011" y="2101567"/>
            <a:ext cx="4791075" cy="4599432"/>
          </a:xfrm>
          <a:prstGeom prst="rect">
            <a:avLst/>
          </a:prstGeom>
          <a:noFill/>
          <a:ln>
            <a:noFill/>
          </a:ln>
        </p:spPr>
      </p:pic>
      <p:sp>
        <p:nvSpPr>
          <p:cNvPr id="8" name="Rectangle 7"/>
          <p:cNvSpPr/>
          <p:nvPr/>
        </p:nvSpPr>
        <p:spPr>
          <a:xfrm>
            <a:off x="1164686" y="2083424"/>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3066879" y="6225656"/>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Parallelogram 9"/>
          <p:cNvSpPr/>
          <p:nvPr/>
        </p:nvSpPr>
        <p:spPr>
          <a:xfrm rot="17938803">
            <a:off x="4068035" y="1932839"/>
            <a:ext cx="769478" cy="2213289"/>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5509376" y="3924230"/>
            <a:ext cx="3437900" cy="954107"/>
          </a:xfrm>
          <a:prstGeom prst="rect">
            <a:avLst/>
          </a:prstGeom>
          <a:noFill/>
        </p:spPr>
        <p:txBody>
          <a:bodyPr wrap="square" rtlCol="0">
            <a:spAutoFit/>
          </a:bodyPr>
          <a:lstStyle/>
          <a:p>
            <a:pPr algn="ctr"/>
            <a:r>
              <a:rPr lang="vi-VN" sz="2800" b="1" i="1" u="sng" dirty="0">
                <a:solidFill>
                  <a:schemeClr val="tx2"/>
                </a:solidFill>
                <a:effectLst>
                  <a:outerShdw blurRad="38100" dist="38100" dir="2700000" algn="tl">
                    <a:srgbClr val="000000">
                      <a:alpha val="43137"/>
                    </a:srgbClr>
                  </a:outerShdw>
                </a:effectLst>
              </a:rPr>
              <a:t>Hình 2.3:</a:t>
            </a:r>
            <a:r>
              <a:rPr lang="vi-VN" sz="2800" b="1" i="1" dirty="0">
                <a:solidFill>
                  <a:schemeClr val="tx2"/>
                </a:solidFill>
                <a:effectLst>
                  <a:outerShdw blurRad="38100" dist="38100" dir="2700000" algn="tl">
                    <a:srgbClr val="000000">
                      <a:alpha val="43137"/>
                    </a:srgbClr>
                  </a:outerShdw>
                </a:effectLst>
              </a:rPr>
              <a:t> </a:t>
            </a:r>
            <a:r>
              <a:rPr lang="vi-VN" sz="2800" b="1" dirty="0" smtClean="0">
                <a:effectLst>
                  <a:outerShdw blurRad="38100" dist="38100" dir="2700000" algn="tl">
                    <a:srgbClr val="000000">
                      <a:alpha val="43137"/>
                    </a:srgbClr>
                  </a:outerShdw>
                </a:effectLst>
              </a:rPr>
              <a:t>Các mặt phẳng chiếu</a:t>
            </a:r>
            <a:endParaRPr lang="vi-V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0281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14400" y="420731"/>
            <a:ext cx="81623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cn8tr009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81000" y="2126280"/>
            <a:ext cx="4690750" cy="4503120"/>
          </a:xfrm>
          <a:prstGeom prst="rect">
            <a:avLst/>
          </a:prstGeom>
          <a:noFill/>
          <a:ln>
            <a:noFill/>
          </a:ln>
        </p:spPr>
      </p:pic>
      <p:sp>
        <p:nvSpPr>
          <p:cNvPr id="8" name="Rectangle 7"/>
          <p:cNvSpPr/>
          <p:nvPr/>
        </p:nvSpPr>
        <p:spPr>
          <a:xfrm>
            <a:off x="914400" y="2133600"/>
            <a:ext cx="2014316" cy="44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2759076" y="6124639"/>
            <a:ext cx="2014316" cy="44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5182497" y="2736008"/>
            <a:ext cx="3688953" cy="2985433"/>
          </a:xfrm>
          <a:prstGeom prst="rect">
            <a:avLst/>
          </a:prstGeom>
        </p:spPr>
        <p:txBody>
          <a:bodyPr wrap="square">
            <a:spAutoFit/>
          </a:bodyPr>
          <a:lstStyle/>
          <a:p>
            <a:pPr marL="285750" indent="-285750" algn="just">
              <a:spcBef>
                <a:spcPts val="1200"/>
              </a:spcBef>
              <a:buFont typeface="Wingdings" pitchFamily="2" charset="2"/>
              <a:buChar char="Ø"/>
            </a:pPr>
            <a:r>
              <a:rPr lang="vi-VN" sz="2800" b="1" dirty="0"/>
              <a:t>Mặt chính diện là MP chiếu </a:t>
            </a:r>
            <a:r>
              <a:rPr lang="vi-VN" sz="2800" b="1" dirty="0" smtClean="0"/>
              <a:t>đứng.</a:t>
            </a:r>
            <a:endParaRPr lang="vi-VN" sz="2800" b="1" dirty="0"/>
          </a:p>
          <a:p>
            <a:pPr marL="285750" indent="-285750" algn="just">
              <a:spcBef>
                <a:spcPts val="1200"/>
              </a:spcBef>
              <a:buFont typeface="Wingdings" pitchFamily="2" charset="2"/>
              <a:buChar char="Ø"/>
            </a:pPr>
            <a:r>
              <a:rPr lang="vi-VN" sz="2800" b="1" dirty="0" smtClean="0"/>
              <a:t>Mặt </a:t>
            </a:r>
            <a:r>
              <a:rPr lang="vi-VN" sz="2800" b="1" dirty="0"/>
              <a:t>nằm ngang là MP chiếu bằng.</a:t>
            </a:r>
          </a:p>
          <a:p>
            <a:pPr marL="285750" indent="-285750" algn="just">
              <a:spcBef>
                <a:spcPts val="1200"/>
              </a:spcBef>
              <a:buFont typeface="Wingdings" pitchFamily="2" charset="2"/>
              <a:buChar char="Ø"/>
            </a:pPr>
            <a:r>
              <a:rPr lang="vi-VN" sz="2800" b="1" dirty="0" smtClean="0"/>
              <a:t>Mặt </a:t>
            </a:r>
            <a:r>
              <a:rPr lang="vi-VN" sz="2800" b="1" dirty="0"/>
              <a:t>bên phải là MP chiếu cạnh.</a:t>
            </a:r>
          </a:p>
        </p:txBody>
      </p:sp>
      <p:sp>
        <p:nvSpPr>
          <p:cNvPr id="10" name="Parallelogram 9"/>
          <p:cNvSpPr/>
          <p:nvPr/>
        </p:nvSpPr>
        <p:spPr>
          <a:xfrm rot="17938803">
            <a:off x="3717430" y="2056994"/>
            <a:ext cx="753365" cy="2166943"/>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4620710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750"/>
                                        <p:tgtEl>
                                          <p:spTgt spid="8"/>
                                        </p:tgtEl>
                                        <p:attrNameLst>
                                          <p:attrName>ppt_w</p:attrName>
                                        </p:attrNameLst>
                                      </p:cBhvr>
                                      <p:tavLst>
                                        <p:tav tm="0">
                                          <p:val>
                                            <p:strVal val="ppt_w"/>
                                          </p:val>
                                        </p:tav>
                                        <p:tav tm="100000">
                                          <p:val>
                                            <p:fltVal val="0"/>
                                          </p:val>
                                        </p:tav>
                                      </p:tavLst>
                                    </p:anim>
                                    <p:anim calcmode="lin" valueType="num">
                                      <p:cBhvr>
                                        <p:cTn id="12" dur="750"/>
                                        <p:tgtEl>
                                          <p:spTgt spid="8"/>
                                        </p:tgtEl>
                                        <p:attrNameLst>
                                          <p:attrName>ppt_h</p:attrName>
                                        </p:attrNameLst>
                                      </p:cBhvr>
                                      <p:tavLst>
                                        <p:tav tm="0">
                                          <p:val>
                                            <p:strVal val="ppt_h"/>
                                          </p:val>
                                        </p:tav>
                                        <p:tav tm="100000">
                                          <p:val>
                                            <p:fltVal val="0"/>
                                          </p:val>
                                        </p:tav>
                                      </p:tavLst>
                                    </p:anim>
                                    <p:animEffect transition="out" filter="fade">
                                      <p:cBhvr>
                                        <p:cTn id="13" dur="750"/>
                                        <p:tgtEl>
                                          <p:spTgt spid="8"/>
                                        </p:tgtEl>
                                      </p:cBhvr>
                                    </p:animEffect>
                                    <p:set>
                                      <p:cBhvr>
                                        <p:cTn id="14" dur="1" fill="hold">
                                          <p:stCondLst>
                                            <p:cond delay="74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750"/>
                                        <p:tgtEl>
                                          <p:spTgt spid="9"/>
                                        </p:tgtEl>
                                      </p:cBhvr>
                                    </p:animEffect>
                                    <p:set>
                                      <p:cBhvr>
                                        <p:cTn id="25" dur="1" fill="hold">
                                          <p:stCondLst>
                                            <p:cond delay="74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750"/>
                                        <p:tgtEl>
                                          <p:spTgt spid="10"/>
                                        </p:tgtEl>
                                      </p:cBhvr>
                                    </p:animEffect>
                                    <p:set>
                                      <p:cBhvr>
                                        <p:cTn id="37"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304800" y="1948152"/>
            <a:ext cx="8686800" cy="1446550"/>
          </a:xfrm>
          <a:prstGeom prst="rect">
            <a:avLst/>
          </a:prstGeom>
        </p:spPr>
        <p:txBody>
          <a:bodyPr wrap="square">
            <a:spAutoFit/>
          </a:bodyPr>
          <a:lstStyle/>
          <a:p>
            <a:pPr algn="just"/>
            <a:r>
              <a:rPr lang="vi-VN" sz="3200" b="1" dirty="0" smtClean="0">
                <a:solidFill>
                  <a:srgbClr val="FF0000"/>
                </a:solidFill>
                <a:effectLst>
                  <a:outerShdw blurRad="38100" dist="38100" dir="2700000" algn="tl">
                    <a:srgbClr val="000000">
                      <a:alpha val="43137"/>
                    </a:srgbClr>
                  </a:outerShdw>
                </a:effectLst>
                <a:latin typeface="Constantia" pitchFamily="18" charset="0"/>
              </a:rPr>
              <a:t>?</a:t>
            </a:r>
            <a:r>
              <a:rPr lang="vi-VN" sz="2800" b="1" dirty="0" smtClean="0">
                <a:effectLst>
                  <a:outerShdw blurRad="38100" dist="38100" dir="2700000" algn="tl">
                    <a:srgbClr val="000000">
                      <a:alpha val="43137"/>
                    </a:srgbClr>
                  </a:outerShdw>
                </a:effectLst>
                <a:latin typeface="Constantia" pitchFamily="18" charset="0"/>
              </a:rPr>
              <a:t> Có </a:t>
            </a:r>
            <a:r>
              <a:rPr lang="vi-VN" sz="2800" b="1" dirty="0">
                <a:effectLst>
                  <a:outerShdw blurRad="38100" dist="38100" dir="2700000" algn="tl">
                    <a:srgbClr val="000000">
                      <a:alpha val="43137"/>
                    </a:srgbClr>
                  </a:outerShdw>
                </a:effectLst>
                <a:latin typeface="Constantia" pitchFamily="18" charset="0"/>
              </a:rPr>
              <a:t>3 mặt phẳng chứa hình chiếu. Vậy các hình chiếu đó phải có hướng chiếu thế nào để thuộc 3 MP này?  </a:t>
            </a:r>
          </a:p>
        </p:txBody>
      </p:sp>
    </p:spTree>
    <p:extLst>
      <p:ext uri="{BB962C8B-B14F-4D97-AF65-F5344CB8AC3E}">
        <p14:creationId xmlns:p14="http://schemas.microsoft.com/office/powerpoint/2010/main" val="24035822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6010276" y="4424497"/>
            <a:ext cx="0" cy="565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3" name="Line 3"/>
          <p:cNvSpPr>
            <a:spLocks noChangeShapeType="1"/>
          </p:cNvSpPr>
          <p:nvPr/>
        </p:nvSpPr>
        <p:spPr bwMode="auto">
          <a:xfrm>
            <a:off x="7380288" y="4772160"/>
            <a:ext cx="0" cy="519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4" name="Line 4"/>
          <p:cNvSpPr>
            <a:spLocks noChangeShapeType="1"/>
          </p:cNvSpPr>
          <p:nvPr/>
        </p:nvSpPr>
        <p:spPr bwMode="auto">
          <a:xfrm>
            <a:off x="7027863" y="4740410"/>
            <a:ext cx="0" cy="230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685" name="Group 5"/>
          <p:cNvGrpSpPr>
            <a:grpSpLocks/>
          </p:cNvGrpSpPr>
          <p:nvPr/>
        </p:nvGrpSpPr>
        <p:grpSpPr bwMode="auto">
          <a:xfrm>
            <a:off x="5418138" y="2624272"/>
            <a:ext cx="1012825" cy="1190625"/>
            <a:chOff x="1837" y="988"/>
            <a:chExt cx="797" cy="919"/>
          </a:xfrm>
        </p:grpSpPr>
        <p:sp>
          <p:nvSpPr>
            <p:cNvPr id="32817" name="Rectangle 6"/>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18" name="Rectangle 7"/>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2774" name="Line 8"/>
          <p:cNvSpPr>
            <a:spLocks noChangeShapeType="1"/>
          </p:cNvSpPr>
          <p:nvPr/>
        </p:nvSpPr>
        <p:spPr bwMode="auto">
          <a:xfrm>
            <a:off x="4792663" y="4627697"/>
            <a:ext cx="274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2775" name="Group 9"/>
          <p:cNvGrpSpPr>
            <a:grpSpLocks/>
          </p:cNvGrpSpPr>
          <p:nvPr/>
        </p:nvGrpSpPr>
        <p:grpSpPr bwMode="auto">
          <a:xfrm>
            <a:off x="4792663" y="1843222"/>
            <a:ext cx="3962400" cy="4038600"/>
            <a:chOff x="1342" y="1488"/>
            <a:chExt cx="1250" cy="1392"/>
          </a:xfrm>
        </p:grpSpPr>
        <p:grpSp>
          <p:nvGrpSpPr>
            <p:cNvPr id="32805" name="Group 10"/>
            <p:cNvGrpSpPr>
              <a:grpSpLocks/>
            </p:cNvGrpSpPr>
            <p:nvPr/>
          </p:nvGrpSpPr>
          <p:grpSpPr bwMode="auto">
            <a:xfrm>
              <a:off x="1344" y="2448"/>
              <a:ext cx="1248" cy="432"/>
              <a:chOff x="1346" y="2544"/>
              <a:chExt cx="1248" cy="432"/>
            </a:xfrm>
          </p:grpSpPr>
          <p:sp>
            <p:nvSpPr>
              <p:cNvPr id="32813" name="Line 11"/>
              <p:cNvSpPr>
                <a:spLocks noChangeShapeType="1"/>
              </p:cNvSpPr>
              <p:nvPr/>
            </p:nvSpPr>
            <p:spPr bwMode="auto">
              <a:xfrm>
                <a:off x="1346" y="2544"/>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4" name="Line 12"/>
              <p:cNvSpPr>
                <a:spLocks noChangeShapeType="1"/>
              </p:cNvSpPr>
              <p:nvPr/>
            </p:nvSpPr>
            <p:spPr bwMode="auto">
              <a:xfrm>
                <a:off x="1728" y="29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5" name="Line 13"/>
              <p:cNvSpPr>
                <a:spLocks noChangeShapeType="1"/>
              </p:cNvSpPr>
              <p:nvPr/>
            </p:nvSpPr>
            <p:spPr bwMode="auto">
              <a:xfrm>
                <a:off x="1346" y="254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6" name="Line 14"/>
              <p:cNvSpPr>
                <a:spLocks noChangeShapeType="1"/>
              </p:cNvSpPr>
              <p:nvPr/>
            </p:nvSpPr>
            <p:spPr bwMode="auto">
              <a:xfrm>
                <a:off x="2210" y="254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2806" name="Group 15"/>
            <p:cNvGrpSpPr>
              <a:grpSpLocks/>
            </p:cNvGrpSpPr>
            <p:nvPr/>
          </p:nvGrpSpPr>
          <p:grpSpPr bwMode="auto">
            <a:xfrm>
              <a:off x="1342" y="1488"/>
              <a:ext cx="1248" cy="1392"/>
              <a:chOff x="1344" y="1488"/>
              <a:chExt cx="1248" cy="1392"/>
            </a:xfrm>
          </p:grpSpPr>
          <p:sp>
            <p:nvSpPr>
              <p:cNvPr id="32807" name="Rectangle 16"/>
              <p:cNvSpPr>
                <a:spLocks noChangeArrowheads="1"/>
              </p:cNvSpPr>
              <p:nvPr/>
            </p:nvSpPr>
            <p:spPr bwMode="auto">
              <a:xfrm>
                <a:off x="1344" y="1488"/>
                <a:ext cx="86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2808" name="Group 17"/>
              <p:cNvGrpSpPr>
                <a:grpSpLocks/>
              </p:cNvGrpSpPr>
              <p:nvPr/>
            </p:nvGrpSpPr>
            <p:grpSpPr bwMode="auto">
              <a:xfrm>
                <a:off x="2208" y="1488"/>
                <a:ext cx="384" cy="1392"/>
                <a:chOff x="2208" y="1488"/>
                <a:chExt cx="384" cy="1392"/>
              </a:xfrm>
            </p:grpSpPr>
            <p:sp>
              <p:nvSpPr>
                <p:cNvPr id="32810" name="Line 18"/>
                <p:cNvSpPr>
                  <a:spLocks noChangeShapeType="1"/>
                </p:cNvSpPr>
                <p:nvPr/>
              </p:nvSpPr>
              <p:spPr bwMode="auto">
                <a:xfrm>
                  <a:off x="2208" y="1488"/>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1" name="Line 19"/>
                <p:cNvSpPr>
                  <a:spLocks noChangeShapeType="1"/>
                </p:cNvSpPr>
                <p:nvPr/>
              </p:nvSpPr>
              <p:spPr bwMode="auto">
                <a:xfrm>
                  <a:off x="2592" y="1920"/>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2" name="Line 20"/>
                <p:cNvSpPr>
                  <a:spLocks noChangeShapeType="1"/>
                </p:cNvSpPr>
                <p:nvPr/>
              </p:nvSpPr>
              <p:spPr bwMode="auto">
                <a:xfrm>
                  <a:off x="2208" y="1488"/>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809" name="Line 21"/>
              <p:cNvSpPr>
                <a:spLocks noChangeShapeType="1"/>
              </p:cNvSpPr>
              <p:nvPr/>
            </p:nvSpPr>
            <p:spPr bwMode="auto">
              <a:xfrm>
                <a:off x="2208" y="2442"/>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32776" name="Line 22"/>
          <p:cNvSpPr>
            <a:spLocks noChangeShapeType="1"/>
          </p:cNvSpPr>
          <p:nvPr/>
        </p:nvSpPr>
        <p:spPr bwMode="auto">
          <a:xfrm flipH="1">
            <a:off x="6472238" y="4291147"/>
            <a:ext cx="327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7" name="Line 23"/>
          <p:cNvSpPr>
            <a:spLocks noChangeShapeType="1"/>
          </p:cNvSpPr>
          <p:nvPr/>
        </p:nvSpPr>
        <p:spPr bwMode="auto">
          <a:xfrm flipH="1" flipV="1">
            <a:off x="6313488" y="3922847"/>
            <a:ext cx="106680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8" name="Line 24"/>
          <p:cNvSpPr>
            <a:spLocks noChangeShapeType="1"/>
          </p:cNvSpPr>
          <p:nvPr/>
        </p:nvSpPr>
        <p:spPr bwMode="auto">
          <a:xfrm flipH="1">
            <a:off x="6561138" y="4380047"/>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05" name="Group 25"/>
          <p:cNvGrpSpPr>
            <a:grpSpLocks/>
          </p:cNvGrpSpPr>
          <p:nvPr/>
        </p:nvGrpSpPr>
        <p:grpSpPr bwMode="auto">
          <a:xfrm>
            <a:off x="6080126" y="4776922"/>
            <a:ext cx="1216025" cy="727075"/>
            <a:chOff x="2107" y="2664"/>
            <a:chExt cx="766" cy="458"/>
          </a:xfrm>
        </p:grpSpPr>
        <p:sp>
          <p:nvSpPr>
            <p:cNvPr id="32802" name="AutoShape 26"/>
            <p:cNvSpPr>
              <a:spLocks noChangeArrowheads="1"/>
            </p:cNvSpPr>
            <p:nvPr/>
          </p:nvSpPr>
          <p:spPr bwMode="auto">
            <a:xfrm rot="-8184536">
              <a:off x="2107" y="2664"/>
              <a:ext cx="766" cy="458"/>
            </a:xfrm>
            <a:prstGeom prst="parallelogram">
              <a:avLst>
                <a:gd name="adj" fmla="val 994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3" name="Line 27"/>
            <p:cNvSpPr>
              <a:spLocks noChangeShapeType="1"/>
            </p:cNvSpPr>
            <p:nvPr/>
          </p:nvSpPr>
          <p:spPr bwMode="auto">
            <a:xfrm>
              <a:off x="2176" y="2786"/>
              <a:ext cx="218"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4" name="Line 28"/>
            <p:cNvSpPr>
              <a:spLocks noChangeShapeType="1"/>
            </p:cNvSpPr>
            <p:nvPr/>
          </p:nvSpPr>
          <p:spPr bwMode="auto">
            <a:xfrm>
              <a:off x="2563" y="2776"/>
              <a:ext cx="218"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780" name="AutoShape 29"/>
          <p:cNvSpPr>
            <a:spLocks noChangeArrowheads="1"/>
          </p:cNvSpPr>
          <p:nvPr/>
        </p:nvSpPr>
        <p:spPr bwMode="auto">
          <a:xfrm rot="-5400000">
            <a:off x="5927725" y="3324360"/>
            <a:ext cx="1533525" cy="13716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1" name="Rectangle 30"/>
          <p:cNvSpPr>
            <a:spLocks noChangeArrowheads="1"/>
          </p:cNvSpPr>
          <p:nvPr/>
        </p:nvSpPr>
        <p:spPr bwMode="auto">
          <a:xfrm>
            <a:off x="6551613" y="3695835"/>
            <a:ext cx="609600" cy="9175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2" name="Rectangle 31"/>
          <p:cNvSpPr>
            <a:spLocks noChangeArrowheads="1"/>
          </p:cNvSpPr>
          <p:nvPr/>
        </p:nvSpPr>
        <p:spPr bwMode="auto">
          <a:xfrm>
            <a:off x="6551613" y="3702185"/>
            <a:ext cx="404813" cy="703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2" name="Line 32"/>
          <p:cNvSpPr>
            <a:spLocks noChangeShapeType="1"/>
          </p:cNvSpPr>
          <p:nvPr/>
        </p:nvSpPr>
        <p:spPr bwMode="auto">
          <a:xfrm flipH="1" flipV="1">
            <a:off x="5422901" y="3816485"/>
            <a:ext cx="923925" cy="941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3" name="Line 33"/>
          <p:cNvSpPr>
            <a:spLocks noChangeShapeType="1"/>
          </p:cNvSpPr>
          <p:nvPr/>
        </p:nvSpPr>
        <p:spPr bwMode="auto">
          <a:xfrm flipH="1" flipV="1">
            <a:off x="5418138" y="2624272"/>
            <a:ext cx="923925" cy="94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4" name="Line 34"/>
          <p:cNvSpPr>
            <a:spLocks noChangeShapeType="1"/>
          </p:cNvSpPr>
          <p:nvPr/>
        </p:nvSpPr>
        <p:spPr bwMode="auto">
          <a:xfrm flipH="1" flipV="1">
            <a:off x="6434138" y="2619510"/>
            <a:ext cx="923925" cy="94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5" name="Line 35"/>
          <p:cNvSpPr>
            <a:spLocks noChangeShapeType="1"/>
          </p:cNvSpPr>
          <p:nvPr/>
        </p:nvSpPr>
        <p:spPr bwMode="auto">
          <a:xfrm flipH="1" flipV="1">
            <a:off x="6554788" y="4002222"/>
            <a:ext cx="401638"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87" name="Line 36"/>
          <p:cNvSpPr>
            <a:spLocks noChangeShapeType="1"/>
          </p:cNvSpPr>
          <p:nvPr/>
        </p:nvSpPr>
        <p:spPr bwMode="auto">
          <a:xfrm>
            <a:off x="6961188" y="4407035"/>
            <a:ext cx="196850" cy="192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17" name="Group 37"/>
          <p:cNvGrpSpPr>
            <a:grpSpLocks/>
          </p:cNvGrpSpPr>
          <p:nvPr/>
        </p:nvGrpSpPr>
        <p:grpSpPr bwMode="auto">
          <a:xfrm>
            <a:off x="7764463" y="3237047"/>
            <a:ext cx="338138" cy="1519238"/>
            <a:chOff x="3168" y="1694"/>
            <a:chExt cx="213" cy="957"/>
          </a:xfrm>
        </p:grpSpPr>
        <p:sp>
          <p:nvSpPr>
            <p:cNvPr id="32799" name="AutoShape 38"/>
            <p:cNvSpPr>
              <a:spLocks noChangeArrowheads="1"/>
            </p:cNvSpPr>
            <p:nvPr/>
          </p:nvSpPr>
          <p:spPr bwMode="auto">
            <a:xfrm rot="-5400000">
              <a:off x="2797" y="2068"/>
              <a:ext cx="957" cy="210"/>
            </a:xfrm>
            <a:prstGeom prst="parallelogram">
              <a:avLst>
                <a:gd name="adj" fmla="val 1024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0" name="Line 39"/>
            <p:cNvSpPr>
              <a:spLocks noChangeShapeType="1"/>
            </p:cNvSpPr>
            <p:nvPr/>
          </p:nvSpPr>
          <p:spPr bwMode="auto">
            <a:xfrm>
              <a:off x="3168" y="2340"/>
              <a:ext cx="211" cy="22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1" name="Line 40"/>
            <p:cNvSpPr>
              <a:spLocks noChangeShapeType="1"/>
            </p:cNvSpPr>
            <p:nvPr/>
          </p:nvSpPr>
          <p:spPr bwMode="auto">
            <a:xfrm>
              <a:off x="3170" y="1777"/>
              <a:ext cx="209" cy="21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721" name="Group 41"/>
          <p:cNvGrpSpPr>
            <a:grpSpLocks/>
          </p:cNvGrpSpPr>
          <p:nvPr/>
        </p:nvGrpSpPr>
        <p:grpSpPr bwMode="auto">
          <a:xfrm>
            <a:off x="7027863" y="3235460"/>
            <a:ext cx="1082675" cy="1528762"/>
            <a:chOff x="2704" y="1693"/>
            <a:chExt cx="682" cy="963"/>
          </a:xfrm>
        </p:grpSpPr>
        <p:sp>
          <p:nvSpPr>
            <p:cNvPr id="32795" name="Line 42"/>
            <p:cNvSpPr>
              <a:spLocks noChangeShapeType="1"/>
            </p:cNvSpPr>
            <p:nvPr/>
          </p:nvSpPr>
          <p:spPr bwMode="auto">
            <a:xfrm flipV="1">
              <a:off x="2925" y="2652"/>
              <a:ext cx="461" cy="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6" name="Line 43"/>
            <p:cNvSpPr>
              <a:spLocks noChangeShapeType="1"/>
            </p:cNvSpPr>
            <p:nvPr/>
          </p:nvSpPr>
          <p:spPr bwMode="auto">
            <a:xfrm flipV="1">
              <a:off x="2704" y="1693"/>
              <a:ext cx="467"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7" name="Line 44"/>
            <p:cNvSpPr>
              <a:spLocks noChangeShapeType="1"/>
            </p:cNvSpPr>
            <p:nvPr/>
          </p:nvSpPr>
          <p:spPr bwMode="auto">
            <a:xfrm flipV="1">
              <a:off x="2923" y="2433"/>
              <a:ext cx="2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8" name="Line 45"/>
            <p:cNvSpPr>
              <a:spLocks noChangeShapeType="1"/>
            </p:cNvSpPr>
            <p:nvPr/>
          </p:nvSpPr>
          <p:spPr bwMode="auto">
            <a:xfrm flipV="1">
              <a:off x="2896" y="1912"/>
              <a:ext cx="480"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1726" name="AutoShape 46"/>
          <p:cNvSpPr>
            <a:spLocks noChangeArrowheads="1"/>
          </p:cNvSpPr>
          <p:nvPr/>
        </p:nvSpPr>
        <p:spPr bwMode="auto">
          <a:xfrm rot="19392897">
            <a:off x="7962323" y="5676884"/>
            <a:ext cx="533400" cy="838200"/>
          </a:xfrm>
          <a:prstGeom prst="upArrow">
            <a:avLst>
              <a:gd name="adj1" fmla="val 50000"/>
              <a:gd name="adj2" fmla="val 3928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1</a:t>
            </a:r>
          </a:p>
        </p:txBody>
      </p:sp>
      <p:sp>
        <p:nvSpPr>
          <p:cNvPr id="71727" name="AutoShape 47"/>
          <p:cNvSpPr>
            <a:spLocks noChangeArrowheads="1"/>
          </p:cNvSpPr>
          <p:nvPr/>
        </p:nvSpPr>
        <p:spPr bwMode="auto">
          <a:xfrm>
            <a:off x="3665992" y="4129222"/>
            <a:ext cx="838200" cy="609600"/>
          </a:xfrm>
          <a:prstGeom prst="rightArrow">
            <a:avLst>
              <a:gd name="adj1" fmla="val 50000"/>
              <a:gd name="adj2" fmla="val 3437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3</a:t>
            </a:r>
          </a:p>
        </p:txBody>
      </p:sp>
      <p:sp>
        <p:nvSpPr>
          <p:cNvPr id="71728" name="AutoShape 48"/>
          <p:cNvSpPr>
            <a:spLocks noChangeArrowheads="1"/>
          </p:cNvSpPr>
          <p:nvPr/>
        </p:nvSpPr>
        <p:spPr bwMode="auto">
          <a:xfrm>
            <a:off x="5829300" y="990600"/>
            <a:ext cx="647700" cy="914400"/>
          </a:xfrm>
          <a:prstGeom prst="downArrow">
            <a:avLst>
              <a:gd name="adj1" fmla="val 50000"/>
              <a:gd name="adj2" fmla="val 42857"/>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2</a:t>
            </a:r>
          </a:p>
        </p:txBody>
      </p:sp>
      <p:sp>
        <p:nvSpPr>
          <p:cNvPr id="71729" name="Line 49"/>
          <p:cNvSpPr>
            <a:spLocks noChangeShapeType="1"/>
          </p:cNvSpPr>
          <p:nvPr/>
        </p:nvSpPr>
        <p:spPr bwMode="auto">
          <a:xfrm>
            <a:off x="6353176" y="4753110"/>
            <a:ext cx="0" cy="550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4" name="Text Box 51"/>
          <p:cNvSpPr txBox="1">
            <a:spLocks noChangeArrowheads="1"/>
          </p:cNvSpPr>
          <p:nvPr/>
        </p:nvSpPr>
        <p:spPr bwMode="auto">
          <a:xfrm>
            <a:off x="6316663" y="5500822"/>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51"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2" name="TextBox 51"/>
          <p:cNvSpPr txBox="1"/>
          <p:nvPr/>
        </p:nvSpPr>
        <p:spPr>
          <a:xfrm>
            <a:off x="228600" y="1295400"/>
            <a:ext cx="442405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65341" y="2200469"/>
            <a:ext cx="3367994" cy="4555093"/>
          </a:xfrm>
          <a:prstGeom prst="rect">
            <a:avLst/>
          </a:prstGeom>
        </p:spPr>
        <p:txBody>
          <a:bodyPr wrap="square">
            <a:spAutoFit/>
          </a:bodyPr>
          <a:lstStyle/>
          <a:p>
            <a:pPr>
              <a:spcBef>
                <a:spcPts val="600"/>
              </a:spcBef>
            </a:pPr>
            <a:r>
              <a:rPr lang="vi-VN" sz="2800" b="1" dirty="0" smtClean="0">
                <a:latin typeface="Constantia" pitchFamily="18" charset="0"/>
              </a:rPr>
              <a:t>1) Hình </a:t>
            </a:r>
            <a:r>
              <a:rPr lang="vi-VN" sz="2800" b="1" dirty="0">
                <a:latin typeface="Constantia" pitchFamily="18" charset="0"/>
              </a:rPr>
              <a:t>chiếu đứng có hướng chiếu </a:t>
            </a:r>
            <a:r>
              <a:rPr lang="vi-VN" sz="2800" b="1" dirty="0" err="1">
                <a:latin typeface="Constantia" pitchFamily="18" charset="0"/>
              </a:rPr>
              <a:t>từ</a:t>
            </a:r>
            <a:r>
              <a:rPr lang="vi-VN" sz="2800" b="1" dirty="0">
                <a:latin typeface="Constantia" pitchFamily="18" charset="0"/>
              </a:rPr>
              <a:t> </a:t>
            </a:r>
            <a:r>
              <a:rPr lang="vi-VN" sz="2800" b="1" dirty="0" err="1" smtClean="0">
                <a:latin typeface="Constantia" pitchFamily="18" charset="0"/>
              </a:rPr>
              <a:t>trước</a:t>
            </a:r>
            <a:r>
              <a:rPr lang="en-US" sz="2800" b="1" dirty="0" smtClean="0">
                <a:latin typeface="Constantia" pitchFamily="18" charset="0"/>
              </a:rPr>
              <a:t> </a:t>
            </a:r>
            <a:r>
              <a:rPr lang="en-US" sz="2800" b="1" dirty="0" err="1" smtClean="0">
                <a:latin typeface="Constantia" pitchFamily="18" charset="0"/>
              </a:rPr>
              <a:t>tới</a:t>
            </a:r>
            <a:r>
              <a:rPr lang="vi-VN" sz="2800" b="1" dirty="0" smtClean="0">
                <a:latin typeface="Constantia" pitchFamily="18" charset="0"/>
              </a:rPr>
              <a:t>.</a:t>
            </a:r>
            <a:endParaRPr lang="vi-VN" sz="2800" b="1" dirty="0">
              <a:latin typeface="Constantia" pitchFamily="18" charset="0"/>
            </a:endParaRPr>
          </a:p>
          <a:p>
            <a:pPr>
              <a:spcBef>
                <a:spcPts val="600"/>
              </a:spcBef>
            </a:pPr>
            <a:r>
              <a:rPr lang="vi-VN" sz="2800" b="1" dirty="0" smtClean="0">
                <a:latin typeface="Constantia" pitchFamily="18" charset="0"/>
              </a:rPr>
              <a:t>2) Hình chiếu </a:t>
            </a:r>
            <a:r>
              <a:rPr lang="vi-VN" sz="2800" b="1" dirty="0">
                <a:latin typeface="Constantia" pitchFamily="18" charset="0"/>
              </a:rPr>
              <a:t>bằng có hướng chiếu từ trên xuống.</a:t>
            </a:r>
          </a:p>
          <a:p>
            <a:pPr>
              <a:spcBef>
                <a:spcPts val="600"/>
              </a:spcBef>
            </a:pPr>
            <a:r>
              <a:rPr lang="vi-VN" sz="2800" b="1" dirty="0" smtClean="0">
                <a:latin typeface="Constantia" pitchFamily="18" charset="0"/>
              </a:rPr>
              <a:t>3) Hình </a:t>
            </a:r>
            <a:r>
              <a:rPr lang="vi-VN" sz="2800" b="1" dirty="0">
                <a:latin typeface="Constantia" pitchFamily="18" charset="0"/>
              </a:rPr>
              <a:t>chiếu cạnh có hướng chiếu từ trái sang.</a:t>
            </a:r>
          </a:p>
        </p:txBody>
      </p:sp>
      <p:grpSp>
        <p:nvGrpSpPr>
          <p:cNvPr id="12" name="Group 11"/>
          <p:cNvGrpSpPr/>
          <p:nvPr/>
        </p:nvGrpSpPr>
        <p:grpSpPr>
          <a:xfrm>
            <a:off x="3429000" y="1941731"/>
            <a:ext cx="3005138" cy="682541"/>
            <a:chOff x="3429000" y="1941731"/>
            <a:chExt cx="3005138" cy="682541"/>
          </a:xfrm>
        </p:grpSpPr>
        <p:sp>
          <p:nvSpPr>
            <p:cNvPr id="3" name="TextBox 2"/>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5" name="Straight Arrow Connector 4"/>
            <p:cNvCxnSpPr>
              <a:stCxn id="3" idx="2"/>
            </p:cNvCxnSpPr>
            <p:nvPr/>
          </p:nvCxnSpPr>
          <p:spPr>
            <a:xfrm>
              <a:off x="4931569" y="2403396"/>
              <a:ext cx="683542" cy="220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3860800" y="5237735"/>
            <a:ext cx="3005138" cy="1305882"/>
            <a:chOff x="3860800" y="5237735"/>
            <a:chExt cx="3005138" cy="1305882"/>
          </a:xfrm>
        </p:grpSpPr>
        <p:sp>
          <p:nvSpPr>
            <p:cNvPr id="58" name="TextBox 57"/>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8" name="Straight Arrow Connector 7"/>
            <p:cNvCxnSpPr>
              <a:stCxn id="58"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6567715" y="1381557"/>
            <a:ext cx="2782887" cy="1987253"/>
            <a:chOff x="6567715" y="1381557"/>
            <a:chExt cx="2782887" cy="1987253"/>
          </a:xfrm>
        </p:grpSpPr>
        <p:sp>
          <p:nvSpPr>
            <p:cNvPr id="61" name="TextBox 60"/>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10" name="Straight Arrow Connector 9"/>
            <p:cNvCxnSpPr/>
            <p:nvPr/>
          </p:nvCxnSpPr>
          <p:spPr>
            <a:xfrm flipH="1">
              <a:off x="7931945" y="1843222"/>
              <a:ext cx="602455" cy="1525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3" name="5-Point Star 62">
            <a:hlinkClick r:id="rId2" action="ppaction://hlinkpres?slideindex=17&amp;slidetitle=Slide 17"/>
          </p:cNvPr>
          <p:cNvSpPr/>
          <p:nvPr/>
        </p:nvSpPr>
        <p:spPr>
          <a:xfrm>
            <a:off x="7467600" y="6477000"/>
            <a:ext cx="457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973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26"/>
                                        </p:tgtEl>
                                        <p:attrNameLst>
                                          <p:attrName>style.visibility</p:attrName>
                                        </p:attrNameLst>
                                      </p:cBhvr>
                                      <p:to>
                                        <p:strVal val="visible"/>
                                      </p:to>
                                    </p:set>
                                    <p:animEffect transition="in" filter="wipe(down)">
                                      <p:cBhvr>
                                        <p:cTn id="7" dur="500"/>
                                        <p:tgtEl>
                                          <p:spTgt spid="717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3"/>
                                        </p:tgtEl>
                                        <p:attrNameLst>
                                          <p:attrName>style.visibility</p:attrName>
                                        </p:attrNameLst>
                                      </p:cBhvr>
                                      <p:to>
                                        <p:strVal val="visible"/>
                                      </p:to>
                                    </p:set>
                                    <p:animEffect transition="in" filter="wipe(down)">
                                      <p:cBhvr>
                                        <p:cTn id="10" dur="1000"/>
                                        <p:tgtEl>
                                          <p:spTgt spid="717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1714"/>
                                        </p:tgtEl>
                                        <p:attrNameLst>
                                          <p:attrName>style.visibility</p:attrName>
                                        </p:attrNameLst>
                                      </p:cBhvr>
                                      <p:to>
                                        <p:strVal val="visible"/>
                                      </p:to>
                                    </p:set>
                                    <p:animEffect transition="in" filter="wipe(down)">
                                      <p:cBhvr>
                                        <p:cTn id="13" dur="1000"/>
                                        <p:tgtEl>
                                          <p:spTgt spid="717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1715"/>
                                        </p:tgtEl>
                                        <p:attrNameLst>
                                          <p:attrName>style.visibility</p:attrName>
                                        </p:attrNameLst>
                                      </p:cBhvr>
                                      <p:to>
                                        <p:strVal val="visible"/>
                                      </p:to>
                                    </p:set>
                                    <p:animEffect transition="in" filter="wipe(down)">
                                      <p:cBhvr>
                                        <p:cTn id="16" dur="1000"/>
                                        <p:tgtEl>
                                          <p:spTgt spid="717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1712"/>
                                        </p:tgtEl>
                                        <p:attrNameLst>
                                          <p:attrName>style.visibility</p:attrName>
                                        </p:attrNameLst>
                                      </p:cBhvr>
                                      <p:to>
                                        <p:strVal val="visible"/>
                                      </p:to>
                                    </p:set>
                                    <p:animEffect transition="in" filter="wipe(down)">
                                      <p:cBhvr>
                                        <p:cTn id="19" dur="1000"/>
                                        <p:tgtEl>
                                          <p:spTgt spid="71712"/>
                                        </p:tgtEl>
                                      </p:cBhvr>
                                    </p:animEffect>
                                  </p:child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71685"/>
                                        </p:tgtEl>
                                        <p:attrNameLst>
                                          <p:attrName>style.visibility</p:attrName>
                                        </p:attrNameLst>
                                      </p:cBhvr>
                                      <p:to>
                                        <p:strVal val="visible"/>
                                      </p:to>
                                    </p:set>
                                    <p:animEffect transition="in" filter="wipe(up)">
                                      <p:cBhvr>
                                        <p:cTn id="23" dur="1000"/>
                                        <p:tgtEl>
                                          <p:spTgt spid="71685"/>
                                        </p:tgtEl>
                                      </p:cBhvr>
                                    </p:animEffect>
                                  </p:childTnLst>
                                </p:cTn>
                              </p:par>
                            </p:childTnLst>
                          </p:cTn>
                        </p:par>
                      </p:childTnLst>
                    </p:cTn>
                  </p:par>
                  <p:par>
                    <p:cTn id="24" fill="hold">
                      <p:stCondLst>
                        <p:cond delay="indefinite"/>
                      </p:stCondLst>
                      <p:childTnLst>
                        <p:par>
                          <p:cTn id="25" fill="hold" nodeType="after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1728"/>
                                        </p:tgtEl>
                                        <p:attrNameLst>
                                          <p:attrName>style.visibility</p:attrName>
                                        </p:attrNameLst>
                                      </p:cBhvr>
                                      <p:to>
                                        <p:strVal val="visible"/>
                                      </p:to>
                                    </p:set>
                                    <p:animEffect transition="in" filter="wipe(up)">
                                      <p:cBhvr>
                                        <p:cTn id="28" dur="1000"/>
                                        <p:tgtEl>
                                          <p:spTgt spid="7172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1684"/>
                                        </p:tgtEl>
                                        <p:attrNameLst>
                                          <p:attrName>style.visibility</p:attrName>
                                        </p:attrNameLst>
                                      </p:cBhvr>
                                      <p:to>
                                        <p:strVal val="visible"/>
                                      </p:to>
                                    </p:set>
                                    <p:animEffect transition="in" filter="wipe(up)">
                                      <p:cBhvr>
                                        <p:cTn id="31" dur="1000"/>
                                        <p:tgtEl>
                                          <p:spTgt spid="7168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1682"/>
                                        </p:tgtEl>
                                        <p:attrNameLst>
                                          <p:attrName>style.visibility</p:attrName>
                                        </p:attrNameLst>
                                      </p:cBhvr>
                                      <p:to>
                                        <p:strVal val="visible"/>
                                      </p:to>
                                    </p:set>
                                    <p:animEffect transition="in" filter="wipe(up)">
                                      <p:cBhvr>
                                        <p:cTn id="34" dur="1000"/>
                                        <p:tgtEl>
                                          <p:spTgt spid="7168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1729"/>
                                        </p:tgtEl>
                                        <p:attrNameLst>
                                          <p:attrName>style.visibility</p:attrName>
                                        </p:attrNameLst>
                                      </p:cBhvr>
                                      <p:to>
                                        <p:strVal val="visible"/>
                                      </p:to>
                                    </p:set>
                                    <p:animEffect transition="in" filter="wipe(up)">
                                      <p:cBhvr>
                                        <p:cTn id="37" dur="1000"/>
                                        <p:tgtEl>
                                          <p:spTgt spid="7172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1683"/>
                                        </p:tgtEl>
                                        <p:attrNameLst>
                                          <p:attrName>style.visibility</p:attrName>
                                        </p:attrNameLst>
                                      </p:cBhvr>
                                      <p:to>
                                        <p:strVal val="visible"/>
                                      </p:to>
                                    </p:set>
                                    <p:animEffect transition="in" filter="wipe(up)">
                                      <p:cBhvr>
                                        <p:cTn id="40" dur="1000"/>
                                        <p:tgtEl>
                                          <p:spTgt spid="71683"/>
                                        </p:tgtEl>
                                      </p:cBhvr>
                                    </p:animEffect>
                                  </p:childTnLst>
                                </p:cTn>
                              </p:par>
                            </p:childTnLst>
                          </p:cTn>
                        </p:par>
                        <p:par>
                          <p:cTn id="41" fill="hold" nodeType="afterGroup">
                            <p:stCondLst>
                              <p:cond delay="1000"/>
                            </p:stCondLst>
                            <p:childTnLst>
                              <p:par>
                                <p:cTn id="42" presetID="22" presetClass="entr" presetSubtype="4" fill="hold" nodeType="afterEffect">
                                  <p:stCondLst>
                                    <p:cond delay="0"/>
                                  </p:stCondLst>
                                  <p:childTnLst>
                                    <p:set>
                                      <p:cBhvr>
                                        <p:cTn id="43" dur="1" fill="hold">
                                          <p:stCondLst>
                                            <p:cond delay="0"/>
                                          </p:stCondLst>
                                        </p:cTn>
                                        <p:tgtEl>
                                          <p:spTgt spid="71705"/>
                                        </p:tgtEl>
                                        <p:attrNameLst>
                                          <p:attrName>style.visibility</p:attrName>
                                        </p:attrNameLst>
                                      </p:cBhvr>
                                      <p:to>
                                        <p:strVal val="visible"/>
                                      </p:to>
                                    </p:set>
                                    <p:animEffect transition="in" filter="wipe(down)">
                                      <p:cBhvr>
                                        <p:cTn id="44" dur="1000"/>
                                        <p:tgtEl>
                                          <p:spTgt spid="71705"/>
                                        </p:tgtEl>
                                      </p:cBhvr>
                                    </p:animEffect>
                                  </p:childTnLst>
                                </p:cTn>
                              </p:par>
                            </p:childTnLst>
                          </p:cTn>
                        </p:par>
                      </p:childTnLst>
                    </p:cTn>
                  </p:par>
                  <p:par>
                    <p:cTn id="45" fill="hold">
                      <p:stCondLst>
                        <p:cond delay="indefinite"/>
                      </p:stCondLst>
                      <p:childTnLst>
                        <p:par>
                          <p:cTn id="46" fill="hold" nodeType="after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1727"/>
                                        </p:tgtEl>
                                        <p:attrNameLst>
                                          <p:attrName>style.visibility</p:attrName>
                                        </p:attrNameLst>
                                      </p:cBhvr>
                                      <p:to>
                                        <p:strVal val="visible"/>
                                      </p:to>
                                    </p:set>
                                    <p:animEffect transition="in" filter="wipe(left)">
                                      <p:cBhvr>
                                        <p:cTn id="49" dur="1000"/>
                                        <p:tgtEl>
                                          <p:spTgt spid="71727"/>
                                        </p:tgtEl>
                                      </p:cBhvr>
                                    </p:animEffect>
                                  </p:childTnLst>
                                </p:cTn>
                              </p:par>
                              <p:par>
                                <p:cTn id="50" presetID="22" presetClass="entr" presetSubtype="8" fill="hold" nodeType="withEffect">
                                  <p:stCondLst>
                                    <p:cond delay="0"/>
                                  </p:stCondLst>
                                  <p:childTnLst>
                                    <p:set>
                                      <p:cBhvr>
                                        <p:cTn id="51" dur="1" fill="hold">
                                          <p:stCondLst>
                                            <p:cond delay="0"/>
                                          </p:stCondLst>
                                        </p:cTn>
                                        <p:tgtEl>
                                          <p:spTgt spid="71721"/>
                                        </p:tgtEl>
                                        <p:attrNameLst>
                                          <p:attrName>style.visibility</p:attrName>
                                        </p:attrNameLst>
                                      </p:cBhvr>
                                      <p:to>
                                        <p:strVal val="visible"/>
                                      </p:to>
                                    </p:set>
                                    <p:animEffect transition="in" filter="wipe(left)">
                                      <p:cBhvr>
                                        <p:cTn id="52" dur="1000"/>
                                        <p:tgtEl>
                                          <p:spTgt spid="71721"/>
                                        </p:tgtEl>
                                      </p:cBhvr>
                                    </p:animEffect>
                                  </p:childTnLst>
                                </p:cTn>
                              </p:par>
                            </p:childTnLst>
                          </p:cTn>
                        </p:par>
                        <p:par>
                          <p:cTn id="53" fill="hold" nodeType="afterGroup">
                            <p:stCondLst>
                              <p:cond delay="1000"/>
                            </p:stCondLst>
                            <p:childTnLst>
                              <p:par>
                                <p:cTn id="54" presetID="22" presetClass="entr" presetSubtype="1" fill="hold" nodeType="afterEffect">
                                  <p:stCondLst>
                                    <p:cond delay="0"/>
                                  </p:stCondLst>
                                  <p:childTnLst>
                                    <p:set>
                                      <p:cBhvr>
                                        <p:cTn id="55" dur="1" fill="hold">
                                          <p:stCondLst>
                                            <p:cond delay="0"/>
                                          </p:stCondLst>
                                        </p:cTn>
                                        <p:tgtEl>
                                          <p:spTgt spid="71717"/>
                                        </p:tgtEl>
                                        <p:attrNameLst>
                                          <p:attrName>style.visibility</p:attrName>
                                        </p:attrNameLst>
                                      </p:cBhvr>
                                      <p:to>
                                        <p:strVal val="visible"/>
                                      </p:to>
                                    </p:set>
                                    <p:animEffect transition="in" filter="wipe(up)">
                                      <p:cBhvr>
                                        <p:cTn id="56" dur="1000"/>
                                        <p:tgtEl>
                                          <p:spTgt spid="7171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
                                            <p:txEl>
                                              <p:pRg st="0" end="0"/>
                                            </p:txEl>
                                          </p:spTgt>
                                        </p:tgtEl>
                                        <p:attrNameLst>
                                          <p:attrName>style.visibility</p:attrName>
                                        </p:attrNameLst>
                                      </p:cBhvr>
                                      <p:to>
                                        <p:strVal val="visible"/>
                                      </p:to>
                                    </p:set>
                                    <p:anim calcmode="lin" valueType="num">
                                      <p:cBhvr additive="base">
                                        <p:cTn id="6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 end="1"/>
                                            </p:txEl>
                                          </p:spTgt>
                                        </p:tgtEl>
                                        <p:attrNameLst>
                                          <p:attrName>style.visibility</p:attrName>
                                        </p:attrNameLst>
                                      </p:cBhvr>
                                      <p:to>
                                        <p:strVal val="visible"/>
                                      </p:to>
                                    </p:set>
                                    <p:animEffect transition="in" filter="barn(inVertical)">
                                      <p:cBhvr>
                                        <p:cTn id="72" dur="500"/>
                                        <p:tgtEl>
                                          <p:spTgt spid="2">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 calcmode="lin" valueType="num">
                                      <p:cBhvr>
                                        <p:cTn id="8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84" dur="500"/>
                                        <p:tgtEl>
                                          <p:spTgt spid="2">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up)">
                                      <p:cBhvr>
                                        <p:cTn id="8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animBg="1"/>
      <p:bldP spid="71684" grpId="0" animBg="1"/>
      <p:bldP spid="71712" grpId="0" animBg="1"/>
      <p:bldP spid="71713" grpId="0" animBg="1"/>
      <p:bldP spid="71714" grpId="0" animBg="1"/>
      <p:bldP spid="71715" grpId="0" animBg="1"/>
      <p:bldP spid="71726" grpId="0" animBg="1"/>
      <p:bldP spid="71727" grpId="0" animBg="1"/>
      <p:bldP spid="71728" grpId="0" animBg="1"/>
      <p:bldP spid="717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6010276" y="4424497"/>
            <a:ext cx="0" cy="565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3" name="Line 3"/>
          <p:cNvSpPr>
            <a:spLocks noChangeShapeType="1"/>
          </p:cNvSpPr>
          <p:nvPr/>
        </p:nvSpPr>
        <p:spPr bwMode="auto">
          <a:xfrm>
            <a:off x="7380288" y="4772160"/>
            <a:ext cx="0" cy="519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4" name="Line 4"/>
          <p:cNvSpPr>
            <a:spLocks noChangeShapeType="1"/>
          </p:cNvSpPr>
          <p:nvPr/>
        </p:nvSpPr>
        <p:spPr bwMode="auto">
          <a:xfrm>
            <a:off x="7027863" y="4740410"/>
            <a:ext cx="0" cy="230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685" name="Group 5"/>
          <p:cNvGrpSpPr>
            <a:grpSpLocks/>
          </p:cNvGrpSpPr>
          <p:nvPr/>
        </p:nvGrpSpPr>
        <p:grpSpPr bwMode="auto">
          <a:xfrm>
            <a:off x="5418138" y="2624272"/>
            <a:ext cx="1012825" cy="1190625"/>
            <a:chOff x="1837" y="988"/>
            <a:chExt cx="797" cy="919"/>
          </a:xfrm>
        </p:grpSpPr>
        <p:sp>
          <p:nvSpPr>
            <p:cNvPr id="32817" name="Rectangle 6"/>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18" name="Rectangle 7"/>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2774" name="Line 8"/>
          <p:cNvSpPr>
            <a:spLocks noChangeShapeType="1"/>
          </p:cNvSpPr>
          <p:nvPr/>
        </p:nvSpPr>
        <p:spPr bwMode="auto">
          <a:xfrm>
            <a:off x="4792663" y="4627697"/>
            <a:ext cx="274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2775" name="Group 9"/>
          <p:cNvGrpSpPr>
            <a:grpSpLocks/>
          </p:cNvGrpSpPr>
          <p:nvPr/>
        </p:nvGrpSpPr>
        <p:grpSpPr bwMode="auto">
          <a:xfrm>
            <a:off x="4792663" y="1843222"/>
            <a:ext cx="3962400" cy="4038600"/>
            <a:chOff x="1342" y="1488"/>
            <a:chExt cx="1250" cy="1392"/>
          </a:xfrm>
        </p:grpSpPr>
        <p:grpSp>
          <p:nvGrpSpPr>
            <p:cNvPr id="32805" name="Group 10"/>
            <p:cNvGrpSpPr>
              <a:grpSpLocks/>
            </p:cNvGrpSpPr>
            <p:nvPr/>
          </p:nvGrpSpPr>
          <p:grpSpPr bwMode="auto">
            <a:xfrm>
              <a:off x="1344" y="2448"/>
              <a:ext cx="1248" cy="432"/>
              <a:chOff x="1346" y="2544"/>
              <a:chExt cx="1248" cy="432"/>
            </a:xfrm>
          </p:grpSpPr>
          <p:sp>
            <p:nvSpPr>
              <p:cNvPr id="32813" name="Line 11"/>
              <p:cNvSpPr>
                <a:spLocks noChangeShapeType="1"/>
              </p:cNvSpPr>
              <p:nvPr/>
            </p:nvSpPr>
            <p:spPr bwMode="auto">
              <a:xfrm>
                <a:off x="1346" y="2544"/>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4" name="Line 12"/>
              <p:cNvSpPr>
                <a:spLocks noChangeShapeType="1"/>
              </p:cNvSpPr>
              <p:nvPr/>
            </p:nvSpPr>
            <p:spPr bwMode="auto">
              <a:xfrm>
                <a:off x="1728" y="29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5" name="Line 13"/>
              <p:cNvSpPr>
                <a:spLocks noChangeShapeType="1"/>
              </p:cNvSpPr>
              <p:nvPr/>
            </p:nvSpPr>
            <p:spPr bwMode="auto">
              <a:xfrm>
                <a:off x="1346" y="254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6" name="Line 14"/>
              <p:cNvSpPr>
                <a:spLocks noChangeShapeType="1"/>
              </p:cNvSpPr>
              <p:nvPr/>
            </p:nvSpPr>
            <p:spPr bwMode="auto">
              <a:xfrm>
                <a:off x="2210" y="254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2806" name="Group 15"/>
            <p:cNvGrpSpPr>
              <a:grpSpLocks/>
            </p:cNvGrpSpPr>
            <p:nvPr/>
          </p:nvGrpSpPr>
          <p:grpSpPr bwMode="auto">
            <a:xfrm>
              <a:off x="1342" y="1488"/>
              <a:ext cx="1248" cy="1392"/>
              <a:chOff x="1344" y="1488"/>
              <a:chExt cx="1248" cy="1392"/>
            </a:xfrm>
          </p:grpSpPr>
          <p:sp>
            <p:nvSpPr>
              <p:cNvPr id="32807" name="Rectangle 16"/>
              <p:cNvSpPr>
                <a:spLocks noChangeArrowheads="1"/>
              </p:cNvSpPr>
              <p:nvPr/>
            </p:nvSpPr>
            <p:spPr bwMode="auto">
              <a:xfrm>
                <a:off x="1344" y="1488"/>
                <a:ext cx="86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2808" name="Group 17"/>
              <p:cNvGrpSpPr>
                <a:grpSpLocks/>
              </p:cNvGrpSpPr>
              <p:nvPr/>
            </p:nvGrpSpPr>
            <p:grpSpPr bwMode="auto">
              <a:xfrm>
                <a:off x="2208" y="1488"/>
                <a:ext cx="384" cy="1392"/>
                <a:chOff x="2208" y="1488"/>
                <a:chExt cx="384" cy="1392"/>
              </a:xfrm>
            </p:grpSpPr>
            <p:sp>
              <p:nvSpPr>
                <p:cNvPr id="32810" name="Line 18"/>
                <p:cNvSpPr>
                  <a:spLocks noChangeShapeType="1"/>
                </p:cNvSpPr>
                <p:nvPr/>
              </p:nvSpPr>
              <p:spPr bwMode="auto">
                <a:xfrm>
                  <a:off x="2208" y="1488"/>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1" name="Line 19"/>
                <p:cNvSpPr>
                  <a:spLocks noChangeShapeType="1"/>
                </p:cNvSpPr>
                <p:nvPr/>
              </p:nvSpPr>
              <p:spPr bwMode="auto">
                <a:xfrm>
                  <a:off x="2592" y="1920"/>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2" name="Line 20"/>
                <p:cNvSpPr>
                  <a:spLocks noChangeShapeType="1"/>
                </p:cNvSpPr>
                <p:nvPr/>
              </p:nvSpPr>
              <p:spPr bwMode="auto">
                <a:xfrm>
                  <a:off x="2208" y="1488"/>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809" name="Line 21"/>
              <p:cNvSpPr>
                <a:spLocks noChangeShapeType="1"/>
              </p:cNvSpPr>
              <p:nvPr/>
            </p:nvSpPr>
            <p:spPr bwMode="auto">
              <a:xfrm>
                <a:off x="2208" y="2442"/>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32776" name="Line 22"/>
          <p:cNvSpPr>
            <a:spLocks noChangeShapeType="1"/>
          </p:cNvSpPr>
          <p:nvPr/>
        </p:nvSpPr>
        <p:spPr bwMode="auto">
          <a:xfrm flipH="1">
            <a:off x="6472238" y="4291147"/>
            <a:ext cx="327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7" name="Line 23"/>
          <p:cNvSpPr>
            <a:spLocks noChangeShapeType="1"/>
          </p:cNvSpPr>
          <p:nvPr/>
        </p:nvSpPr>
        <p:spPr bwMode="auto">
          <a:xfrm flipH="1" flipV="1">
            <a:off x="6313488" y="3922847"/>
            <a:ext cx="106680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8" name="Line 24"/>
          <p:cNvSpPr>
            <a:spLocks noChangeShapeType="1"/>
          </p:cNvSpPr>
          <p:nvPr/>
        </p:nvSpPr>
        <p:spPr bwMode="auto">
          <a:xfrm flipH="1">
            <a:off x="6561138" y="4380047"/>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05" name="Group 25"/>
          <p:cNvGrpSpPr>
            <a:grpSpLocks/>
          </p:cNvGrpSpPr>
          <p:nvPr/>
        </p:nvGrpSpPr>
        <p:grpSpPr bwMode="auto">
          <a:xfrm>
            <a:off x="6080126" y="4776922"/>
            <a:ext cx="1216025" cy="727075"/>
            <a:chOff x="2107" y="2664"/>
            <a:chExt cx="766" cy="458"/>
          </a:xfrm>
        </p:grpSpPr>
        <p:sp>
          <p:nvSpPr>
            <p:cNvPr id="32802" name="AutoShape 26"/>
            <p:cNvSpPr>
              <a:spLocks noChangeArrowheads="1"/>
            </p:cNvSpPr>
            <p:nvPr/>
          </p:nvSpPr>
          <p:spPr bwMode="auto">
            <a:xfrm rot="-8184536">
              <a:off x="2107" y="2664"/>
              <a:ext cx="766" cy="458"/>
            </a:xfrm>
            <a:prstGeom prst="parallelogram">
              <a:avLst>
                <a:gd name="adj" fmla="val 994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3" name="Line 27"/>
            <p:cNvSpPr>
              <a:spLocks noChangeShapeType="1"/>
            </p:cNvSpPr>
            <p:nvPr/>
          </p:nvSpPr>
          <p:spPr bwMode="auto">
            <a:xfrm>
              <a:off x="2176" y="2786"/>
              <a:ext cx="218"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4" name="Line 28"/>
            <p:cNvSpPr>
              <a:spLocks noChangeShapeType="1"/>
            </p:cNvSpPr>
            <p:nvPr/>
          </p:nvSpPr>
          <p:spPr bwMode="auto">
            <a:xfrm>
              <a:off x="2563" y="2776"/>
              <a:ext cx="218"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780" name="AutoShape 29"/>
          <p:cNvSpPr>
            <a:spLocks noChangeArrowheads="1"/>
          </p:cNvSpPr>
          <p:nvPr/>
        </p:nvSpPr>
        <p:spPr bwMode="auto">
          <a:xfrm rot="-5400000">
            <a:off x="5927725" y="3324360"/>
            <a:ext cx="1533525" cy="13716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1" name="Rectangle 30"/>
          <p:cNvSpPr>
            <a:spLocks noChangeArrowheads="1"/>
          </p:cNvSpPr>
          <p:nvPr/>
        </p:nvSpPr>
        <p:spPr bwMode="auto">
          <a:xfrm>
            <a:off x="6551613" y="3695835"/>
            <a:ext cx="609600" cy="9175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2" name="Rectangle 31"/>
          <p:cNvSpPr>
            <a:spLocks noChangeArrowheads="1"/>
          </p:cNvSpPr>
          <p:nvPr/>
        </p:nvSpPr>
        <p:spPr bwMode="auto">
          <a:xfrm>
            <a:off x="6551613" y="3702185"/>
            <a:ext cx="404813" cy="703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2" name="Line 32"/>
          <p:cNvSpPr>
            <a:spLocks noChangeShapeType="1"/>
          </p:cNvSpPr>
          <p:nvPr/>
        </p:nvSpPr>
        <p:spPr bwMode="auto">
          <a:xfrm flipH="1" flipV="1">
            <a:off x="5422901" y="3816485"/>
            <a:ext cx="923925" cy="941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3" name="Line 33"/>
          <p:cNvSpPr>
            <a:spLocks noChangeShapeType="1"/>
          </p:cNvSpPr>
          <p:nvPr/>
        </p:nvSpPr>
        <p:spPr bwMode="auto">
          <a:xfrm flipH="1" flipV="1">
            <a:off x="5418138" y="2624272"/>
            <a:ext cx="923925" cy="94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4" name="Line 34"/>
          <p:cNvSpPr>
            <a:spLocks noChangeShapeType="1"/>
          </p:cNvSpPr>
          <p:nvPr/>
        </p:nvSpPr>
        <p:spPr bwMode="auto">
          <a:xfrm flipH="1" flipV="1">
            <a:off x="6434138" y="2619510"/>
            <a:ext cx="923925" cy="94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5" name="Line 35"/>
          <p:cNvSpPr>
            <a:spLocks noChangeShapeType="1"/>
          </p:cNvSpPr>
          <p:nvPr/>
        </p:nvSpPr>
        <p:spPr bwMode="auto">
          <a:xfrm flipH="1" flipV="1">
            <a:off x="6554788" y="4002222"/>
            <a:ext cx="401638"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87" name="Line 36"/>
          <p:cNvSpPr>
            <a:spLocks noChangeShapeType="1"/>
          </p:cNvSpPr>
          <p:nvPr/>
        </p:nvSpPr>
        <p:spPr bwMode="auto">
          <a:xfrm>
            <a:off x="6961188" y="4407035"/>
            <a:ext cx="196850" cy="192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17" name="Group 37"/>
          <p:cNvGrpSpPr>
            <a:grpSpLocks/>
          </p:cNvGrpSpPr>
          <p:nvPr/>
        </p:nvGrpSpPr>
        <p:grpSpPr bwMode="auto">
          <a:xfrm>
            <a:off x="7764463" y="3237047"/>
            <a:ext cx="338138" cy="1519238"/>
            <a:chOff x="3168" y="1694"/>
            <a:chExt cx="213" cy="957"/>
          </a:xfrm>
        </p:grpSpPr>
        <p:sp>
          <p:nvSpPr>
            <p:cNvPr id="32799" name="AutoShape 38"/>
            <p:cNvSpPr>
              <a:spLocks noChangeArrowheads="1"/>
            </p:cNvSpPr>
            <p:nvPr/>
          </p:nvSpPr>
          <p:spPr bwMode="auto">
            <a:xfrm rot="-5400000">
              <a:off x="2797" y="2068"/>
              <a:ext cx="957" cy="210"/>
            </a:xfrm>
            <a:prstGeom prst="parallelogram">
              <a:avLst>
                <a:gd name="adj" fmla="val 1024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0" name="Line 39"/>
            <p:cNvSpPr>
              <a:spLocks noChangeShapeType="1"/>
            </p:cNvSpPr>
            <p:nvPr/>
          </p:nvSpPr>
          <p:spPr bwMode="auto">
            <a:xfrm>
              <a:off x="3168" y="2340"/>
              <a:ext cx="211" cy="22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1" name="Line 40"/>
            <p:cNvSpPr>
              <a:spLocks noChangeShapeType="1"/>
            </p:cNvSpPr>
            <p:nvPr/>
          </p:nvSpPr>
          <p:spPr bwMode="auto">
            <a:xfrm>
              <a:off x="3170" y="1777"/>
              <a:ext cx="209" cy="21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721" name="Group 41"/>
          <p:cNvGrpSpPr>
            <a:grpSpLocks/>
          </p:cNvGrpSpPr>
          <p:nvPr/>
        </p:nvGrpSpPr>
        <p:grpSpPr bwMode="auto">
          <a:xfrm>
            <a:off x="7027863" y="3235460"/>
            <a:ext cx="1082675" cy="1528762"/>
            <a:chOff x="2704" y="1693"/>
            <a:chExt cx="682" cy="963"/>
          </a:xfrm>
        </p:grpSpPr>
        <p:sp>
          <p:nvSpPr>
            <p:cNvPr id="32795" name="Line 42"/>
            <p:cNvSpPr>
              <a:spLocks noChangeShapeType="1"/>
            </p:cNvSpPr>
            <p:nvPr/>
          </p:nvSpPr>
          <p:spPr bwMode="auto">
            <a:xfrm flipV="1">
              <a:off x="2925" y="2652"/>
              <a:ext cx="461" cy="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6" name="Line 43"/>
            <p:cNvSpPr>
              <a:spLocks noChangeShapeType="1"/>
            </p:cNvSpPr>
            <p:nvPr/>
          </p:nvSpPr>
          <p:spPr bwMode="auto">
            <a:xfrm flipV="1">
              <a:off x="2704" y="1693"/>
              <a:ext cx="467"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7" name="Line 44"/>
            <p:cNvSpPr>
              <a:spLocks noChangeShapeType="1"/>
            </p:cNvSpPr>
            <p:nvPr/>
          </p:nvSpPr>
          <p:spPr bwMode="auto">
            <a:xfrm flipV="1">
              <a:off x="2923" y="2433"/>
              <a:ext cx="2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8" name="Line 45"/>
            <p:cNvSpPr>
              <a:spLocks noChangeShapeType="1"/>
            </p:cNvSpPr>
            <p:nvPr/>
          </p:nvSpPr>
          <p:spPr bwMode="auto">
            <a:xfrm flipV="1">
              <a:off x="2896" y="1912"/>
              <a:ext cx="480"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1726" name="AutoShape 46"/>
          <p:cNvSpPr>
            <a:spLocks noChangeArrowheads="1"/>
          </p:cNvSpPr>
          <p:nvPr/>
        </p:nvSpPr>
        <p:spPr bwMode="auto">
          <a:xfrm rot="19392897">
            <a:off x="7962323" y="5676884"/>
            <a:ext cx="533400" cy="838200"/>
          </a:xfrm>
          <a:prstGeom prst="upArrow">
            <a:avLst>
              <a:gd name="adj1" fmla="val 50000"/>
              <a:gd name="adj2" fmla="val 3928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1</a:t>
            </a:r>
          </a:p>
        </p:txBody>
      </p:sp>
      <p:sp>
        <p:nvSpPr>
          <p:cNvPr id="71727" name="AutoShape 47"/>
          <p:cNvSpPr>
            <a:spLocks noChangeArrowheads="1"/>
          </p:cNvSpPr>
          <p:nvPr/>
        </p:nvSpPr>
        <p:spPr bwMode="auto">
          <a:xfrm>
            <a:off x="3665992" y="4129222"/>
            <a:ext cx="838200" cy="609600"/>
          </a:xfrm>
          <a:prstGeom prst="rightArrow">
            <a:avLst>
              <a:gd name="adj1" fmla="val 50000"/>
              <a:gd name="adj2" fmla="val 3437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3</a:t>
            </a:r>
          </a:p>
        </p:txBody>
      </p:sp>
      <p:sp>
        <p:nvSpPr>
          <p:cNvPr id="71728" name="AutoShape 48"/>
          <p:cNvSpPr>
            <a:spLocks noChangeArrowheads="1"/>
          </p:cNvSpPr>
          <p:nvPr/>
        </p:nvSpPr>
        <p:spPr bwMode="auto">
          <a:xfrm>
            <a:off x="5829300" y="990600"/>
            <a:ext cx="647700" cy="914400"/>
          </a:xfrm>
          <a:prstGeom prst="downArrow">
            <a:avLst>
              <a:gd name="adj1" fmla="val 50000"/>
              <a:gd name="adj2" fmla="val 42857"/>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2</a:t>
            </a:r>
          </a:p>
        </p:txBody>
      </p:sp>
      <p:sp>
        <p:nvSpPr>
          <p:cNvPr id="71729" name="Line 49"/>
          <p:cNvSpPr>
            <a:spLocks noChangeShapeType="1"/>
          </p:cNvSpPr>
          <p:nvPr/>
        </p:nvSpPr>
        <p:spPr bwMode="auto">
          <a:xfrm>
            <a:off x="6353176" y="4753110"/>
            <a:ext cx="0" cy="550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4" name="Text Box 51"/>
          <p:cNvSpPr txBox="1">
            <a:spLocks noChangeArrowheads="1"/>
          </p:cNvSpPr>
          <p:nvPr/>
        </p:nvSpPr>
        <p:spPr bwMode="auto">
          <a:xfrm>
            <a:off x="6316663" y="5500822"/>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51"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2" name="TextBox 51"/>
          <p:cNvSpPr txBox="1"/>
          <p:nvPr/>
        </p:nvSpPr>
        <p:spPr>
          <a:xfrm>
            <a:off x="228600" y="1295400"/>
            <a:ext cx="442405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65341" y="2200469"/>
            <a:ext cx="3367994" cy="4124206"/>
          </a:xfrm>
          <a:prstGeom prst="rect">
            <a:avLst/>
          </a:prstGeom>
        </p:spPr>
        <p:txBody>
          <a:bodyPr wrap="square">
            <a:spAutoFit/>
          </a:bodyPr>
          <a:lstStyle/>
          <a:p>
            <a:pPr>
              <a:spcBef>
                <a:spcPts val="600"/>
              </a:spcBef>
            </a:pPr>
            <a:r>
              <a:rPr lang="vi-VN" sz="2800" b="1" dirty="0" smtClean="0">
                <a:latin typeface="Constantia" pitchFamily="18" charset="0"/>
              </a:rPr>
              <a:t>1) Hình </a:t>
            </a:r>
            <a:r>
              <a:rPr lang="vi-VN" sz="2800" b="1" dirty="0">
                <a:latin typeface="Constantia" pitchFamily="18" charset="0"/>
              </a:rPr>
              <a:t>chiếu đứng có hướng chiếu từ trước.</a:t>
            </a:r>
          </a:p>
          <a:p>
            <a:pPr>
              <a:spcBef>
                <a:spcPts val="600"/>
              </a:spcBef>
            </a:pPr>
            <a:r>
              <a:rPr lang="vi-VN" sz="2800" b="1" dirty="0" smtClean="0">
                <a:latin typeface="Constantia" pitchFamily="18" charset="0"/>
              </a:rPr>
              <a:t>2) Hình chiếu </a:t>
            </a:r>
            <a:r>
              <a:rPr lang="vi-VN" sz="2800" b="1" dirty="0">
                <a:latin typeface="Constantia" pitchFamily="18" charset="0"/>
              </a:rPr>
              <a:t>bằng có hướng chiếu từ trên xuống.</a:t>
            </a:r>
          </a:p>
          <a:p>
            <a:pPr>
              <a:spcBef>
                <a:spcPts val="600"/>
              </a:spcBef>
            </a:pPr>
            <a:r>
              <a:rPr lang="vi-VN" sz="2800" b="1" dirty="0" smtClean="0">
                <a:latin typeface="Constantia" pitchFamily="18" charset="0"/>
              </a:rPr>
              <a:t>3) Hình </a:t>
            </a:r>
            <a:r>
              <a:rPr lang="vi-VN" sz="2800" b="1" dirty="0">
                <a:latin typeface="Constantia" pitchFamily="18" charset="0"/>
              </a:rPr>
              <a:t>chiếu cạnh có hướng chiếu từ trái sang.</a:t>
            </a:r>
          </a:p>
        </p:txBody>
      </p:sp>
      <p:grpSp>
        <p:nvGrpSpPr>
          <p:cNvPr id="12" name="Group 11"/>
          <p:cNvGrpSpPr/>
          <p:nvPr/>
        </p:nvGrpSpPr>
        <p:grpSpPr>
          <a:xfrm>
            <a:off x="3429000" y="1941731"/>
            <a:ext cx="3005138" cy="682541"/>
            <a:chOff x="3429000" y="1941731"/>
            <a:chExt cx="3005138" cy="682541"/>
          </a:xfrm>
        </p:grpSpPr>
        <p:sp>
          <p:nvSpPr>
            <p:cNvPr id="3" name="TextBox 2"/>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5" name="Straight Arrow Connector 4"/>
            <p:cNvCxnSpPr>
              <a:stCxn id="3" idx="2"/>
            </p:cNvCxnSpPr>
            <p:nvPr/>
          </p:nvCxnSpPr>
          <p:spPr>
            <a:xfrm>
              <a:off x="4931569" y="2403396"/>
              <a:ext cx="683542" cy="220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3860800" y="5237735"/>
            <a:ext cx="3005138" cy="1305882"/>
            <a:chOff x="3860800" y="5237735"/>
            <a:chExt cx="3005138" cy="1305882"/>
          </a:xfrm>
        </p:grpSpPr>
        <p:sp>
          <p:nvSpPr>
            <p:cNvPr id="58" name="TextBox 57"/>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8" name="Straight Arrow Connector 7"/>
            <p:cNvCxnSpPr>
              <a:stCxn id="58"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6567715" y="1381557"/>
            <a:ext cx="2782887" cy="1987253"/>
            <a:chOff x="6567715" y="1381557"/>
            <a:chExt cx="2782887" cy="1987253"/>
          </a:xfrm>
        </p:grpSpPr>
        <p:sp>
          <p:nvSpPr>
            <p:cNvPr id="61" name="TextBox 60"/>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10" name="Straight Arrow Connector 9"/>
            <p:cNvCxnSpPr/>
            <p:nvPr/>
          </p:nvCxnSpPr>
          <p:spPr>
            <a:xfrm flipH="1">
              <a:off x="7931945" y="1843222"/>
              <a:ext cx="602455" cy="1525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831869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26"/>
                                        </p:tgtEl>
                                        <p:attrNameLst>
                                          <p:attrName>style.visibility</p:attrName>
                                        </p:attrNameLst>
                                      </p:cBhvr>
                                      <p:to>
                                        <p:strVal val="visible"/>
                                      </p:to>
                                    </p:set>
                                    <p:animEffect transition="in" filter="wipe(down)">
                                      <p:cBhvr>
                                        <p:cTn id="7" dur="500"/>
                                        <p:tgtEl>
                                          <p:spTgt spid="717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3"/>
                                        </p:tgtEl>
                                        <p:attrNameLst>
                                          <p:attrName>style.visibility</p:attrName>
                                        </p:attrNameLst>
                                      </p:cBhvr>
                                      <p:to>
                                        <p:strVal val="visible"/>
                                      </p:to>
                                    </p:set>
                                    <p:animEffect transition="in" filter="wipe(down)">
                                      <p:cBhvr>
                                        <p:cTn id="10" dur="1000"/>
                                        <p:tgtEl>
                                          <p:spTgt spid="717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1714"/>
                                        </p:tgtEl>
                                        <p:attrNameLst>
                                          <p:attrName>style.visibility</p:attrName>
                                        </p:attrNameLst>
                                      </p:cBhvr>
                                      <p:to>
                                        <p:strVal val="visible"/>
                                      </p:to>
                                    </p:set>
                                    <p:animEffect transition="in" filter="wipe(down)">
                                      <p:cBhvr>
                                        <p:cTn id="13" dur="1000"/>
                                        <p:tgtEl>
                                          <p:spTgt spid="717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1715"/>
                                        </p:tgtEl>
                                        <p:attrNameLst>
                                          <p:attrName>style.visibility</p:attrName>
                                        </p:attrNameLst>
                                      </p:cBhvr>
                                      <p:to>
                                        <p:strVal val="visible"/>
                                      </p:to>
                                    </p:set>
                                    <p:animEffect transition="in" filter="wipe(down)">
                                      <p:cBhvr>
                                        <p:cTn id="16" dur="1000"/>
                                        <p:tgtEl>
                                          <p:spTgt spid="717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1712"/>
                                        </p:tgtEl>
                                        <p:attrNameLst>
                                          <p:attrName>style.visibility</p:attrName>
                                        </p:attrNameLst>
                                      </p:cBhvr>
                                      <p:to>
                                        <p:strVal val="visible"/>
                                      </p:to>
                                    </p:set>
                                    <p:animEffect transition="in" filter="wipe(down)">
                                      <p:cBhvr>
                                        <p:cTn id="19" dur="1000"/>
                                        <p:tgtEl>
                                          <p:spTgt spid="71712"/>
                                        </p:tgtEl>
                                      </p:cBhvr>
                                    </p:animEffect>
                                  </p:child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71685"/>
                                        </p:tgtEl>
                                        <p:attrNameLst>
                                          <p:attrName>style.visibility</p:attrName>
                                        </p:attrNameLst>
                                      </p:cBhvr>
                                      <p:to>
                                        <p:strVal val="visible"/>
                                      </p:to>
                                    </p:set>
                                    <p:animEffect transition="in" filter="wipe(up)">
                                      <p:cBhvr>
                                        <p:cTn id="23" dur="1000"/>
                                        <p:tgtEl>
                                          <p:spTgt spid="71685"/>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1728"/>
                                        </p:tgtEl>
                                        <p:attrNameLst>
                                          <p:attrName>style.visibility</p:attrName>
                                        </p:attrNameLst>
                                      </p:cBhvr>
                                      <p:to>
                                        <p:strVal val="visible"/>
                                      </p:to>
                                    </p:set>
                                    <p:animEffect transition="in" filter="wipe(up)">
                                      <p:cBhvr>
                                        <p:cTn id="27" dur="1000"/>
                                        <p:tgtEl>
                                          <p:spTgt spid="7172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1684"/>
                                        </p:tgtEl>
                                        <p:attrNameLst>
                                          <p:attrName>style.visibility</p:attrName>
                                        </p:attrNameLst>
                                      </p:cBhvr>
                                      <p:to>
                                        <p:strVal val="visible"/>
                                      </p:to>
                                    </p:set>
                                    <p:animEffect transition="in" filter="wipe(up)">
                                      <p:cBhvr>
                                        <p:cTn id="30" dur="1000"/>
                                        <p:tgtEl>
                                          <p:spTgt spid="7168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1682"/>
                                        </p:tgtEl>
                                        <p:attrNameLst>
                                          <p:attrName>style.visibility</p:attrName>
                                        </p:attrNameLst>
                                      </p:cBhvr>
                                      <p:to>
                                        <p:strVal val="visible"/>
                                      </p:to>
                                    </p:set>
                                    <p:animEffect transition="in" filter="wipe(up)">
                                      <p:cBhvr>
                                        <p:cTn id="33" dur="1000"/>
                                        <p:tgtEl>
                                          <p:spTgt spid="7168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1729"/>
                                        </p:tgtEl>
                                        <p:attrNameLst>
                                          <p:attrName>style.visibility</p:attrName>
                                        </p:attrNameLst>
                                      </p:cBhvr>
                                      <p:to>
                                        <p:strVal val="visible"/>
                                      </p:to>
                                    </p:set>
                                    <p:animEffect transition="in" filter="wipe(up)">
                                      <p:cBhvr>
                                        <p:cTn id="36" dur="1000"/>
                                        <p:tgtEl>
                                          <p:spTgt spid="7172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1683"/>
                                        </p:tgtEl>
                                        <p:attrNameLst>
                                          <p:attrName>style.visibility</p:attrName>
                                        </p:attrNameLst>
                                      </p:cBhvr>
                                      <p:to>
                                        <p:strVal val="visible"/>
                                      </p:to>
                                    </p:set>
                                    <p:animEffect transition="in" filter="wipe(up)">
                                      <p:cBhvr>
                                        <p:cTn id="39" dur="1000"/>
                                        <p:tgtEl>
                                          <p:spTgt spid="71683"/>
                                        </p:tgtEl>
                                      </p:cBhvr>
                                    </p:animEffect>
                                  </p:childTnLst>
                                </p:cTn>
                              </p:par>
                            </p:childTnLst>
                          </p:cTn>
                        </p:par>
                        <p:par>
                          <p:cTn id="40" fill="hold" nodeType="afterGroup">
                            <p:stCondLst>
                              <p:cond delay="3000"/>
                            </p:stCondLst>
                            <p:childTnLst>
                              <p:par>
                                <p:cTn id="41" presetID="22" presetClass="entr" presetSubtype="4" fill="hold" nodeType="afterEffect">
                                  <p:stCondLst>
                                    <p:cond delay="0"/>
                                  </p:stCondLst>
                                  <p:childTnLst>
                                    <p:set>
                                      <p:cBhvr>
                                        <p:cTn id="42" dur="1" fill="hold">
                                          <p:stCondLst>
                                            <p:cond delay="0"/>
                                          </p:stCondLst>
                                        </p:cTn>
                                        <p:tgtEl>
                                          <p:spTgt spid="71705"/>
                                        </p:tgtEl>
                                        <p:attrNameLst>
                                          <p:attrName>style.visibility</p:attrName>
                                        </p:attrNameLst>
                                      </p:cBhvr>
                                      <p:to>
                                        <p:strVal val="visible"/>
                                      </p:to>
                                    </p:set>
                                    <p:animEffect transition="in" filter="wipe(down)">
                                      <p:cBhvr>
                                        <p:cTn id="43" dur="1000"/>
                                        <p:tgtEl>
                                          <p:spTgt spid="71705"/>
                                        </p:tgtEl>
                                      </p:cBhvr>
                                    </p:animEffect>
                                  </p:childTnLst>
                                </p:cTn>
                              </p:par>
                            </p:childTnLst>
                          </p:cTn>
                        </p:par>
                        <p:par>
                          <p:cTn id="44" fill="hold" nodeType="afterGroup">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71727"/>
                                        </p:tgtEl>
                                        <p:attrNameLst>
                                          <p:attrName>style.visibility</p:attrName>
                                        </p:attrNameLst>
                                      </p:cBhvr>
                                      <p:to>
                                        <p:strVal val="visible"/>
                                      </p:to>
                                    </p:set>
                                    <p:animEffect transition="in" filter="wipe(left)">
                                      <p:cBhvr>
                                        <p:cTn id="47" dur="1000"/>
                                        <p:tgtEl>
                                          <p:spTgt spid="71727"/>
                                        </p:tgtEl>
                                      </p:cBhvr>
                                    </p:animEffect>
                                  </p:childTnLst>
                                </p:cTn>
                              </p:par>
                              <p:par>
                                <p:cTn id="48" presetID="22" presetClass="entr" presetSubtype="8" fill="hold" nodeType="withEffect">
                                  <p:stCondLst>
                                    <p:cond delay="0"/>
                                  </p:stCondLst>
                                  <p:childTnLst>
                                    <p:set>
                                      <p:cBhvr>
                                        <p:cTn id="49" dur="1" fill="hold">
                                          <p:stCondLst>
                                            <p:cond delay="0"/>
                                          </p:stCondLst>
                                        </p:cTn>
                                        <p:tgtEl>
                                          <p:spTgt spid="71721"/>
                                        </p:tgtEl>
                                        <p:attrNameLst>
                                          <p:attrName>style.visibility</p:attrName>
                                        </p:attrNameLst>
                                      </p:cBhvr>
                                      <p:to>
                                        <p:strVal val="visible"/>
                                      </p:to>
                                    </p:set>
                                    <p:animEffect transition="in" filter="wipe(left)">
                                      <p:cBhvr>
                                        <p:cTn id="50" dur="1000"/>
                                        <p:tgtEl>
                                          <p:spTgt spid="71721"/>
                                        </p:tgtEl>
                                      </p:cBhvr>
                                    </p:animEffect>
                                  </p:childTnLst>
                                </p:cTn>
                              </p:par>
                            </p:childTnLst>
                          </p:cTn>
                        </p:par>
                        <p:par>
                          <p:cTn id="51" fill="hold" nodeType="afterGroup">
                            <p:stCondLst>
                              <p:cond delay="5000"/>
                            </p:stCondLst>
                            <p:childTnLst>
                              <p:par>
                                <p:cTn id="52" presetID="22" presetClass="entr" presetSubtype="1" fill="hold" nodeType="afterEffect">
                                  <p:stCondLst>
                                    <p:cond delay="0"/>
                                  </p:stCondLst>
                                  <p:childTnLst>
                                    <p:set>
                                      <p:cBhvr>
                                        <p:cTn id="53" dur="1" fill="hold">
                                          <p:stCondLst>
                                            <p:cond delay="0"/>
                                          </p:stCondLst>
                                        </p:cTn>
                                        <p:tgtEl>
                                          <p:spTgt spid="71717"/>
                                        </p:tgtEl>
                                        <p:attrNameLst>
                                          <p:attrName>style.visibility</p:attrName>
                                        </p:attrNameLst>
                                      </p:cBhvr>
                                      <p:to>
                                        <p:strVal val="visible"/>
                                      </p:to>
                                    </p:set>
                                    <p:animEffect transition="in" filter="wipe(up)">
                                      <p:cBhvr>
                                        <p:cTn id="54" dur="1000"/>
                                        <p:tgtEl>
                                          <p:spTgt spid="7171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 calcmode="lin" valueType="num">
                                      <p:cBhvr additive="base">
                                        <p:cTn id="5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
                                            <p:txEl>
                                              <p:pRg st="1" end="1"/>
                                            </p:txEl>
                                          </p:spTgt>
                                        </p:tgtEl>
                                        <p:attrNameLst>
                                          <p:attrName>style.visibility</p:attrName>
                                        </p:attrNameLst>
                                      </p:cBhvr>
                                      <p:to>
                                        <p:strVal val="visible"/>
                                      </p:to>
                                    </p:set>
                                    <p:animEffect transition="in" filter="barn(inVertical)">
                                      <p:cBhvr>
                                        <p:cTn id="70" dur="500"/>
                                        <p:tgtEl>
                                          <p:spTgt spid="2">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
                                            <p:txEl>
                                              <p:pRg st="2" end="2"/>
                                            </p:txEl>
                                          </p:spTgt>
                                        </p:tgtEl>
                                        <p:attrNameLst>
                                          <p:attrName>style.visibility</p:attrName>
                                        </p:attrNameLst>
                                      </p:cBhvr>
                                      <p:to>
                                        <p:strVal val="visible"/>
                                      </p:to>
                                    </p:set>
                                    <p:anim calcmode="lin" valueType="num">
                                      <p:cBhvr>
                                        <p:cTn id="8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animBg="1"/>
      <p:bldP spid="71684" grpId="0" animBg="1"/>
      <p:bldP spid="71712" grpId="0" animBg="1"/>
      <p:bldP spid="71713" grpId="0" animBg="1"/>
      <p:bldP spid="71714" grpId="0" animBg="1"/>
      <p:bldP spid="71715" grpId="0" animBg="1"/>
      <p:bldP spid="71726" grpId="0" animBg="1"/>
      <p:bldP spid="71727" grpId="0" animBg="1"/>
      <p:bldP spid="71728" grpId="0" animBg="1"/>
      <p:bldP spid="717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III –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Các</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hình</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chiếu</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vuông</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góc</a:t>
            </a:r>
            <a:endParaRPr lang="en-US" sz="4400" b="1"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TextBox 2"/>
          <p:cNvSpPr txBox="1"/>
          <p:nvPr/>
        </p:nvSpPr>
        <p:spPr>
          <a:xfrm>
            <a:off x="205919" y="6324600"/>
            <a:ext cx="5489575" cy="461665"/>
          </a:xfrm>
          <a:prstGeom prst="rect">
            <a:avLst/>
          </a:prstGeom>
          <a:noFill/>
        </p:spPr>
        <p:txBody>
          <a:bodyPr wrap="square" rtlCol="0">
            <a:spAutoFit/>
          </a:bodyPr>
          <a:lstStyle/>
          <a:p>
            <a:pPr algn="ctr"/>
            <a:r>
              <a:rPr lang="vi-VN" sz="2400" b="1" i="1" dirty="0" smtClean="0">
                <a:solidFill>
                  <a:schemeClr val="tx2"/>
                </a:solidFill>
                <a:effectLst>
                  <a:outerShdw blurRad="38100" dist="38100" dir="2700000" algn="tl">
                    <a:srgbClr val="000000">
                      <a:alpha val="43137"/>
                    </a:srgbClr>
                  </a:outerShdw>
                </a:effectLst>
              </a:rPr>
              <a:t> </a:t>
            </a:r>
            <a:r>
              <a:rPr lang="vi-VN" sz="2400" b="1" dirty="0" smtClean="0">
                <a:solidFill>
                  <a:schemeClr val="accent6">
                    <a:lumMod val="50000"/>
                  </a:schemeClr>
                </a:solidFill>
                <a:effectLst>
                  <a:outerShdw blurRad="38100" dist="38100" dir="2700000" algn="tl">
                    <a:srgbClr val="000000">
                      <a:alpha val="43137"/>
                    </a:srgbClr>
                  </a:outerShdw>
                </a:effectLst>
              </a:rPr>
              <a:t>Hình chiếu của vật thể</a:t>
            </a:r>
            <a:endParaRPr lang="vi-VN" sz="2400" b="1" dirty="0">
              <a:solidFill>
                <a:schemeClr val="accent6">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06" y="1981200"/>
            <a:ext cx="510698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43600" y="1600200"/>
            <a:ext cx="2667000" cy="3539430"/>
          </a:xfrm>
          <a:prstGeom prst="rect">
            <a:avLst/>
          </a:prstGeom>
          <a:noFill/>
        </p:spPr>
        <p:txBody>
          <a:bodyPr wrap="square" rtlCol="0">
            <a:spAutoFit/>
          </a:bodyPr>
          <a:lstStyle/>
          <a:p>
            <a:r>
              <a:rPr lang="en-US" sz="3200" b="1" i="1" dirty="0" err="1">
                <a:solidFill>
                  <a:srgbClr val="FF0000"/>
                </a:solidFill>
                <a:latin typeface="Times New Roman" pitchFamily="18" charset="0"/>
                <a:cs typeface="Times New Roman" pitchFamily="18" charset="0"/>
              </a:rPr>
              <a:t>H</a:t>
            </a:r>
            <a:r>
              <a:rPr lang="en-US" sz="3200" b="1" i="1" dirty="0" err="1" smtClean="0">
                <a:solidFill>
                  <a:srgbClr val="FF0000"/>
                </a:solidFill>
                <a:latin typeface="Times New Roman" pitchFamily="18" charset="0"/>
                <a:cs typeface="Times New Roman" pitchFamily="18" charset="0"/>
              </a:rPr>
              <a:t>ình</a:t>
            </a:r>
            <a:r>
              <a:rPr lang="en-US" sz="3200" b="1" i="1" dirty="0" smtClean="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chiếu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diễn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tả</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hình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dạng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các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mặt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của</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vật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theo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các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hướng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chiếu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khác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endParaRPr lang="vi-VN" sz="3000" b="1" i="1" dirty="0">
              <a:solidFill>
                <a:srgbClr val="FF0000"/>
              </a:solidFill>
              <a:latin typeface="Times New Roman" pitchFamily="18" charset="0"/>
              <a:cs typeface="Times New Roman" pitchFamily="18" charset="0"/>
            </a:endParaRPr>
          </a:p>
        </p:txBody>
      </p:sp>
      <p:sp>
        <p:nvSpPr>
          <p:cNvPr id="9" name="TextBox 8"/>
          <p:cNvSpPr txBox="1"/>
          <p:nvPr/>
        </p:nvSpPr>
        <p:spPr>
          <a:xfrm>
            <a:off x="228600" y="1295400"/>
            <a:ext cx="442405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5-Point Star 9">
            <a:hlinkClick r:id="rId4" action="ppaction://hlinkpres?slideindex=14&amp;slidetitle=Slide 14"/>
          </p:cNvPr>
          <p:cNvSpPr/>
          <p:nvPr/>
        </p:nvSpPr>
        <p:spPr>
          <a:xfrm>
            <a:off x="8153400" y="5791200"/>
            <a:ext cx="7620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496306"/>
      </p:ext>
    </p:extLst>
  </p:cSld>
  <p:clrMapOvr>
    <a:masterClrMapping/>
  </p:clrMapOvr>
  <mc:AlternateContent xmlns:mc="http://schemas.openxmlformats.org/markup-compatibility/2006" xmlns:p14="http://schemas.microsoft.com/office/powerpoint/2010/main">
    <mc:Choice Requires="p14">
      <p:transition spd="slow" p14:dur="1750">
        <p14:glitter dir="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269164"/>
            <a:ext cx="8991600" cy="1384995"/>
          </a:xfrm>
          <a:prstGeom prst="rect">
            <a:avLst/>
          </a:prstGeom>
        </p:spPr>
        <p:txBody>
          <a:bodyPr wrap="square">
            <a:spAutoFit/>
          </a:bodyPr>
          <a:lstStyle/>
          <a:p>
            <a:r>
              <a:rPr lang="vi-VN" sz="2800" b="1" i="1" dirty="0" smtClean="0">
                <a:solidFill>
                  <a:srgbClr val="FF0000"/>
                </a:solidFill>
                <a:effectLst>
                  <a:outerShdw blurRad="38100" dist="38100" dir="2700000" algn="tl">
                    <a:srgbClr val="000000">
                      <a:alpha val="43137"/>
                    </a:srgbClr>
                  </a:outerShdw>
                </a:effectLst>
                <a:latin typeface="Constantia" pitchFamily="18" charset="0"/>
              </a:rPr>
              <a:t>? </a:t>
            </a:r>
            <a:r>
              <a:rPr lang="vi-VN" sz="2800" b="1" i="1" dirty="0" smtClean="0">
                <a:solidFill>
                  <a:schemeClr val="accent1">
                    <a:lumMod val="75000"/>
                  </a:schemeClr>
                </a:solidFill>
                <a:effectLst>
                  <a:outerShdw blurRad="38100" dist="38100" dir="2700000" algn="tl">
                    <a:srgbClr val="000000">
                      <a:alpha val="43137"/>
                    </a:srgbClr>
                  </a:outerShdw>
                </a:effectLst>
                <a:latin typeface="Constantia" pitchFamily="18" charset="0"/>
              </a:rPr>
              <a:t>Trong </a:t>
            </a:r>
            <a:r>
              <a:rPr lang="vi-VN" sz="2800" b="1" i="1" dirty="0">
                <a:solidFill>
                  <a:schemeClr val="accent1">
                    <a:lumMod val="75000"/>
                  </a:schemeClr>
                </a:solidFill>
                <a:effectLst>
                  <a:outerShdw blurRad="38100" dist="38100" dir="2700000" algn="tl">
                    <a:srgbClr val="000000">
                      <a:alpha val="43137"/>
                    </a:srgbClr>
                  </a:outerShdw>
                </a:effectLst>
                <a:latin typeface="Constantia" pitchFamily="18" charset="0"/>
              </a:rPr>
              <a:t>BVKT em thấy người ta sắp xếp các hình chiếu như thế nào. Nhờ vào đâu mà người có thể sắp xếp như thế? </a:t>
            </a:r>
            <a:endParaRPr lang="vi-VN" sz="2800" b="1" dirty="0">
              <a:solidFill>
                <a:schemeClr val="accent1">
                  <a:lumMod val="75000"/>
                </a:schemeClr>
              </a:solidFill>
              <a:effectLst>
                <a:outerShdw blurRad="38100" dist="38100" dir="2700000" algn="tl">
                  <a:srgbClr val="000000">
                    <a:alpha val="43137"/>
                  </a:srgbClr>
                </a:outerShdw>
              </a:effectLst>
              <a:latin typeface="Constantia" pitchFamily="18" charset="0"/>
            </a:endParaRPr>
          </a:p>
        </p:txBody>
      </p:sp>
      <p:sp>
        <p:nvSpPr>
          <p:cNvPr id="6"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r>
              <a:rPr lang="en-US" sz="4400" b="1" dirty="0" smtClean="0">
                <a:ln w="50800"/>
                <a:solidFill>
                  <a:srgbClr val="0070C0"/>
                </a:solidFill>
                <a:latin typeface="Constantia" pitchFamily="18" charset="0"/>
              </a:rPr>
              <a:t>IV – </a:t>
            </a:r>
            <a:r>
              <a:rPr lang="en-US" sz="4400" b="1" dirty="0" err="1" smtClean="0">
                <a:ln w="50800"/>
                <a:solidFill>
                  <a:srgbClr val="0070C0"/>
                </a:solidFill>
                <a:latin typeface="Constantia" pitchFamily="18" charset="0"/>
              </a:rPr>
              <a:t>Vị</a:t>
            </a:r>
            <a:r>
              <a:rPr lang="en-US" sz="4400" b="1" dirty="0" smtClean="0">
                <a:ln w="50800"/>
                <a:solidFill>
                  <a:srgbClr val="0070C0"/>
                </a:solidFill>
                <a:latin typeface="Constantia" pitchFamily="18" charset="0"/>
              </a:rPr>
              <a:t> </a:t>
            </a:r>
            <a:r>
              <a:rPr lang="en-US" sz="4400" b="1" dirty="0" err="1" smtClean="0">
                <a:ln w="50800"/>
                <a:solidFill>
                  <a:srgbClr val="0070C0"/>
                </a:solidFill>
                <a:latin typeface="Constantia" pitchFamily="18" charset="0"/>
              </a:rPr>
              <a:t>trí</a:t>
            </a:r>
            <a:r>
              <a:rPr lang="en-US" sz="4400" b="1" dirty="0" smtClean="0">
                <a:ln w="50800"/>
                <a:solidFill>
                  <a:srgbClr val="0070C0"/>
                </a:solidFill>
                <a:latin typeface="Constantia" pitchFamily="18" charset="0"/>
              </a:rPr>
              <a:t> </a:t>
            </a:r>
            <a:r>
              <a:rPr lang="en-US" sz="4400" b="1" dirty="0" err="1" smtClean="0">
                <a:ln w="50800"/>
                <a:solidFill>
                  <a:srgbClr val="0070C0"/>
                </a:solidFill>
                <a:latin typeface="Constantia" pitchFamily="18" charset="0"/>
              </a:rPr>
              <a:t>các</a:t>
            </a:r>
            <a:r>
              <a:rPr lang="en-US" sz="4400" b="1" dirty="0" smtClean="0">
                <a:ln w="50800"/>
                <a:solidFill>
                  <a:srgbClr val="0070C0"/>
                </a:solidFill>
                <a:latin typeface="Constantia" pitchFamily="18" charset="0"/>
              </a:rPr>
              <a:t> </a:t>
            </a:r>
            <a:r>
              <a:rPr lang="en-US" sz="4400" b="1" dirty="0" err="1" smtClean="0">
                <a:ln w="50800"/>
                <a:solidFill>
                  <a:srgbClr val="0070C0"/>
                </a:solidFill>
                <a:latin typeface="Constantia" pitchFamily="18" charset="0"/>
              </a:rPr>
              <a:t>hình</a:t>
            </a:r>
            <a:r>
              <a:rPr lang="en-US" sz="4400" b="1" dirty="0" smtClean="0">
                <a:ln w="50800"/>
                <a:solidFill>
                  <a:srgbClr val="0070C0"/>
                </a:solidFill>
                <a:latin typeface="Constantia" pitchFamily="18" charset="0"/>
              </a:rPr>
              <a:t> </a:t>
            </a:r>
            <a:r>
              <a:rPr lang="en-US" sz="4400" b="1" dirty="0" err="1" smtClean="0">
                <a:ln w="50800"/>
                <a:solidFill>
                  <a:srgbClr val="0070C0"/>
                </a:solidFill>
                <a:latin typeface="Constantia" pitchFamily="18" charset="0"/>
              </a:rPr>
              <a:t>chiếu</a:t>
            </a:r>
            <a:endParaRPr lang="en-US" sz="4400" b="1" dirty="0">
              <a:ln w="50800"/>
              <a:solidFill>
                <a:srgbClr val="0070C0"/>
              </a:solidFill>
              <a:latin typeface="Constantia" pitchFamily="18" charset="0"/>
            </a:endParaRPr>
          </a:p>
        </p:txBody>
      </p:sp>
      <p:pic>
        <p:nvPicPr>
          <p:cNvPr id="7" name="Picture 6" descr="cn8tr010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572000" y="2196886"/>
            <a:ext cx="4267200" cy="4508268"/>
          </a:xfrm>
          <a:prstGeom prst="rect">
            <a:avLst/>
          </a:prstGeom>
          <a:noFill/>
          <a:ln>
            <a:noFill/>
          </a:ln>
        </p:spPr>
      </p:pic>
      <p:sp>
        <p:nvSpPr>
          <p:cNvPr id="8" name="TextBox 7"/>
          <p:cNvSpPr txBox="1"/>
          <p:nvPr/>
        </p:nvSpPr>
        <p:spPr>
          <a:xfrm>
            <a:off x="304800" y="4401282"/>
            <a:ext cx="4072900" cy="954107"/>
          </a:xfrm>
          <a:prstGeom prst="rect">
            <a:avLst/>
          </a:prstGeom>
          <a:noFill/>
        </p:spPr>
        <p:txBody>
          <a:bodyPr wrap="square" rtlCol="0">
            <a:spAutoFit/>
          </a:bodyPr>
          <a:lstStyle/>
          <a:p>
            <a:pPr algn="ctr"/>
            <a:r>
              <a:rPr lang="vi-VN" sz="2800" b="1" i="1" u="sng" dirty="0">
                <a:solidFill>
                  <a:schemeClr val="tx2"/>
                </a:solidFill>
                <a:effectLst>
                  <a:outerShdw blurRad="38100" dist="38100" dir="2700000" algn="tl">
                    <a:srgbClr val="000000">
                      <a:alpha val="43137"/>
                    </a:srgbClr>
                  </a:outerShdw>
                </a:effectLst>
              </a:rPr>
              <a:t>Hình </a:t>
            </a:r>
            <a:r>
              <a:rPr lang="vi-VN" sz="2800" b="1" i="1" u="sng" dirty="0" smtClean="0">
                <a:solidFill>
                  <a:schemeClr val="tx2"/>
                </a:solidFill>
                <a:effectLst>
                  <a:outerShdw blurRad="38100" dist="38100" dir="2700000" algn="tl">
                    <a:srgbClr val="000000">
                      <a:alpha val="43137"/>
                    </a:srgbClr>
                  </a:outerShdw>
                </a:effectLst>
              </a:rPr>
              <a:t>2.5:</a:t>
            </a:r>
            <a:r>
              <a:rPr lang="vi-VN" sz="2800" b="1" i="1" dirty="0" smtClean="0">
                <a:solidFill>
                  <a:schemeClr val="tx2"/>
                </a:solidFill>
                <a:effectLst>
                  <a:outerShdw blurRad="38100" dist="38100" dir="2700000" algn="tl">
                    <a:srgbClr val="000000">
                      <a:alpha val="43137"/>
                    </a:srgbClr>
                  </a:outerShdw>
                </a:effectLst>
              </a:rPr>
              <a:t> </a:t>
            </a:r>
            <a:r>
              <a:rPr lang="vi-VN" sz="2800" b="1" dirty="0" smtClean="0">
                <a:effectLst>
                  <a:outerShdw blurRad="38100" dist="38100" dir="2700000" algn="tl">
                    <a:srgbClr val="000000">
                      <a:alpha val="43137"/>
                    </a:srgbClr>
                  </a:outerShdw>
                </a:effectLst>
              </a:rPr>
              <a:t>Vị trí các hình chiếu</a:t>
            </a:r>
            <a:endParaRPr lang="vi-V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518206"/>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2)">
                                      <p:cBhvr>
                                        <p:cTn id="31" dur="75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0"/>
          <p:cNvGrpSpPr>
            <a:grpSpLocks/>
          </p:cNvGrpSpPr>
          <p:nvPr/>
        </p:nvGrpSpPr>
        <p:grpSpPr bwMode="auto">
          <a:xfrm>
            <a:off x="1905000" y="3505200"/>
            <a:ext cx="2667000" cy="1908175"/>
            <a:chOff x="1440" y="2592"/>
            <a:chExt cx="1680" cy="1202"/>
          </a:xfrm>
        </p:grpSpPr>
        <p:sp>
          <p:nvSpPr>
            <p:cNvPr id="54344" name="AutoShape 112"/>
            <p:cNvSpPr>
              <a:spLocks noChangeArrowheads="1"/>
            </p:cNvSpPr>
            <p:nvPr/>
          </p:nvSpPr>
          <p:spPr bwMode="auto">
            <a:xfrm flipV="1">
              <a:off x="1440" y="2592"/>
              <a:ext cx="1680" cy="1202"/>
            </a:xfrm>
            <a:prstGeom prst="parallelogram">
              <a:avLst>
                <a:gd name="adj" fmla="val 0"/>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45" name="AutoShape 113"/>
            <p:cNvSpPr>
              <a:spLocks noChangeArrowheads="1"/>
            </p:cNvSpPr>
            <p:nvPr/>
          </p:nvSpPr>
          <p:spPr bwMode="auto">
            <a:xfrm flipV="1">
              <a:off x="1847" y="3120"/>
              <a:ext cx="607" cy="248"/>
            </a:xfrm>
            <a:prstGeom prst="parallelogram">
              <a:avLst>
                <a:gd name="adj" fmla="val 0"/>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3" name="Group 89"/>
          <p:cNvGrpSpPr>
            <a:grpSpLocks/>
          </p:cNvGrpSpPr>
          <p:nvPr/>
        </p:nvGrpSpPr>
        <p:grpSpPr bwMode="auto">
          <a:xfrm>
            <a:off x="4572000" y="1600200"/>
            <a:ext cx="2667000" cy="1905000"/>
            <a:chOff x="3120" y="1392"/>
            <a:chExt cx="1680" cy="1200"/>
          </a:xfrm>
        </p:grpSpPr>
        <p:sp>
          <p:nvSpPr>
            <p:cNvPr id="54342" name="AutoShape 60"/>
            <p:cNvSpPr>
              <a:spLocks noChangeArrowheads="1"/>
            </p:cNvSpPr>
            <p:nvPr/>
          </p:nvSpPr>
          <p:spPr bwMode="auto">
            <a:xfrm rot="5400000">
              <a:off x="3360" y="1152"/>
              <a:ext cx="1200" cy="1680"/>
            </a:xfrm>
            <a:prstGeom prst="parallelogram">
              <a:avLst>
                <a:gd name="adj" fmla="val 0"/>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43" name="AutoShape 61"/>
            <p:cNvSpPr>
              <a:spLocks noChangeArrowheads="1"/>
            </p:cNvSpPr>
            <p:nvPr/>
          </p:nvSpPr>
          <p:spPr bwMode="auto">
            <a:xfrm rot="-5400000" flipH="1" flipV="1">
              <a:off x="3574" y="1800"/>
              <a:ext cx="737" cy="303"/>
            </a:xfrm>
            <a:prstGeom prst="parallelogram">
              <a:avLst>
                <a:gd name="adj" fmla="val 0"/>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grpSp>
        <p:nvGrpSpPr>
          <p:cNvPr id="4" name="Group 129"/>
          <p:cNvGrpSpPr>
            <a:grpSpLocks/>
          </p:cNvGrpSpPr>
          <p:nvPr/>
        </p:nvGrpSpPr>
        <p:grpSpPr bwMode="auto">
          <a:xfrm>
            <a:off x="4572000" y="1600200"/>
            <a:ext cx="2514600" cy="2286000"/>
            <a:chOff x="576" y="240"/>
            <a:chExt cx="1584" cy="1440"/>
          </a:xfrm>
        </p:grpSpPr>
        <p:sp>
          <p:nvSpPr>
            <p:cNvPr id="54340" name="AutoShape 126"/>
            <p:cNvSpPr>
              <a:spLocks noChangeArrowheads="1"/>
            </p:cNvSpPr>
            <p:nvPr/>
          </p:nvSpPr>
          <p:spPr bwMode="auto">
            <a:xfrm rot="5400000">
              <a:off x="648" y="168"/>
              <a:ext cx="1440" cy="1584"/>
            </a:xfrm>
            <a:prstGeom prst="parallelogram">
              <a:avLst>
                <a:gd name="adj" fmla="val 15991"/>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41" name="AutoShape 127"/>
            <p:cNvSpPr>
              <a:spLocks noChangeArrowheads="1"/>
            </p:cNvSpPr>
            <p:nvPr/>
          </p:nvSpPr>
          <p:spPr bwMode="auto">
            <a:xfrm rot="-5400000" flipH="1" flipV="1">
              <a:off x="960" y="912"/>
              <a:ext cx="816" cy="240"/>
            </a:xfrm>
            <a:prstGeom prst="parallelogram">
              <a:avLst>
                <a:gd name="adj" fmla="val 12907"/>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grpSp>
        <p:nvGrpSpPr>
          <p:cNvPr id="5" name="Group 123"/>
          <p:cNvGrpSpPr>
            <a:grpSpLocks/>
          </p:cNvGrpSpPr>
          <p:nvPr/>
        </p:nvGrpSpPr>
        <p:grpSpPr bwMode="auto">
          <a:xfrm>
            <a:off x="1905000" y="3505200"/>
            <a:ext cx="3276600" cy="1447800"/>
            <a:chOff x="336" y="3072"/>
            <a:chExt cx="2064" cy="912"/>
          </a:xfrm>
        </p:grpSpPr>
        <p:sp>
          <p:nvSpPr>
            <p:cNvPr id="54338" name="AutoShape 104"/>
            <p:cNvSpPr>
              <a:spLocks noChangeArrowheads="1"/>
            </p:cNvSpPr>
            <p:nvPr/>
          </p:nvSpPr>
          <p:spPr bwMode="auto">
            <a:xfrm flipV="1">
              <a:off x="336" y="3072"/>
              <a:ext cx="2064" cy="912"/>
            </a:xfrm>
            <a:prstGeom prst="parallelogram">
              <a:avLst>
                <a:gd name="adj" fmla="val 40527"/>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9" name="AutoShape 105"/>
            <p:cNvSpPr>
              <a:spLocks noChangeArrowheads="1"/>
            </p:cNvSpPr>
            <p:nvPr/>
          </p:nvSpPr>
          <p:spPr bwMode="auto">
            <a:xfrm flipV="1">
              <a:off x="1008" y="3456"/>
              <a:ext cx="720" cy="192"/>
            </a:xfrm>
            <a:prstGeom prst="parallelogram">
              <a:avLst>
                <a:gd name="adj" fmla="val 36198"/>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6" name="Group 121"/>
          <p:cNvGrpSpPr>
            <a:grpSpLocks/>
          </p:cNvGrpSpPr>
          <p:nvPr/>
        </p:nvGrpSpPr>
        <p:grpSpPr bwMode="auto">
          <a:xfrm>
            <a:off x="1905000" y="3505200"/>
            <a:ext cx="3581400" cy="1295400"/>
            <a:chOff x="288" y="3216"/>
            <a:chExt cx="2304" cy="816"/>
          </a:xfrm>
        </p:grpSpPr>
        <p:sp>
          <p:nvSpPr>
            <p:cNvPr id="54336" name="AutoShape 91"/>
            <p:cNvSpPr>
              <a:spLocks noChangeArrowheads="1"/>
            </p:cNvSpPr>
            <p:nvPr/>
          </p:nvSpPr>
          <p:spPr bwMode="auto">
            <a:xfrm flipV="1">
              <a:off x="288" y="3216"/>
              <a:ext cx="2304" cy="816"/>
            </a:xfrm>
            <a:prstGeom prst="parallelogram">
              <a:avLst>
                <a:gd name="adj" fmla="val 71516"/>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7" name="AutoShape 92"/>
            <p:cNvSpPr>
              <a:spLocks noChangeArrowheads="1"/>
            </p:cNvSpPr>
            <p:nvPr/>
          </p:nvSpPr>
          <p:spPr bwMode="auto">
            <a:xfrm flipV="1">
              <a:off x="1152" y="3600"/>
              <a:ext cx="720" cy="96"/>
            </a:xfrm>
            <a:prstGeom prst="parallelogram">
              <a:avLst>
                <a:gd name="adj" fmla="val 81701"/>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7" name="Group 131"/>
          <p:cNvGrpSpPr>
            <a:grpSpLocks/>
          </p:cNvGrpSpPr>
          <p:nvPr/>
        </p:nvGrpSpPr>
        <p:grpSpPr bwMode="auto">
          <a:xfrm>
            <a:off x="1905000" y="3505200"/>
            <a:ext cx="3124200" cy="1693863"/>
            <a:chOff x="3264" y="3253"/>
            <a:chExt cx="1968" cy="1067"/>
          </a:xfrm>
        </p:grpSpPr>
        <p:sp>
          <p:nvSpPr>
            <p:cNvPr id="54334" name="AutoShape 108"/>
            <p:cNvSpPr>
              <a:spLocks noChangeArrowheads="1"/>
            </p:cNvSpPr>
            <p:nvPr/>
          </p:nvSpPr>
          <p:spPr bwMode="auto">
            <a:xfrm flipV="1">
              <a:off x="3264" y="3253"/>
              <a:ext cx="1968" cy="1067"/>
            </a:xfrm>
            <a:prstGeom prst="parallelogram">
              <a:avLst>
                <a:gd name="adj" fmla="val 25002"/>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5" name="AutoShape 109"/>
            <p:cNvSpPr>
              <a:spLocks noChangeArrowheads="1"/>
            </p:cNvSpPr>
            <p:nvPr/>
          </p:nvSpPr>
          <p:spPr bwMode="auto">
            <a:xfrm flipV="1">
              <a:off x="3840" y="3685"/>
              <a:ext cx="720" cy="220"/>
            </a:xfrm>
            <a:prstGeom prst="parallelogram">
              <a:avLst>
                <a:gd name="adj" fmla="val 25273"/>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8" name="Group 86"/>
          <p:cNvGrpSpPr>
            <a:grpSpLocks/>
          </p:cNvGrpSpPr>
          <p:nvPr/>
        </p:nvGrpSpPr>
        <p:grpSpPr bwMode="auto">
          <a:xfrm>
            <a:off x="1905000" y="3505200"/>
            <a:ext cx="4343400" cy="990600"/>
            <a:chOff x="1440" y="2592"/>
            <a:chExt cx="2736" cy="624"/>
          </a:xfrm>
        </p:grpSpPr>
        <p:sp>
          <p:nvSpPr>
            <p:cNvPr id="54332" name="AutoShape 4"/>
            <p:cNvSpPr>
              <a:spLocks noChangeArrowheads="1"/>
            </p:cNvSpPr>
            <p:nvPr/>
          </p:nvSpPr>
          <p:spPr bwMode="auto">
            <a:xfrm flipV="1">
              <a:off x="1440" y="2592"/>
              <a:ext cx="2736" cy="624"/>
            </a:xfrm>
            <a:prstGeom prst="parallelogram">
              <a:avLst>
                <a:gd name="adj" fmla="val 168422"/>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3" name="AutoShape 74"/>
            <p:cNvSpPr>
              <a:spLocks noChangeArrowheads="1"/>
            </p:cNvSpPr>
            <p:nvPr/>
          </p:nvSpPr>
          <p:spPr bwMode="auto">
            <a:xfrm flipV="1">
              <a:off x="2596" y="2984"/>
              <a:ext cx="725" cy="71"/>
            </a:xfrm>
            <a:prstGeom prst="parallelogram">
              <a:avLst>
                <a:gd name="adj" fmla="val 180257"/>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9" name="Group 85"/>
          <p:cNvGrpSpPr>
            <a:grpSpLocks/>
          </p:cNvGrpSpPr>
          <p:nvPr/>
        </p:nvGrpSpPr>
        <p:grpSpPr bwMode="auto">
          <a:xfrm>
            <a:off x="4572000" y="1600200"/>
            <a:ext cx="1676400" cy="2895600"/>
            <a:chOff x="3120" y="1392"/>
            <a:chExt cx="1056" cy="1824"/>
          </a:xfrm>
        </p:grpSpPr>
        <p:sp>
          <p:nvSpPr>
            <p:cNvPr id="54330" name="AutoShape 8"/>
            <p:cNvSpPr>
              <a:spLocks noChangeArrowheads="1"/>
            </p:cNvSpPr>
            <p:nvPr/>
          </p:nvSpPr>
          <p:spPr bwMode="auto">
            <a:xfrm rot="5400000">
              <a:off x="2736" y="1776"/>
              <a:ext cx="1824" cy="1056"/>
            </a:xfrm>
            <a:prstGeom prst="parallelogram">
              <a:avLst>
                <a:gd name="adj" fmla="val 59431"/>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1" name="AutoShape 75"/>
            <p:cNvSpPr>
              <a:spLocks noChangeArrowheads="1"/>
            </p:cNvSpPr>
            <p:nvPr/>
          </p:nvSpPr>
          <p:spPr bwMode="auto">
            <a:xfrm rot="-5400000" flipH="1" flipV="1">
              <a:off x="3315" y="2353"/>
              <a:ext cx="803" cy="139"/>
            </a:xfrm>
            <a:prstGeom prst="parallelogram">
              <a:avLst>
                <a:gd name="adj" fmla="val 54667"/>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grpSp>
        <p:nvGrpSpPr>
          <p:cNvPr id="10" name="Group 84"/>
          <p:cNvGrpSpPr>
            <a:grpSpLocks/>
          </p:cNvGrpSpPr>
          <p:nvPr/>
        </p:nvGrpSpPr>
        <p:grpSpPr bwMode="auto">
          <a:xfrm>
            <a:off x="4572000" y="1600200"/>
            <a:ext cx="1981200" cy="2667000"/>
            <a:chOff x="1968" y="2304"/>
            <a:chExt cx="1248" cy="1680"/>
          </a:xfrm>
        </p:grpSpPr>
        <p:sp>
          <p:nvSpPr>
            <p:cNvPr id="54328" name="AutoShape 53"/>
            <p:cNvSpPr>
              <a:spLocks noChangeArrowheads="1"/>
            </p:cNvSpPr>
            <p:nvPr/>
          </p:nvSpPr>
          <p:spPr bwMode="auto">
            <a:xfrm rot="5400000">
              <a:off x="1752" y="2520"/>
              <a:ext cx="1680" cy="1248"/>
            </a:xfrm>
            <a:prstGeom prst="parallelogram">
              <a:avLst>
                <a:gd name="adj" fmla="val 34452"/>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29" name="AutoShape 54"/>
            <p:cNvSpPr>
              <a:spLocks noChangeArrowheads="1"/>
            </p:cNvSpPr>
            <p:nvPr/>
          </p:nvSpPr>
          <p:spPr bwMode="auto">
            <a:xfrm rot="-5400000" flipH="1" flipV="1">
              <a:off x="2160" y="3120"/>
              <a:ext cx="816" cy="144"/>
            </a:xfrm>
            <a:prstGeom prst="parallelogram">
              <a:avLst>
                <a:gd name="adj" fmla="val 38880"/>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grpSp>
        <p:nvGrpSpPr>
          <p:cNvPr id="11" name="Group 83"/>
          <p:cNvGrpSpPr>
            <a:grpSpLocks/>
          </p:cNvGrpSpPr>
          <p:nvPr/>
        </p:nvGrpSpPr>
        <p:grpSpPr bwMode="auto">
          <a:xfrm>
            <a:off x="4572000" y="1600200"/>
            <a:ext cx="2362200" cy="2514600"/>
            <a:chOff x="3024" y="2064"/>
            <a:chExt cx="1488" cy="1584"/>
          </a:xfrm>
        </p:grpSpPr>
        <p:sp>
          <p:nvSpPr>
            <p:cNvPr id="54326" name="AutoShape 58"/>
            <p:cNvSpPr>
              <a:spLocks noChangeArrowheads="1"/>
            </p:cNvSpPr>
            <p:nvPr/>
          </p:nvSpPr>
          <p:spPr bwMode="auto">
            <a:xfrm rot="5400000">
              <a:off x="2976" y="2112"/>
              <a:ext cx="1584" cy="1488"/>
            </a:xfrm>
            <a:prstGeom prst="parallelogram">
              <a:avLst>
                <a:gd name="adj" fmla="val 25908"/>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27" name="AutoShape 59"/>
            <p:cNvSpPr>
              <a:spLocks noChangeArrowheads="1"/>
            </p:cNvSpPr>
            <p:nvPr/>
          </p:nvSpPr>
          <p:spPr bwMode="auto">
            <a:xfrm rot="-5400000" flipH="1" flipV="1">
              <a:off x="3346" y="2798"/>
              <a:ext cx="816" cy="212"/>
            </a:xfrm>
            <a:prstGeom prst="parallelogram">
              <a:avLst>
                <a:gd name="adj" fmla="val 21223"/>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sp>
        <p:nvSpPr>
          <p:cNvPr id="9349" name="Line 133"/>
          <p:cNvSpPr>
            <a:spLocks noChangeShapeType="1"/>
          </p:cNvSpPr>
          <p:nvPr/>
        </p:nvSpPr>
        <p:spPr bwMode="auto">
          <a:xfrm>
            <a:off x="2841625" y="4343400"/>
            <a:ext cx="0" cy="381000"/>
          </a:xfrm>
          <a:prstGeom prst="line">
            <a:avLst/>
          </a:prstGeom>
          <a:noFill/>
          <a:ln w="9525">
            <a:solidFill>
              <a:schemeClr val="tx1"/>
            </a:solidFill>
            <a:prstDash val="dash"/>
            <a:round/>
            <a:headEnd/>
            <a:tailEnd/>
          </a:ln>
        </p:spPr>
        <p:txBody>
          <a:bodyPr/>
          <a:lstStyle/>
          <a:p>
            <a:endParaRPr lang="en-US"/>
          </a:p>
        </p:txBody>
      </p:sp>
      <p:sp>
        <p:nvSpPr>
          <p:cNvPr id="9350" name="Line 134"/>
          <p:cNvSpPr>
            <a:spLocks noChangeShapeType="1"/>
          </p:cNvSpPr>
          <p:nvPr/>
        </p:nvSpPr>
        <p:spPr bwMode="auto">
          <a:xfrm>
            <a:off x="3200400" y="4343400"/>
            <a:ext cx="0" cy="381000"/>
          </a:xfrm>
          <a:prstGeom prst="line">
            <a:avLst/>
          </a:prstGeom>
          <a:noFill/>
          <a:ln w="9525">
            <a:solidFill>
              <a:schemeClr val="tx1"/>
            </a:solidFill>
            <a:prstDash val="dash"/>
            <a:round/>
            <a:headEnd/>
            <a:tailEnd/>
          </a:ln>
        </p:spPr>
        <p:txBody>
          <a:bodyPr/>
          <a:lstStyle/>
          <a:p>
            <a:endParaRPr lang="en-US"/>
          </a:p>
        </p:txBody>
      </p:sp>
      <p:grpSp>
        <p:nvGrpSpPr>
          <p:cNvPr id="12" name="Group 88"/>
          <p:cNvGrpSpPr>
            <a:grpSpLocks/>
          </p:cNvGrpSpPr>
          <p:nvPr/>
        </p:nvGrpSpPr>
        <p:grpSpPr bwMode="auto">
          <a:xfrm>
            <a:off x="1905000" y="1600200"/>
            <a:ext cx="2667000" cy="1905000"/>
            <a:chOff x="1440" y="1392"/>
            <a:chExt cx="1680" cy="1200"/>
          </a:xfrm>
        </p:grpSpPr>
        <p:sp>
          <p:nvSpPr>
            <p:cNvPr id="54318" name="Rectangle 6"/>
            <p:cNvSpPr>
              <a:spLocks noChangeArrowheads="1"/>
            </p:cNvSpPr>
            <p:nvPr/>
          </p:nvSpPr>
          <p:spPr bwMode="auto">
            <a:xfrm>
              <a:off x="1440" y="1392"/>
              <a:ext cx="1680" cy="1200"/>
            </a:xfrm>
            <a:prstGeom prst="rect">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grpSp>
          <p:nvGrpSpPr>
            <p:cNvPr id="13" name="Group 87"/>
            <p:cNvGrpSpPr>
              <a:grpSpLocks/>
            </p:cNvGrpSpPr>
            <p:nvPr/>
          </p:nvGrpSpPr>
          <p:grpSpPr bwMode="auto">
            <a:xfrm>
              <a:off x="1848" y="1584"/>
              <a:ext cx="604" cy="728"/>
              <a:chOff x="1848" y="1584"/>
              <a:chExt cx="604" cy="728"/>
            </a:xfrm>
          </p:grpSpPr>
          <p:grpSp>
            <p:nvGrpSpPr>
              <p:cNvPr id="14" name="Group 77"/>
              <p:cNvGrpSpPr>
                <a:grpSpLocks/>
              </p:cNvGrpSpPr>
              <p:nvPr/>
            </p:nvGrpSpPr>
            <p:grpSpPr bwMode="auto">
              <a:xfrm>
                <a:off x="1848" y="1584"/>
                <a:ext cx="600" cy="727"/>
                <a:chOff x="3480" y="3288"/>
                <a:chExt cx="600" cy="727"/>
              </a:xfrm>
            </p:grpSpPr>
            <p:sp>
              <p:nvSpPr>
                <p:cNvPr id="54323" name="Rectangle 78"/>
                <p:cNvSpPr>
                  <a:spLocks noChangeArrowheads="1"/>
                </p:cNvSpPr>
                <p:nvPr/>
              </p:nvSpPr>
              <p:spPr bwMode="auto">
                <a:xfrm>
                  <a:off x="3576" y="3384"/>
                  <a:ext cx="422" cy="537"/>
                </a:xfrm>
                <a:prstGeom prst="rect">
                  <a:avLst/>
                </a:prstGeom>
                <a:noFill/>
                <a:ln w="292100">
                  <a:solidFill>
                    <a:srgbClr val="FFCC99"/>
                  </a:solidFill>
                  <a:miter lim="800000"/>
                  <a:headEnd/>
                  <a:tailEnd/>
                </a:ln>
              </p:spPr>
              <p:txBody>
                <a:bodyPr wrap="none" anchor="ctr"/>
                <a:lstStyle/>
                <a:p>
                  <a:endParaRPr lang="vi-VN" altLang="en-US">
                    <a:latin typeface="VNI-Times" pitchFamily="2" charset="0"/>
                  </a:endParaRPr>
                </a:p>
              </p:txBody>
            </p:sp>
            <p:sp>
              <p:nvSpPr>
                <p:cNvPr id="54324" name="Rectangle 79"/>
                <p:cNvSpPr>
                  <a:spLocks noChangeArrowheads="1"/>
                </p:cNvSpPr>
                <p:nvPr/>
              </p:nvSpPr>
              <p:spPr bwMode="auto">
                <a:xfrm>
                  <a:off x="3662" y="3470"/>
                  <a:ext cx="238" cy="360"/>
                </a:xfrm>
                <a:prstGeom prst="rect">
                  <a:avLst/>
                </a:prstGeom>
                <a:noFill/>
                <a:ln w="9525">
                  <a:solidFill>
                    <a:srgbClr val="FFCC99"/>
                  </a:solidFill>
                  <a:miter lim="800000"/>
                  <a:headEnd/>
                  <a:tailEnd/>
                </a:ln>
              </p:spPr>
              <p:txBody>
                <a:bodyPr wrap="none" anchor="ctr"/>
                <a:lstStyle/>
                <a:p>
                  <a:endParaRPr lang="vi-VN" altLang="en-US">
                    <a:latin typeface="VNI-Times" pitchFamily="2" charset="0"/>
                  </a:endParaRPr>
                </a:p>
              </p:txBody>
            </p:sp>
            <p:sp>
              <p:nvSpPr>
                <p:cNvPr id="54325" name="Rectangle 80"/>
                <p:cNvSpPr>
                  <a:spLocks noChangeArrowheads="1"/>
                </p:cNvSpPr>
                <p:nvPr/>
              </p:nvSpPr>
              <p:spPr bwMode="auto">
                <a:xfrm>
                  <a:off x="3480" y="3288"/>
                  <a:ext cx="600" cy="727"/>
                </a:xfrm>
                <a:prstGeom prst="rect">
                  <a:avLst/>
                </a:prstGeom>
                <a:noFill/>
                <a:ln w="9525">
                  <a:solidFill>
                    <a:srgbClr val="FFCC99"/>
                  </a:solidFill>
                  <a:miter lim="800000"/>
                  <a:headEnd/>
                  <a:tailEnd/>
                </a:ln>
              </p:spPr>
              <p:txBody>
                <a:bodyPr wrap="none" anchor="ctr"/>
                <a:lstStyle/>
                <a:p>
                  <a:endParaRPr lang="vi-VN" altLang="en-US">
                    <a:latin typeface="VNI-Times" pitchFamily="2" charset="0"/>
                  </a:endParaRPr>
                </a:p>
              </p:txBody>
            </p:sp>
          </p:grpSp>
          <p:sp>
            <p:nvSpPr>
              <p:cNvPr id="54321" name="Rectangle 81"/>
              <p:cNvSpPr>
                <a:spLocks noChangeArrowheads="1"/>
              </p:cNvSpPr>
              <p:nvPr/>
            </p:nvSpPr>
            <p:spPr bwMode="auto">
              <a:xfrm>
                <a:off x="1852" y="1584"/>
                <a:ext cx="600" cy="728"/>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sp>
            <p:nvSpPr>
              <p:cNvPr id="54322" name="Rectangle 82"/>
              <p:cNvSpPr>
                <a:spLocks noChangeArrowheads="1"/>
              </p:cNvSpPr>
              <p:nvPr/>
            </p:nvSpPr>
            <p:spPr bwMode="auto">
              <a:xfrm>
                <a:off x="2036" y="1772"/>
                <a:ext cx="236" cy="348"/>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grpSp>
      </p:grpSp>
      <p:sp>
        <p:nvSpPr>
          <p:cNvPr id="9357" name="Line 141"/>
          <p:cNvSpPr>
            <a:spLocks noChangeShapeType="1"/>
          </p:cNvSpPr>
          <p:nvPr/>
        </p:nvSpPr>
        <p:spPr bwMode="auto">
          <a:xfrm>
            <a:off x="4572000" y="1600200"/>
            <a:ext cx="0" cy="3810000"/>
          </a:xfrm>
          <a:prstGeom prst="line">
            <a:avLst/>
          </a:prstGeom>
          <a:noFill/>
          <a:ln w="9525">
            <a:solidFill>
              <a:srgbClr val="33CCFF"/>
            </a:solidFill>
            <a:round/>
            <a:headEnd/>
            <a:tailEnd/>
          </a:ln>
        </p:spPr>
        <p:txBody>
          <a:bodyPr/>
          <a:lstStyle/>
          <a:p>
            <a:endParaRPr lang="en-US"/>
          </a:p>
        </p:txBody>
      </p:sp>
      <p:sp>
        <p:nvSpPr>
          <p:cNvPr id="9355" name="Line 139"/>
          <p:cNvSpPr>
            <a:spLocks noChangeShapeType="1"/>
          </p:cNvSpPr>
          <p:nvPr/>
        </p:nvSpPr>
        <p:spPr bwMode="auto">
          <a:xfrm>
            <a:off x="1905000" y="1600200"/>
            <a:ext cx="0" cy="3810000"/>
          </a:xfrm>
          <a:prstGeom prst="line">
            <a:avLst/>
          </a:prstGeom>
          <a:noFill/>
          <a:ln w="12700">
            <a:solidFill>
              <a:srgbClr val="33CCFF"/>
            </a:solidFill>
            <a:round/>
            <a:headEnd/>
            <a:tailEnd/>
          </a:ln>
        </p:spPr>
        <p:txBody>
          <a:bodyPr/>
          <a:lstStyle/>
          <a:p>
            <a:endParaRPr lang="en-US"/>
          </a:p>
        </p:txBody>
      </p:sp>
      <p:sp>
        <p:nvSpPr>
          <p:cNvPr id="9358" name="Line 142"/>
          <p:cNvSpPr>
            <a:spLocks noChangeShapeType="1"/>
          </p:cNvSpPr>
          <p:nvPr/>
        </p:nvSpPr>
        <p:spPr bwMode="auto">
          <a:xfrm>
            <a:off x="1905000" y="3505200"/>
            <a:ext cx="5346700" cy="0"/>
          </a:xfrm>
          <a:prstGeom prst="line">
            <a:avLst/>
          </a:prstGeom>
          <a:noFill/>
          <a:ln w="9525">
            <a:solidFill>
              <a:srgbClr val="33CCFF"/>
            </a:solidFill>
            <a:round/>
            <a:headEnd/>
            <a:tailEnd/>
          </a:ln>
        </p:spPr>
        <p:txBody>
          <a:bodyPr/>
          <a:lstStyle/>
          <a:p>
            <a:endParaRPr lang="en-US"/>
          </a:p>
        </p:txBody>
      </p:sp>
      <p:grpSp>
        <p:nvGrpSpPr>
          <p:cNvPr id="15" name="Group 25"/>
          <p:cNvGrpSpPr>
            <a:grpSpLocks/>
          </p:cNvGrpSpPr>
          <p:nvPr/>
        </p:nvGrpSpPr>
        <p:grpSpPr bwMode="auto">
          <a:xfrm>
            <a:off x="3733800" y="2590800"/>
            <a:ext cx="1182688" cy="1274763"/>
            <a:chOff x="2592" y="2064"/>
            <a:chExt cx="745" cy="803"/>
          </a:xfrm>
        </p:grpSpPr>
        <p:grpSp>
          <p:nvGrpSpPr>
            <p:cNvPr id="16" name="Group 26"/>
            <p:cNvGrpSpPr>
              <a:grpSpLocks/>
            </p:cNvGrpSpPr>
            <p:nvPr/>
          </p:nvGrpSpPr>
          <p:grpSpPr bwMode="auto">
            <a:xfrm>
              <a:off x="2598" y="2064"/>
              <a:ext cx="600" cy="727"/>
              <a:chOff x="3480" y="3288"/>
              <a:chExt cx="600" cy="727"/>
            </a:xfrm>
          </p:grpSpPr>
          <p:sp>
            <p:nvSpPr>
              <p:cNvPr id="54315" name="Rectangle 27"/>
              <p:cNvSpPr>
                <a:spLocks noChangeArrowheads="1"/>
              </p:cNvSpPr>
              <p:nvPr/>
            </p:nvSpPr>
            <p:spPr bwMode="auto">
              <a:xfrm>
                <a:off x="3576" y="3384"/>
                <a:ext cx="422" cy="537"/>
              </a:xfrm>
              <a:prstGeom prst="rect">
                <a:avLst/>
              </a:prstGeom>
              <a:noFill/>
              <a:ln w="292100">
                <a:solidFill>
                  <a:srgbClr val="CC99FF"/>
                </a:solidFill>
                <a:miter lim="800000"/>
                <a:headEnd/>
                <a:tailEnd/>
              </a:ln>
            </p:spPr>
            <p:txBody>
              <a:bodyPr wrap="none" anchor="ctr"/>
              <a:lstStyle/>
              <a:p>
                <a:endParaRPr lang="vi-VN" altLang="en-US">
                  <a:latin typeface="VNI-Times" pitchFamily="2" charset="0"/>
                </a:endParaRPr>
              </a:p>
            </p:txBody>
          </p:sp>
          <p:sp>
            <p:nvSpPr>
              <p:cNvPr id="54316" name="Rectangle 28"/>
              <p:cNvSpPr>
                <a:spLocks noChangeArrowheads="1"/>
              </p:cNvSpPr>
              <p:nvPr/>
            </p:nvSpPr>
            <p:spPr bwMode="auto">
              <a:xfrm>
                <a:off x="3662" y="3470"/>
                <a:ext cx="238" cy="360"/>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sp>
            <p:nvSpPr>
              <p:cNvPr id="54317" name="Rectangle 29"/>
              <p:cNvSpPr>
                <a:spLocks noChangeArrowheads="1"/>
              </p:cNvSpPr>
              <p:nvPr/>
            </p:nvSpPr>
            <p:spPr bwMode="auto">
              <a:xfrm>
                <a:off x="3480" y="3288"/>
                <a:ext cx="600" cy="727"/>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grpSp>
        <p:sp>
          <p:nvSpPr>
            <p:cNvPr id="54306" name="AutoShape 30"/>
            <p:cNvSpPr>
              <a:spLocks noChangeArrowheads="1"/>
            </p:cNvSpPr>
            <p:nvPr/>
          </p:nvSpPr>
          <p:spPr bwMode="auto">
            <a:xfrm flipV="1">
              <a:off x="2676" y="2598"/>
              <a:ext cx="480" cy="78"/>
            </a:xfrm>
            <a:prstGeom prst="parallelogram">
              <a:avLst>
                <a:gd name="adj" fmla="val 161538"/>
              </a:avLst>
            </a:prstGeom>
            <a:solidFill>
              <a:srgbClr val="CC99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07" name="AutoShape 31"/>
            <p:cNvSpPr>
              <a:spLocks noChangeArrowheads="1"/>
            </p:cNvSpPr>
            <p:nvPr/>
          </p:nvSpPr>
          <p:spPr bwMode="auto">
            <a:xfrm rot="-5400000" flipH="1" flipV="1">
              <a:off x="2865" y="2395"/>
              <a:ext cx="803" cy="139"/>
            </a:xfrm>
            <a:prstGeom prst="parallelogram">
              <a:avLst>
                <a:gd name="adj" fmla="val 54667"/>
              </a:avLst>
            </a:prstGeom>
            <a:solidFill>
              <a:srgbClr val="CC99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08" name="AutoShape 32"/>
            <p:cNvSpPr>
              <a:spLocks noChangeArrowheads="1"/>
            </p:cNvSpPr>
            <p:nvPr/>
          </p:nvSpPr>
          <p:spPr bwMode="auto">
            <a:xfrm flipV="1">
              <a:off x="2604" y="279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p>
              <a:endParaRPr lang="vi-VN" altLang="en-US">
                <a:latin typeface="VNI-Times" pitchFamily="2" charset="0"/>
              </a:endParaRPr>
            </a:p>
          </p:txBody>
        </p:sp>
        <p:grpSp>
          <p:nvGrpSpPr>
            <p:cNvPr id="17" name="Group 33"/>
            <p:cNvGrpSpPr>
              <a:grpSpLocks/>
            </p:cNvGrpSpPr>
            <p:nvPr/>
          </p:nvGrpSpPr>
          <p:grpSpPr bwMode="auto">
            <a:xfrm>
              <a:off x="2730" y="2136"/>
              <a:ext cx="600" cy="727"/>
              <a:chOff x="3600" y="3360"/>
              <a:chExt cx="600" cy="727"/>
            </a:xfrm>
          </p:grpSpPr>
          <p:sp>
            <p:nvSpPr>
              <p:cNvPr id="54312" name="Rectangle 34"/>
              <p:cNvSpPr>
                <a:spLocks noChangeArrowheads="1"/>
              </p:cNvSpPr>
              <p:nvPr/>
            </p:nvSpPr>
            <p:spPr bwMode="auto">
              <a:xfrm>
                <a:off x="3696" y="3456"/>
                <a:ext cx="422" cy="537"/>
              </a:xfrm>
              <a:prstGeom prst="rect">
                <a:avLst/>
              </a:prstGeom>
              <a:noFill/>
              <a:ln w="292100">
                <a:solidFill>
                  <a:srgbClr val="CC99FF"/>
                </a:solidFill>
                <a:miter lim="800000"/>
                <a:headEnd/>
                <a:tailEnd/>
              </a:ln>
            </p:spPr>
            <p:txBody>
              <a:bodyPr wrap="none" anchor="ctr"/>
              <a:lstStyle/>
              <a:p>
                <a:endParaRPr lang="vi-VN" altLang="en-US">
                  <a:latin typeface="VNI-Times" pitchFamily="2" charset="0"/>
                </a:endParaRPr>
              </a:p>
            </p:txBody>
          </p:sp>
          <p:sp>
            <p:nvSpPr>
              <p:cNvPr id="54313" name="Rectangle 35"/>
              <p:cNvSpPr>
                <a:spLocks noChangeArrowheads="1"/>
              </p:cNvSpPr>
              <p:nvPr/>
            </p:nvSpPr>
            <p:spPr bwMode="auto">
              <a:xfrm>
                <a:off x="3782" y="3542"/>
                <a:ext cx="238" cy="360"/>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sp>
            <p:nvSpPr>
              <p:cNvPr id="54314" name="Rectangle 36"/>
              <p:cNvSpPr>
                <a:spLocks noChangeArrowheads="1"/>
              </p:cNvSpPr>
              <p:nvPr/>
            </p:nvSpPr>
            <p:spPr bwMode="auto">
              <a:xfrm>
                <a:off x="3600" y="3360"/>
                <a:ext cx="600" cy="727"/>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grpSp>
        <p:sp>
          <p:nvSpPr>
            <p:cNvPr id="54310" name="AutoShape 37"/>
            <p:cNvSpPr>
              <a:spLocks noChangeArrowheads="1"/>
            </p:cNvSpPr>
            <p:nvPr/>
          </p:nvSpPr>
          <p:spPr bwMode="auto">
            <a:xfrm rot="-5400000" flipH="1" flipV="1">
              <a:off x="2259" y="2395"/>
              <a:ext cx="803" cy="139"/>
            </a:xfrm>
            <a:prstGeom prst="parallelogram">
              <a:avLst>
                <a:gd name="adj" fmla="val 54667"/>
              </a:avLst>
            </a:prstGeom>
            <a:solidFill>
              <a:srgbClr val="CC99FF"/>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sp>
          <p:nvSpPr>
            <p:cNvPr id="54311" name="AutoShape 38"/>
            <p:cNvSpPr>
              <a:spLocks noChangeArrowheads="1"/>
            </p:cNvSpPr>
            <p:nvPr/>
          </p:nvSpPr>
          <p:spPr bwMode="auto">
            <a:xfrm flipV="1">
              <a:off x="2604" y="207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p>
              <a:endParaRPr lang="vi-VN" altLang="en-US">
                <a:latin typeface="VNI-Times" pitchFamily="2" charset="0"/>
              </a:endParaRPr>
            </a:p>
          </p:txBody>
        </p:sp>
      </p:grpSp>
      <p:sp>
        <p:nvSpPr>
          <p:cNvPr id="9359" name="Line 143"/>
          <p:cNvSpPr>
            <a:spLocks noChangeShapeType="1"/>
          </p:cNvSpPr>
          <p:nvPr/>
        </p:nvSpPr>
        <p:spPr bwMode="auto">
          <a:xfrm>
            <a:off x="7239000" y="1600200"/>
            <a:ext cx="0" cy="1905000"/>
          </a:xfrm>
          <a:prstGeom prst="line">
            <a:avLst/>
          </a:prstGeom>
          <a:noFill/>
          <a:ln w="9525">
            <a:solidFill>
              <a:srgbClr val="33CCFF"/>
            </a:solidFill>
            <a:round/>
            <a:headEnd/>
            <a:tailEnd/>
          </a:ln>
        </p:spPr>
        <p:txBody>
          <a:bodyPr/>
          <a:lstStyle/>
          <a:p>
            <a:endParaRPr lang="en-US"/>
          </a:p>
        </p:txBody>
      </p:sp>
      <p:sp>
        <p:nvSpPr>
          <p:cNvPr id="9360" name="Line 144"/>
          <p:cNvSpPr>
            <a:spLocks noChangeShapeType="1"/>
          </p:cNvSpPr>
          <p:nvPr/>
        </p:nvSpPr>
        <p:spPr bwMode="auto">
          <a:xfrm>
            <a:off x="1905000" y="1600200"/>
            <a:ext cx="5346700" cy="0"/>
          </a:xfrm>
          <a:prstGeom prst="line">
            <a:avLst/>
          </a:prstGeom>
          <a:noFill/>
          <a:ln w="9525">
            <a:solidFill>
              <a:srgbClr val="33CCFF"/>
            </a:solidFill>
            <a:round/>
            <a:headEnd/>
            <a:tailEnd/>
          </a:ln>
        </p:spPr>
        <p:txBody>
          <a:bodyPr/>
          <a:lstStyle/>
          <a:p>
            <a:endParaRPr lang="en-US"/>
          </a:p>
        </p:txBody>
      </p:sp>
      <p:sp>
        <p:nvSpPr>
          <p:cNvPr id="9366" name="Rectangle 150"/>
          <p:cNvSpPr>
            <a:spLocks noChangeArrowheads="1"/>
          </p:cNvSpPr>
          <p:nvPr/>
        </p:nvSpPr>
        <p:spPr bwMode="auto">
          <a:xfrm>
            <a:off x="2559050" y="1905000"/>
            <a:ext cx="952500" cy="1155700"/>
          </a:xfrm>
          <a:prstGeom prst="rect">
            <a:avLst/>
          </a:prstGeom>
          <a:noFill/>
          <a:ln w="28575">
            <a:solidFill>
              <a:schemeClr val="tx1"/>
            </a:solidFill>
            <a:miter lim="800000"/>
            <a:headEnd/>
            <a:tailEnd/>
          </a:ln>
        </p:spPr>
        <p:txBody>
          <a:bodyPr wrap="none" anchor="ctr"/>
          <a:lstStyle/>
          <a:p>
            <a:pPr algn="ctr"/>
            <a:endParaRPr lang="vi-VN" altLang="en-US">
              <a:latin typeface="VNI-Times" pitchFamily="2" charset="0"/>
            </a:endParaRPr>
          </a:p>
        </p:txBody>
      </p:sp>
      <p:sp>
        <p:nvSpPr>
          <p:cNvPr id="9371" name="Text Box 155"/>
          <p:cNvSpPr txBox="1">
            <a:spLocks noChangeArrowheads="1"/>
          </p:cNvSpPr>
          <p:nvPr/>
        </p:nvSpPr>
        <p:spPr bwMode="auto">
          <a:xfrm>
            <a:off x="228600" y="-3175"/>
            <a:ext cx="8610600" cy="1679575"/>
          </a:xfrm>
          <a:prstGeom prst="rect">
            <a:avLst/>
          </a:prstGeom>
          <a:noFill/>
          <a:ln w="9525">
            <a:noFill/>
            <a:miter lim="800000"/>
            <a:headEnd/>
            <a:tailEnd/>
          </a:ln>
        </p:spPr>
        <p:txBody>
          <a:bodyPr>
            <a:spAutoFit/>
          </a:bodyPr>
          <a:lstStyle/>
          <a:p>
            <a:pPr>
              <a:spcBef>
                <a:spcPct val="50000"/>
              </a:spcBef>
            </a:pPr>
            <a:r>
              <a:rPr lang="en-US" altLang="en-US" sz="2600" i="1" dirty="0" err="1">
                <a:solidFill>
                  <a:srgbClr val="FF0000"/>
                </a:solidFill>
                <a:latin typeface="Arial" pitchFamily="34" charset="0"/>
              </a:rPr>
              <a:t>Sau</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khi</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chiếu</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vật</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thể</a:t>
            </a:r>
            <a:r>
              <a:rPr lang="en-US" altLang="en-US" sz="2600" i="1" dirty="0">
                <a:solidFill>
                  <a:srgbClr val="FF0000"/>
                </a:solidFill>
                <a:latin typeface="Arial" pitchFamily="34" charset="0"/>
              </a:rPr>
              <a:t>, </a:t>
            </a:r>
            <a:r>
              <a:rPr lang="en-US" altLang="en-US" sz="2600" i="1" dirty="0" err="1">
                <a:solidFill>
                  <a:schemeClr val="accent1"/>
                </a:solidFill>
                <a:latin typeface="Arial" pitchFamily="34" charset="0"/>
              </a:rPr>
              <a:t>mặt</a:t>
            </a:r>
            <a:r>
              <a:rPr lang="en-US" altLang="en-US" sz="2600" i="1" dirty="0">
                <a:solidFill>
                  <a:schemeClr val="accent1"/>
                </a:solidFill>
                <a:latin typeface="Arial" pitchFamily="34" charset="0"/>
              </a:rPr>
              <a:t> </a:t>
            </a:r>
            <a:r>
              <a:rPr lang="en-US" altLang="en-US" sz="2600" i="1" dirty="0" err="1">
                <a:solidFill>
                  <a:schemeClr val="accent1"/>
                </a:solidFill>
                <a:latin typeface="Arial" pitchFamily="34" charset="0"/>
              </a:rPr>
              <a:t>phẳng</a:t>
            </a:r>
            <a:r>
              <a:rPr lang="en-US" altLang="en-US" sz="2600" i="1" dirty="0">
                <a:solidFill>
                  <a:schemeClr val="accent1"/>
                </a:solidFill>
                <a:latin typeface="Arial" pitchFamily="34" charset="0"/>
              </a:rPr>
              <a:t> </a:t>
            </a:r>
            <a:r>
              <a:rPr lang="en-US" altLang="en-US" sz="2600" i="1" dirty="0" err="1">
                <a:solidFill>
                  <a:schemeClr val="accent1"/>
                </a:solidFill>
                <a:latin typeface="Arial" pitchFamily="34" charset="0"/>
              </a:rPr>
              <a:t>chiếu</a:t>
            </a:r>
            <a:r>
              <a:rPr lang="en-US" altLang="en-US" sz="2600" i="1" dirty="0">
                <a:solidFill>
                  <a:schemeClr val="accent1"/>
                </a:solidFill>
                <a:latin typeface="Arial" pitchFamily="34" charset="0"/>
              </a:rPr>
              <a:t> </a:t>
            </a:r>
            <a:r>
              <a:rPr lang="en-US" altLang="en-US" sz="2600" i="1" dirty="0" err="1">
                <a:solidFill>
                  <a:schemeClr val="accent1"/>
                </a:solidFill>
                <a:latin typeface="Arial" pitchFamily="34" charset="0"/>
              </a:rPr>
              <a:t>bằng</a:t>
            </a:r>
            <a:r>
              <a:rPr lang="en-US" altLang="en-US" sz="2600" i="1" dirty="0">
                <a:solidFill>
                  <a:schemeClr val="accent1"/>
                </a:solidFill>
                <a:latin typeface="Arial" pitchFamily="34" charset="0"/>
              </a:rPr>
              <a:t> </a:t>
            </a:r>
            <a:r>
              <a:rPr lang="en-US" altLang="en-US" sz="2600" i="1" dirty="0" err="1">
                <a:solidFill>
                  <a:srgbClr val="FF0000"/>
                </a:solidFill>
                <a:latin typeface="Arial" pitchFamily="34" charset="0"/>
              </a:rPr>
              <a:t>được</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mở</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một</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góc</a:t>
            </a:r>
            <a:r>
              <a:rPr lang="en-US" altLang="en-US" sz="2600" i="1" dirty="0">
                <a:solidFill>
                  <a:srgbClr val="FF0000"/>
                </a:solidFill>
                <a:latin typeface="Arial" pitchFamily="34" charset="0"/>
              </a:rPr>
              <a:t> 90° </a:t>
            </a:r>
            <a:r>
              <a:rPr lang="en-US" altLang="en-US" sz="2600" i="1" dirty="0" err="1">
                <a:solidFill>
                  <a:srgbClr val="FF0000"/>
                </a:solidFill>
                <a:latin typeface="Arial" pitchFamily="34" charset="0"/>
              </a:rPr>
              <a:t>xuống</a:t>
            </a:r>
            <a:r>
              <a:rPr lang="en-US" altLang="en-US" sz="2600" i="1" dirty="0">
                <a:solidFill>
                  <a:srgbClr val="FF0000"/>
                </a:solidFill>
                <a:latin typeface="Arial" pitchFamily="34" charset="0"/>
              </a:rPr>
              <a:t> </a:t>
            </a:r>
            <a:r>
              <a:rPr lang="en-US" altLang="en-US" sz="2600" i="1" dirty="0" err="1" smtClean="0">
                <a:solidFill>
                  <a:srgbClr val="FF0000"/>
                </a:solidFill>
                <a:latin typeface="Arial" pitchFamily="34" charset="0"/>
              </a:rPr>
              <a:t>dưới</a:t>
            </a:r>
            <a:r>
              <a:rPr lang="en-US" altLang="en-US" sz="2600" i="1" dirty="0" smtClean="0">
                <a:solidFill>
                  <a:srgbClr val="FF0000"/>
                </a:solidFill>
                <a:latin typeface="Arial" pitchFamily="34" charset="0"/>
              </a:rPr>
              <a:t>, </a:t>
            </a:r>
            <a:r>
              <a:rPr lang="en-US" altLang="en-US" sz="2600" i="1" dirty="0" err="1">
                <a:solidFill>
                  <a:srgbClr val="FF0000"/>
                </a:solidFill>
                <a:latin typeface="Arial" pitchFamily="34" charset="0"/>
              </a:rPr>
              <a:t>còn</a:t>
            </a:r>
            <a:r>
              <a:rPr lang="en-US" altLang="en-US" sz="2600" i="1" dirty="0">
                <a:solidFill>
                  <a:srgbClr val="FF0000"/>
                </a:solidFill>
                <a:latin typeface="Arial" pitchFamily="34" charset="0"/>
              </a:rPr>
              <a:t> </a:t>
            </a:r>
            <a:r>
              <a:rPr lang="en-US" altLang="en-US" sz="2600" i="1" dirty="0" err="1">
                <a:solidFill>
                  <a:schemeClr val="accent1"/>
                </a:solidFill>
                <a:latin typeface="Arial" pitchFamily="34" charset="0"/>
              </a:rPr>
              <a:t>mặt</a:t>
            </a:r>
            <a:r>
              <a:rPr lang="en-US" altLang="en-US" sz="2600" i="1" dirty="0">
                <a:solidFill>
                  <a:schemeClr val="accent1"/>
                </a:solidFill>
                <a:latin typeface="Arial" pitchFamily="34" charset="0"/>
              </a:rPr>
              <a:t> </a:t>
            </a:r>
            <a:r>
              <a:rPr lang="en-US" altLang="en-US" sz="2600" i="1" dirty="0" err="1">
                <a:solidFill>
                  <a:schemeClr val="accent1"/>
                </a:solidFill>
                <a:latin typeface="Arial" pitchFamily="34" charset="0"/>
              </a:rPr>
              <a:t>phẳng</a:t>
            </a:r>
            <a:r>
              <a:rPr lang="en-US" altLang="en-US" sz="2600" i="1" dirty="0">
                <a:solidFill>
                  <a:schemeClr val="accent1"/>
                </a:solidFill>
                <a:latin typeface="Arial" pitchFamily="34" charset="0"/>
              </a:rPr>
              <a:t> </a:t>
            </a:r>
            <a:r>
              <a:rPr lang="en-US" altLang="en-US" sz="2600" i="1" dirty="0" err="1">
                <a:solidFill>
                  <a:schemeClr val="accent1"/>
                </a:solidFill>
                <a:latin typeface="Arial" pitchFamily="34" charset="0"/>
              </a:rPr>
              <a:t>chiếu</a:t>
            </a:r>
            <a:r>
              <a:rPr lang="en-US" altLang="en-US" sz="2600" i="1" dirty="0">
                <a:solidFill>
                  <a:schemeClr val="accent1"/>
                </a:solidFill>
                <a:latin typeface="Arial" pitchFamily="34" charset="0"/>
              </a:rPr>
              <a:t> </a:t>
            </a:r>
            <a:r>
              <a:rPr lang="en-US" altLang="en-US" sz="2600" i="1" dirty="0" err="1">
                <a:solidFill>
                  <a:schemeClr val="accent1"/>
                </a:solidFill>
                <a:latin typeface="Arial" pitchFamily="34" charset="0"/>
              </a:rPr>
              <a:t>cạnh</a:t>
            </a:r>
            <a:r>
              <a:rPr lang="en-US" altLang="en-US" sz="2600" i="1" dirty="0">
                <a:solidFill>
                  <a:schemeClr val="accent1"/>
                </a:solidFill>
                <a:latin typeface="Arial" pitchFamily="34" charset="0"/>
              </a:rPr>
              <a:t> </a:t>
            </a:r>
            <a:r>
              <a:rPr lang="en-US" altLang="en-US" sz="2600" i="1" dirty="0" err="1">
                <a:solidFill>
                  <a:srgbClr val="FF0000"/>
                </a:solidFill>
                <a:latin typeface="Arial" pitchFamily="34" charset="0"/>
              </a:rPr>
              <a:t>được</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mở</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một</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góc</a:t>
            </a:r>
            <a:r>
              <a:rPr lang="en-US" altLang="en-US" sz="2600" i="1" dirty="0">
                <a:solidFill>
                  <a:srgbClr val="FF0000"/>
                </a:solidFill>
                <a:latin typeface="Arial" pitchFamily="34" charset="0"/>
              </a:rPr>
              <a:t> 90° sang </a:t>
            </a:r>
            <a:r>
              <a:rPr lang="en-US" altLang="en-US" sz="2600" i="1" dirty="0" err="1">
                <a:solidFill>
                  <a:srgbClr val="FF0000"/>
                </a:solidFill>
                <a:latin typeface="Arial" pitchFamily="34" charset="0"/>
              </a:rPr>
              <a:t>bên</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phải</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để</a:t>
            </a:r>
            <a:r>
              <a:rPr lang="en-US" altLang="en-US" sz="2600" i="1" dirty="0">
                <a:solidFill>
                  <a:srgbClr val="FF0000"/>
                </a:solidFill>
                <a:latin typeface="Arial" pitchFamily="34" charset="0"/>
              </a:rPr>
              <a:t> 3 </a:t>
            </a:r>
            <a:r>
              <a:rPr lang="en-US" altLang="en-US" sz="2600" i="1" dirty="0" err="1">
                <a:solidFill>
                  <a:srgbClr val="FF0000"/>
                </a:solidFill>
                <a:latin typeface="Arial" pitchFamily="34" charset="0"/>
              </a:rPr>
              <a:t>mặt</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phẳng</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nằm</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trên</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cùng</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một</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mặt</a:t>
            </a:r>
            <a:r>
              <a:rPr lang="en-US" altLang="en-US" sz="2600" i="1" dirty="0">
                <a:solidFill>
                  <a:srgbClr val="FF0000"/>
                </a:solidFill>
                <a:latin typeface="Arial" pitchFamily="34" charset="0"/>
              </a:rPr>
              <a:t> </a:t>
            </a:r>
            <a:r>
              <a:rPr lang="en-US" altLang="en-US" sz="2600" i="1" dirty="0" err="1">
                <a:solidFill>
                  <a:srgbClr val="FF0000"/>
                </a:solidFill>
                <a:latin typeface="Arial" pitchFamily="34" charset="0"/>
              </a:rPr>
              <a:t>phẳng</a:t>
            </a:r>
            <a:r>
              <a:rPr lang="en-US" altLang="en-US" sz="2600" i="1" dirty="0">
                <a:solidFill>
                  <a:srgbClr val="FF0000"/>
                </a:solidFill>
                <a:latin typeface="Arial" pitchFamily="34" charset="0"/>
              </a:rPr>
              <a:t>.</a:t>
            </a:r>
            <a:endParaRPr lang="vi-VN" altLang="en-US" sz="2600" i="1" dirty="0">
              <a:solidFill>
                <a:srgbClr val="FF0000"/>
              </a:solidFill>
              <a:latin typeface="VNI-Souvir" pitchFamily="2" charset="0"/>
            </a:endParaRPr>
          </a:p>
        </p:txBody>
      </p:sp>
      <p:sp>
        <p:nvSpPr>
          <p:cNvPr id="9372" name="Text Box 156"/>
          <p:cNvSpPr txBox="1">
            <a:spLocks noChangeArrowheads="1"/>
          </p:cNvSpPr>
          <p:nvPr/>
        </p:nvSpPr>
        <p:spPr bwMode="auto">
          <a:xfrm>
            <a:off x="685800" y="5943600"/>
            <a:ext cx="8458200" cy="488950"/>
          </a:xfrm>
          <a:prstGeom prst="rect">
            <a:avLst/>
          </a:prstGeom>
          <a:noFill/>
          <a:ln w="9525">
            <a:noFill/>
            <a:miter lim="800000"/>
            <a:headEnd/>
            <a:tailEnd/>
          </a:ln>
        </p:spPr>
        <p:txBody>
          <a:bodyPr>
            <a:spAutoFit/>
          </a:bodyPr>
          <a:lstStyle/>
          <a:p>
            <a:pPr>
              <a:spcBef>
                <a:spcPct val="50000"/>
              </a:spcBef>
            </a:pPr>
            <a:r>
              <a:rPr lang="vi-VN" altLang="en-US" sz="2600" i="1">
                <a:latin typeface="Arial" pitchFamily="34" charset="0"/>
              </a:rPr>
              <a:t>Em hãy điền tên hình chiếu vào các vị trí của hình trên?</a:t>
            </a:r>
          </a:p>
        </p:txBody>
      </p:sp>
      <p:sp>
        <p:nvSpPr>
          <p:cNvPr id="9352" name="Line 136"/>
          <p:cNvSpPr>
            <a:spLocks noChangeShapeType="1"/>
          </p:cNvSpPr>
          <p:nvPr/>
        </p:nvSpPr>
        <p:spPr bwMode="auto">
          <a:xfrm>
            <a:off x="5646738" y="2192338"/>
            <a:ext cx="460375" cy="0"/>
          </a:xfrm>
          <a:prstGeom prst="line">
            <a:avLst/>
          </a:prstGeom>
          <a:noFill/>
          <a:ln w="9525">
            <a:solidFill>
              <a:schemeClr val="tx1"/>
            </a:solidFill>
            <a:prstDash val="dash"/>
            <a:round/>
            <a:headEnd/>
            <a:tailEnd/>
          </a:ln>
        </p:spPr>
        <p:txBody>
          <a:bodyPr/>
          <a:lstStyle/>
          <a:p>
            <a:endParaRPr lang="en-US"/>
          </a:p>
        </p:txBody>
      </p:sp>
      <p:sp>
        <p:nvSpPr>
          <p:cNvPr id="9353" name="Line 137"/>
          <p:cNvSpPr>
            <a:spLocks noChangeShapeType="1"/>
          </p:cNvSpPr>
          <p:nvPr/>
        </p:nvSpPr>
        <p:spPr bwMode="auto">
          <a:xfrm>
            <a:off x="5638800" y="2743200"/>
            <a:ext cx="460375" cy="0"/>
          </a:xfrm>
          <a:prstGeom prst="line">
            <a:avLst/>
          </a:prstGeom>
          <a:noFill/>
          <a:ln w="9525">
            <a:solidFill>
              <a:schemeClr val="tx1"/>
            </a:solidFill>
            <a:prstDash val="dash"/>
            <a:round/>
            <a:headEnd/>
            <a:tailEnd/>
          </a:ln>
        </p:spPr>
        <p:txBody>
          <a:bodyPr/>
          <a:lstStyle/>
          <a:p>
            <a:endParaRPr lang="en-US"/>
          </a:p>
        </p:txBody>
      </p:sp>
      <p:sp>
        <p:nvSpPr>
          <p:cNvPr id="9378" name="Rectangle 162"/>
          <p:cNvSpPr>
            <a:spLocks noChangeArrowheads="1"/>
          </p:cNvSpPr>
          <p:nvPr/>
        </p:nvSpPr>
        <p:spPr bwMode="auto">
          <a:xfrm>
            <a:off x="2844800" y="2192338"/>
            <a:ext cx="377825" cy="550862"/>
          </a:xfrm>
          <a:prstGeom prst="rect">
            <a:avLst/>
          </a:prstGeom>
          <a:noFill/>
          <a:ln w="28575">
            <a:solidFill>
              <a:schemeClr val="tx1"/>
            </a:solidFill>
            <a:miter lim="800000"/>
            <a:headEnd/>
            <a:tailEnd/>
          </a:ln>
        </p:spPr>
        <p:txBody>
          <a:bodyPr wrap="none" anchor="ctr"/>
          <a:lstStyle/>
          <a:p>
            <a:endParaRPr lang="vi-VN" altLang="en-US">
              <a:latin typeface="VNI-Times" pitchFamily="2" charset="0"/>
            </a:endParaRPr>
          </a:p>
        </p:txBody>
      </p:sp>
      <p:sp>
        <p:nvSpPr>
          <p:cNvPr id="9367" name="Rectangle 151"/>
          <p:cNvSpPr>
            <a:spLocks noChangeArrowheads="1"/>
          </p:cNvSpPr>
          <p:nvPr/>
        </p:nvSpPr>
        <p:spPr bwMode="auto">
          <a:xfrm>
            <a:off x="5638800" y="1905000"/>
            <a:ext cx="479425" cy="1168400"/>
          </a:xfrm>
          <a:prstGeom prst="rect">
            <a:avLst/>
          </a:prstGeom>
          <a:noFill/>
          <a:ln w="28575">
            <a:solidFill>
              <a:schemeClr val="tx1"/>
            </a:solidFill>
            <a:miter lim="800000"/>
            <a:headEnd/>
            <a:tailEnd/>
          </a:ln>
        </p:spPr>
        <p:txBody>
          <a:bodyPr wrap="none" anchor="ctr"/>
          <a:lstStyle/>
          <a:p>
            <a:endParaRPr lang="vi-VN" altLang="en-US">
              <a:latin typeface="VNI-Times" pitchFamily="2" charset="0"/>
            </a:endParaRPr>
          </a:p>
        </p:txBody>
      </p:sp>
      <p:sp>
        <p:nvSpPr>
          <p:cNvPr id="9382" name="Rectangle 166"/>
          <p:cNvSpPr>
            <a:spLocks noChangeArrowheads="1"/>
          </p:cNvSpPr>
          <p:nvPr/>
        </p:nvSpPr>
        <p:spPr bwMode="auto">
          <a:xfrm>
            <a:off x="2551113" y="4338638"/>
            <a:ext cx="965200" cy="384175"/>
          </a:xfrm>
          <a:prstGeom prst="rect">
            <a:avLst/>
          </a:prstGeom>
          <a:noFill/>
          <a:ln w="28575">
            <a:solidFill>
              <a:schemeClr val="tx1"/>
            </a:solidFill>
            <a:miter lim="800000"/>
            <a:headEnd/>
            <a:tailEnd/>
          </a:ln>
        </p:spPr>
        <p:txBody>
          <a:bodyPr wrap="none" anchor="ctr"/>
          <a:lstStyle/>
          <a:p>
            <a:endParaRPr lang="vi-VN" altLang="en-US">
              <a:latin typeface="VNI-Times" pitchFamily="2" charset="0"/>
            </a:endParaRPr>
          </a:p>
        </p:txBody>
      </p:sp>
      <p:sp>
        <p:nvSpPr>
          <p:cNvPr id="9361" name="Line 145"/>
          <p:cNvSpPr>
            <a:spLocks noChangeShapeType="1"/>
          </p:cNvSpPr>
          <p:nvPr/>
        </p:nvSpPr>
        <p:spPr bwMode="auto">
          <a:xfrm>
            <a:off x="1900238" y="5410200"/>
            <a:ext cx="2686050" cy="0"/>
          </a:xfrm>
          <a:prstGeom prst="line">
            <a:avLst/>
          </a:prstGeom>
          <a:noFill/>
          <a:ln w="28575">
            <a:solidFill>
              <a:srgbClr val="33CCFF"/>
            </a:solidFill>
            <a:round/>
            <a:headEnd/>
            <a:tailEnd/>
          </a:ln>
        </p:spPr>
        <p:txBody>
          <a:bodyPr/>
          <a:lstStyle/>
          <a:p>
            <a:endParaRPr lang="en-US"/>
          </a:p>
        </p:txBody>
      </p:sp>
      <p:sp>
        <p:nvSpPr>
          <p:cNvPr id="16459" name="AutoShape 75"/>
          <p:cNvSpPr>
            <a:spLocks noChangeArrowheads="1"/>
          </p:cNvSpPr>
          <p:nvPr/>
        </p:nvSpPr>
        <p:spPr bwMode="auto">
          <a:xfrm>
            <a:off x="4191000" y="4648200"/>
            <a:ext cx="762000" cy="1066800"/>
          </a:xfrm>
          <a:prstGeom prst="downArrow">
            <a:avLst>
              <a:gd name="adj1" fmla="val 50000"/>
              <a:gd name="adj2" fmla="val 35000"/>
            </a:avLst>
          </a:prstGeom>
          <a:solidFill>
            <a:srgbClr val="FF0000"/>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16462" name="AutoShape 78"/>
          <p:cNvSpPr>
            <a:spLocks noChangeArrowheads="1"/>
          </p:cNvSpPr>
          <p:nvPr/>
        </p:nvSpPr>
        <p:spPr bwMode="auto">
          <a:xfrm rot="-5400000">
            <a:off x="6553200" y="2667000"/>
            <a:ext cx="762000" cy="1066800"/>
          </a:xfrm>
          <a:prstGeom prst="downArrow">
            <a:avLst>
              <a:gd name="adj1" fmla="val 50000"/>
              <a:gd name="adj2" fmla="val 35000"/>
            </a:avLst>
          </a:prstGeom>
          <a:solidFill>
            <a:schemeClr val="hlink"/>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04" name="Text Box 76"/>
          <p:cNvSpPr txBox="1">
            <a:spLocks noChangeArrowheads="1"/>
          </p:cNvSpPr>
          <p:nvPr/>
        </p:nvSpPr>
        <p:spPr bwMode="auto">
          <a:xfrm>
            <a:off x="304800" y="5867400"/>
            <a:ext cx="381000" cy="466725"/>
          </a:xfrm>
          <a:prstGeom prst="rect">
            <a:avLst/>
          </a:prstGeom>
          <a:noFill/>
          <a:ln w="9525">
            <a:solidFill>
              <a:schemeClr val="tx1"/>
            </a:solidFill>
            <a:miter lim="800000"/>
            <a:headEnd/>
            <a:tailEnd/>
          </a:ln>
        </p:spPr>
        <p:txBody>
          <a:bodyPr>
            <a:spAutoFit/>
          </a:bodyPr>
          <a:lstStyle/>
          <a:p>
            <a:pPr>
              <a:spcBef>
                <a:spcPct val="50000"/>
              </a:spcBef>
            </a:pPr>
            <a:r>
              <a:rPr lang="en-US" altLang="en-US" sz="2400" b="1">
                <a:solidFill>
                  <a:schemeClr val="hlink"/>
                </a:solidFill>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par>
                                <p:cTn id="8" presetID="8"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1000"/>
                                        <p:tgtEl>
                                          <p:spTgt spid="15"/>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10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9371"/>
                                        </p:tgtEl>
                                        <p:attrNameLst>
                                          <p:attrName>style.visibility</p:attrName>
                                        </p:attrNameLst>
                                      </p:cBhvr>
                                      <p:to>
                                        <p:strVal val="visible"/>
                                      </p:to>
                                    </p:set>
                                    <p:animEffect transition="in" filter="box(out)">
                                      <p:cBhvr>
                                        <p:cTn id="21" dur="500"/>
                                        <p:tgtEl>
                                          <p:spTgt spid="937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459"/>
                                        </p:tgtEl>
                                        <p:attrNameLst>
                                          <p:attrName>style.visibility</p:attrName>
                                        </p:attrNameLst>
                                      </p:cBhvr>
                                      <p:to>
                                        <p:strVal val="visible"/>
                                      </p:to>
                                    </p:set>
                                  </p:childTnLst>
                                </p:cTn>
                              </p:par>
                            </p:childTnLst>
                          </p:cTn>
                        </p:par>
                        <p:par>
                          <p:cTn id="26" fill="hold">
                            <p:stCondLst>
                              <p:cond delay="1"/>
                            </p:stCondLst>
                            <p:childTnLst>
                              <p:par>
                                <p:cTn id="27" presetID="42" presetClass="path" presetSubtype="0" repeatCount="indefinite" accel="50000" decel="50000" fill="hold" grpId="1" nodeType="afterEffect">
                                  <p:stCondLst>
                                    <p:cond delay="0"/>
                                  </p:stCondLst>
                                  <p:childTnLst>
                                    <p:animMotion origin="layout" path="M 0 -0.07778 L 0 0.06666 " pathEditMode="relative" rAng="0" ptsTypes="AA">
                                      <p:cBhvr>
                                        <p:cTn id="28" dur="2000" fill="hold"/>
                                        <p:tgtEl>
                                          <p:spTgt spid="16459"/>
                                        </p:tgtEl>
                                        <p:attrNameLst>
                                          <p:attrName>ppt_x,ppt_y</p:attrName>
                                        </p:attrNameLst>
                                      </p:cBhvr>
                                      <p:rCtr x="0" y="72"/>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62"/>
                                        </p:tgtEl>
                                        <p:attrNameLst>
                                          <p:attrName>style.visibility</p:attrName>
                                        </p:attrNameLst>
                                      </p:cBhvr>
                                      <p:to>
                                        <p:strVal val="visible"/>
                                      </p:to>
                                    </p:set>
                                  </p:childTnLst>
                                </p:cTn>
                              </p:par>
                            </p:childTnLst>
                          </p:cTn>
                        </p:par>
                        <p:par>
                          <p:cTn id="33" fill="hold">
                            <p:stCondLst>
                              <p:cond delay="1"/>
                            </p:stCondLst>
                            <p:childTnLst>
                              <p:par>
                                <p:cTn id="34" presetID="63" presetClass="path" presetSubtype="0" repeatCount="indefinite" accel="50000" decel="50000" fill="hold" grpId="1" nodeType="afterEffect">
                                  <p:stCondLst>
                                    <p:cond delay="0"/>
                                  </p:stCondLst>
                                  <p:childTnLst>
                                    <p:animMotion origin="layout" path="M -0.05833 3.33333E-6 L 0.05 3.33333E-6 " pathEditMode="relative" rAng="0" ptsTypes="AA">
                                      <p:cBhvr>
                                        <p:cTn id="35" dur="2000" fill="hold"/>
                                        <p:tgtEl>
                                          <p:spTgt spid="16462"/>
                                        </p:tgtEl>
                                        <p:attrNameLst>
                                          <p:attrName>ppt_x,ppt_y</p:attrName>
                                        </p:attrNameLst>
                                      </p:cBhvr>
                                      <p:rCtr x="54" y="0"/>
                                    </p:animMotion>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2" nodeType="clickEffect">
                                  <p:stCondLst>
                                    <p:cond delay="0"/>
                                  </p:stCondLst>
                                  <p:childTnLst>
                                    <p:animEffect transition="out" filter="box(in)">
                                      <p:cBhvr>
                                        <p:cTn id="39" dur="500"/>
                                        <p:tgtEl>
                                          <p:spTgt spid="16459"/>
                                        </p:tgtEl>
                                      </p:cBhvr>
                                    </p:animEffect>
                                    <p:set>
                                      <p:cBhvr>
                                        <p:cTn id="40" dur="1" fill="hold">
                                          <p:stCondLst>
                                            <p:cond delay="499"/>
                                          </p:stCondLst>
                                        </p:cTn>
                                        <p:tgtEl>
                                          <p:spTgt spid="16459"/>
                                        </p:tgtEl>
                                        <p:attrNameLst>
                                          <p:attrName>style.visibility</p:attrName>
                                        </p:attrNameLst>
                                      </p:cBhvr>
                                      <p:to>
                                        <p:strVal val="hidden"/>
                                      </p:to>
                                    </p:set>
                                  </p:childTnLst>
                                </p:cTn>
                              </p:par>
                              <p:par>
                                <p:cTn id="41" presetID="4" presetClass="exit" presetSubtype="16" fill="hold" grpId="2" nodeType="withEffect">
                                  <p:stCondLst>
                                    <p:cond delay="0"/>
                                  </p:stCondLst>
                                  <p:childTnLst>
                                    <p:animEffect transition="out" filter="box(in)">
                                      <p:cBhvr>
                                        <p:cTn id="42" dur="500"/>
                                        <p:tgtEl>
                                          <p:spTgt spid="16462"/>
                                        </p:tgtEl>
                                      </p:cBhvr>
                                    </p:animEffect>
                                    <p:set>
                                      <p:cBhvr>
                                        <p:cTn id="43" dur="1" fill="hold">
                                          <p:stCondLst>
                                            <p:cond delay="499"/>
                                          </p:stCondLst>
                                        </p:cTn>
                                        <p:tgtEl>
                                          <p:spTgt spid="16462"/>
                                        </p:tgtEl>
                                        <p:attrNameLst>
                                          <p:attrName>style.visibility</p:attrName>
                                        </p:attrNameLst>
                                      </p:cBhvr>
                                      <p:to>
                                        <p:strVal val="hidden"/>
                                      </p:to>
                                    </p:se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p:stCondLst>
                              <p:cond delay="1000"/>
                            </p:stCondLst>
                            <p:childTnLst>
                              <p:par>
                                <p:cTn id="58" presetID="10" presetClass="exit" presetSubtype="0" fill="hold" nodeType="after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xit" presetSubtype="0" fill="hold"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par>
                          <p:cTn id="70" fill="hold">
                            <p:stCondLst>
                              <p:cond delay="1500"/>
                            </p:stCondLst>
                            <p:childTnLst>
                              <p:par>
                                <p:cTn id="71" presetID="10" presetClass="exit" presetSubtype="0" fill="hold" nodeType="afterEffect">
                                  <p:stCondLst>
                                    <p:cond delay="0"/>
                                  </p:stCondLst>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500"/>
                                        <p:tgtEl>
                                          <p:spTgt spid="4"/>
                                        </p:tgtEl>
                                      </p:cBhvr>
                                    </p:animEffect>
                                  </p:childTnLst>
                                </p:cTn>
                              </p:par>
                              <p:par>
                                <p:cTn id="77" presetID="10" presetClass="exit" presetSubtype="0" fill="hold" nodeType="withEffect">
                                  <p:stCondLst>
                                    <p:cond delay="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childTnLst>
                          </p:cTn>
                        </p:par>
                        <p:par>
                          <p:cTn id="83" fill="hold">
                            <p:stCondLst>
                              <p:cond delay="2000"/>
                            </p:stCondLst>
                            <p:childTnLst>
                              <p:par>
                                <p:cTn id="84" presetID="10" presetClass="exit" presetSubtype="0" fill="hold" nodeType="afterEffect">
                                  <p:stCondLst>
                                    <p:cond delay="0"/>
                                  </p:stCondLst>
                                  <p:childTnLst>
                                    <p:animEffect transition="out" filter="fade">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par>
                                <p:cTn id="90" presetID="10" presetClass="exit" presetSubtype="0" fill="hold" nodeType="with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childTnLst>
                          </p:cTn>
                        </p:par>
                        <p:par>
                          <p:cTn id="96" fill="hold">
                            <p:stCondLst>
                              <p:cond delay="2500"/>
                            </p:stCondLst>
                            <p:childTnLst>
                              <p:par>
                                <p:cTn id="97" presetID="53" presetClass="exit" presetSubtype="16" fill="hold" nodeType="afterEffect">
                                  <p:stCondLst>
                                    <p:cond delay="0"/>
                                  </p:stCondLst>
                                  <p:childTnLst>
                                    <p:anim calcmode="lin" valueType="num">
                                      <p:cBhvr>
                                        <p:cTn id="98" dur="1000"/>
                                        <p:tgtEl>
                                          <p:spTgt spid="15"/>
                                        </p:tgtEl>
                                        <p:attrNameLst>
                                          <p:attrName>ppt_w</p:attrName>
                                        </p:attrNameLst>
                                      </p:cBhvr>
                                      <p:tavLst>
                                        <p:tav tm="0">
                                          <p:val>
                                            <p:strVal val="ppt_w"/>
                                          </p:val>
                                        </p:tav>
                                        <p:tav tm="100000">
                                          <p:val>
                                            <p:fltVal val="0"/>
                                          </p:val>
                                        </p:tav>
                                      </p:tavLst>
                                    </p:anim>
                                    <p:anim calcmode="lin" valueType="num">
                                      <p:cBhvr>
                                        <p:cTn id="99" dur="1000"/>
                                        <p:tgtEl>
                                          <p:spTgt spid="15"/>
                                        </p:tgtEl>
                                        <p:attrNameLst>
                                          <p:attrName>ppt_h</p:attrName>
                                        </p:attrNameLst>
                                      </p:cBhvr>
                                      <p:tavLst>
                                        <p:tav tm="0">
                                          <p:val>
                                            <p:strVal val="ppt_h"/>
                                          </p:val>
                                        </p:tav>
                                        <p:tav tm="100000">
                                          <p:val>
                                            <p:fltVal val="0"/>
                                          </p:val>
                                        </p:tav>
                                      </p:tavLst>
                                    </p:anim>
                                    <p:animEffect transition="out" filter="fade">
                                      <p:cBhvr>
                                        <p:cTn id="100" dur="1000"/>
                                        <p:tgtEl>
                                          <p:spTgt spid="15"/>
                                        </p:tgtEl>
                                      </p:cBhvr>
                                    </p:animEffect>
                                    <p:set>
                                      <p:cBhvr>
                                        <p:cTn id="101" dur="1" fill="hold">
                                          <p:stCondLst>
                                            <p:cond delay="999"/>
                                          </p:stCondLst>
                                        </p:cTn>
                                        <p:tgtEl>
                                          <p:spTgt spid="1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3" presetClass="entr" presetSubtype="16" fill="hold" nodeType="clickEffect">
                                  <p:stCondLst>
                                    <p:cond delay="0"/>
                                  </p:stCondLst>
                                  <p:iterate type="lt">
                                    <p:tmPct val="10000"/>
                                  </p:iterate>
                                  <p:childTnLst>
                                    <p:set>
                                      <p:cBhvr>
                                        <p:cTn id="105" dur="1" fill="hold">
                                          <p:stCondLst>
                                            <p:cond delay="0"/>
                                          </p:stCondLst>
                                        </p:cTn>
                                        <p:tgtEl>
                                          <p:spTgt spid="9372"/>
                                        </p:tgtEl>
                                        <p:attrNameLst>
                                          <p:attrName>style.visibility</p:attrName>
                                        </p:attrNameLst>
                                      </p:cBhvr>
                                      <p:to>
                                        <p:strVal val="visible"/>
                                      </p:to>
                                    </p:set>
                                    <p:anim calcmode="lin" valueType="num">
                                      <p:cBhvr>
                                        <p:cTn id="106" dur="500" fill="hold"/>
                                        <p:tgtEl>
                                          <p:spTgt spid="9372"/>
                                        </p:tgtEl>
                                        <p:attrNameLst>
                                          <p:attrName>ppt_w</p:attrName>
                                        </p:attrNameLst>
                                      </p:cBhvr>
                                      <p:tavLst>
                                        <p:tav tm="0">
                                          <p:val>
                                            <p:fltVal val="0"/>
                                          </p:val>
                                        </p:tav>
                                        <p:tav tm="100000">
                                          <p:val>
                                            <p:strVal val="#ppt_w"/>
                                          </p:val>
                                        </p:tav>
                                      </p:tavLst>
                                    </p:anim>
                                    <p:anim calcmode="lin" valueType="num">
                                      <p:cBhvr>
                                        <p:cTn id="107" dur="500" fill="hold"/>
                                        <p:tgtEl>
                                          <p:spTgt spid="9372"/>
                                        </p:tgtEl>
                                        <p:attrNameLst>
                                          <p:attrName>ppt_h</p:attrName>
                                        </p:attrNameLst>
                                      </p:cBhvr>
                                      <p:tavLst>
                                        <p:tav tm="0">
                                          <p:val>
                                            <p:fltVal val="0"/>
                                          </p:val>
                                        </p:tav>
                                        <p:tav tm="100000">
                                          <p:val>
                                            <p:strVal val="#ppt_h"/>
                                          </p:val>
                                        </p:tav>
                                      </p:tavLst>
                                    </p:anim>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9355"/>
                                        </p:tgtEl>
                                        <p:attrNameLst>
                                          <p:attrName>style.visibility</p:attrName>
                                        </p:attrNameLst>
                                      </p:cBhvr>
                                      <p:to>
                                        <p:strVal val="visible"/>
                                      </p:to>
                                    </p:set>
                                    <p:animEffect transition="in" filter="fade">
                                      <p:cBhvr>
                                        <p:cTn id="111" dur="1000"/>
                                        <p:tgtEl>
                                          <p:spTgt spid="935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358"/>
                                        </p:tgtEl>
                                        <p:attrNameLst>
                                          <p:attrName>style.visibility</p:attrName>
                                        </p:attrNameLst>
                                      </p:cBhvr>
                                      <p:to>
                                        <p:strVal val="visible"/>
                                      </p:to>
                                    </p:set>
                                    <p:animEffect transition="in" filter="fade">
                                      <p:cBhvr>
                                        <p:cTn id="114" dur="1000"/>
                                        <p:tgtEl>
                                          <p:spTgt spid="935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357"/>
                                        </p:tgtEl>
                                        <p:attrNameLst>
                                          <p:attrName>style.visibility</p:attrName>
                                        </p:attrNameLst>
                                      </p:cBhvr>
                                      <p:to>
                                        <p:strVal val="visible"/>
                                      </p:to>
                                    </p:set>
                                    <p:animEffect transition="in" filter="fade">
                                      <p:cBhvr>
                                        <p:cTn id="117" dur="1000"/>
                                        <p:tgtEl>
                                          <p:spTgt spid="935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360"/>
                                        </p:tgtEl>
                                        <p:attrNameLst>
                                          <p:attrName>style.visibility</p:attrName>
                                        </p:attrNameLst>
                                      </p:cBhvr>
                                      <p:to>
                                        <p:strVal val="visible"/>
                                      </p:to>
                                    </p:set>
                                    <p:animEffect transition="in" filter="fade">
                                      <p:cBhvr>
                                        <p:cTn id="120" dur="1000"/>
                                        <p:tgtEl>
                                          <p:spTgt spid="936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359"/>
                                        </p:tgtEl>
                                        <p:attrNameLst>
                                          <p:attrName>style.visibility</p:attrName>
                                        </p:attrNameLst>
                                      </p:cBhvr>
                                      <p:to>
                                        <p:strVal val="visible"/>
                                      </p:to>
                                    </p:set>
                                    <p:animEffect transition="in" filter="fade">
                                      <p:cBhvr>
                                        <p:cTn id="123" dur="1000"/>
                                        <p:tgtEl>
                                          <p:spTgt spid="935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361"/>
                                        </p:tgtEl>
                                        <p:attrNameLst>
                                          <p:attrName>style.visibility</p:attrName>
                                        </p:attrNameLst>
                                      </p:cBhvr>
                                      <p:to>
                                        <p:strVal val="visible"/>
                                      </p:to>
                                    </p:set>
                                    <p:animEffect transition="in" filter="fade">
                                      <p:cBhvr>
                                        <p:cTn id="126" dur="1000"/>
                                        <p:tgtEl>
                                          <p:spTgt spid="9361"/>
                                        </p:tgtEl>
                                      </p:cBhvr>
                                    </p:animEffect>
                                  </p:childTnLst>
                                </p:cTn>
                              </p:par>
                            </p:childTnLst>
                          </p:cTn>
                        </p:par>
                        <p:par>
                          <p:cTn id="127" fill="hold">
                            <p:stCondLst>
                              <p:cond delay="1500"/>
                            </p:stCondLst>
                            <p:childTnLst>
                              <p:par>
                                <p:cTn id="128" presetID="10" presetClass="entr" presetSubtype="0" fill="hold" grpId="0" nodeType="afterEffect">
                                  <p:stCondLst>
                                    <p:cond delay="0"/>
                                  </p:stCondLst>
                                  <p:childTnLst>
                                    <p:set>
                                      <p:cBhvr>
                                        <p:cTn id="129" dur="1" fill="hold">
                                          <p:stCondLst>
                                            <p:cond delay="0"/>
                                          </p:stCondLst>
                                        </p:cTn>
                                        <p:tgtEl>
                                          <p:spTgt spid="9366"/>
                                        </p:tgtEl>
                                        <p:attrNameLst>
                                          <p:attrName>style.visibility</p:attrName>
                                        </p:attrNameLst>
                                      </p:cBhvr>
                                      <p:to>
                                        <p:strVal val="visible"/>
                                      </p:to>
                                    </p:set>
                                    <p:animEffect transition="in" filter="fade">
                                      <p:cBhvr>
                                        <p:cTn id="130" dur="1000"/>
                                        <p:tgtEl>
                                          <p:spTgt spid="936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378"/>
                                        </p:tgtEl>
                                        <p:attrNameLst>
                                          <p:attrName>style.visibility</p:attrName>
                                        </p:attrNameLst>
                                      </p:cBhvr>
                                      <p:to>
                                        <p:strVal val="visible"/>
                                      </p:to>
                                    </p:set>
                                    <p:animEffect transition="in" filter="fade">
                                      <p:cBhvr>
                                        <p:cTn id="133" dur="1000"/>
                                        <p:tgtEl>
                                          <p:spTgt spid="937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367"/>
                                        </p:tgtEl>
                                        <p:attrNameLst>
                                          <p:attrName>style.visibility</p:attrName>
                                        </p:attrNameLst>
                                      </p:cBhvr>
                                      <p:to>
                                        <p:strVal val="visible"/>
                                      </p:to>
                                    </p:set>
                                    <p:animEffect transition="in" filter="fade">
                                      <p:cBhvr>
                                        <p:cTn id="136" dur="1000"/>
                                        <p:tgtEl>
                                          <p:spTgt spid="936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382"/>
                                        </p:tgtEl>
                                        <p:attrNameLst>
                                          <p:attrName>style.visibility</p:attrName>
                                        </p:attrNameLst>
                                      </p:cBhvr>
                                      <p:to>
                                        <p:strVal val="visible"/>
                                      </p:to>
                                    </p:set>
                                    <p:animEffect transition="in" filter="fade">
                                      <p:cBhvr>
                                        <p:cTn id="139" dur="1000"/>
                                        <p:tgtEl>
                                          <p:spTgt spid="9382"/>
                                        </p:tgtEl>
                                      </p:cBhvr>
                                    </p:animEffect>
                                  </p:childTnLst>
                                </p:cTn>
                              </p:par>
                            </p:childTnLst>
                          </p:cTn>
                        </p:par>
                        <p:par>
                          <p:cTn id="140" fill="hold">
                            <p:stCondLst>
                              <p:cond delay="2500"/>
                            </p:stCondLst>
                            <p:childTnLst>
                              <p:par>
                                <p:cTn id="141" presetID="10" presetClass="entr" presetSubtype="0" fill="hold" grpId="0" nodeType="afterEffect">
                                  <p:stCondLst>
                                    <p:cond delay="0"/>
                                  </p:stCondLst>
                                  <p:childTnLst>
                                    <p:set>
                                      <p:cBhvr>
                                        <p:cTn id="142" dur="1" fill="hold">
                                          <p:stCondLst>
                                            <p:cond delay="0"/>
                                          </p:stCondLst>
                                        </p:cTn>
                                        <p:tgtEl>
                                          <p:spTgt spid="9352"/>
                                        </p:tgtEl>
                                        <p:attrNameLst>
                                          <p:attrName>style.visibility</p:attrName>
                                        </p:attrNameLst>
                                      </p:cBhvr>
                                      <p:to>
                                        <p:strVal val="visible"/>
                                      </p:to>
                                    </p:set>
                                    <p:animEffect transition="in" filter="fade">
                                      <p:cBhvr>
                                        <p:cTn id="143" dur="1000"/>
                                        <p:tgtEl>
                                          <p:spTgt spid="935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353"/>
                                        </p:tgtEl>
                                        <p:attrNameLst>
                                          <p:attrName>style.visibility</p:attrName>
                                        </p:attrNameLst>
                                      </p:cBhvr>
                                      <p:to>
                                        <p:strVal val="visible"/>
                                      </p:to>
                                    </p:set>
                                    <p:animEffect transition="in" filter="fade">
                                      <p:cBhvr>
                                        <p:cTn id="146" dur="1000"/>
                                        <p:tgtEl>
                                          <p:spTgt spid="935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350"/>
                                        </p:tgtEl>
                                        <p:attrNameLst>
                                          <p:attrName>style.visibility</p:attrName>
                                        </p:attrNameLst>
                                      </p:cBhvr>
                                      <p:to>
                                        <p:strVal val="visible"/>
                                      </p:to>
                                    </p:set>
                                    <p:animEffect transition="in" filter="fade">
                                      <p:cBhvr>
                                        <p:cTn id="149" dur="1000"/>
                                        <p:tgtEl>
                                          <p:spTgt spid="935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349"/>
                                        </p:tgtEl>
                                        <p:attrNameLst>
                                          <p:attrName>style.visibility</p:attrName>
                                        </p:attrNameLst>
                                      </p:cBhvr>
                                      <p:to>
                                        <p:strVal val="visible"/>
                                      </p:to>
                                    </p:set>
                                    <p:animEffect transition="in" filter="fade">
                                      <p:cBhvr>
                                        <p:cTn id="152" dur="1000"/>
                                        <p:tgtEl>
                                          <p:spTgt spid="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 grpId="0" animBg="1"/>
      <p:bldP spid="9350" grpId="0" animBg="1"/>
      <p:bldP spid="9357" grpId="0" animBg="1"/>
      <p:bldP spid="9355" grpId="0" animBg="1"/>
      <p:bldP spid="9358" grpId="0" animBg="1"/>
      <p:bldP spid="9359" grpId="0" animBg="1"/>
      <p:bldP spid="9360" grpId="0" animBg="1"/>
      <p:bldP spid="9366" grpId="0" animBg="1"/>
      <p:bldP spid="9352" grpId="0" animBg="1"/>
      <p:bldP spid="9353" grpId="0" animBg="1"/>
      <p:bldP spid="9378" grpId="0" animBg="1"/>
      <p:bldP spid="9367" grpId="0" animBg="1"/>
      <p:bldP spid="9382" grpId="0" animBg="1"/>
      <p:bldP spid="9361" grpId="0" animBg="1"/>
      <p:bldP spid="16459" grpId="0" animBg="1"/>
      <p:bldP spid="16459" grpId="1" animBg="1"/>
      <p:bldP spid="16459" grpId="2" animBg="1"/>
      <p:bldP spid="16462" grpId="0" animBg="1"/>
      <p:bldP spid="16462" grpId="1" animBg="1"/>
      <p:bldP spid="16462"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4" descr="hinh-nen-hoa-dep-32-t1"/>
          <p:cNvPicPr>
            <a:picLocks noChangeAspect="1" noChangeArrowheads="1"/>
          </p:cNvPicPr>
          <p:nvPr/>
        </p:nvPicPr>
        <p:blipFill>
          <a:blip r:embed="rId2">
            <a:lum bright="34000"/>
          </a:blip>
          <a:srcRect/>
          <a:stretch>
            <a:fillRect/>
          </a:stretch>
        </p:blipFill>
        <p:spPr bwMode="auto">
          <a:xfrm>
            <a:off x="0" y="0"/>
            <a:ext cx="9144000" cy="6858000"/>
          </a:xfrm>
          <a:prstGeom prst="rect">
            <a:avLst/>
          </a:prstGeom>
          <a:noFill/>
          <a:ln w="9525">
            <a:noFill/>
            <a:miter lim="800000"/>
            <a:headEnd/>
            <a:tailEnd/>
          </a:ln>
        </p:spPr>
      </p:pic>
      <p:pic>
        <p:nvPicPr>
          <p:cNvPr id="55299" name="Picture 21" descr="h1"/>
          <p:cNvPicPr>
            <a:picLocks noChangeAspect="1" noChangeArrowheads="1"/>
          </p:cNvPicPr>
          <p:nvPr/>
        </p:nvPicPr>
        <p:blipFill>
          <a:blip r:embed="rId3"/>
          <a:srcRect/>
          <a:stretch>
            <a:fillRect/>
          </a:stretch>
        </p:blipFill>
        <p:spPr bwMode="auto">
          <a:xfrm>
            <a:off x="2209800" y="762000"/>
            <a:ext cx="5029200" cy="4191000"/>
          </a:xfrm>
          <a:prstGeom prst="rect">
            <a:avLst/>
          </a:prstGeom>
          <a:noFill/>
          <a:ln w="9525">
            <a:noFill/>
            <a:miter lim="800000"/>
            <a:headEnd/>
            <a:tailEnd/>
          </a:ln>
        </p:spPr>
      </p:pic>
      <p:sp>
        <p:nvSpPr>
          <p:cNvPr id="15" name="TextBox 14"/>
          <p:cNvSpPr txBox="1">
            <a:spLocks noChangeArrowheads="1"/>
          </p:cNvSpPr>
          <p:nvPr/>
        </p:nvSpPr>
        <p:spPr bwMode="auto">
          <a:xfrm>
            <a:off x="2514600" y="2590800"/>
            <a:ext cx="2057400" cy="304800"/>
          </a:xfrm>
          <a:prstGeom prst="rect">
            <a:avLst/>
          </a:prstGeom>
          <a:noFill/>
          <a:ln w="9525">
            <a:noFill/>
            <a:miter lim="800000"/>
            <a:headEnd/>
            <a:tailEnd/>
          </a:ln>
        </p:spPr>
        <p:txBody>
          <a:bodyPr>
            <a:spAutoFit/>
          </a:bodyPr>
          <a:lstStyle/>
          <a:p>
            <a:r>
              <a:rPr lang="en-US" altLang="en-US" sz="1400" b="1">
                <a:solidFill>
                  <a:srgbClr val="000000"/>
                </a:solidFill>
                <a:latin typeface="VNI-Times" pitchFamily="2" charset="0"/>
              </a:rPr>
              <a:t>HÌNH CHIEÁU ÑÖÙNG</a:t>
            </a:r>
          </a:p>
        </p:txBody>
      </p:sp>
      <p:sp>
        <p:nvSpPr>
          <p:cNvPr id="16" name="TextBox 15"/>
          <p:cNvSpPr txBox="1">
            <a:spLocks noChangeArrowheads="1"/>
          </p:cNvSpPr>
          <p:nvPr/>
        </p:nvSpPr>
        <p:spPr bwMode="auto">
          <a:xfrm>
            <a:off x="5105400" y="2590800"/>
            <a:ext cx="2057400" cy="304800"/>
          </a:xfrm>
          <a:prstGeom prst="rect">
            <a:avLst/>
          </a:prstGeom>
          <a:noFill/>
          <a:ln w="9525">
            <a:noFill/>
            <a:miter lim="800000"/>
            <a:headEnd/>
            <a:tailEnd/>
          </a:ln>
        </p:spPr>
        <p:txBody>
          <a:bodyPr>
            <a:spAutoFit/>
          </a:bodyPr>
          <a:lstStyle/>
          <a:p>
            <a:r>
              <a:rPr lang="en-US" altLang="en-US" sz="1400" b="1">
                <a:solidFill>
                  <a:srgbClr val="000000"/>
                </a:solidFill>
                <a:latin typeface="VNI-Times" pitchFamily="2" charset="0"/>
              </a:rPr>
              <a:t>HÌNH CHIEÁU CAÏNH</a:t>
            </a:r>
          </a:p>
        </p:txBody>
      </p:sp>
      <p:sp>
        <p:nvSpPr>
          <p:cNvPr id="17" name="TextBox 16"/>
          <p:cNvSpPr txBox="1">
            <a:spLocks noChangeArrowheads="1"/>
          </p:cNvSpPr>
          <p:nvPr/>
        </p:nvSpPr>
        <p:spPr bwMode="auto">
          <a:xfrm>
            <a:off x="2590800" y="4343400"/>
            <a:ext cx="2057400" cy="304800"/>
          </a:xfrm>
          <a:prstGeom prst="rect">
            <a:avLst/>
          </a:prstGeom>
          <a:noFill/>
          <a:ln w="9525">
            <a:noFill/>
            <a:miter lim="800000"/>
            <a:headEnd/>
            <a:tailEnd/>
          </a:ln>
        </p:spPr>
        <p:txBody>
          <a:bodyPr>
            <a:spAutoFit/>
          </a:bodyPr>
          <a:lstStyle/>
          <a:p>
            <a:r>
              <a:rPr lang="en-US" altLang="en-US" sz="1400" b="1">
                <a:solidFill>
                  <a:srgbClr val="000000"/>
                </a:solidFill>
                <a:latin typeface="VNI-Times" pitchFamily="2" charset="0"/>
              </a:rPr>
              <a:t>HÌNH CHIEÁU BAÈNG</a:t>
            </a:r>
          </a:p>
        </p:txBody>
      </p:sp>
      <p:pic>
        <p:nvPicPr>
          <p:cNvPr id="55303" name="Picture 25" descr="Copy of 0_49"/>
          <p:cNvPicPr>
            <a:picLocks noChangeAspect="1" noChangeArrowheads="1"/>
          </p:cNvPicPr>
          <p:nvPr/>
        </p:nvPicPr>
        <p:blipFill>
          <a:blip r:embed="rId4"/>
          <a:srcRect/>
          <a:stretch>
            <a:fillRect/>
          </a:stretch>
        </p:blipFill>
        <p:spPr bwMode="auto">
          <a:xfrm>
            <a:off x="0" y="5867400"/>
            <a:ext cx="990600" cy="914400"/>
          </a:xfrm>
          <a:prstGeom prst="rect">
            <a:avLst/>
          </a:prstGeom>
          <a:noFill/>
          <a:ln w="9525">
            <a:noFill/>
            <a:miter lim="800000"/>
            <a:headEnd/>
            <a:tailEnd/>
          </a:ln>
        </p:spPr>
      </p:pic>
      <p:pic>
        <p:nvPicPr>
          <p:cNvPr id="55304" name="Picture 26" descr="Copy of 0_49"/>
          <p:cNvPicPr>
            <a:picLocks noChangeAspect="1" noChangeArrowheads="1"/>
          </p:cNvPicPr>
          <p:nvPr/>
        </p:nvPicPr>
        <p:blipFill>
          <a:blip r:embed="rId4"/>
          <a:srcRect/>
          <a:stretch>
            <a:fillRect/>
          </a:stretch>
        </p:blipFill>
        <p:spPr bwMode="auto">
          <a:xfrm>
            <a:off x="8153400" y="5867400"/>
            <a:ext cx="990600" cy="914400"/>
          </a:xfrm>
          <a:prstGeom prst="rect">
            <a:avLst/>
          </a:prstGeom>
          <a:noFill/>
          <a:ln w="9525">
            <a:noFill/>
            <a:miter lim="800000"/>
            <a:headEnd/>
            <a:tailEnd/>
          </a:ln>
        </p:spPr>
      </p:pic>
      <p:pic>
        <p:nvPicPr>
          <p:cNvPr id="55305" name="Picture 27" descr="Copy of 0_49"/>
          <p:cNvPicPr>
            <a:picLocks noChangeAspect="1" noChangeArrowheads="1"/>
          </p:cNvPicPr>
          <p:nvPr/>
        </p:nvPicPr>
        <p:blipFill>
          <a:blip r:embed="rId4"/>
          <a:srcRect/>
          <a:stretch>
            <a:fillRect/>
          </a:stretch>
        </p:blipFill>
        <p:spPr bwMode="auto">
          <a:xfrm>
            <a:off x="8077200" y="0"/>
            <a:ext cx="990600" cy="914400"/>
          </a:xfrm>
          <a:prstGeom prst="rect">
            <a:avLst/>
          </a:prstGeom>
          <a:noFill/>
          <a:ln w="9525">
            <a:noFill/>
            <a:miter lim="800000"/>
            <a:headEnd/>
            <a:tailEnd/>
          </a:ln>
        </p:spPr>
      </p:pic>
      <p:pic>
        <p:nvPicPr>
          <p:cNvPr id="55306" name="Picture 28" descr="Copy of 0_49"/>
          <p:cNvPicPr>
            <a:picLocks noChangeAspect="1" noChangeArrowheads="1"/>
          </p:cNvPicPr>
          <p:nvPr/>
        </p:nvPicPr>
        <p:blipFill>
          <a:blip r:embed="rId4"/>
          <a:srcRect/>
          <a:stretch>
            <a:fillRect/>
          </a:stretch>
        </p:blipFill>
        <p:spPr bwMode="auto">
          <a:xfrm>
            <a:off x="76200" y="0"/>
            <a:ext cx="990600" cy="9144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ou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ou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8640960" cy="3416320"/>
          </a:xfrm>
          <a:prstGeom prst="rect">
            <a:avLst/>
          </a:prstGeom>
        </p:spPr>
        <p:txBody>
          <a:bodyPr wrap="square">
            <a:spAutoFit/>
          </a:bodyPr>
          <a:lstStyle/>
          <a:p>
            <a:r>
              <a:rPr lang="vi-VN" sz="3600" b="1" dirty="0"/>
              <a:t>Câu </a:t>
            </a:r>
            <a:r>
              <a:rPr lang="en-US" sz="3600" b="1" dirty="0" smtClean="0"/>
              <a:t>1</a:t>
            </a:r>
            <a:r>
              <a:rPr lang="vi-VN" sz="3600" b="1" dirty="0" smtClean="0"/>
              <a:t>:</a:t>
            </a:r>
            <a:r>
              <a:rPr lang="vi-VN" sz="3600" dirty="0"/>
              <a:t> Trong bản vẽ kĩ thuật thể hiện:</a:t>
            </a:r>
          </a:p>
          <a:p>
            <a:r>
              <a:rPr lang="vi-VN" sz="3600" dirty="0"/>
              <a:t>A. Kích thước</a:t>
            </a:r>
          </a:p>
          <a:p>
            <a:r>
              <a:rPr lang="vi-VN" sz="3600" dirty="0"/>
              <a:t>B. Yêu cầu kĩ thuật</a:t>
            </a:r>
          </a:p>
          <a:p>
            <a:r>
              <a:rPr lang="vi-VN" sz="3600" dirty="0"/>
              <a:t>C. Vật liệu</a:t>
            </a:r>
          </a:p>
          <a:p>
            <a:r>
              <a:rPr lang="vi-VN" sz="3600" dirty="0"/>
              <a:t>D. Kích </a:t>
            </a:r>
            <a:r>
              <a:rPr lang="vi-VN" sz="3600" dirty="0" smtClean="0"/>
              <a:t>thước</a:t>
            </a:r>
            <a:r>
              <a:rPr lang="en-US" sz="3600" dirty="0" smtClean="0"/>
              <a:t>, y</a:t>
            </a:r>
            <a:r>
              <a:rPr lang="vi-VN" sz="3600" dirty="0" smtClean="0"/>
              <a:t>êu </a:t>
            </a:r>
            <a:r>
              <a:rPr lang="vi-VN" sz="3600" dirty="0"/>
              <a:t>cầu kĩ </a:t>
            </a:r>
            <a:r>
              <a:rPr lang="vi-VN" sz="3600" dirty="0" smtClean="0"/>
              <a:t>thuật</a:t>
            </a:r>
            <a:r>
              <a:rPr lang="en-US" sz="3600" dirty="0" smtClean="0"/>
              <a:t>, v</a:t>
            </a:r>
            <a:r>
              <a:rPr lang="vi-VN" sz="3600" dirty="0" smtClean="0"/>
              <a:t>ật </a:t>
            </a:r>
            <a:r>
              <a:rPr lang="vi-VN" sz="3600" dirty="0"/>
              <a:t>liệu</a:t>
            </a:r>
          </a:p>
          <a:p>
            <a:endParaRPr lang="vi-VN" sz="3600" dirty="0"/>
          </a:p>
        </p:txBody>
      </p:sp>
      <p:sp>
        <p:nvSpPr>
          <p:cNvPr id="5" name="Oval 4"/>
          <p:cNvSpPr/>
          <p:nvPr/>
        </p:nvSpPr>
        <p:spPr>
          <a:xfrm>
            <a:off x="0" y="2362200"/>
            <a:ext cx="609600" cy="685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a:spLocks noChangeArrowheads="1"/>
          </p:cNvSpPr>
          <p:nvPr/>
        </p:nvSpPr>
        <p:spPr bwMode="auto">
          <a:xfrm>
            <a:off x="35496" y="3013770"/>
            <a:ext cx="896448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err="1" smtClean="0">
                <a:ln>
                  <a:noFill/>
                </a:ln>
                <a:solidFill>
                  <a:srgbClr val="008000"/>
                </a:solidFill>
                <a:effectLst/>
                <a:latin typeface="Open Sans"/>
                <a:cs typeface="Arial" pitchFamily="34" charset="0"/>
              </a:rPr>
              <a:t>Câu</a:t>
            </a:r>
            <a:r>
              <a:rPr kumimoji="0" lang="en-US" altLang="en-US" sz="3200" b="1" i="0" u="none" strike="noStrike" cap="none" normalizeH="0" baseline="0" smtClean="0">
                <a:ln>
                  <a:noFill/>
                </a:ln>
                <a:solidFill>
                  <a:srgbClr val="008000"/>
                </a:solidFill>
                <a:effectLst/>
                <a:latin typeface="Open Sans"/>
                <a:cs typeface="Arial" pitchFamily="34" charset="0"/>
              </a:rPr>
              <a:t> 2:</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Trong</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giao</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tiếp</a:t>
            </a:r>
            <a:r>
              <a:rPr kumimoji="0" lang="en-US" altLang="en-US" sz="3200" b="0" i="0" u="none" strike="noStrike" cap="none" normalizeH="0" baseline="0" dirty="0" smtClean="0">
                <a:ln>
                  <a:noFill/>
                </a:ln>
                <a:solidFill>
                  <a:srgbClr val="000000"/>
                </a:solidFill>
                <a:effectLst/>
                <a:latin typeface="Open Sans"/>
                <a:cs typeface="Arial" pitchFamily="34" charset="0"/>
              </a:rPr>
              <a:t>, con </a:t>
            </a:r>
            <a:r>
              <a:rPr kumimoji="0" lang="en-US" altLang="en-US" sz="3200" b="0" i="0" u="none" strike="noStrike" cap="none" normalizeH="0" baseline="0" dirty="0" err="1" smtClean="0">
                <a:ln>
                  <a:noFill/>
                </a:ln>
                <a:solidFill>
                  <a:srgbClr val="000000"/>
                </a:solidFill>
                <a:effectLst/>
                <a:latin typeface="Open Sans"/>
                <a:cs typeface="Arial" pitchFamily="34" charset="0"/>
              </a:rPr>
              <a:t>người</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diễn</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đạt</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tư</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tưởng</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tình</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cảm</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và</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truyền</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thông</a:t>
            </a:r>
            <a:r>
              <a:rPr kumimoji="0" lang="en-US" altLang="en-US" sz="3200" b="0" i="0" u="none" strike="noStrike" cap="none" normalizeH="0" baseline="0" dirty="0" smtClean="0">
                <a:ln>
                  <a:noFill/>
                </a:ln>
                <a:solidFill>
                  <a:srgbClr val="000000"/>
                </a:solidFill>
                <a:effectLst/>
                <a:latin typeface="Open Sans"/>
                <a:cs typeface="Arial" pitchFamily="34" charset="0"/>
              </a:rPr>
              <a:t> tin </a:t>
            </a:r>
            <a:r>
              <a:rPr kumimoji="0" lang="en-US" altLang="en-US" sz="3200" b="0" i="0" u="none" strike="noStrike" cap="none" normalizeH="0" baseline="0" dirty="0" err="1" smtClean="0">
                <a:ln>
                  <a:noFill/>
                </a:ln>
                <a:solidFill>
                  <a:srgbClr val="000000"/>
                </a:solidFill>
                <a:effectLst/>
                <a:latin typeface="Open Sans"/>
                <a:cs typeface="Arial" pitchFamily="34" charset="0"/>
              </a:rPr>
              <a:t>cho</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nhau</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bằng</a:t>
            </a:r>
            <a:r>
              <a:rPr kumimoji="0" lang="en-US" altLang="en-US" sz="3200" b="0" i="0" u="none" strike="noStrike" cap="none" normalizeH="0" baseline="0" dirty="0" smtClean="0">
                <a:ln>
                  <a:noFill/>
                </a:ln>
                <a:solidFill>
                  <a:srgbClr val="000000"/>
                </a:solidFill>
                <a:effectLst/>
                <a:latin typeface="Open Sans"/>
                <a:cs typeface="Arial" pitchFamily="34" charset="0"/>
              </a:rPr>
              <a:t>:</a:t>
            </a:r>
            <a:endParaRPr kumimoji="0" lang="en-US" altLang="en-US" sz="3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Open Sans"/>
                <a:cs typeface="Arial" pitchFamily="34" charset="0"/>
              </a:rPr>
              <a:t>A. </a:t>
            </a:r>
            <a:r>
              <a:rPr kumimoji="0" lang="en-US" altLang="en-US" sz="3200" b="0" i="0" u="none" strike="noStrike" cap="none" normalizeH="0" baseline="0" dirty="0" err="1" smtClean="0">
                <a:ln>
                  <a:noFill/>
                </a:ln>
                <a:solidFill>
                  <a:srgbClr val="000000"/>
                </a:solidFill>
                <a:effectLst/>
                <a:latin typeface="Open Sans"/>
                <a:cs typeface="Arial" pitchFamily="34" charset="0"/>
              </a:rPr>
              <a:t>Một</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phương</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tiện</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thông</a:t>
            </a:r>
            <a:r>
              <a:rPr kumimoji="0" lang="en-US" altLang="en-US" sz="3200" b="0" i="0" u="none" strike="noStrike" cap="none" normalizeH="0" baseline="0" dirty="0" smtClean="0">
                <a:ln>
                  <a:noFill/>
                </a:ln>
                <a:solidFill>
                  <a:srgbClr val="000000"/>
                </a:solidFill>
                <a:effectLst/>
                <a:latin typeface="Open Sans"/>
                <a:cs typeface="Arial" pitchFamily="34" charset="0"/>
              </a:rPr>
              <a:t> tin</a:t>
            </a:r>
            <a:endParaRPr kumimoji="0" lang="en-US" altLang="en-US" sz="3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Open Sans"/>
                <a:cs typeface="Arial" pitchFamily="34" charset="0"/>
              </a:rPr>
              <a:t>B. Hai </a:t>
            </a:r>
            <a:r>
              <a:rPr kumimoji="0" lang="en-US" altLang="en-US" sz="3200" b="0" i="0" u="none" strike="noStrike" cap="none" normalizeH="0" baseline="0" dirty="0" err="1" smtClean="0">
                <a:ln>
                  <a:noFill/>
                </a:ln>
                <a:solidFill>
                  <a:srgbClr val="000000"/>
                </a:solidFill>
                <a:effectLst/>
                <a:latin typeface="Open Sans"/>
                <a:cs typeface="Arial" pitchFamily="34" charset="0"/>
              </a:rPr>
              <a:t>phương</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tiện</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thông</a:t>
            </a:r>
            <a:r>
              <a:rPr kumimoji="0" lang="en-US" altLang="en-US" sz="3200" b="0" i="0" u="none" strike="noStrike" cap="none" normalizeH="0" baseline="0" dirty="0" smtClean="0">
                <a:ln>
                  <a:noFill/>
                </a:ln>
                <a:solidFill>
                  <a:srgbClr val="000000"/>
                </a:solidFill>
                <a:effectLst/>
                <a:latin typeface="Open Sans"/>
                <a:cs typeface="Arial" pitchFamily="34" charset="0"/>
              </a:rPr>
              <a:t> tin</a:t>
            </a:r>
            <a:endParaRPr kumimoji="0" lang="en-US" altLang="en-US" sz="3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Open Sans"/>
                <a:cs typeface="Arial" pitchFamily="34" charset="0"/>
              </a:rPr>
              <a:t>C. </a:t>
            </a:r>
            <a:r>
              <a:rPr kumimoji="0" lang="en-US" altLang="en-US" sz="3200" b="0" i="0" u="none" strike="noStrike" cap="none" normalizeH="0" baseline="0" dirty="0" err="1" smtClean="0">
                <a:ln>
                  <a:noFill/>
                </a:ln>
                <a:solidFill>
                  <a:srgbClr val="000000"/>
                </a:solidFill>
                <a:effectLst/>
                <a:latin typeface="Open Sans"/>
                <a:cs typeface="Arial" pitchFamily="34" charset="0"/>
              </a:rPr>
              <a:t>Nhiều</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phương</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tiện</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thông</a:t>
            </a:r>
            <a:r>
              <a:rPr kumimoji="0" lang="en-US" altLang="en-US" sz="3200" b="0" i="0" u="none" strike="noStrike" cap="none" normalizeH="0" baseline="0" dirty="0" smtClean="0">
                <a:ln>
                  <a:noFill/>
                </a:ln>
                <a:solidFill>
                  <a:srgbClr val="000000"/>
                </a:solidFill>
                <a:effectLst/>
                <a:latin typeface="Open Sans"/>
                <a:cs typeface="Arial" pitchFamily="34" charset="0"/>
              </a:rPr>
              <a:t> tin</a:t>
            </a:r>
            <a:endParaRPr kumimoji="0" lang="en-US" altLang="en-US" sz="3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Open Sans"/>
                <a:cs typeface="Arial" pitchFamily="34" charset="0"/>
              </a:rPr>
              <a:t>D. </a:t>
            </a:r>
            <a:r>
              <a:rPr kumimoji="0" lang="en-US" altLang="en-US" sz="3200" b="0" i="0" u="none" strike="noStrike" cap="none" normalizeH="0" baseline="0" dirty="0" err="1" smtClean="0">
                <a:ln>
                  <a:noFill/>
                </a:ln>
                <a:solidFill>
                  <a:srgbClr val="000000"/>
                </a:solidFill>
                <a:effectLst/>
                <a:latin typeface="Open Sans"/>
                <a:cs typeface="Arial" pitchFamily="34" charset="0"/>
              </a:rPr>
              <a:t>Không</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sử</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dụng</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phương</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tiện</a:t>
            </a:r>
            <a:r>
              <a:rPr kumimoji="0" lang="en-US" altLang="en-US" sz="3200" b="0" i="0" u="none" strike="noStrike" cap="none" normalizeH="0" baseline="0" dirty="0" smtClean="0">
                <a:ln>
                  <a:noFill/>
                </a:ln>
                <a:solidFill>
                  <a:srgbClr val="000000"/>
                </a:solidFill>
                <a:effectLst/>
                <a:latin typeface="Open Sans"/>
                <a:cs typeface="Arial" pitchFamily="34" charset="0"/>
              </a:rPr>
              <a:t> </a:t>
            </a:r>
            <a:r>
              <a:rPr kumimoji="0" lang="en-US" altLang="en-US" sz="3200" b="0" i="0" u="none" strike="noStrike" cap="none" normalizeH="0" baseline="0" dirty="0" err="1" smtClean="0">
                <a:ln>
                  <a:noFill/>
                </a:ln>
                <a:solidFill>
                  <a:srgbClr val="000000"/>
                </a:solidFill>
                <a:effectLst/>
                <a:latin typeface="Open Sans"/>
                <a:cs typeface="Arial" pitchFamily="34" charset="0"/>
              </a:rPr>
              <a:t>thông</a:t>
            </a:r>
            <a:r>
              <a:rPr kumimoji="0" lang="en-US" altLang="en-US" sz="3200" b="0" i="0" u="none" strike="noStrike" cap="none" normalizeH="0" baseline="0" dirty="0" smtClean="0">
                <a:ln>
                  <a:noFill/>
                </a:ln>
                <a:solidFill>
                  <a:srgbClr val="000000"/>
                </a:solidFill>
                <a:effectLst/>
                <a:latin typeface="Open Sans"/>
                <a:cs typeface="Arial" pitchFamily="34" charset="0"/>
              </a:rPr>
              <a:t> tin </a:t>
            </a:r>
            <a:r>
              <a:rPr kumimoji="0" lang="en-US" altLang="en-US" sz="3200" b="0" i="0" u="none" strike="noStrike" cap="none" normalizeH="0" baseline="0" dirty="0" err="1" smtClean="0">
                <a:ln>
                  <a:noFill/>
                </a:ln>
                <a:solidFill>
                  <a:srgbClr val="000000"/>
                </a:solidFill>
                <a:effectLst/>
                <a:latin typeface="Open Sans"/>
                <a:cs typeface="Arial" pitchFamily="34" charset="0"/>
              </a:rPr>
              <a:t>nào</a:t>
            </a:r>
            <a:r>
              <a:rPr kumimoji="0" lang="en-US" altLang="en-US" sz="3200" b="0" i="0" u="none" strike="noStrike" cap="none" normalizeH="0" baseline="0" dirty="0" smtClean="0">
                <a:ln>
                  <a:noFill/>
                </a:ln>
                <a:solidFill>
                  <a:srgbClr val="000000"/>
                </a:solidFill>
                <a:effectLst/>
                <a:latin typeface="Open Sans"/>
                <a:cs typeface="Arial" pitchFamily="34" charset="0"/>
              </a:rPr>
              <a:t>.</a:t>
            </a:r>
            <a:endParaRPr kumimoji="0" lang="en-US" altLang="en-US" sz="3200" b="1" i="0" u="none" strike="noStrike" cap="none" normalizeH="0" baseline="0" dirty="0" smtClean="0">
              <a:ln>
                <a:noFill/>
              </a:ln>
              <a:solidFill>
                <a:srgbClr val="FF0000"/>
              </a:solidFill>
              <a:effectLst/>
              <a:cs typeface="Arial" pitchFamily="34" charset="0"/>
            </a:endParaRPr>
          </a:p>
        </p:txBody>
      </p:sp>
      <p:sp>
        <p:nvSpPr>
          <p:cNvPr id="8" name="Oval 7"/>
          <p:cNvSpPr/>
          <p:nvPr/>
        </p:nvSpPr>
        <p:spPr>
          <a:xfrm>
            <a:off x="0" y="5486400"/>
            <a:ext cx="609600" cy="685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656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0"/>
          <p:cNvGrpSpPr>
            <a:grpSpLocks/>
          </p:cNvGrpSpPr>
          <p:nvPr/>
        </p:nvGrpSpPr>
        <p:grpSpPr bwMode="auto">
          <a:xfrm>
            <a:off x="1905000" y="3505200"/>
            <a:ext cx="2667000" cy="1908175"/>
            <a:chOff x="1440" y="2592"/>
            <a:chExt cx="1680" cy="1202"/>
          </a:xfrm>
        </p:grpSpPr>
        <p:sp>
          <p:nvSpPr>
            <p:cNvPr id="54344" name="AutoShape 112"/>
            <p:cNvSpPr>
              <a:spLocks noChangeArrowheads="1"/>
            </p:cNvSpPr>
            <p:nvPr/>
          </p:nvSpPr>
          <p:spPr bwMode="auto">
            <a:xfrm flipV="1">
              <a:off x="1440" y="2592"/>
              <a:ext cx="1680" cy="1202"/>
            </a:xfrm>
            <a:prstGeom prst="parallelogram">
              <a:avLst>
                <a:gd name="adj" fmla="val 0"/>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45" name="AutoShape 113"/>
            <p:cNvSpPr>
              <a:spLocks noChangeArrowheads="1"/>
            </p:cNvSpPr>
            <p:nvPr/>
          </p:nvSpPr>
          <p:spPr bwMode="auto">
            <a:xfrm flipV="1">
              <a:off x="1847" y="3120"/>
              <a:ext cx="607" cy="248"/>
            </a:xfrm>
            <a:prstGeom prst="parallelogram">
              <a:avLst>
                <a:gd name="adj" fmla="val 0"/>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3" name="Group 89"/>
          <p:cNvGrpSpPr>
            <a:grpSpLocks/>
          </p:cNvGrpSpPr>
          <p:nvPr/>
        </p:nvGrpSpPr>
        <p:grpSpPr bwMode="auto">
          <a:xfrm>
            <a:off x="4572000" y="1600200"/>
            <a:ext cx="2667000" cy="1905000"/>
            <a:chOff x="3120" y="1392"/>
            <a:chExt cx="1680" cy="1200"/>
          </a:xfrm>
        </p:grpSpPr>
        <p:sp>
          <p:nvSpPr>
            <p:cNvPr id="54342" name="AutoShape 60"/>
            <p:cNvSpPr>
              <a:spLocks noChangeArrowheads="1"/>
            </p:cNvSpPr>
            <p:nvPr/>
          </p:nvSpPr>
          <p:spPr bwMode="auto">
            <a:xfrm rot="5400000">
              <a:off x="3360" y="1152"/>
              <a:ext cx="1200" cy="1680"/>
            </a:xfrm>
            <a:prstGeom prst="parallelogram">
              <a:avLst>
                <a:gd name="adj" fmla="val 0"/>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43" name="AutoShape 61"/>
            <p:cNvSpPr>
              <a:spLocks noChangeArrowheads="1"/>
            </p:cNvSpPr>
            <p:nvPr/>
          </p:nvSpPr>
          <p:spPr bwMode="auto">
            <a:xfrm rot="-5400000" flipH="1" flipV="1">
              <a:off x="3574" y="1800"/>
              <a:ext cx="737" cy="303"/>
            </a:xfrm>
            <a:prstGeom prst="parallelogram">
              <a:avLst>
                <a:gd name="adj" fmla="val 0"/>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grpSp>
        <p:nvGrpSpPr>
          <p:cNvPr id="4" name="Group 129"/>
          <p:cNvGrpSpPr>
            <a:grpSpLocks/>
          </p:cNvGrpSpPr>
          <p:nvPr/>
        </p:nvGrpSpPr>
        <p:grpSpPr bwMode="auto">
          <a:xfrm>
            <a:off x="4572000" y="1600200"/>
            <a:ext cx="2514600" cy="2286000"/>
            <a:chOff x="576" y="240"/>
            <a:chExt cx="1584" cy="1440"/>
          </a:xfrm>
        </p:grpSpPr>
        <p:sp>
          <p:nvSpPr>
            <p:cNvPr id="54340" name="AutoShape 126"/>
            <p:cNvSpPr>
              <a:spLocks noChangeArrowheads="1"/>
            </p:cNvSpPr>
            <p:nvPr/>
          </p:nvSpPr>
          <p:spPr bwMode="auto">
            <a:xfrm rot="5400000">
              <a:off x="648" y="168"/>
              <a:ext cx="1440" cy="1584"/>
            </a:xfrm>
            <a:prstGeom prst="parallelogram">
              <a:avLst>
                <a:gd name="adj" fmla="val 15991"/>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41" name="AutoShape 127"/>
            <p:cNvSpPr>
              <a:spLocks noChangeArrowheads="1"/>
            </p:cNvSpPr>
            <p:nvPr/>
          </p:nvSpPr>
          <p:spPr bwMode="auto">
            <a:xfrm rot="-5400000" flipH="1" flipV="1">
              <a:off x="960" y="912"/>
              <a:ext cx="816" cy="240"/>
            </a:xfrm>
            <a:prstGeom prst="parallelogram">
              <a:avLst>
                <a:gd name="adj" fmla="val 12907"/>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grpSp>
        <p:nvGrpSpPr>
          <p:cNvPr id="5" name="Group 123"/>
          <p:cNvGrpSpPr>
            <a:grpSpLocks/>
          </p:cNvGrpSpPr>
          <p:nvPr/>
        </p:nvGrpSpPr>
        <p:grpSpPr bwMode="auto">
          <a:xfrm>
            <a:off x="1905000" y="3505200"/>
            <a:ext cx="3276600" cy="1447800"/>
            <a:chOff x="336" y="3072"/>
            <a:chExt cx="2064" cy="912"/>
          </a:xfrm>
        </p:grpSpPr>
        <p:sp>
          <p:nvSpPr>
            <p:cNvPr id="54338" name="AutoShape 104"/>
            <p:cNvSpPr>
              <a:spLocks noChangeArrowheads="1"/>
            </p:cNvSpPr>
            <p:nvPr/>
          </p:nvSpPr>
          <p:spPr bwMode="auto">
            <a:xfrm flipV="1">
              <a:off x="336" y="3072"/>
              <a:ext cx="2064" cy="912"/>
            </a:xfrm>
            <a:prstGeom prst="parallelogram">
              <a:avLst>
                <a:gd name="adj" fmla="val 40527"/>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9" name="AutoShape 105"/>
            <p:cNvSpPr>
              <a:spLocks noChangeArrowheads="1"/>
            </p:cNvSpPr>
            <p:nvPr/>
          </p:nvSpPr>
          <p:spPr bwMode="auto">
            <a:xfrm flipV="1">
              <a:off x="1008" y="3456"/>
              <a:ext cx="720" cy="192"/>
            </a:xfrm>
            <a:prstGeom prst="parallelogram">
              <a:avLst>
                <a:gd name="adj" fmla="val 36198"/>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6" name="Group 121"/>
          <p:cNvGrpSpPr>
            <a:grpSpLocks/>
          </p:cNvGrpSpPr>
          <p:nvPr/>
        </p:nvGrpSpPr>
        <p:grpSpPr bwMode="auto">
          <a:xfrm>
            <a:off x="1905000" y="3505200"/>
            <a:ext cx="3581400" cy="1295400"/>
            <a:chOff x="288" y="3216"/>
            <a:chExt cx="2304" cy="816"/>
          </a:xfrm>
        </p:grpSpPr>
        <p:sp>
          <p:nvSpPr>
            <p:cNvPr id="54336" name="AutoShape 91"/>
            <p:cNvSpPr>
              <a:spLocks noChangeArrowheads="1"/>
            </p:cNvSpPr>
            <p:nvPr/>
          </p:nvSpPr>
          <p:spPr bwMode="auto">
            <a:xfrm flipV="1">
              <a:off x="288" y="3216"/>
              <a:ext cx="2304" cy="816"/>
            </a:xfrm>
            <a:prstGeom prst="parallelogram">
              <a:avLst>
                <a:gd name="adj" fmla="val 71516"/>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7" name="AutoShape 92"/>
            <p:cNvSpPr>
              <a:spLocks noChangeArrowheads="1"/>
            </p:cNvSpPr>
            <p:nvPr/>
          </p:nvSpPr>
          <p:spPr bwMode="auto">
            <a:xfrm flipV="1">
              <a:off x="1152" y="3600"/>
              <a:ext cx="720" cy="96"/>
            </a:xfrm>
            <a:prstGeom prst="parallelogram">
              <a:avLst>
                <a:gd name="adj" fmla="val 81701"/>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7" name="Group 131"/>
          <p:cNvGrpSpPr>
            <a:grpSpLocks/>
          </p:cNvGrpSpPr>
          <p:nvPr/>
        </p:nvGrpSpPr>
        <p:grpSpPr bwMode="auto">
          <a:xfrm>
            <a:off x="1905000" y="3505200"/>
            <a:ext cx="3124200" cy="1693863"/>
            <a:chOff x="3264" y="3253"/>
            <a:chExt cx="1968" cy="1067"/>
          </a:xfrm>
        </p:grpSpPr>
        <p:sp>
          <p:nvSpPr>
            <p:cNvPr id="54334" name="AutoShape 108"/>
            <p:cNvSpPr>
              <a:spLocks noChangeArrowheads="1"/>
            </p:cNvSpPr>
            <p:nvPr/>
          </p:nvSpPr>
          <p:spPr bwMode="auto">
            <a:xfrm flipV="1">
              <a:off x="3264" y="3253"/>
              <a:ext cx="1968" cy="1067"/>
            </a:xfrm>
            <a:prstGeom prst="parallelogram">
              <a:avLst>
                <a:gd name="adj" fmla="val 25002"/>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5" name="AutoShape 109"/>
            <p:cNvSpPr>
              <a:spLocks noChangeArrowheads="1"/>
            </p:cNvSpPr>
            <p:nvPr/>
          </p:nvSpPr>
          <p:spPr bwMode="auto">
            <a:xfrm flipV="1">
              <a:off x="3840" y="3685"/>
              <a:ext cx="720" cy="220"/>
            </a:xfrm>
            <a:prstGeom prst="parallelogram">
              <a:avLst>
                <a:gd name="adj" fmla="val 25273"/>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8" name="Group 86"/>
          <p:cNvGrpSpPr>
            <a:grpSpLocks/>
          </p:cNvGrpSpPr>
          <p:nvPr/>
        </p:nvGrpSpPr>
        <p:grpSpPr bwMode="auto">
          <a:xfrm>
            <a:off x="1905000" y="3505200"/>
            <a:ext cx="4343400" cy="990600"/>
            <a:chOff x="1440" y="2592"/>
            <a:chExt cx="2736" cy="624"/>
          </a:xfrm>
        </p:grpSpPr>
        <p:sp>
          <p:nvSpPr>
            <p:cNvPr id="54332" name="AutoShape 4"/>
            <p:cNvSpPr>
              <a:spLocks noChangeArrowheads="1"/>
            </p:cNvSpPr>
            <p:nvPr/>
          </p:nvSpPr>
          <p:spPr bwMode="auto">
            <a:xfrm flipV="1">
              <a:off x="1440" y="2592"/>
              <a:ext cx="2736" cy="624"/>
            </a:xfrm>
            <a:prstGeom prst="parallelogram">
              <a:avLst>
                <a:gd name="adj" fmla="val 168422"/>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3" name="AutoShape 74"/>
            <p:cNvSpPr>
              <a:spLocks noChangeArrowheads="1"/>
            </p:cNvSpPr>
            <p:nvPr/>
          </p:nvSpPr>
          <p:spPr bwMode="auto">
            <a:xfrm flipV="1">
              <a:off x="2596" y="2984"/>
              <a:ext cx="725" cy="71"/>
            </a:xfrm>
            <a:prstGeom prst="parallelogram">
              <a:avLst>
                <a:gd name="adj" fmla="val 180257"/>
              </a:avLst>
            </a:prstGeom>
            <a:solidFill>
              <a:srgbClr val="FFCC99"/>
            </a:solidFill>
            <a:ln w="9525">
              <a:solidFill>
                <a:schemeClr val="tx1"/>
              </a:solidFill>
              <a:miter lim="800000"/>
              <a:headEnd/>
              <a:tailEnd/>
            </a:ln>
          </p:spPr>
          <p:txBody>
            <a:bodyPr wrap="none" anchor="ctr"/>
            <a:lstStyle/>
            <a:p>
              <a:endParaRPr lang="vi-VN" altLang="en-US">
                <a:latin typeface="VNI-Times" pitchFamily="2" charset="0"/>
              </a:endParaRPr>
            </a:p>
          </p:txBody>
        </p:sp>
      </p:grpSp>
      <p:grpSp>
        <p:nvGrpSpPr>
          <p:cNvPr id="9" name="Group 85"/>
          <p:cNvGrpSpPr>
            <a:grpSpLocks/>
          </p:cNvGrpSpPr>
          <p:nvPr/>
        </p:nvGrpSpPr>
        <p:grpSpPr bwMode="auto">
          <a:xfrm>
            <a:off x="4572000" y="1600200"/>
            <a:ext cx="1676400" cy="2895600"/>
            <a:chOff x="3120" y="1392"/>
            <a:chExt cx="1056" cy="1824"/>
          </a:xfrm>
        </p:grpSpPr>
        <p:sp>
          <p:nvSpPr>
            <p:cNvPr id="54330" name="AutoShape 8"/>
            <p:cNvSpPr>
              <a:spLocks noChangeArrowheads="1"/>
            </p:cNvSpPr>
            <p:nvPr/>
          </p:nvSpPr>
          <p:spPr bwMode="auto">
            <a:xfrm rot="5400000">
              <a:off x="2736" y="1776"/>
              <a:ext cx="1824" cy="1056"/>
            </a:xfrm>
            <a:prstGeom prst="parallelogram">
              <a:avLst>
                <a:gd name="adj" fmla="val 59431"/>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31" name="AutoShape 75"/>
            <p:cNvSpPr>
              <a:spLocks noChangeArrowheads="1"/>
            </p:cNvSpPr>
            <p:nvPr/>
          </p:nvSpPr>
          <p:spPr bwMode="auto">
            <a:xfrm rot="-5400000" flipH="1" flipV="1">
              <a:off x="3315" y="2353"/>
              <a:ext cx="803" cy="139"/>
            </a:xfrm>
            <a:prstGeom prst="parallelogram">
              <a:avLst>
                <a:gd name="adj" fmla="val 54667"/>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grpSp>
        <p:nvGrpSpPr>
          <p:cNvPr id="10" name="Group 84"/>
          <p:cNvGrpSpPr>
            <a:grpSpLocks/>
          </p:cNvGrpSpPr>
          <p:nvPr/>
        </p:nvGrpSpPr>
        <p:grpSpPr bwMode="auto">
          <a:xfrm>
            <a:off x="4572000" y="1600200"/>
            <a:ext cx="1981200" cy="2667000"/>
            <a:chOff x="1968" y="2304"/>
            <a:chExt cx="1248" cy="1680"/>
          </a:xfrm>
        </p:grpSpPr>
        <p:sp>
          <p:nvSpPr>
            <p:cNvPr id="54328" name="AutoShape 53"/>
            <p:cNvSpPr>
              <a:spLocks noChangeArrowheads="1"/>
            </p:cNvSpPr>
            <p:nvPr/>
          </p:nvSpPr>
          <p:spPr bwMode="auto">
            <a:xfrm rot="5400000">
              <a:off x="1752" y="2520"/>
              <a:ext cx="1680" cy="1248"/>
            </a:xfrm>
            <a:prstGeom prst="parallelogram">
              <a:avLst>
                <a:gd name="adj" fmla="val 34452"/>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29" name="AutoShape 54"/>
            <p:cNvSpPr>
              <a:spLocks noChangeArrowheads="1"/>
            </p:cNvSpPr>
            <p:nvPr/>
          </p:nvSpPr>
          <p:spPr bwMode="auto">
            <a:xfrm rot="-5400000" flipH="1" flipV="1">
              <a:off x="2160" y="3120"/>
              <a:ext cx="816" cy="144"/>
            </a:xfrm>
            <a:prstGeom prst="parallelogram">
              <a:avLst>
                <a:gd name="adj" fmla="val 38880"/>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grpSp>
        <p:nvGrpSpPr>
          <p:cNvPr id="11" name="Group 83"/>
          <p:cNvGrpSpPr>
            <a:grpSpLocks/>
          </p:cNvGrpSpPr>
          <p:nvPr/>
        </p:nvGrpSpPr>
        <p:grpSpPr bwMode="auto">
          <a:xfrm>
            <a:off x="4572000" y="1600200"/>
            <a:ext cx="2362200" cy="2514600"/>
            <a:chOff x="3024" y="2064"/>
            <a:chExt cx="1488" cy="1584"/>
          </a:xfrm>
        </p:grpSpPr>
        <p:sp>
          <p:nvSpPr>
            <p:cNvPr id="54326" name="AutoShape 58"/>
            <p:cNvSpPr>
              <a:spLocks noChangeArrowheads="1"/>
            </p:cNvSpPr>
            <p:nvPr/>
          </p:nvSpPr>
          <p:spPr bwMode="auto">
            <a:xfrm rot="5400000">
              <a:off x="2976" y="2112"/>
              <a:ext cx="1584" cy="1488"/>
            </a:xfrm>
            <a:prstGeom prst="parallelogram">
              <a:avLst>
                <a:gd name="adj" fmla="val 25908"/>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27" name="AutoShape 59"/>
            <p:cNvSpPr>
              <a:spLocks noChangeArrowheads="1"/>
            </p:cNvSpPr>
            <p:nvPr/>
          </p:nvSpPr>
          <p:spPr bwMode="auto">
            <a:xfrm rot="-5400000" flipH="1" flipV="1">
              <a:off x="3346" y="2798"/>
              <a:ext cx="816" cy="212"/>
            </a:xfrm>
            <a:prstGeom prst="parallelogram">
              <a:avLst>
                <a:gd name="adj" fmla="val 21223"/>
              </a:avLst>
            </a:prstGeom>
            <a:solidFill>
              <a:srgbClr val="FFCC99"/>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grpSp>
      <p:sp>
        <p:nvSpPr>
          <p:cNvPr id="9349" name="Line 133"/>
          <p:cNvSpPr>
            <a:spLocks noChangeShapeType="1"/>
          </p:cNvSpPr>
          <p:nvPr/>
        </p:nvSpPr>
        <p:spPr bwMode="auto">
          <a:xfrm>
            <a:off x="2841625" y="4343400"/>
            <a:ext cx="0" cy="381000"/>
          </a:xfrm>
          <a:prstGeom prst="line">
            <a:avLst/>
          </a:prstGeom>
          <a:noFill/>
          <a:ln w="9525">
            <a:solidFill>
              <a:schemeClr val="tx1"/>
            </a:solidFill>
            <a:prstDash val="dash"/>
            <a:round/>
            <a:headEnd/>
            <a:tailEnd/>
          </a:ln>
        </p:spPr>
        <p:txBody>
          <a:bodyPr/>
          <a:lstStyle/>
          <a:p>
            <a:endParaRPr lang="en-US"/>
          </a:p>
        </p:txBody>
      </p:sp>
      <p:sp>
        <p:nvSpPr>
          <p:cNvPr id="9350" name="Line 134"/>
          <p:cNvSpPr>
            <a:spLocks noChangeShapeType="1"/>
          </p:cNvSpPr>
          <p:nvPr/>
        </p:nvSpPr>
        <p:spPr bwMode="auto">
          <a:xfrm>
            <a:off x="3200400" y="4343400"/>
            <a:ext cx="0" cy="381000"/>
          </a:xfrm>
          <a:prstGeom prst="line">
            <a:avLst/>
          </a:prstGeom>
          <a:noFill/>
          <a:ln w="9525">
            <a:solidFill>
              <a:schemeClr val="tx1"/>
            </a:solidFill>
            <a:prstDash val="dash"/>
            <a:round/>
            <a:headEnd/>
            <a:tailEnd/>
          </a:ln>
        </p:spPr>
        <p:txBody>
          <a:bodyPr/>
          <a:lstStyle/>
          <a:p>
            <a:endParaRPr lang="en-US"/>
          </a:p>
        </p:txBody>
      </p:sp>
      <p:grpSp>
        <p:nvGrpSpPr>
          <p:cNvPr id="12" name="Group 88"/>
          <p:cNvGrpSpPr>
            <a:grpSpLocks/>
          </p:cNvGrpSpPr>
          <p:nvPr/>
        </p:nvGrpSpPr>
        <p:grpSpPr bwMode="auto">
          <a:xfrm>
            <a:off x="1905000" y="1600200"/>
            <a:ext cx="2667000" cy="1905000"/>
            <a:chOff x="1440" y="1392"/>
            <a:chExt cx="1680" cy="1200"/>
          </a:xfrm>
        </p:grpSpPr>
        <p:sp>
          <p:nvSpPr>
            <p:cNvPr id="54318" name="Rectangle 6"/>
            <p:cNvSpPr>
              <a:spLocks noChangeArrowheads="1"/>
            </p:cNvSpPr>
            <p:nvPr/>
          </p:nvSpPr>
          <p:spPr bwMode="auto">
            <a:xfrm>
              <a:off x="1440" y="1392"/>
              <a:ext cx="1680" cy="1200"/>
            </a:xfrm>
            <a:prstGeom prst="rect">
              <a:avLst/>
            </a:prstGeom>
            <a:solidFill>
              <a:srgbClr val="33CCFF"/>
            </a:solidFill>
            <a:ln w="9525">
              <a:solidFill>
                <a:schemeClr val="tx1"/>
              </a:solidFill>
              <a:miter lim="800000"/>
              <a:headEnd/>
              <a:tailEnd/>
            </a:ln>
          </p:spPr>
          <p:txBody>
            <a:bodyPr wrap="none" anchor="ctr"/>
            <a:lstStyle/>
            <a:p>
              <a:endParaRPr lang="vi-VN" altLang="en-US">
                <a:latin typeface="VNI-Times" pitchFamily="2" charset="0"/>
              </a:endParaRPr>
            </a:p>
          </p:txBody>
        </p:sp>
        <p:grpSp>
          <p:nvGrpSpPr>
            <p:cNvPr id="13" name="Group 87"/>
            <p:cNvGrpSpPr>
              <a:grpSpLocks/>
            </p:cNvGrpSpPr>
            <p:nvPr/>
          </p:nvGrpSpPr>
          <p:grpSpPr bwMode="auto">
            <a:xfrm>
              <a:off x="1848" y="1584"/>
              <a:ext cx="604" cy="728"/>
              <a:chOff x="1848" y="1584"/>
              <a:chExt cx="604" cy="728"/>
            </a:xfrm>
          </p:grpSpPr>
          <p:grpSp>
            <p:nvGrpSpPr>
              <p:cNvPr id="14" name="Group 77"/>
              <p:cNvGrpSpPr>
                <a:grpSpLocks/>
              </p:cNvGrpSpPr>
              <p:nvPr/>
            </p:nvGrpSpPr>
            <p:grpSpPr bwMode="auto">
              <a:xfrm>
                <a:off x="1848" y="1584"/>
                <a:ext cx="600" cy="727"/>
                <a:chOff x="3480" y="3288"/>
                <a:chExt cx="600" cy="727"/>
              </a:xfrm>
            </p:grpSpPr>
            <p:sp>
              <p:nvSpPr>
                <p:cNvPr id="54323" name="Rectangle 78"/>
                <p:cNvSpPr>
                  <a:spLocks noChangeArrowheads="1"/>
                </p:cNvSpPr>
                <p:nvPr/>
              </p:nvSpPr>
              <p:spPr bwMode="auto">
                <a:xfrm>
                  <a:off x="3576" y="3384"/>
                  <a:ext cx="422" cy="537"/>
                </a:xfrm>
                <a:prstGeom prst="rect">
                  <a:avLst/>
                </a:prstGeom>
                <a:noFill/>
                <a:ln w="292100">
                  <a:solidFill>
                    <a:srgbClr val="FFCC99"/>
                  </a:solidFill>
                  <a:miter lim="800000"/>
                  <a:headEnd/>
                  <a:tailEnd/>
                </a:ln>
              </p:spPr>
              <p:txBody>
                <a:bodyPr wrap="none" anchor="ctr"/>
                <a:lstStyle/>
                <a:p>
                  <a:endParaRPr lang="vi-VN" altLang="en-US">
                    <a:latin typeface="VNI-Times" pitchFamily="2" charset="0"/>
                  </a:endParaRPr>
                </a:p>
              </p:txBody>
            </p:sp>
            <p:sp>
              <p:nvSpPr>
                <p:cNvPr id="54324" name="Rectangle 79"/>
                <p:cNvSpPr>
                  <a:spLocks noChangeArrowheads="1"/>
                </p:cNvSpPr>
                <p:nvPr/>
              </p:nvSpPr>
              <p:spPr bwMode="auto">
                <a:xfrm>
                  <a:off x="3662" y="3470"/>
                  <a:ext cx="238" cy="360"/>
                </a:xfrm>
                <a:prstGeom prst="rect">
                  <a:avLst/>
                </a:prstGeom>
                <a:noFill/>
                <a:ln w="9525">
                  <a:solidFill>
                    <a:srgbClr val="FFCC99"/>
                  </a:solidFill>
                  <a:miter lim="800000"/>
                  <a:headEnd/>
                  <a:tailEnd/>
                </a:ln>
              </p:spPr>
              <p:txBody>
                <a:bodyPr wrap="none" anchor="ctr"/>
                <a:lstStyle/>
                <a:p>
                  <a:endParaRPr lang="vi-VN" altLang="en-US">
                    <a:latin typeface="VNI-Times" pitchFamily="2" charset="0"/>
                  </a:endParaRPr>
                </a:p>
              </p:txBody>
            </p:sp>
            <p:sp>
              <p:nvSpPr>
                <p:cNvPr id="54325" name="Rectangle 80"/>
                <p:cNvSpPr>
                  <a:spLocks noChangeArrowheads="1"/>
                </p:cNvSpPr>
                <p:nvPr/>
              </p:nvSpPr>
              <p:spPr bwMode="auto">
                <a:xfrm>
                  <a:off x="3480" y="3288"/>
                  <a:ext cx="600" cy="727"/>
                </a:xfrm>
                <a:prstGeom prst="rect">
                  <a:avLst/>
                </a:prstGeom>
                <a:noFill/>
                <a:ln w="9525">
                  <a:solidFill>
                    <a:srgbClr val="FFCC99"/>
                  </a:solidFill>
                  <a:miter lim="800000"/>
                  <a:headEnd/>
                  <a:tailEnd/>
                </a:ln>
              </p:spPr>
              <p:txBody>
                <a:bodyPr wrap="none" anchor="ctr"/>
                <a:lstStyle/>
                <a:p>
                  <a:endParaRPr lang="vi-VN" altLang="en-US">
                    <a:latin typeface="VNI-Times" pitchFamily="2" charset="0"/>
                  </a:endParaRPr>
                </a:p>
              </p:txBody>
            </p:sp>
          </p:grpSp>
          <p:sp>
            <p:nvSpPr>
              <p:cNvPr id="54321" name="Rectangle 81"/>
              <p:cNvSpPr>
                <a:spLocks noChangeArrowheads="1"/>
              </p:cNvSpPr>
              <p:nvPr/>
            </p:nvSpPr>
            <p:spPr bwMode="auto">
              <a:xfrm>
                <a:off x="1852" y="1584"/>
                <a:ext cx="600" cy="728"/>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sp>
            <p:nvSpPr>
              <p:cNvPr id="54322" name="Rectangle 82"/>
              <p:cNvSpPr>
                <a:spLocks noChangeArrowheads="1"/>
              </p:cNvSpPr>
              <p:nvPr/>
            </p:nvSpPr>
            <p:spPr bwMode="auto">
              <a:xfrm>
                <a:off x="2036" y="1772"/>
                <a:ext cx="236" cy="348"/>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grpSp>
      </p:grpSp>
      <p:sp>
        <p:nvSpPr>
          <p:cNvPr id="9357" name="Line 141"/>
          <p:cNvSpPr>
            <a:spLocks noChangeShapeType="1"/>
          </p:cNvSpPr>
          <p:nvPr/>
        </p:nvSpPr>
        <p:spPr bwMode="auto">
          <a:xfrm>
            <a:off x="4572000" y="1600200"/>
            <a:ext cx="0" cy="3810000"/>
          </a:xfrm>
          <a:prstGeom prst="line">
            <a:avLst/>
          </a:prstGeom>
          <a:noFill/>
          <a:ln w="9525">
            <a:solidFill>
              <a:srgbClr val="33CCFF"/>
            </a:solidFill>
            <a:round/>
            <a:headEnd/>
            <a:tailEnd/>
          </a:ln>
        </p:spPr>
        <p:txBody>
          <a:bodyPr/>
          <a:lstStyle/>
          <a:p>
            <a:endParaRPr lang="en-US"/>
          </a:p>
        </p:txBody>
      </p:sp>
      <p:sp>
        <p:nvSpPr>
          <p:cNvPr id="9355" name="Line 139"/>
          <p:cNvSpPr>
            <a:spLocks noChangeShapeType="1"/>
          </p:cNvSpPr>
          <p:nvPr/>
        </p:nvSpPr>
        <p:spPr bwMode="auto">
          <a:xfrm>
            <a:off x="1905000" y="1600200"/>
            <a:ext cx="0" cy="3810000"/>
          </a:xfrm>
          <a:prstGeom prst="line">
            <a:avLst/>
          </a:prstGeom>
          <a:noFill/>
          <a:ln w="12700">
            <a:solidFill>
              <a:srgbClr val="33CCFF"/>
            </a:solidFill>
            <a:round/>
            <a:headEnd/>
            <a:tailEnd/>
          </a:ln>
        </p:spPr>
        <p:txBody>
          <a:bodyPr/>
          <a:lstStyle/>
          <a:p>
            <a:endParaRPr lang="en-US"/>
          </a:p>
        </p:txBody>
      </p:sp>
      <p:sp>
        <p:nvSpPr>
          <p:cNvPr id="9358" name="Line 142"/>
          <p:cNvSpPr>
            <a:spLocks noChangeShapeType="1"/>
          </p:cNvSpPr>
          <p:nvPr/>
        </p:nvSpPr>
        <p:spPr bwMode="auto">
          <a:xfrm>
            <a:off x="1905000" y="3505200"/>
            <a:ext cx="5346700" cy="0"/>
          </a:xfrm>
          <a:prstGeom prst="line">
            <a:avLst/>
          </a:prstGeom>
          <a:noFill/>
          <a:ln w="9525">
            <a:solidFill>
              <a:srgbClr val="33CCFF"/>
            </a:solidFill>
            <a:round/>
            <a:headEnd/>
            <a:tailEnd/>
          </a:ln>
        </p:spPr>
        <p:txBody>
          <a:bodyPr/>
          <a:lstStyle/>
          <a:p>
            <a:endParaRPr lang="en-US"/>
          </a:p>
        </p:txBody>
      </p:sp>
      <p:grpSp>
        <p:nvGrpSpPr>
          <p:cNvPr id="15" name="Group 25"/>
          <p:cNvGrpSpPr>
            <a:grpSpLocks/>
          </p:cNvGrpSpPr>
          <p:nvPr/>
        </p:nvGrpSpPr>
        <p:grpSpPr bwMode="auto">
          <a:xfrm>
            <a:off x="3733800" y="2590800"/>
            <a:ext cx="1182688" cy="1274763"/>
            <a:chOff x="2592" y="2064"/>
            <a:chExt cx="745" cy="803"/>
          </a:xfrm>
        </p:grpSpPr>
        <p:grpSp>
          <p:nvGrpSpPr>
            <p:cNvPr id="16" name="Group 26"/>
            <p:cNvGrpSpPr>
              <a:grpSpLocks/>
            </p:cNvGrpSpPr>
            <p:nvPr/>
          </p:nvGrpSpPr>
          <p:grpSpPr bwMode="auto">
            <a:xfrm>
              <a:off x="2598" y="2064"/>
              <a:ext cx="600" cy="727"/>
              <a:chOff x="3480" y="3288"/>
              <a:chExt cx="600" cy="727"/>
            </a:xfrm>
          </p:grpSpPr>
          <p:sp>
            <p:nvSpPr>
              <p:cNvPr id="54315" name="Rectangle 27"/>
              <p:cNvSpPr>
                <a:spLocks noChangeArrowheads="1"/>
              </p:cNvSpPr>
              <p:nvPr/>
            </p:nvSpPr>
            <p:spPr bwMode="auto">
              <a:xfrm>
                <a:off x="3576" y="3384"/>
                <a:ext cx="422" cy="537"/>
              </a:xfrm>
              <a:prstGeom prst="rect">
                <a:avLst/>
              </a:prstGeom>
              <a:noFill/>
              <a:ln w="292100">
                <a:solidFill>
                  <a:srgbClr val="CC99FF"/>
                </a:solidFill>
                <a:miter lim="800000"/>
                <a:headEnd/>
                <a:tailEnd/>
              </a:ln>
            </p:spPr>
            <p:txBody>
              <a:bodyPr wrap="none" anchor="ctr"/>
              <a:lstStyle/>
              <a:p>
                <a:endParaRPr lang="vi-VN" altLang="en-US">
                  <a:latin typeface="VNI-Times" pitchFamily="2" charset="0"/>
                </a:endParaRPr>
              </a:p>
            </p:txBody>
          </p:sp>
          <p:sp>
            <p:nvSpPr>
              <p:cNvPr id="54316" name="Rectangle 28"/>
              <p:cNvSpPr>
                <a:spLocks noChangeArrowheads="1"/>
              </p:cNvSpPr>
              <p:nvPr/>
            </p:nvSpPr>
            <p:spPr bwMode="auto">
              <a:xfrm>
                <a:off x="3662" y="3470"/>
                <a:ext cx="238" cy="360"/>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sp>
            <p:nvSpPr>
              <p:cNvPr id="54317" name="Rectangle 29"/>
              <p:cNvSpPr>
                <a:spLocks noChangeArrowheads="1"/>
              </p:cNvSpPr>
              <p:nvPr/>
            </p:nvSpPr>
            <p:spPr bwMode="auto">
              <a:xfrm>
                <a:off x="3480" y="3288"/>
                <a:ext cx="600" cy="727"/>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grpSp>
        <p:sp>
          <p:nvSpPr>
            <p:cNvPr id="54306" name="AutoShape 30"/>
            <p:cNvSpPr>
              <a:spLocks noChangeArrowheads="1"/>
            </p:cNvSpPr>
            <p:nvPr/>
          </p:nvSpPr>
          <p:spPr bwMode="auto">
            <a:xfrm flipV="1">
              <a:off x="2676" y="2598"/>
              <a:ext cx="480" cy="78"/>
            </a:xfrm>
            <a:prstGeom prst="parallelogram">
              <a:avLst>
                <a:gd name="adj" fmla="val 161538"/>
              </a:avLst>
            </a:prstGeom>
            <a:solidFill>
              <a:srgbClr val="CC99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07" name="AutoShape 31"/>
            <p:cNvSpPr>
              <a:spLocks noChangeArrowheads="1"/>
            </p:cNvSpPr>
            <p:nvPr/>
          </p:nvSpPr>
          <p:spPr bwMode="auto">
            <a:xfrm rot="-5400000" flipH="1" flipV="1">
              <a:off x="2865" y="2395"/>
              <a:ext cx="803" cy="139"/>
            </a:xfrm>
            <a:prstGeom prst="parallelogram">
              <a:avLst>
                <a:gd name="adj" fmla="val 54667"/>
              </a:avLst>
            </a:prstGeom>
            <a:solidFill>
              <a:srgbClr val="CC99FF"/>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08" name="AutoShape 32"/>
            <p:cNvSpPr>
              <a:spLocks noChangeArrowheads="1"/>
            </p:cNvSpPr>
            <p:nvPr/>
          </p:nvSpPr>
          <p:spPr bwMode="auto">
            <a:xfrm flipV="1">
              <a:off x="2604" y="279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p>
              <a:endParaRPr lang="vi-VN" altLang="en-US">
                <a:latin typeface="VNI-Times" pitchFamily="2" charset="0"/>
              </a:endParaRPr>
            </a:p>
          </p:txBody>
        </p:sp>
        <p:grpSp>
          <p:nvGrpSpPr>
            <p:cNvPr id="17" name="Group 33"/>
            <p:cNvGrpSpPr>
              <a:grpSpLocks/>
            </p:cNvGrpSpPr>
            <p:nvPr/>
          </p:nvGrpSpPr>
          <p:grpSpPr bwMode="auto">
            <a:xfrm>
              <a:off x="2730" y="2136"/>
              <a:ext cx="600" cy="727"/>
              <a:chOff x="3600" y="3360"/>
              <a:chExt cx="600" cy="727"/>
            </a:xfrm>
          </p:grpSpPr>
          <p:sp>
            <p:nvSpPr>
              <p:cNvPr id="54312" name="Rectangle 34"/>
              <p:cNvSpPr>
                <a:spLocks noChangeArrowheads="1"/>
              </p:cNvSpPr>
              <p:nvPr/>
            </p:nvSpPr>
            <p:spPr bwMode="auto">
              <a:xfrm>
                <a:off x="3696" y="3456"/>
                <a:ext cx="422" cy="537"/>
              </a:xfrm>
              <a:prstGeom prst="rect">
                <a:avLst/>
              </a:prstGeom>
              <a:noFill/>
              <a:ln w="292100">
                <a:solidFill>
                  <a:srgbClr val="CC99FF"/>
                </a:solidFill>
                <a:miter lim="800000"/>
                <a:headEnd/>
                <a:tailEnd/>
              </a:ln>
            </p:spPr>
            <p:txBody>
              <a:bodyPr wrap="none" anchor="ctr"/>
              <a:lstStyle/>
              <a:p>
                <a:endParaRPr lang="vi-VN" altLang="en-US">
                  <a:latin typeface="VNI-Times" pitchFamily="2" charset="0"/>
                </a:endParaRPr>
              </a:p>
            </p:txBody>
          </p:sp>
          <p:sp>
            <p:nvSpPr>
              <p:cNvPr id="54313" name="Rectangle 35"/>
              <p:cNvSpPr>
                <a:spLocks noChangeArrowheads="1"/>
              </p:cNvSpPr>
              <p:nvPr/>
            </p:nvSpPr>
            <p:spPr bwMode="auto">
              <a:xfrm>
                <a:off x="3782" y="3542"/>
                <a:ext cx="238" cy="360"/>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sp>
            <p:nvSpPr>
              <p:cNvPr id="54314" name="Rectangle 36"/>
              <p:cNvSpPr>
                <a:spLocks noChangeArrowheads="1"/>
              </p:cNvSpPr>
              <p:nvPr/>
            </p:nvSpPr>
            <p:spPr bwMode="auto">
              <a:xfrm>
                <a:off x="3600" y="3360"/>
                <a:ext cx="600" cy="727"/>
              </a:xfrm>
              <a:prstGeom prst="rect">
                <a:avLst/>
              </a:prstGeom>
              <a:noFill/>
              <a:ln w="9525">
                <a:solidFill>
                  <a:schemeClr val="tx1"/>
                </a:solidFill>
                <a:miter lim="800000"/>
                <a:headEnd/>
                <a:tailEnd/>
              </a:ln>
            </p:spPr>
            <p:txBody>
              <a:bodyPr wrap="none" anchor="ctr"/>
              <a:lstStyle/>
              <a:p>
                <a:endParaRPr lang="vi-VN" altLang="en-US">
                  <a:latin typeface="VNI-Times" pitchFamily="2" charset="0"/>
                </a:endParaRPr>
              </a:p>
            </p:txBody>
          </p:sp>
        </p:grpSp>
        <p:sp>
          <p:nvSpPr>
            <p:cNvPr id="54310" name="AutoShape 37"/>
            <p:cNvSpPr>
              <a:spLocks noChangeArrowheads="1"/>
            </p:cNvSpPr>
            <p:nvPr/>
          </p:nvSpPr>
          <p:spPr bwMode="auto">
            <a:xfrm rot="-5400000" flipH="1" flipV="1">
              <a:off x="2259" y="2395"/>
              <a:ext cx="803" cy="139"/>
            </a:xfrm>
            <a:prstGeom prst="parallelogram">
              <a:avLst>
                <a:gd name="adj" fmla="val 54667"/>
              </a:avLst>
            </a:prstGeom>
            <a:solidFill>
              <a:srgbClr val="CC99FF"/>
            </a:solidFill>
            <a:ln w="9525">
              <a:solidFill>
                <a:schemeClr val="tx1"/>
              </a:solidFill>
              <a:miter lim="800000"/>
              <a:headEnd/>
              <a:tailEnd/>
            </a:ln>
          </p:spPr>
          <p:txBody>
            <a:bodyPr rot="10800000" vert="eaVert" wrap="none" anchor="ctr"/>
            <a:lstStyle/>
            <a:p>
              <a:pPr algn="ctr"/>
              <a:endParaRPr lang="vi-VN" altLang="en-US">
                <a:latin typeface="VNI-Times" pitchFamily="2" charset="0"/>
              </a:endParaRPr>
            </a:p>
          </p:txBody>
        </p:sp>
        <p:sp>
          <p:nvSpPr>
            <p:cNvPr id="54311" name="AutoShape 38"/>
            <p:cNvSpPr>
              <a:spLocks noChangeArrowheads="1"/>
            </p:cNvSpPr>
            <p:nvPr/>
          </p:nvSpPr>
          <p:spPr bwMode="auto">
            <a:xfrm flipV="1">
              <a:off x="2604" y="207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p>
              <a:endParaRPr lang="vi-VN" altLang="en-US">
                <a:latin typeface="VNI-Times" pitchFamily="2" charset="0"/>
              </a:endParaRPr>
            </a:p>
          </p:txBody>
        </p:sp>
      </p:grpSp>
      <p:sp>
        <p:nvSpPr>
          <p:cNvPr id="9359" name="Line 143"/>
          <p:cNvSpPr>
            <a:spLocks noChangeShapeType="1"/>
          </p:cNvSpPr>
          <p:nvPr/>
        </p:nvSpPr>
        <p:spPr bwMode="auto">
          <a:xfrm>
            <a:off x="7239000" y="1600200"/>
            <a:ext cx="0" cy="1905000"/>
          </a:xfrm>
          <a:prstGeom prst="line">
            <a:avLst/>
          </a:prstGeom>
          <a:noFill/>
          <a:ln w="9525">
            <a:solidFill>
              <a:srgbClr val="33CCFF"/>
            </a:solidFill>
            <a:round/>
            <a:headEnd/>
            <a:tailEnd/>
          </a:ln>
        </p:spPr>
        <p:txBody>
          <a:bodyPr/>
          <a:lstStyle/>
          <a:p>
            <a:endParaRPr lang="en-US"/>
          </a:p>
        </p:txBody>
      </p:sp>
      <p:sp>
        <p:nvSpPr>
          <p:cNvPr id="9360" name="Line 144"/>
          <p:cNvSpPr>
            <a:spLocks noChangeShapeType="1"/>
          </p:cNvSpPr>
          <p:nvPr/>
        </p:nvSpPr>
        <p:spPr bwMode="auto">
          <a:xfrm>
            <a:off x="1905000" y="1600200"/>
            <a:ext cx="5346700" cy="0"/>
          </a:xfrm>
          <a:prstGeom prst="line">
            <a:avLst/>
          </a:prstGeom>
          <a:noFill/>
          <a:ln w="9525">
            <a:solidFill>
              <a:srgbClr val="33CCFF"/>
            </a:solidFill>
            <a:round/>
            <a:headEnd/>
            <a:tailEnd/>
          </a:ln>
        </p:spPr>
        <p:txBody>
          <a:bodyPr/>
          <a:lstStyle/>
          <a:p>
            <a:endParaRPr lang="en-US"/>
          </a:p>
        </p:txBody>
      </p:sp>
      <p:sp>
        <p:nvSpPr>
          <p:cNvPr id="9366" name="Rectangle 150"/>
          <p:cNvSpPr>
            <a:spLocks noChangeArrowheads="1"/>
          </p:cNvSpPr>
          <p:nvPr/>
        </p:nvSpPr>
        <p:spPr bwMode="auto">
          <a:xfrm>
            <a:off x="2559050" y="1905000"/>
            <a:ext cx="952500" cy="1155700"/>
          </a:xfrm>
          <a:prstGeom prst="rect">
            <a:avLst/>
          </a:prstGeom>
          <a:noFill/>
          <a:ln w="28575">
            <a:solidFill>
              <a:schemeClr val="tx1"/>
            </a:solidFill>
            <a:miter lim="800000"/>
            <a:headEnd/>
            <a:tailEnd/>
          </a:ln>
        </p:spPr>
        <p:txBody>
          <a:bodyPr wrap="none" anchor="ctr"/>
          <a:lstStyle/>
          <a:p>
            <a:pPr algn="ctr"/>
            <a:endParaRPr lang="vi-VN" altLang="en-US">
              <a:latin typeface="VNI-Times" pitchFamily="2" charset="0"/>
            </a:endParaRPr>
          </a:p>
        </p:txBody>
      </p:sp>
      <p:sp>
        <p:nvSpPr>
          <p:cNvPr id="9352" name="Line 136"/>
          <p:cNvSpPr>
            <a:spLocks noChangeShapeType="1"/>
          </p:cNvSpPr>
          <p:nvPr/>
        </p:nvSpPr>
        <p:spPr bwMode="auto">
          <a:xfrm>
            <a:off x="5646738" y="2192338"/>
            <a:ext cx="460375" cy="0"/>
          </a:xfrm>
          <a:prstGeom prst="line">
            <a:avLst/>
          </a:prstGeom>
          <a:noFill/>
          <a:ln w="9525">
            <a:solidFill>
              <a:schemeClr val="tx1"/>
            </a:solidFill>
            <a:prstDash val="dash"/>
            <a:round/>
            <a:headEnd/>
            <a:tailEnd/>
          </a:ln>
        </p:spPr>
        <p:txBody>
          <a:bodyPr/>
          <a:lstStyle/>
          <a:p>
            <a:endParaRPr lang="en-US"/>
          </a:p>
        </p:txBody>
      </p:sp>
      <p:sp>
        <p:nvSpPr>
          <p:cNvPr id="9353" name="Line 137"/>
          <p:cNvSpPr>
            <a:spLocks noChangeShapeType="1"/>
          </p:cNvSpPr>
          <p:nvPr/>
        </p:nvSpPr>
        <p:spPr bwMode="auto">
          <a:xfrm>
            <a:off x="5638800" y="2743200"/>
            <a:ext cx="460375" cy="0"/>
          </a:xfrm>
          <a:prstGeom prst="line">
            <a:avLst/>
          </a:prstGeom>
          <a:noFill/>
          <a:ln w="9525">
            <a:solidFill>
              <a:schemeClr val="tx1"/>
            </a:solidFill>
            <a:prstDash val="dash"/>
            <a:round/>
            <a:headEnd/>
            <a:tailEnd/>
          </a:ln>
        </p:spPr>
        <p:txBody>
          <a:bodyPr/>
          <a:lstStyle/>
          <a:p>
            <a:endParaRPr lang="en-US"/>
          </a:p>
        </p:txBody>
      </p:sp>
      <p:sp>
        <p:nvSpPr>
          <p:cNvPr id="9378" name="Rectangle 162"/>
          <p:cNvSpPr>
            <a:spLocks noChangeArrowheads="1"/>
          </p:cNvSpPr>
          <p:nvPr/>
        </p:nvSpPr>
        <p:spPr bwMode="auto">
          <a:xfrm>
            <a:off x="2844800" y="2192338"/>
            <a:ext cx="377825" cy="550862"/>
          </a:xfrm>
          <a:prstGeom prst="rect">
            <a:avLst/>
          </a:prstGeom>
          <a:noFill/>
          <a:ln w="28575">
            <a:solidFill>
              <a:schemeClr val="tx1"/>
            </a:solidFill>
            <a:miter lim="800000"/>
            <a:headEnd/>
            <a:tailEnd/>
          </a:ln>
        </p:spPr>
        <p:txBody>
          <a:bodyPr wrap="none" anchor="ctr"/>
          <a:lstStyle/>
          <a:p>
            <a:endParaRPr lang="vi-VN" altLang="en-US">
              <a:latin typeface="VNI-Times" pitchFamily="2" charset="0"/>
            </a:endParaRPr>
          </a:p>
        </p:txBody>
      </p:sp>
      <p:sp>
        <p:nvSpPr>
          <p:cNvPr id="9367" name="Rectangle 151"/>
          <p:cNvSpPr>
            <a:spLocks noChangeArrowheads="1"/>
          </p:cNvSpPr>
          <p:nvPr/>
        </p:nvSpPr>
        <p:spPr bwMode="auto">
          <a:xfrm>
            <a:off x="5638800" y="1905000"/>
            <a:ext cx="479425" cy="1168400"/>
          </a:xfrm>
          <a:prstGeom prst="rect">
            <a:avLst/>
          </a:prstGeom>
          <a:noFill/>
          <a:ln w="28575">
            <a:solidFill>
              <a:schemeClr val="tx1"/>
            </a:solidFill>
            <a:miter lim="800000"/>
            <a:headEnd/>
            <a:tailEnd/>
          </a:ln>
        </p:spPr>
        <p:txBody>
          <a:bodyPr wrap="none" anchor="ctr"/>
          <a:lstStyle/>
          <a:p>
            <a:endParaRPr lang="vi-VN" altLang="en-US">
              <a:latin typeface="VNI-Times" pitchFamily="2" charset="0"/>
            </a:endParaRPr>
          </a:p>
        </p:txBody>
      </p:sp>
      <p:sp>
        <p:nvSpPr>
          <p:cNvPr id="9382" name="Rectangle 166"/>
          <p:cNvSpPr>
            <a:spLocks noChangeArrowheads="1"/>
          </p:cNvSpPr>
          <p:nvPr/>
        </p:nvSpPr>
        <p:spPr bwMode="auto">
          <a:xfrm>
            <a:off x="2551113" y="4338638"/>
            <a:ext cx="965200" cy="384175"/>
          </a:xfrm>
          <a:prstGeom prst="rect">
            <a:avLst/>
          </a:prstGeom>
          <a:noFill/>
          <a:ln w="28575">
            <a:solidFill>
              <a:schemeClr val="tx1"/>
            </a:solidFill>
            <a:miter lim="800000"/>
            <a:headEnd/>
            <a:tailEnd/>
          </a:ln>
        </p:spPr>
        <p:txBody>
          <a:bodyPr wrap="none" anchor="ctr"/>
          <a:lstStyle/>
          <a:p>
            <a:endParaRPr lang="vi-VN" altLang="en-US">
              <a:latin typeface="VNI-Times" pitchFamily="2" charset="0"/>
            </a:endParaRPr>
          </a:p>
        </p:txBody>
      </p:sp>
      <p:sp>
        <p:nvSpPr>
          <p:cNvPr id="9361" name="Line 145"/>
          <p:cNvSpPr>
            <a:spLocks noChangeShapeType="1"/>
          </p:cNvSpPr>
          <p:nvPr/>
        </p:nvSpPr>
        <p:spPr bwMode="auto">
          <a:xfrm>
            <a:off x="1900238" y="5410200"/>
            <a:ext cx="2686050" cy="0"/>
          </a:xfrm>
          <a:prstGeom prst="line">
            <a:avLst/>
          </a:prstGeom>
          <a:noFill/>
          <a:ln w="28575">
            <a:solidFill>
              <a:srgbClr val="33CCFF"/>
            </a:solidFill>
            <a:round/>
            <a:headEnd/>
            <a:tailEnd/>
          </a:ln>
        </p:spPr>
        <p:txBody>
          <a:bodyPr/>
          <a:lstStyle/>
          <a:p>
            <a:endParaRPr lang="en-US"/>
          </a:p>
        </p:txBody>
      </p:sp>
      <p:sp>
        <p:nvSpPr>
          <p:cNvPr id="16459" name="AutoShape 75"/>
          <p:cNvSpPr>
            <a:spLocks noChangeArrowheads="1"/>
          </p:cNvSpPr>
          <p:nvPr/>
        </p:nvSpPr>
        <p:spPr bwMode="auto">
          <a:xfrm>
            <a:off x="4191000" y="4648200"/>
            <a:ext cx="762000" cy="1066800"/>
          </a:xfrm>
          <a:prstGeom prst="downArrow">
            <a:avLst>
              <a:gd name="adj1" fmla="val 50000"/>
              <a:gd name="adj2" fmla="val 35000"/>
            </a:avLst>
          </a:prstGeom>
          <a:solidFill>
            <a:srgbClr val="FF0000"/>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16462" name="AutoShape 78"/>
          <p:cNvSpPr>
            <a:spLocks noChangeArrowheads="1"/>
          </p:cNvSpPr>
          <p:nvPr/>
        </p:nvSpPr>
        <p:spPr bwMode="auto">
          <a:xfrm rot="-5400000">
            <a:off x="6553200" y="2667000"/>
            <a:ext cx="762000" cy="1066800"/>
          </a:xfrm>
          <a:prstGeom prst="downArrow">
            <a:avLst>
              <a:gd name="adj1" fmla="val 50000"/>
              <a:gd name="adj2" fmla="val 35000"/>
            </a:avLst>
          </a:prstGeom>
          <a:solidFill>
            <a:schemeClr val="hlink"/>
          </a:solidFill>
          <a:ln w="9525">
            <a:solidFill>
              <a:schemeClr val="tx1"/>
            </a:solidFill>
            <a:miter lim="800000"/>
            <a:headEnd/>
            <a:tailEnd/>
          </a:ln>
        </p:spPr>
        <p:txBody>
          <a:bodyPr wrap="none" anchor="ctr"/>
          <a:lstStyle/>
          <a:p>
            <a:endParaRPr lang="vi-VN" altLang="en-US">
              <a:latin typeface="VNI-Times" pitchFamily="2" charset="0"/>
            </a:endParaRPr>
          </a:p>
        </p:txBody>
      </p:sp>
      <p:sp>
        <p:nvSpPr>
          <p:cNvPr id="54304" name="Text Box 76"/>
          <p:cNvSpPr txBox="1">
            <a:spLocks noChangeArrowheads="1"/>
          </p:cNvSpPr>
          <p:nvPr/>
        </p:nvSpPr>
        <p:spPr bwMode="auto">
          <a:xfrm>
            <a:off x="304800" y="5867400"/>
            <a:ext cx="381000" cy="466725"/>
          </a:xfrm>
          <a:prstGeom prst="rect">
            <a:avLst/>
          </a:prstGeom>
          <a:noFill/>
          <a:ln w="9525">
            <a:solidFill>
              <a:schemeClr val="tx1"/>
            </a:solidFill>
            <a:miter lim="800000"/>
            <a:headEnd/>
            <a:tailEnd/>
          </a:ln>
        </p:spPr>
        <p:txBody>
          <a:bodyPr>
            <a:spAutoFit/>
          </a:bodyPr>
          <a:lstStyle/>
          <a:p>
            <a:pPr>
              <a:spcBef>
                <a:spcPct val="50000"/>
              </a:spcBef>
            </a:pPr>
            <a:r>
              <a:rPr lang="en-US" altLang="en-US" sz="2400" b="1">
                <a:solidFill>
                  <a:schemeClr val="hlink"/>
                </a:solidFill>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par>
                                <p:cTn id="8" presetID="8"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1000"/>
                                        <p:tgtEl>
                                          <p:spTgt spid="15"/>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10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459"/>
                                        </p:tgtEl>
                                        <p:attrNameLst>
                                          <p:attrName>style.visibility</p:attrName>
                                        </p:attrNameLst>
                                      </p:cBhvr>
                                      <p:to>
                                        <p:strVal val="visible"/>
                                      </p:to>
                                    </p:set>
                                  </p:childTnLst>
                                </p:cTn>
                              </p:par>
                            </p:childTnLst>
                          </p:cTn>
                        </p:par>
                        <p:par>
                          <p:cTn id="21" fill="hold">
                            <p:stCondLst>
                              <p:cond delay="0"/>
                            </p:stCondLst>
                            <p:childTnLst>
                              <p:par>
                                <p:cTn id="22" presetID="42" presetClass="path" presetSubtype="0" repeatCount="indefinite" accel="50000" decel="50000" fill="hold" grpId="1" nodeType="afterEffect">
                                  <p:stCondLst>
                                    <p:cond delay="0"/>
                                  </p:stCondLst>
                                  <p:childTnLst>
                                    <p:animMotion origin="layout" path="M 0 -0.07778 L 0 0.06666 " pathEditMode="relative" rAng="0" ptsTypes="AA">
                                      <p:cBhvr>
                                        <p:cTn id="23" dur="2000" fill="hold"/>
                                        <p:tgtEl>
                                          <p:spTgt spid="16459"/>
                                        </p:tgtEl>
                                        <p:attrNameLst>
                                          <p:attrName>ppt_x,ppt_y</p:attrName>
                                        </p:attrNameLst>
                                      </p:cBhvr>
                                      <p:rCtr x="0" y="72"/>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462"/>
                                        </p:tgtEl>
                                        <p:attrNameLst>
                                          <p:attrName>style.visibility</p:attrName>
                                        </p:attrNameLst>
                                      </p:cBhvr>
                                      <p:to>
                                        <p:strVal val="visible"/>
                                      </p:to>
                                    </p:set>
                                  </p:childTnLst>
                                </p:cTn>
                              </p:par>
                            </p:childTnLst>
                          </p:cTn>
                        </p:par>
                        <p:par>
                          <p:cTn id="28" fill="hold">
                            <p:stCondLst>
                              <p:cond delay="1"/>
                            </p:stCondLst>
                            <p:childTnLst>
                              <p:par>
                                <p:cTn id="29" presetID="63" presetClass="path" presetSubtype="0" repeatCount="indefinite" accel="50000" decel="50000" fill="hold" grpId="1" nodeType="afterEffect">
                                  <p:stCondLst>
                                    <p:cond delay="0"/>
                                  </p:stCondLst>
                                  <p:childTnLst>
                                    <p:animMotion origin="layout" path="M -0.05833 3.33333E-6 L 0.05 3.33333E-6 " pathEditMode="relative" rAng="0" ptsTypes="AA">
                                      <p:cBhvr>
                                        <p:cTn id="30" dur="2000" fill="hold"/>
                                        <p:tgtEl>
                                          <p:spTgt spid="16462"/>
                                        </p:tgtEl>
                                        <p:attrNameLst>
                                          <p:attrName>ppt_x,ppt_y</p:attrName>
                                        </p:attrNameLst>
                                      </p:cBhvr>
                                      <p:rCtr x="54" y="0"/>
                                    </p:animMotion>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grpId="2" nodeType="clickEffect">
                                  <p:stCondLst>
                                    <p:cond delay="0"/>
                                  </p:stCondLst>
                                  <p:childTnLst>
                                    <p:animEffect transition="out" filter="box(in)">
                                      <p:cBhvr>
                                        <p:cTn id="34" dur="500"/>
                                        <p:tgtEl>
                                          <p:spTgt spid="16459"/>
                                        </p:tgtEl>
                                      </p:cBhvr>
                                    </p:animEffect>
                                    <p:set>
                                      <p:cBhvr>
                                        <p:cTn id="35" dur="1" fill="hold">
                                          <p:stCondLst>
                                            <p:cond delay="499"/>
                                          </p:stCondLst>
                                        </p:cTn>
                                        <p:tgtEl>
                                          <p:spTgt spid="16459"/>
                                        </p:tgtEl>
                                        <p:attrNameLst>
                                          <p:attrName>style.visibility</p:attrName>
                                        </p:attrNameLst>
                                      </p:cBhvr>
                                      <p:to>
                                        <p:strVal val="hidden"/>
                                      </p:to>
                                    </p:set>
                                  </p:childTnLst>
                                </p:cTn>
                              </p:par>
                              <p:par>
                                <p:cTn id="36" presetID="4" presetClass="exit" presetSubtype="16" fill="hold" grpId="2" nodeType="withEffect">
                                  <p:stCondLst>
                                    <p:cond delay="0"/>
                                  </p:stCondLst>
                                  <p:childTnLst>
                                    <p:animEffect transition="out" filter="box(in)">
                                      <p:cBhvr>
                                        <p:cTn id="37" dur="500"/>
                                        <p:tgtEl>
                                          <p:spTgt spid="16462"/>
                                        </p:tgtEl>
                                      </p:cBhvr>
                                    </p:animEffect>
                                    <p:set>
                                      <p:cBhvr>
                                        <p:cTn id="38" dur="1" fill="hold">
                                          <p:stCondLst>
                                            <p:cond delay="499"/>
                                          </p:stCondLst>
                                        </p:cTn>
                                        <p:tgtEl>
                                          <p:spTgt spid="16462"/>
                                        </p:tgtEl>
                                        <p:attrNameLst>
                                          <p:attrName>style.visibility</p:attrName>
                                        </p:attrNameLst>
                                      </p:cBhvr>
                                      <p:to>
                                        <p:strVal val="hidden"/>
                                      </p:to>
                                    </p:set>
                                  </p:childTnLst>
                                </p:cTn>
                              </p:par>
                            </p:childTnLst>
                          </p:cTn>
                        </p:par>
                        <p:par>
                          <p:cTn id="39" fill="hold">
                            <p:stCondLst>
                              <p:cond delay="500"/>
                            </p:stCondLst>
                            <p:childTnLst>
                              <p:par>
                                <p:cTn id="40" presetID="10" presetClass="exit" presetSubtype="0" fill="hold" nodeType="after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1000"/>
                            </p:stCondLst>
                            <p:childTnLst>
                              <p:par>
                                <p:cTn id="53" presetID="10" presetClass="exit" presetSubtype="0" fill="hold" nodeType="after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xit" presetSubtype="0" fill="hold"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par>
                          <p:cTn id="65" fill="hold">
                            <p:stCondLst>
                              <p:cond delay="1500"/>
                            </p:stCondLst>
                            <p:childTnLst>
                              <p:par>
                                <p:cTn id="66" presetID="10" presetClass="exit" presetSubtype="0" fill="hold" nodeType="after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par>
                                <p:cTn id="72" presetID="10" presetClass="exit" presetSubtype="0" fill="hold" nodeType="with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par>
                          <p:cTn id="78" fill="hold">
                            <p:stCondLst>
                              <p:cond delay="2000"/>
                            </p:stCondLst>
                            <p:childTnLst>
                              <p:par>
                                <p:cTn id="79" presetID="10" presetClass="exit" presetSubtype="0" fill="hold" nodeType="afterEffect">
                                  <p:stCondLst>
                                    <p:cond delay="0"/>
                                  </p:stCondLst>
                                  <p:childTnLst>
                                    <p:animEffect transition="out" filter="fade">
                                      <p:cBhvr>
                                        <p:cTn id="80" dur="500"/>
                                        <p:tgtEl>
                                          <p:spTgt spid="4"/>
                                        </p:tgtEl>
                                      </p:cBhvr>
                                    </p:animEffect>
                                    <p:set>
                                      <p:cBhvr>
                                        <p:cTn id="81" dur="1" fill="hold">
                                          <p:stCondLst>
                                            <p:cond delay="499"/>
                                          </p:stCondLst>
                                        </p:cTn>
                                        <p:tgtEl>
                                          <p:spTgt spid="4"/>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par>
                                <p:cTn id="85" presetID="10" presetClass="exit" presetSubtype="0" fill="hold" nodeType="withEffect">
                                  <p:stCondLst>
                                    <p:cond delay="0"/>
                                  </p:stCondLst>
                                  <p:childTnLst>
                                    <p:animEffect transition="out" filter="fade">
                                      <p:cBhvr>
                                        <p:cTn id="86" dur="500"/>
                                        <p:tgtEl>
                                          <p:spTgt spid="7"/>
                                        </p:tgtEl>
                                      </p:cBhvr>
                                    </p:animEffect>
                                    <p:set>
                                      <p:cBhvr>
                                        <p:cTn id="87" dur="1" fill="hold">
                                          <p:stCondLst>
                                            <p:cond delay="499"/>
                                          </p:stCondLst>
                                        </p:cTn>
                                        <p:tgtEl>
                                          <p:spTgt spid="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500"/>
                                        <p:tgtEl>
                                          <p:spTgt spid="2"/>
                                        </p:tgtEl>
                                      </p:cBhvr>
                                    </p:animEffect>
                                  </p:childTnLst>
                                </p:cTn>
                              </p:par>
                            </p:childTnLst>
                          </p:cTn>
                        </p:par>
                        <p:par>
                          <p:cTn id="91" fill="hold">
                            <p:stCondLst>
                              <p:cond delay="2500"/>
                            </p:stCondLst>
                            <p:childTnLst>
                              <p:par>
                                <p:cTn id="92" presetID="53" presetClass="exit" presetSubtype="16" fill="hold" nodeType="afterEffect">
                                  <p:stCondLst>
                                    <p:cond delay="0"/>
                                  </p:stCondLst>
                                  <p:childTnLst>
                                    <p:anim calcmode="lin" valueType="num">
                                      <p:cBhvr>
                                        <p:cTn id="93" dur="1000"/>
                                        <p:tgtEl>
                                          <p:spTgt spid="15"/>
                                        </p:tgtEl>
                                        <p:attrNameLst>
                                          <p:attrName>ppt_w</p:attrName>
                                        </p:attrNameLst>
                                      </p:cBhvr>
                                      <p:tavLst>
                                        <p:tav tm="0">
                                          <p:val>
                                            <p:strVal val="ppt_w"/>
                                          </p:val>
                                        </p:tav>
                                        <p:tav tm="100000">
                                          <p:val>
                                            <p:fltVal val="0"/>
                                          </p:val>
                                        </p:tav>
                                      </p:tavLst>
                                    </p:anim>
                                    <p:anim calcmode="lin" valueType="num">
                                      <p:cBhvr>
                                        <p:cTn id="94" dur="1000"/>
                                        <p:tgtEl>
                                          <p:spTgt spid="15"/>
                                        </p:tgtEl>
                                        <p:attrNameLst>
                                          <p:attrName>ppt_h</p:attrName>
                                        </p:attrNameLst>
                                      </p:cBhvr>
                                      <p:tavLst>
                                        <p:tav tm="0">
                                          <p:val>
                                            <p:strVal val="ppt_h"/>
                                          </p:val>
                                        </p:tav>
                                        <p:tav tm="100000">
                                          <p:val>
                                            <p:fltVal val="0"/>
                                          </p:val>
                                        </p:tav>
                                      </p:tavLst>
                                    </p:anim>
                                    <p:animEffect transition="out" filter="fade">
                                      <p:cBhvr>
                                        <p:cTn id="95" dur="1000"/>
                                        <p:tgtEl>
                                          <p:spTgt spid="15"/>
                                        </p:tgtEl>
                                      </p:cBhvr>
                                    </p:animEffect>
                                    <p:set>
                                      <p:cBhvr>
                                        <p:cTn id="96" dur="1" fill="hold">
                                          <p:stCondLst>
                                            <p:cond delay="999"/>
                                          </p:stCondLst>
                                        </p:cTn>
                                        <p:tgtEl>
                                          <p:spTgt spid="15"/>
                                        </p:tgtEl>
                                        <p:attrNameLst>
                                          <p:attrName>style.visibility</p:attrName>
                                        </p:attrNameLst>
                                      </p:cBhvr>
                                      <p:to>
                                        <p:strVal val="hidden"/>
                                      </p:to>
                                    </p:se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9355"/>
                                        </p:tgtEl>
                                        <p:attrNameLst>
                                          <p:attrName>style.visibility</p:attrName>
                                        </p:attrNameLst>
                                      </p:cBhvr>
                                      <p:to>
                                        <p:strVal val="visible"/>
                                      </p:to>
                                    </p:set>
                                    <p:animEffect transition="in" filter="fade">
                                      <p:cBhvr>
                                        <p:cTn id="100" dur="1000"/>
                                        <p:tgtEl>
                                          <p:spTgt spid="935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358"/>
                                        </p:tgtEl>
                                        <p:attrNameLst>
                                          <p:attrName>style.visibility</p:attrName>
                                        </p:attrNameLst>
                                      </p:cBhvr>
                                      <p:to>
                                        <p:strVal val="visible"/>
                                      </p:to>
                                    </p:set>
                                    <p:animEffect transition="in" filter="fade">
                                      <p:cBhvr>
                                        <p:cTn id="103" dur="1000"/>
                                        <p:tgtEl>
                                          <p:spTgt spid="935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357"/>
                                        </p:tgtEl>
                                        <p:attrNameLst>
                                          <p:attrName>style.visibility</p:attrName>
                                        </p:attrNameLst>
                                      </p:cBhvr>
                                      <p:to>
                                        <p:strVal val="visible"/>
                                      </p:to>
                                    </p:set>
                                    <p:animEffect transition="in" filter="fade">
                                      <p:cBhvr>
                                        <p:cTn id="106" dur="1000"/>
                                        <p:tgtEl>
                                          <p:spTgt spid="935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360"/>
                                        </p:tgtEl>
                                        <p:attrNameLst>
                                          <p:attrName>style.visibility</p:attrName>
                                        </p:attrNameLst>
                                      </p:cBhvr>
                                      <p:to>
                                        <p:strVal val="visible"/>
                                      </p:to>
                                    </p:set>
                                    <p:animEffect transition="in" filter="fade">
                                      <p:cBhvr>
                                        <p:cTn id="109" dur="1000"/>
                                        <p:tgtEl>
                                          <p:spTgt spid="936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359"/>
                                        </p:tgtEl>
                                        <p:attrNameLst>
                                          <p:attrName>style.visibility</p:attrName>
                                        </p:attrNameLst>
                                      </p:cBhvr>
                                      <p:to>
                                        <p:strVal val="visible"/>
                                      </p:to>
                                    </p:set>
                                    <p:animEffect transition="in" filter="fade">
                                      <p:cBhvr>
                                        <p:cTn id="112" dur="1000"/>
                                        <p:tgtEl>
                                          <p:spTgt spid="935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361"/>
                                        </p:tgtEl>
                                        <p:attrNameLst>
                                          <p:attrName>style.visibility</p:attrName>
                                        </p:attrNameLst>
                                      </p:cBhvr>
                                      <p:to>
                                        <p:strVal val="visible"/>
                                      </p:to>
                                    </p:set>
                                    <p:animEffect transition="in" filter="fade">
                                      <p:cBhvr>
                                        <p:cTn id="115" dur="1000"/>
                                        <p:tgtEl>
                                          <p:spTgt spid="9361"/>
                                        </p:tgtEl>
                                      </p:cBhvr>
                                    </p:animEffect>
                                  </p:childTnLst>
                                </p:cTn>
                              </p:par>
                            </p:childTnLst>
                          </p:cTn>
                        </p:par>
                        <p:par>
                          <p:cTn id="116" fill="hold">
                            <p:stCondLst>
                              <p:cond delay="4500"/>
                            </p:stCondLst>
                            <p:childTnLst>
                              <p:par>
                                <p:cTn id="117" presetID="10" presetClass="entr" presetSubtype="0" fill="hold" grpId="0" nodeType="afterEffect">
                                  <p:stCondLst>
                                    <p:cond delay="0"/>
                                  </p:stCondLst>
                                  <p:childTnLst>
                                    <p:set>
                                      <p:cBhvr>
                                        <p:cTn id="118" dur="1" fill="hold">
                                          <p:stCondLst>
                                            <p:cond delay="0"/>
                                          </p:stCondLst>
                                        </p:cTn>
                                        <p:tgtEl>
                                          <p:spTgt spid="9366"/>
                                        </p:tgtEl>
                                        <p:attrNameLst>
                                          <p:attrName>style.visibility</p:attrName>
                                        </p:attrNameLst>
                                      </p:cBhvr>
                                      <p:to>
                                        <p:strVal val="visible"/>
                                      </p:to>
                                    </p:set>
                                    <p:animEffect transition="in" filter="fade">
                                      <p:cBhvr>
                                        <p:cTn id="119" dur="1000"/>
                                        <p:tgtEl>
                                          <p:spTgt spid="936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378"/>
                                        </p:tgtEl>
                                        <p:attrNameLst>
                                          <p:attrName>style.visibility</p:attrName>
                                        </p:attrNameLst>
                                      </p:cBhvr>
                                      <p:to>
                                        <p:strVal val="visible"/>
                                      </p:to>
                                    </p:set>
                                    <p:animEffect transition="in" filter="fade">
                                      <p:cBhvr>
                                        <p:cTn id="122" dur="1000"/>
                                        <p:tgtEl>
                                          <p:spTgt spid="937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367"/>
                                        </p:tgtEl>
                                        <p:attrNameLst>
                                          <p:attrName>style.visibility</p:attrName>
                                        </p:attrNameLst>
                                      </p:cBhvr>
                                      <p:to>
                                        <p:strVal val="visible"/>
                                      </p:to>
                                    </p:set>
                                    <p:animEffect transition="in" filter="fade">
                                      <p:cBhvr>
                                        <p:cTn id="125" dur="1000"/>
                                        <p:tgtEl>
                                          <p:spTgt spid="936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9382"/>
                                        </p:tgtEl>
                                        <p:attrNameLst>
                                          <p:attrName>style.visibility</p:attrName>
                                        </p:attrNameLst>
                                      </p:cBhvr>
                                      <p:to>
                                        <p:strVal val="visible"/>
                                      </p:to>
                                    </p:set>
                                    <p:animEffect transition="in" filter="fade">
                                      <p:cBhvr>
                                        <p:cTn id="128" dur="1000"/>
                                        <p:tgtEl>
                                          <p:spTgt spid="9382"/>
                                        </p:tgtEl>
                                      </p:cBhvr>
                                    </p:animEffect>
                                  </p:childTnLst>
                                </p:cTn>
                              </p:par>
                            </p:childTnLst>
                          </p:cTn>
                        </p:par>
                        <p:par>
                          <p:cTn id="129" fill="hold">
                            <p:stCondLst>
                              <p:cond delay="5500"/>
                            </p:stCondLst>
                            <p:childTnLst>
                              <p:par>
                                <p:cTn id="130" presetID="10" presetClass="entr" presetSubtype="0" fill="hold" grpId="0" nodeType="afterEffect">
                                  <p:stCondLst>
                                    <p:cond delay="0"/>
                                  </p:stCondLst>
                                  <p:childTnLst>
                                    <p:set>
                                      <p:cBhvr>
                                        <p:cTn id="131" dur="1" fill="hold">
                                          <p:stCondLst>
                                            <p:cond delay="0"/>
                                          </p:stCondLst>
                                        </p:cTn>
                                        <p:tgtEl>
                                          <p:spTgt spid="9352"/>
                                        </p:tgtEl>
                                        <p:attrNameLst>
                                          <p:attrName>style.visibility</p:attrName>
                                        </p:attrNameLst>
                                      </p:cBhvr>
                                      <p:to>
                                        <p:strVal val="visible"/>
                                      </p:to>
                                    </p:set>
                                    <p:animEffect transition="in" filter="fade">
                                      <p:cBhvr>
                                        <p:cTn id="132" dur="1000"/>
                                        <p:tgtEl>
                                          <p:spTgt spid="935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9353"/>
                                        </p:tgtEl>
                                        <p:attrNameLst>
                                          <p:attrName>style.visibility</p:attrName>
                                        </p:attrNameLst>
                                      </p:cBhvr>
                                      <p:to>
                                        <p:strVal val="visible"/>
                                      </p:to>
                                    </p:set>
                                    <p:animEffect transition="in" filter="fade">
                                      <p:cBhvr>
                                        <p:cTn id="135" dur="1000"/>
                                        <p:tgtEl>
                                          <p:spTgt spid="935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350"/>
                                        </p:tgtEl>
                                        <p:attrNameLst>
                                          <p:attrName>style.visibility</p:attrName>
                                        </p:attrNameLst>
                                      </p:cBhvr>
                                      <p:to>
                                        <p:strVal val="visible"/>
                                      </p:to>
                                    </p:set>
                                    <p:animEffect transition="in" filter="fade">
                                      <p:cBhvr>
                                        <p:cTn id="138" dur="1000"/>
                                        <p:tgtEl>
                                          <p:spTgt spid="935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349"/>
                                        </p:tgtEl>
                                        <p:attrNameLst>
                                          <p:attrName>style.visibility</p:attrName>
                                        </p:attrNameLst>
                                      </p:cBhvr>
                                      <p:to>
                                        <p:strVal val="visible"/>
                                      </p:to>
                                    </p:set>
                                    <p:animEffect transition="in" filter="fade">
                                      <p:cBhvr>
                                        <p:cTn id="141" dur="1000"/>
                                        <p:tgtEl>
                                          <p:spTgt spid="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 grpId="0" animBg="1"/>
      <p:bldP spid="9350" grpId="0" animBg="1"/>
      <p:bldP spid="9357" grpId="0" animBg="1"/>
      <p:bldP spid="9355" grpId="0" animBg="1"/>
      <p:bldP spid="9358" grpId="0" animBg="1"/>
      <p:bldP spid="9359" grpId="0" animBg="1"/>
      <p:bldP spid="9360" grpId="0" animBg="1"/>
      <p:bldP spid="9366" grpId="0" animBg="1"/>
      <p:bldP spid="9352" grpId="0" animBg="1"/>
      <p:bldP spid="9353" grpId="0" animBg="1"/>
      <p:bldP spid="9378" grpId="0" animBg="1"/>
      <p:bldP spid="9367" grpId="0" animBg="1"/>
      <p:bldP spid="9382" grpId="0" animBg="1"/>
      <p:bldP spid="9361" grpId="0" animBg="1"/>
      <p:bldP spid="16459" grpId="0" animBg="1"/>
      <p:bldP spid="16459" grpId="1" animBg="1"/>
      <p:bldP spid="16459" grpId="2" animBg="1"/>
      <p:bldP spid="16462" grpId="0" animBg="1"/>
      <p:bldP spid="16462" grpId="1" animBg="1"/>
      <p:bldP spid="16462"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1" descr="h1"/>
          <p:cNvPicPr>
            <a:picLocks noChangeAspect="1" noChangeArrowheads="1"/>
          </p:cNvPicPr>
          <p:nvPr/>
        </p:nvPicPr>
        <p:blipFill>
          <a:blip r:embed="rId2"/>
          <a:srcRect/>
          <a:stretch>
            <a:fillRect/>
          </a:stretch>
        </p:blipFill>
        <p:spPr bwMode="auto">
          <a:xfrm>
            <a:off x="304800" y="152400"/>
            <a:ext cx="4114800" cy="3886200"/>
          </a:xfrm>
          <a:prstGeom prst="rect">
            <a:avLst/>
          </a:prstGeom>
          <a:noFill/>
          <a:ln w="9525">
            <a:noFill/>
            <a:miter lim="800000"/>
            <a:headEnd/>
            <a:tailEnd/>
          </a:ln>
        </p:spPr>
      </p:pic>
      <p:sp>
        <p:nvSpPr>
          <p:cNvPr id="15" name="TextBox 14"/>
          <p:cNvSpPr txBox="1">
            <a:spLocks noChangeArrowheads="1"/>
          </p:cNvSpPr>
          <p:nvPr/>
        </p:nvSpPr>
        <p:spPr bwMode="auto">
          <a:xfrm>
            <a:off x="304800" y="1752600"/>
            <a:ext cx="2057400" cy="304800"/>
          </a:xfrm>
          <a:prstGeom prst="rect">
            <a:avLst/>
          </a:prstGeom>
          <a:noFill/>
          <a:ln w="9525">
            <a:noFill/>
            <a:miter lim="800000"/>
            <a:headEnd/>
            <a:tailEnd/>
          </a:ln>
        </p:spPr>
        <p:txBody>
          <a:bodyPr>
            <a:spAutoFit/>
          </a:bodyPr>
          <a:lstStyle/>
          <a:p>
            <a:r>
              <a:rPr lang="en-US" altLang="en-US" sz="1400" b="1" dirty="0">
                <a:solidFill>
                  <a:srgbClr val="000000"/>
                </a:solidFill>
                <a:latin typeface="VNI-Times" pitchFamily="2" charset="0"/>
              </a:rPr>
              <a:t>HÌNH CHIEÁU ÑÖÙNG</a:t>
            </a:r>
          </a:p>
        </p:txBody>
      </p:sp>
      <p:sp>
        <p:nvSpPr>
          <p:cNvPr id="16" name="TextBox 15"/>
          <p:cNvSpPr txBox="1">
            <a:spLocks noChangeArrowheads="1"/>
          </p:cNvSpPr>
          <p:nvPr/>
        </p:nvSpPr>
        <p:spPr bwMode="auto">
          <a:xfrm>
            <a:off x="2438400" y="1828800"/>
            <a:ext cx="2057400" cy="304800"/>
          </a:xfrm>
          <a:prstGeom prst="rect">
            <a:avLst/>
          </a:prstGeom>
          <a:noFill/>
          <a:ln w="9525">
            <a:noFill/>
            <a:miter lim="800000"/>
            <a:headEnd/>
            <a:tailEnd/>
          </a:ln>
        </p:spPr>
        <p:txBody>
          <a:bodyPr>
            <a:spAutoFit/>
          </a:bodyPr>
          <a:lstStyle/>
          <a:p>
            <a:r>
              <a:rPr lang="en-US" altLang="en-US" sz="1400" b="1">
                <a:solidFill>
                  <a:srgbClr val="000000"/>
                </a:solidFill>
                <a:latin typeface="VNI-Times" pitchFamily="2" charset="0"/>
              </a:rPr>
              <a:t>HÌNH CHIEÁU CAÏNH</a:t>
            </a:r>
          </a:p>
        </p:txBody>
      </p:sp>
      <p:sp>
        <p:nvSpPr>
          <p:cNvPr id="17" name="TextBox 16"/>
          <p:cNvSpPr txBox="1">
            <a:spLocks noChangeArrowheads="1"/>
          </p:cNvSpPr>
          <p:nvPr/>
        </p:nvSpPr>
        <p:spPr bwMode="auto">
          <a:xfrm>
            <a:off x="304800" y="3657600"/>
            <a:ext cx="2057400" cy="304800"/>
          </a:xfrm>
          <a:prstGeom prst="rect">
            <a:avLst/>
          </a:prstGeom>
          <a:noFill/>
          <a:ln w="9525">
            <a:noFill/>
            <a:miter lim="800000"/>
            <a:headEnd/>
            <a:tailEnd/>
          </a:ln>
        </p:spPr>
        <p:txBody>
          <a:bodyPr>
            <a:spAutoFit/>
          </a:bodyPr>
          <a:lstStyle/>
          <a:p>
            <a:r>
              <a:rPr lang="en-US" altLang="en-US" sz="1400" b="1">
                <a:solidFill>
                  <a:srgbClr val="000000"/>
                </a:solidFill>
                <a:latin typeface="VNI-Times" pitchFamily="2" charset="0"/>
              </a:rPr>
              <a:t>HÌNH CHIEÁU BAÈNG</a:t>
            </a:r>
          </a:p>
        </p:txBody>
      </p:sp>
      <p:pic>
        <p:nvPicPr>
          <p:cNvPr id="55303" name="Picture 25" descr="Copy of 0_49"/>
          <p:cNvPicPr>
            <a:picLocks noChangeAspect="1" noChangeArrowheads="1"/>
          </p:cNvPicPr>
          <p:nvPr/>
        </p:nvPicPr>
        <p:blipFill>
          <a:blip r:embed="rId3"/>
          <a:srcRect/>
          <a:stretch>
            <a:fillRect/>
          </a:stretch>
        </p:blipFill>
        <p:spPr bwMode="auto">
          <a:xfrm>
            <a:off x="0" y="5867400"/>
            <a:ext cx="990600" cy="914400"/>
          </a:xfrm>
          <a:prstGeom prst="rect">
            <a:avLst/>
          </a:prstGeom>
          <a:noFill/>
          <a:ln w="9525">
            <a:noFill/>
            <a:miter lim="800000"/>
            <a:headEnd/>
            <a:tailEnd/>
          </a:ln>
        </p:spPr>
      </p:pic>
      <p:pic>
        <p:nvPicPr>
          <p:cNvPr id="55304" name="Picture 26" descr="Copy of 0_49"/>
          <p:cNvPicPr>
            <a:picLocks noChangeAspect="1" noChangeArrowheads="1"/>
          </p:cNvPicPr>
          <p:nvPr/>
        </p:nvPicPr>
        <p:blipFill>
          <a:blip r:embed="rId3"/>
          <a:srcRect/>
          <a:stretch>
            <a:fillRect/>
          </a:stretch>
        </p:blipFill>
        <p:spPr bwMode="auto">
          <a:xfrm>
            <a:off x="8153400" y="5867400"/>
            <a:ext cx="990600" cy="914400"/>
          </a:xfrm>
          <a:prstGeom prst="rect">
            <a:avLst/>
          </a:prstGeom>
          <a:noFill/>
          <a:ln w="9525">
            <a:noFill/>
            <a:miter lim="800000"/>
            <a:headEnd/>
            <a:tailEnd/>
          </a:ln>
        </p:spPr>
      </p:pic>
      <p:pic>
        <p:nvPicPr>
          <p:cNvPr id="55305" name="Picture 27" descr="Copy of 0_49"/>
          <p:cNvPicPr>
            <a:picLocks noChangeAspect="1" noChangeArrowheads="1"/>
          </p:cNvPicPr>
          <p:nvPr/>
        </p:nvPicPr>
        <p:blipFill>
          <a:blip r:embed="rId3"/>
          <a:srcRect/>
          <a:stretch>
            <a:fillRect/>
          </a:stretch>
        </p:blipFill>
        <p:spPr bwMode="auto">
          <a:xfrm>
            <a:off x="8077200" y="0"/>
            <a:ext cx="990600" cy="914400"/>
          </a:xfrm>
          <a:prstGeom prst="rect">
            <a:avLst/>
          </a:prstGeom>
          <a:noFill/>
          <a:ln w="9525">
            <a:noFill/>
            <a:miter lim="800000"/>
            <a:headEnd/>
            <a:tailEnd/>
          </a:ln>
        </p:spPr>
      </p:pic>
      <p:pic>
        <p:nvPicPr>
          <p:cNvPr id="55306" name="Picture 28" descr="Copy of 0_49"/>
          <p:cNvPicPr>
            <a:picLocks noChangeAspect="1" noChangeArrowheads="1"/>
          </p:cNvPicPr>
          <p:nvPr/>
        </p:nvPicPr>
        <p:blipFill>
          <a:blip r:embed="rId3"/>
          <a:srcRect/>
          <a:stretch>
            <a:fillRect/>
          </a:stretch>
        </p:blipFill>
        <p:spPr bwMode="auto">
          <a:xfrm>
            <a:off x="76200" y="0"/>
            <a:ext cx="990600" cy="914400"/>
          </a:xfrm>
          <a:prstGeom prst="rect">
            <a:avLst/>
          </a:prstGeom>
          <a:noFill/>
          <a:ln w="9525">
            <a:noFill/>
            <a:miter lim="800000"/>
            <a:headEnd/>
            <a:tailEnd/>
          </a:ln>
        </p:spPr>
      </p:pic>
      <p:sp>
        <p:nvSpPr>
          <p:cNvPr id="11" name="Rectangle 79"/>
          <p:cNvSpPr txBox="1">
            <a:spLocks noChangeArrowheads="1"/>
          </p:cNvSpPr>
          <p:nvPr/>
        </p:nvSpPr>
        <p:spPr>
          <a:xfrm>
            <a:off x="2819400" y="609600"/>
            <a:ext cx="5943600" cy="426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5000" b="1" i="1" u="sng"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5000" b="1" i="1" u="sng"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000" b="1" i="1" u="sng"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Chú</a:t>
            </a:r>
            <a:r>
              <a:rPr kumimoji="0" lang="en-US" altLang="en-US" sz="5000" b="1" i="1" u="sng"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ý:</a:t>
            </a:r>
            <a:r>
              <a:rPr kumimoji="0" lang="en-US" altLang="en-US" sz="50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Không</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vẽ</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các</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đường</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bao</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của</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các</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mặt</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phẳng</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chiếu</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a:t>
            </a:r>
            <a:b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b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vi-VN"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Cạnh</a:t>
            </a:r>
            <a:r>
              <a:rPr kumimoji="0" lang="en-US"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1"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thấy</a:t>
            </a:r>
            <a:r>
              <a:rPr kumimoji="0" lang="en-US"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của</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vật</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thể</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được</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vẽ</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bằng</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1"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nét</a:t>
            </a:r>
            <a:r>
              <a:rPr kumimoji="0" lang="en-US"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1"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liền</a:t>
            </a:r>
            <a:r>
              <a:rPr kumimoji="0" lang="en-US"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1"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đậm</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a:t>
            </a:r>
            <a:b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br>
            <a:r>
              <a:rPr kumimoji="0" lang="en-US"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1"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Cạnh</a:t>
            </a:r>
            <a:r>
              <a:rPr kumimoji="0" lang="en-US"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1"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khuất</a:t>
            </a:r>
            <a:r>
              <a:rPr kumimoji="0" lang="en-US"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của</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vật</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thể</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được</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vẽ</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0"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bằng</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1"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nét</a:t>
            </a:r>
            <a:r>
              <a:rPr kumimoji="0" lang="en-US" altLang="en-US" sz="3600" b="1"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 </a:t>
            </a:r>
            <a:r>
              <a:rPr kumimoji="0" lang="en-US" altLang="en-US" sz="3600" b="1" i="1" u="none" strike="noStrike" kern="1200" cap="none" spc="0" normalizeH="0" baseline="0" noProof="0" dirty="0" err="1" smtClean="0">
                <a:ln>
                  <a:noFill/>
                </a:ln>
                <a:solidFill>
                  <a:schemeClr val="accent2"/>
                </a:solidFill>
                <a:effectLst/>
                <a:uLnTx/>
                <a:uFillTx/>
                <a:latin typeface="Times New Roman" pitchFamily="18" charset="0"/>
                <a:ea typeface="+mj-ea"/>
                <a:cs typeface="Times New Roman" pitchFamily="18" charset="0"/>
              </a:rPr>
              <a:t>đứt</a:t>
            </a:r>
            <a:r>
              <a:rPr kumimoji="0" lang="en-US"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rPr>
              <a:t>.</a:t>
            </a:r>
            <a:endParaRPr kumimoji="0" lang="vi-VN" altLang="en-US" sz="3600" b="0" i="1" u="none" strike="noStrike" kern="1200" cap="none" spc="0" normalizeH="0" baseline="0" noProof="0" dirty="0" smtClean="0">
              <a:ln>
                <a:noFill/>
              </a:ln>
              <a:solidFill>
                <a:schemeClr val="accent2"/>
              </a:solidFill>
              <a:effectLst/>
              <a:uLnTx/>
              <a:uFillTx/>
              <a:latin typeface="Times New Roman" pitchFamily="18" charset="0"/>
              <a:ea typeface="+mj-ea"/>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11"/>
          <p:cNvSpPr>
            <a:spLocks noChangeArrowheads="1"/>
          </p:cNvSpPr>
          <p:nvPr/>
        </p:nvSpPr>
        <p:spPr bwMode="auto">
          <a:xfrm>
            <a:off x="2895600" y="1066800"/>
            <a:ext cx="838200" cy="1219200"/>
          </a:xfrm>
          <a:prstGeom prst="rect">
            <a:avLst/>
          </a:prstGeom>
          <a:solidFill>
            <a:srgbClr val="FFCC99"/>
          </a:solidFill>
          <a:ln w="28575">
            <a:solidFill>
              <a:schemeClr val="tx1"/>
            </a:solidFill>
            <a:miter lim="800000"/>
            <a:headEnd/>
            <a:tailEnd/>
          </a:ln>
        </p:spPr>
        <p:txBody>
          <a:bodyPr wrap="none" anchor="ctr"/>
          <a:lstStyle/>
          <a:p>
            <a:endParaRPr lang="en-US" altLang="en-US"/>
          </a:p>
        </p:txBody>
      </p:sp>
      <p:sp>
        <p:nvSpPr>
          <p:cNvPr id="57348" name="Rectangle 16"/>
          <p:cNvSpPr>
            <a:spLocks noChangeArrowheads="1"/>
          </p:cNvSpPr>
          <p:nvPr/>
        </p:nvSpPr>
        <p:spPr bwMode="auto">
          <a:xfrm>
            <a:off x="2895600" y="3733800"/>
            <a:ext cx="838200" cy="381000"/>
          </a:xfrm>
          <a:prstGeom prst="rect">
            <a:avLst/>
          </a:prstGeom>
          <a:solidFill>
            <a:srgbClr val="FFCC99"/>
          </a:solidFill>
          <a:ln w="28575">
            <a:solidFill>
              <a:schemeClr val="tx1"/>
            </a:solidFill>
            <a:miter lim="800000"/>
            <a:headEnd/>
            <a:tailEnd/>
          </a:ln>
        </p:spPr>
        <p:txBody>
          <a:bodyPr wrap="none" anchor="ctr"/>
          <a:lstStyle/>
          <a:p>
            <a:endParaRPr lang="en-US" altLang="en-US"/>
          </a:p>
        </p:txBody>
      </p:sp>
      <p:sp>
        <p:nvSpPr>
          <p:cNvPr id="57349" name="Rectangle 13"/>
          <p:cNvSpPr>
            <a:spLocks noChangeArrowheads="1"/>
          </p:cNvSpPr>
          <p:nvPr/>
        </p:nvSpPr>
        <p:spPr bwMode="auto">
          <a:xfrm>
            <a:off x="5334000" y="1066800"/>
            <a:ext cx="381000" cy="1219200"/>
          </a:xfrm>
          <a:prstGeom prst="rect">
            <a:avLst/>
          </a:prstGeom>
          <a:solidFill>
            <a:srgbClr val="FFCC99"/>
          </a:solidFill>
          <a:ln w="28575">
            <a:solidFill>
              <a:schemeClr val="tx1"/>
            </a:solidFill>
            <a:miter lim="800000"/>
            <a:headEnd/>
            <a:tailEnd/>
          </a:ln>
        </p:spPr>
        <p:txBody>
          <a:bodyPr wrap="none" anchor="ctr"/>
          <a:lstStyle/>
          <a:p>
            <a:endParaRPr lang="en-US" altLang="en-US"/>
          </a:p>
        </p:txBody>
      </p:sp>
      <p:sp>
        <p:nvSpPr>
          <p:cNvPr id="57350" name="Rectangle 12"/>
          <p:cNvSpPr>
            <a:spLocks noChangeArrowheads="1"/>
          </p:cNvSpPr>
          <p:nvPr/>
        </p:nvSpPr>
        <p:spPr bwMode="auto">
          <a:xfrm>
            <a:off x="3124200" y="1371600"/>
            <a:ext cx="381000" cy="609600"/>
          </a:xfrm>
          <a:prstGeom prst="rect">
            <a:avLst/>
          </a:prstGeom>
          <a:solidFill>
            <a:srgbClr val="CCFFCC"/>
          </a:solidFill>
          <a:ln w="28575">
            <a:solidFill>
              <a:schemeClr val="tx1"/>
            </a:solidFill>
            <a:miter lim="800000"/>
            <a:headEnd/>
            <a:tailEnd/>
          </a:ln>
        </p:spPr>
        <p:txBody>
          <a:bodyPr wrap="none" anchor="ctr"/>
          <a:lstStyle/>
          <a:p>
            <a:endParaRPr lang="en-US" altLang="en-US"/>
          </a:p>
        </p:txBody>
      </p:sp>
      <p:sp>
        <p:nvSpPr>
          <p:cNvPr id="15" name="TextBox 14"/>
          <p:cNvSpPr txBox="1">
            <a:spLocks noChangeArrowheads="1"/>
          </p:cNvSpPr>
          <p:nvPr/>
        </p:nvSpPr>
        <p:spPr bwMode="auto">
          <a:xfrm>
            <a:off x="2286000" y="2438400"/>
            <a:ext cx="2057400" cy="304800"/>
          </a:xfrm>
          <a:prstGeom prst="rect">
            <a:avLst/>
          </a:prstGeom>
          <a:noFill/>
          <a:ln w="9525">
            <a:noFill/>
            <a:miter lim="800000"/>
            <a:headEnd/>
            <a:tailEnd/>
          </a:ln>
        </p:spPr>
        <p:txBody>
          <a:bodyPr>
            <a:spAutoFit/>
          </a:bodyPr>
          <a:lstStyle/>
          <a:p>
            <a:r>
              <a:rPr lang="en-US" altLang="en-US" sz="1400" b="1">
                <a:solidFill>
                  <a:srgbClr val="000000"/>
                </a:solidFill>
                <a:latin typeface="VNI-Times" pitchFamily="2" charset="0"/>
              </a:rPr>
              <a:t>HÌNH CHIEÁU ÑÖÙNG</a:t>
            </a:r>
          </a:p>
        </p:txBody>
      </p:sp>
      <p:sp>
        <p:nvSpPr>
          <p:cNvPr id="16" name="TextBox 15"/>
          <p:cNvSpPr txBox="1">
            <a:spLocks noChangeArrowheads="1"/>
          </p:cNvSpPr>
          <p:nvPr/>
        </p:nvSpPr>
        <p:spPr bwMode="auto">
          <a:xfrm>
            <a:off x="4800600" y="2438400"/>
            <a:ext cx="2057400" cy="304800"/>
          </a:xfrm>
          <a:prstGeom prst="rect">
            <a:avLst/>
          </a:prstGeom>
          <a:noFill/>
          <a:ln w="9525">
            <a:noFill/>
            <a:miter lim="800000"/>
            <a:headEnd/>
            <a:tailEnd/>
          </a:ln>
        </p:spPr>
        <p:txBody>
          <a:bodyPr>
            <a:spAutoFit/>
          </a:bodyPr>
          <a:lstStyle/>
          <a:p>
            <a:r>
              <a:rPr lang="en-US" altLang="en-US" sz="1400" b="1">
                <a:solidFill>
                  <a:srgbClr val="000000"/>
                </a:solidFill>
                <a:latin typeface="VNI-Times" pitchFamily="2" charset="0"/>
              </a:rPr>
              <a:t>HÌNH CHIEÁU CAÏNH</a:t>
            </a:r>
          </a:p>
        </p:txBody>
      </p:sp>
      <p:sp>
        <p:nvSpPr>
          <p:cNvPr id="17" name="TextBox 16"/>
          <p:cNvSpPr txBox="1">
            <a:spLocks noChangeArrowheads="1"/>
          </p:cNvSpPr>
          <p:nvPr/>
        </p:nvSpPr>
        <p:spPr bwMode="auto">
          <a:xfrm>
            <a:off x="2438400" y="4267200"/>
            <a:ext cx="2057400" cy="304800"/>
          </a:xfrm>
          <a:prstGeom prst="rect">
            <a:avLst/>
          </a:prstGeom>
          <a:noFill/>
          <a:ln w="9525">
            <a:noFill/>
            <a:miter lim="800000"/>
            <a:headEnd/>
            <a:tailEnd/>
          </a:ln>
        </p:spPr>
        <p:txBody>
          <a:bodyPr>
            <a:spAutoFit/>
          </a:bodyPr>
          <a:lstStyle/>
          <a:p>
            <a:r>
              <a:rPr lang="en-US" altLang="en-US" sz="1400" b="1">
                <a:solidFill>
                  <a:srgbClr val="000000"/>
                </a:solidFill>
                <a:latin typeface="VNI-Times" pitchFamily="2" charset="0"/>
              </a:rPr>
              <a:t>HÌNH CHIEÁU BAÈNG</a:t>
            </a:r>
          </a:p>
        </p:txBody>
      </p:sp>
      <p:sp>
        <p:nvSpPr>
          <p:cNvPr id="57358" name="Line 14"/>
          <p:cNvSpPr>
            <a:spLocks noChangeShapeType="1"/>
          </p:cNvSpPr>
          <p:nvPr/>
        </p:nvSpPr>
        <p:spPr bwMode="auto">
          <a:xfrm>
            <a:off x="5334000" y="1371600"/>
            <a:ext cx="381000" cy="0"/>
          </a:xfrm>
          <a:prstGeom prst="line">
            <a:avLst/>
          </a:prstGeom>
          <a:noFill/>
          <a:ln w="19050">
            <a:solidFill>
              <a:schemeClr val="tx1"/>
            </a:solidFill>
            <a:prstDash val="dash"/>
            <a:round/>
            <a:headEnd/>
            <a:tailEnd/>
          </a:ln>
        </p:spPr>
        <p:txBody>
          <a:bodyPr/>
          <a:lstStyle/>
          <a:p>
            <a:endParaRPr lang="en-US"/>
          </a:p>
        </p:txBody>
      </p:sp>
      <p:sp>
        <p:nvSpPr>
          <p:cNvPr id="57359" name="Line 15"/>
          <p:cNvSpPr>
            <a:spLocks noChangeShapeType="1"/>
          </p:cNvSpPr>
          <p:nvPr/>
        </p:nvSpPr>
        <p:spPr bwMode="auto">
          <a:xfrm>
            <a:off x="5334000" y="1981200"/>
            <a:ext cx="381000" cy="0"/>
          </a:xfrm>
          <a:prstGeom prst="line">
            <a:avLst/>
          </a:prstGeom>
          <a:noFill/>
          <a:ln w="19050">
            <a:solidFill>
              <a:schemeClr val="tx1"/>
            </a:solidFill>
            <a:prstDash val="dash"/>
            <a:round/>
            <a:headEnd/>
            <a:tailEnd/>
          </a:ln>
        </p:spPr>
        <p:txBody>
          <a:bodyPr/>
          <a:lstStyle/>
          <a:p>
            <a:endParaRPr lang="en-US"/>
          </a:p>
        </p:txBody>
      </p:sp>
      <p:sp>
        <p:nvSpPr>
          <p:cNvPr id="57360" name="Line 17"/>
          <p:cNvSpPr>
            <a:spLocks noChangeShapeType="1"/>
          </p:cNvSpPr>
          <p:nvPr/>
        </p:nvSpPr>
        <p:spPr bwMode="auto">
          <a:xfrm>
            <a:off x="3124200" y="3733800"/>
            <a:ext cx="0" cy="381000"/>
          </a:xfrm>
          <a:prstGeom prst="line">
            <a:avLst/>
          </a:prstGeom>
          <a:noFill/>
          <a:ln w="28575">
            <a:solidFill>
              <a:schemeClr val="tx1"/>
            </a:solidFill>
            <a:prstDash val="dash"/>
            <a:round/>
            <a:headEnd/>
            <a:tailEnd/>
          </a:ln>
        </p:spPr>
        <p:txBody>
          <a:bodyPr/>
          <a:lstStyle/>
          <a:p>
            <a:endParaRPr lang="en-US"/>
          </a:p>
        </p:txBody>
      </p:sp>
      <p:sp>
        <p:nvSpPr>
          <p:cNvPr id="57361" name="Line 18"/>
          <p:cNvSpPr>
            <a:spLocks noChangeShapeType="1"/>
          </p:cNvSpPr>
          <p:nvPr/>
        </p:nvSpPr>
        <p:spPr bwMode="auto">
          <a:xfrm>
            <a:off x="3505200" y="3733800"/>
            <a:ext cx="0" cy="381000"/>
          </a:xfrm>
          <a:prstGeom prst="line">
            <a:avLst/>
          </a:prstGeom>
          <a:noFill/>
          <a:ln w="28575">
            <a:solidFill>
              <a:schemeClr val="tx1"/>
            </a:solidFill>
            <a:prstDash val="dash"/>
            <a:round/>
            <a:headEnd/>
            <a:tailEnd/>
          </a:ln>
        </p:spPr>
        <p:txBody>
          <a:bodyPr/>
          <a:lstStyle/>
          <a:p>
            <a:endParaRPr lang="en-US"/>
          </a:p>
        </p:txBody>
      </p:sp>
      <p:sp>
        <p:nvSpPr>
          <p:cNvPr id="182293" name="Rectangle 21"/>
          <p:cNvSpPr>
            <a:spLocks noGrp="1" noChangeArrowheads="1"/>
          </p:cNvSpPr>
          <p:nvPr>
            <p:ph type="subTitle" idx="1"/>
          </p:nvPr>
        </p:nvSpPr>
        <p:spPr>
          <a:xfrm>
            <a:off x="1371600" y="4876800"/>
            <a:ext cx="6629400" cy="1752600"/>
          </a:xfrm>
        </p:spPr>
        <p:txBody>
          <a:bodyPr/>
          <a:lstStyle/>
          <a:p>
            <a:pPr eaLnBrk="1" hangingPunct="1"/>
            <a:r>
              <a:rPr lang="en-US" altLang="en-US" sz="2800" b="1" u="sng" dirty="0" err="1" smtClean="0">
                <a:solidFill>
                  <a:schemeClr val="accent1"/>
                </a:solidFill>
              </a:rPr>
              <a:t>Lưu</a:t>
            </a:r>
            <a:r>
              <a:rPr lang="en-US" altLang="en-US" sz="2800" b="1" u="sng" dirty="0" smtClean="0">
                <a:solidFill>
                  <a:schemeClr val="accent1"/>
                </a:solidFill>
              </a:rPr>
              <a:t> ý:</a:t>
            </a:r>
            <a:r>
              <a:rPr lang="en-US" altLang="en-US" sz="2800" dirty="0" smtClean="0">
                <a:solidFill>
                  <a:schemeClr val="accent1"/>
                </a:solidFill>
              </a:rPr>
              <a:t> </a:t>
            </a:r>
            <a:r>
              <a:rPr lang="en-US" altLang="en-US" sz="2800" dirty="0" err="1" smtClean="0">
                <a:solidFill>
                  <a:schemeClr val="accent1"/>
                </a:solidFill>
              </a:rPr>
              <a:t>khoảng</a:t>
            </a:r>
            <a:r>
              <a:rPr lang="en-US" altLang="en-US" sz="2800" dirty="0" smtClean="0">
                <a:solidFill>
                  <a:schemeClr val="accent1"/>
                </a:solidFill>
              </a:rPr>
              <a:t> </a:t>
            </a:r>
            <a:r>
              <a:rPr lang="en-US" altLang="en-US" sz="2800" dirty="0" err="1" smtClean="0">
                <a:solidFill>
                  <a:schemeClr val="accent1"/>
                </a:solidFill>
              </a:rPr>
              <a:t>cách</a:t>
            </a:r>
            <a:r>
              <a:rPr lang="en-US" altLang="en-US" sz="2800" dirty="0" smtClean="0">
                <a:solidFill>
                  <a:schemeClr val="accent1"/>
                </a:solidFill>
              </a:rPr>
              <a:t> </a:t>
            </a:r>
            <a:r>
              <a:rPr lang="en-US" altLang="en-US" sz="2800" dirty="0" err="1" smtClean="0">
                <a:solidFill>
                  <a:schemeClr val="accent1"/>
                </a:solidFill>
              </a:rPr>
              <a:t>từ</a:t>
            </a:r>
            <a:r>
              <a:rPr lang="en-US" altLang="en-US" sz="2800" dirty="0" smtClean="0">
                <a:solidFill>
                  <a:schemeClr val="accent1"/>
                </a:solidFill>
              </a:rPr>
              <a:t> </a:t>
            </a:r>
            <a:r>
              <a:rPr lang="en-US" altLang="en-US" sz="2800" dirty="0" err="1" smtClean="0">
                <a:solidFill>
                  <a:schemeClr val="accent1"/>
                </a:solidFill>
              </a:rPr>
              <a:t>hình</a:t>
            </a:r>
            <a:r>
              <a:rPr lang="en-US" altLang="en-US" sz="2800" dirty="0" smtClean="0">
                <a:solidFill>
                  <a:schemeClr val="accent1"/>
                </a:solidFill>
              </a:rPr>
              <a:t> </a:t>
            </a:r>
            <a:r>
              <a:rPr lang="en-US" altLang="en-US" sz="2800" dirty="0" err="1" smtClean="0">
                <a:solidFill>
                  <a:schemeClr val="accent1"/>
                </a:solidFill>
              </a:rPr>
              <a:t>chiếu</a:t>
            </a:r>
            <a:r>
              <a:rPr lang="en-US" altLang="en-US" sz="2800" dirty="0" smtClean="0">
                <a:solidFill>
                  <a:schemeClr val="accent1"/>
                </a:solidFill>
              </a:rPr>
              <a:t> </a:t>
            </a:r>
            <a:r>
              <a:rPr lang="en-US" altLang="en-US" sz="2800" dirty="0" err="1" smtClean="0">
                <a:solidFill>
                  <a:schemeClr val="accent1"/>
                </a:solidFill>
              </a:rPr>
              <a:t>bằng</a:t>
            </a:r>
            <a:r>
              <a:rPr lang="en-US" altLang="en-US" sz="2800" dirty="0" smtClean="0">
                <a:solidFill>
                  <a:schemeClr val="accent1"/>
                </a:solidFill>
              </a:rPr>
              <a:t> </a:t>
            </a:r>
            <a:r>
              <a:rPr lang="en-US" altLang="en-US" sz="2800" dirty="0" err="1" smtClean="0">
                <a:solidFill>
                  <a:schemeClr val="accent1"/>
                </a:solidFill>
              </a:rPr>
              <a:t>tới</a:t>
            </a:r>
            <a:r>
              <a:rPr lang="en-US" altLang="en-US" sz="2800" dirty="0" smtClean="0">
                <a:solidFill>
                  <a:schemeClr val="accent1"/>
                </a:solidFill>
              </a:rPr>
              <a:t> </a:t>
            </a:r>
            <a:r>
              <a:rPr lang="en-US" altLang="en-US" sz="2800" dirty="0" err="1" smtClean="0">
                <a:solidFill>
                  <a:schemeClr val="accent1"/>
                </a:solidFill>
              </a:rPr>
              <a:t>hình</a:t>
            </a:r>
            <a:r>
              <a:rPr lang="en-US" altLang="en-US" sz="2800" dirty="0" smtClean="0">
                <a:solidFill>
                  <a:schemeClr val="accent1"/>
                </a:solidFill>
              </a:rPr>
              <a:t> </a:t>
            </a:r>
            <a:r>
              <a:rPr lang="en-US" altLang="en-US" sz="2800" dirty="0" err="1" smtClean="0">
                <a:solidFill>
                  <a:schemeClr val="accent1"/>
                </a:solidFill>
              </a:rPr>
              <a:t>chiếu</a:t>
            </a:r>
            <a:r>
              <a:rPr lang="en-US" altLang="en-US" sz="2800" dirty="0" smtClean="0">
                <a:solidFill>
                  <a:schemeClr val="accent1"/>
                </a:solidFill>
              </a:rPr>
              <a:t> </a:t>
            </a:r>
            <a:r>
              <a:rPr lang="en-US" altLang="en-US" sz="2800" dirty="0" err="1" smtClean="0">
                <a:solidFill>
                  <a:schemeClr val="accent1"/>
                </a:solidFill>
              </a:rPr>
              <a:t>đứng</a:t>
            </a:r>
            <a:r>
              <a:rPr lang="en-US" altLang="en-US" sz="2800" dirty="0" smtClean="0">
                <a:solidFill>
                  <a:schemeClr val="accent1"/>
                </a:solidFill>
              </a:rPr>
              <a:t> </a:t>
            </a:r>
            <a:r>
              <a:rPr lang="en-US" altLang="en-US" sz="2800" dirty="0" err="1" smtClean="0">
                <a:solidFill>
                  <a:schemeClr val="accent1"/>
                </a:solidFill>
              </a:rPr>
              <a:t>bằng</a:t>
            </a:r>
            <a:r>
              <a:rPr lang="en-US" altLang="en-US" sz="2800" dirty="0" smtClean="0">
                <a:solidFill>
                  <a:schemeClr val="accent1"/>
                </a:solidFill>
              </a:rPr>
              <a:t> </a:t>
            </a:r>
            <a:r>
              <a:rPr lang="en-US" altLang="en-US" sz="2800" dirty="0" err="1" smtClean="0">
                <a:solidFill>
                  <a:schemeClr val="accent1"/>
                </a:solidFill>
              </a:rPr>
              <a:t>khoảng</a:t>
            </a:r>
            <a:r>
              <a:rPr lang="en-US" altLang="en-US" sz="2800" dirty="0" smtClean="0">
                <a:solidFill>
                  <a:schemeClr val="accent1"/>
                </a:solidFill>
              </a:rPr>
              <a:t> </a:t>
            </a:r>
            <a:r>
              <a:rPr lang="en-US" altLang="en-US" sz="2800" dirty="0" err="1" smtClean="0">
                <a:solidFill>
                  <a:schemeClr val="accent1"/>
                </a:solidFill>
              </a:rPr>
              <a:t>cách</a:t>
            </a:r>
            <a:r>
              <a:rPr lang="en-US" altLang="en-US" sz="2800" dirty="0" smtClean="0">
                <a:solidFill>
                  <a:schemeClr val="accent1"/>
                </a:solidFill>
              </a:rPr>
              <a:t> </a:t>
            </a:r>
            <a:r>
              <a:rPr lang="en-US" altLang="en-US" sz="2800" dirty="0" err="1" smtClean="0">
                <a:solidFill>
                  <a:schemeClr val="accent1"/>
                </a:solidFill>
              </a:rPr>
              <a:t>từ</a:t>
            </a:r>
            <a:r>
              <a:rPr lang="en-US" altLang="en-US" sz="2800" dirty="0" smtClean="0">
                <a:solidFill>
                  <a:schemeClr val="accent1"/>
                </a:solidFill>
              </a:rPr>
              <a:t> </a:t>
            </a:r>
            <a:r>
              <a:rPr lang="en-US" altLang="en-US" sz="2800" dirty="0" err="1" smtClean="0">
                <a:solidFill>
                  <a:schemeClr val="accent1"/>
                </a:solidFill>
              </a:rPr>
              <a:t>hình</a:t>
            </a:r>
            <a:r>
              <a:rPr lang="en-US" altLang="en-US" sz="2800" dirty="0" smtClean="0">
                <a:solidFill>
                  <a:schemeClr val="accent1"/>
                </a:solidFill>
              </a:rPr>
              <a:t> </a:t>
            </a:r>
            <a:r>
              <a:rPr lang="en-US" altLang="en-US" sz="2800" dirty="0" err="1" smtClean="0">
                <a:solidFill>
                  <a:schemeClr val="accent1"/>
                </a:solidFill>
              </a:rPr>
              <a:t>chiếu</a:t>
            </a:r>
            <a:r>
              <a:rPr lang="en-US" altLang="en-US" sz="2800" dirty="0" smtClean="0">
                <a:solidFill>
                  <a:schemeClr val="accent1"/>
                </a:solidFill>
              </a:rPr>
              <a:t> </a:t>
            </a:r>
            <a:r>
              <a:rPr lang="en-US" altLang="en-US" sz="2800" dirty="0" err="1" smtClean="0">
                <a:solidFill>
                  <a:schemeClr val="accent1"/>
                </a:solidFill>
              </a:rPr>
              <a:t>cạnh</a:t>
            </a:r>
            <a:r>
              <a:rPr lang="en-US" altLang="en-US" sz="2800" dirty="0" smtClean="0">
                <a:solidFill>
                  <a:schemeClr val="accent1"/>
                </a:solidFill>
              </a:rPr>
              <a:t> </a:t>
            </a:r>
            <a:r>
              <a:rPr lang="en-US" altLang="en-US" sz="2800" dirty="0" err="1" smtClean="0">
                <a:solidFill>
                  <a:schemeClr val="accent1"/>
                </a:solidFill>
              </a:rPr>
              <a:t>tới</a:t>
            </a:r>
            <a:r>
              <a:rPr lang="en-US" altLang="en-US" sz="2800" dirty="0" smtClean="0">
                <a:solidFill>
                  <a:schemeClr val="accent1"/>
                </a:solidFill>
              </a:rPr>
              <a:t> </a:t>
            </a:r>
            <a:r>
              <a:rPr lang="en-US" altLang="en-US" sz="2800" dirty="0" err="1" smtClean="0">
                <a:solidFill>
                  <a:schemeClr val="accent1"/>
                </a:solidFill>
              </a:rPr>
              <a:t>hình</a:t>
            </a:r>
            <a:r>
              <a:rPr lang="en-US" altLang="en-US" sz="2800" dirty="0" smtClean="0">
                <a:solidFill>
                  <a:schemeClr val="accent1"/>
                </a:solidFill>
              </a:rPr>
              <a:t> </a:t>
            </a:r>
            <a:r>
              <a:rPr lang="en-US" altLang="en-US" sz="2800" dirty="0" err="1" smtClean="0">
                <a:solidFill>
                  <a:schemeClr val="accent1"/>
                </a:solidFill>
              </a:rPr>
              <a:t>chiếu</a:t>
            </a:r>
            <a:r>
              <a:rPr lang="en-US" altLang="en-US" sz="2800" dirty="0" smtClean="0">
                <a:solidFill>
                  <a:schemeClr val="accent1"/>
                </a:solidFill>
              </a:rPr>
              <a:t> </a:t>
            </a:r>
            <a:r>
              <a:rPr lang="en-US" altLang="en-US" sz="2800" dirty="0" err="1" smtClean="0">
                <a:solidFill>
                  <a:schemeClr val="accent1"/>
                </a:solidFill>
              </a:rPr>
              <a:t>đứng</a:t>
            </a:r>
            <a:r>
              <a:rPr lang="en-US" altLang="en-US" sz="2800" dirty="0" smtClean="0">
                <a:solidFill>
                  <a:schemeClr val="accent1"/>
                </a:solidFill>
              </a:rPr>
              <a:t>.</a:t>
            </a:r>
            <a:endParaRPr lang="vi-VN" altLang="en-US" sz="2800" dirty="0" smtClean="0">
              <a:solidFill>
                <a:schemeClr val="accent1"/>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2293">
                                            <p:txEl>
                                              <p:pRg st="0" end="0"/>
                                            </p:txEl>
                                          </p:spTgt>
                                        </p:tgtEl>
                                        <p:attrNameLst>
                                          <p:attrName>style.visibility</p:attrName>
                                        </p:attrNameLst>
                                      </p:cBhvr>
                                      <p:to>
                                        <p:strVal val="visible"/>
                                      </p:to>
                                    </p:set>
                                    <p:animEffect transition="in" filter="fade">
                                      <p:cBhvr>
                                        <p:cTn id="7" dur="1000"/>
                                        <p:tgtEl>
                                          <p:spTgt spid="182293">
                                            <p:txEl>
                                              <p:pRg st="0" end="0"/>
                                            </p:txEl>
                                          </p:spTgt>
                                        </p:tgtEl>
                                      </p:cBhvr>
                                    </p:animEffect>
                                    <p:anim calcmode="lin" valueType="num">
                                      <p:cBhvr>
                                        <p:cTn id="8" dur="1000" fill="hold"/>
                                        <p:tgtEl>
                                          <p:spTgt spid="18229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8229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229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 presetClass="entr" presetSubtype="32"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out)">
                                      <p:cBhvr>
                                        <p:cTn id="14" dur="500"/>
                                        <p:tgtEl>
                                          <p:spTgt spid="15"/>
                                        </p:tgtEl>
                                      </p:cBhvr>
                                    </p:animEffect>
                                  </p:childTnLst>
                                </p:cTn>
                              </p:par>
                            </p:childTnLst>
                          </p:cTn>
                        </p:par>
                        <p:par>
                          <p:cTn id="15" fill="hold">
                            <p:stCondLst>
                              <p:cond delay="1500"/>
                            </p:stCondLst>
                            <p:childTnLst>
                              <p:par>
                                <p:cTn id="16" presetID="4" presetClass="entr" presetSubtype="3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out)">
                                      <p:cBhvr>
                                        <p:cTn id="18" dur="500"/>
                                        <p:tgtEl>
                                          <p:spTgt spid="17"/>
                                        </p:tgtEl>
                                      </p:cBhvr>
                                    </p:animEffect>
                                  </p:childTnLst>
                                </p:cTn>
                              </p:par>
                            </p:childTnLst>
                          </p:cTn>
                        </p:par>
                        <p:par>
                          <p:cTn id="19" fill="hold">
                            <p:stCondLst>
                              <p:cond delay="2000"/>
                            </p:stCondLst>
                            <p:childTnLst>
                              <p:par>
                                <p:cTn id="20" presetID="4" presetClass="entr" presetSubtype="3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ou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229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763000" cy="1031051"/>
          </a:xfrm>
          <a:prstGeom prst="rect">
            <a:avLst/>
          </a:prstGeom>
        </p:spPr>
        <p:txBody>
          <a:bodyPr wrap="square">
            <a:spAutoFit/>
          </a:bodyPr>
          <a:lstStyle/>
          <a:p>
            <a:pPr marL="285750" indent="-285750">
              <a:spcBef>
                <a:spcPts val="600"/>
              </a:spcBef>
              <a:buFont typeface="Wingdings" pitchFamily="2" charset="2"/>
              <a:buChar char="Ø"/>
            </a:pPr>
            <a:r>
              <a:rPr lang="vi-VN" sz="2800" b="1" dirty="0">
                <a:effectLst>
                  <a:outerShdw blurRad="38100" dist="38100" dir="2700000" algn="tl">
                    <a:srgbClr val="000000">
                      <a:alpha val="43137"/>
                    </a:srgbClr>
                  </a:outerShdw>
                </a:effectLst>
              </a:rPr>
              <a:t>Hình chiếu bằng ở dưới hình chiếu đứng.</a:t>
            </a:r>
          </a:p>
          <a:p>
            <a:pPr marL="285750" indent="-285750">
              <a:spcBef>
                <a:spcPts val="600"/>
              </a:spcBef>
              <a:buFont typeface="Wingdings" pitchFamily="2" charset="2"/>
              <a:buChar char="Ø"/>
            </a:pPr>
            <a:r>
              <a:rPr lang="vi-VN" sz="2800" b="1" dirty="0" smtClean="0">
                <a:effectLst>
                  <a:outerShdw blurRad="38100" dist="38100" dir="2700000" algn="tl">
                    <a:srgbClr val="000000">
                      <a:alpha val="43137"/>
                    </a:srgbClr>
                  </a:outerShdw>
                </a:effectLst>
              </a:rPr>
              <a:t>Hình </a:t>
            </a:r>
            <a:r>
              <a:rPr lang="vi-VN" sz="2800" b="1" dirty="0">
                <a:effectLst>
                  <a:outerShdw blurRad="38100" dist="38100" dir="2700000" algn="tl">
                    <a:srgbClr val="000000">
                      <a:alpha val="43137"/>
                    </a:srgbClr>
                  </a:outerShdw>
                </a:effectLst>
              </a:rPr>
              <a:t>chiếu cạnh ở bên phải hình chiếu đứng.</a:t>
            </a:r>
          </a:p>
        </p:txBody>
      </p:sp>
      <p:sp>
        <p:nvSpPr>
          <p:cNvPr id="5"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r>
              <a:rPr lang="en-US" sz="4400" b="1" dirty="0" smtClean="0">
                <a:ln w="50800"/>
                <a:solidFill>
                  <a:schemeClr val="accent1"/>
                </a:solidFill>
                <a:latin typeface="Constantia" pitchFamily="18" charset="0"/>
              </a:rPr>
              <a:t>IV – </a:t>
            </a:r>
            <a:r>
              <a:rPr lang="en-US" sz="4400" b="1" dirty="0" err="1" smtClean="0">
                <a:ln w="50800"/>
                <a:solidFill>
                  <a:schemeClr val="accent1"/>
                </a:solidFill>
                <a:latin typeface="Constantia" pitchFamily="18" charset="0"/>
              </a:rPr>
              <a:t>Vị</a:t>
            </a:r>
            <a:r>
              <a:rPr lang="en-US" sz="4400" b="1" dirty="0" smtClean="0">
                <a:ln w="50800"/>
                <a:solidFill>
                  <a:schemeClr val="accent1"/>
                </a:solidFill>
                <a:latin typeface="Constantia" pitchFamily="18" charset="0"/>
              </a:rPr>
              <a:t> </a:t>
            </a:r>
            <a:r>
              <a:rPr lang="en-US" sz="4400" b="1" dirty="0" err="1" smtClean="0">
                <a:ln w="50800"/>
                <a:solidFill>
                  <a:schemeClr val="accent1"/>
                </a:solidFill>
                <a:latin typeface="Constantia" pitchFamily="18" charset="0"/>
              </a:rPr>
              <a:t>trí</a:t>
            </a:r>
            <a:r>
              <a:rPr lang="en-US" sz="4400" b="1" dirty="0" smtClean="0">
                <a:ln w="50800"/>
                <a:solidFill>
                  <a:schemeClr val="accent1"/>
                </a:solidFill>
                <a:latin typeface="Constantia" pitchFamily="18" charset="0"/>
              </a:rPr>
              <a:t> </a:t>
            </a:r>
            <a:r>
              <a:rPr lang="en-US" sz="4400" b="1" dirty="0" err="1" smtClean="0">
                <a:ln w="50800"/>
                <a:solidFill>
                  <a:schemeClr val="accent1"/>
                </a:solidFill>
                <a:latin typeface="Constantia" pitchFamily="18" charset="0"/>
              </a:rPr>
              <a:t>các</a:t>
            </a:r>
            <a:r>
              <a:rPr lang="en-US" sz="4400" b="1" dirty="0" smtClean="0">
                <a:ln w="50800"/>
                <a:solidFill>
                  <a:schemeClr val="accent1"/>
                </a:solidFill>
                <a:latin typeface="Constantia" pitchFamily="18" charset="0"/>
              </a:rPr>
              <a:t> </a:t>
            </a:r>
            <a:r>
              <a:rPr lang="en-US" sz="4400" b="1" dirty="0" err="1" smtClean="0">
                <a:ln w="50800"/>
                <a:solidFill>
                  <a:schemeClr val="accent1"/>
                </a:solidFill>
                <a:latin typeface="Constantia" pitchFamily="18" charset="0"/>
              </a:rPr>
              <a:t>hình</a:t>
            </a:r>
            <a:r>
              <a:rPr lang="en-US" sz="4400" b="1" dirty="0" smtClean="0">
                <a:ln w="50800"/>
                <a:solidFill>
                  <a:schemeClr val="accent1"/>
                </a:solidFill>
                <a:latin typeface="Constantia" pitchFamily="18" charset="0"/>
              </a:rPr>
              <a:t> </a:t>
            </a:r>
            <a:r>
              <a:rPr lang="en-US" sz="4400" b="1" dirty="0" err="1" smtClean="0">
                <a:ln w="50800"/>
                <a:solidFill>
                  <a:schemeClr val="accent1"/>
                </a:solidFill>
                <a:latin typeface="Constantia" pitchFamily="18" charset="0"/>
              </a:rPr>
              <a:t>chiếu</a:t>
            </a:r>
            <a:endParaRPr lang="en-US" sz="4400" b="1" dirty="0">
              <a:ln w="50800"/>
              <a:solidFill>
                <a:schemeClr val="accent1"/>
              </a:solidFill>
              <a:latin typeface="Constantia" pitchFamily="18" charset="0"/>
            </a:endParaRPr>
          </a:p>
        </p:txBody>
      </p:sp>
      <p:grpSp>
        <p:nvGrpSpPr>
          <p:cNvPr id="20" name="Group 5"/>
          <p:cNvGrpSpPr>
            <a:grpSpLocks/>
          </p:cNvGrpSpPr>
          <p:nvPr/>
        </p:nvGrpSpPr>
        <p:grpSpPr bwMode="auto">
          <a:xfrm>
            <a:off x="3045215" y="2895374"/>
            <a:ext cx="1022350" cy="1258887"/>
            <a:chOff x="1837" y="988"/>
            <a:chExt cx="797" cy="919"/>
          </a:xfrm>
        </p:grpSpPr>
        <p:sp>
          <p:nvSpPr>
            <p:cNvPr id="21"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2"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grpSp>
        <p:nvGrpSpPr>
          <p:cNvPr id="3" name="Group 2"/>
          <p:cNvGrpSpPr/>
          <p:nvPr/>
        </p:nvGrpSpPr>
        <p:grpSpPr>
          <a:xfrm>
            <a:off x="4605338" y="2885849"/>
            <a:ext cx="577850" cy="1268412"/>
            <a:chOff x="4605338" y="2885849"/>
            <a:chExt cx="577850" cy="1268412"/>
          </a:xfrm>
        </p:grpSpPr>
        <p:sp>
          <p:nvSpPr>
            <p:cNvPr id="23" name="AutoShape 8"/>
            <p:cNvSpPr>
              <a:spLocks noChangeArrowheads="1"/>
            </p:cNvSpPr>
            <p:nvPr/>
          </p:nvSpPr>
          <p:spPr bwMode="auto">
            <a:xfrm rot="16200000">
              <a:off x="4262438" y="3233511"/>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5" name="Line 12"/>
            <p:cNvSpPr>
              <a:spLocks noChangeShapeType="1"/>
            </p:cNvSpPr>
            <p:nvPr/>
          </p:nvSpPr>
          <p:spPr bwMode="auto">
            <a:xfrm>
              <a:off x="4606925" y="3970111"/>
              <a:ext cx="576263" cy="13309"/>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Line 13"/>
            <p:cNvSpPr>
              <a:spLocks noChangeShapeType="1"/>
            </p:cNvSpPr>
            <p:nvPr/>
          </p:nvSpPr>
          <p:spPr bwMode="auto">
            <a:xfrm>
              <a:off x="4605338" y="3035073"/>
              <a:ext cx="577850" cy="1372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 name="Group 1"/>
          <p:cNvGrpSpPr/>
          <p:nvPr/>
        </p:nvGrpSpPr>
        <p:grpSpPr>
          <a:xfrm>
            <a:off x="3030927" y="4570412"/>
            <a:ext cx="1036638" cy="571500"/>
            <a:chOff x="3030927" y="4570412"/>
            <a:chExt cx="1036638" cy="571500"/>
          </a:xfrm>
        </p:grpSpPr>
        <p:sp>
          <p:nvSpPr>
            <p:cNvPr id="24" name="AutoShape 9"/>
            <p:cNvSpPr>
              <a:spLocks noChangeArrowheads="1"/>
            </p:cNvSpPr>
            <p:nvPr/>
          </p:nvSpPr>
          <p:spPr bwMode="auto">
            <a:xfrm rot="16200000">
              <a:off x="3264290" y="4338637"/>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7" name="Line 14"/>
            <p:cNvSpPr>
              <a:spLocks noChangeShapeType="1"/>
            </p:cNvSpPr>
            <p:nvPr/>
          </p:nvSpPr>
          <p:spPr bwMode="auto">
            <a:xfrm>
              <a:off x="3234127" y="4570412"/>
              <a:ext cx="0" cy="5715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Line 15"/>
            <p:cNvSpPr>
              <a:spLocks noChangeShapeType="1"/>
            </p:cNvSpPr>
            <p:nvPr/>
          </p:nvSpPr>
          <p:spPr bwMode="auto">
            <a:xfrm flipH="1">
              <a:off x="3850077" y="4576762"/>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9" name="Group 28"/>
          <p:cNvGrpSpPr/>
          <p:nvPr/>
        </p:nvGrpSpPr>
        <p:grpSpPr>
          <a:xfrm>
            <a:off x="85168" y="2410476"/>
            <a:ext cx="3005138" cy="1114342"/>
            <a:chOff x="3429000" y="1941731"/>
            <a:chExt cx="3005138" cy="1114342"/>
          </a:xfrm>
        </p:grpSpPr>
        <p:sp>
          <p:nvSpPr>
            <p:cNvPr id="30" name="TextBox 29"/>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31" name="Straight Arrow Connector 30"/>
            <p:cNvCxnSpPr>
              <a:stCxn id="30" idx="2"/>
              <a:endCxn id="21" idx="1"/>
            </p:cNvCxnSpPr>
            <p:nvPr/>
          </p:nvCxnSpPr>
          <p:spPr>
            <a:xfrm>
              <a:off x="4931569" y="2403396"/>
              <a:ext cx="1457478" cy="6526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464457" y="5179678"/>
            <a:ext cx="3005138" cy="1305882"/>
            <a:chOff x="3860800" y="5237735"/>
            <a:chExt cx="3005138" cy="1305882"/>
          </a:xfrm>
        </p:grpSpPr>
        <p:sp>
          <p:nvSpPr>
            <p:cNvPr id="33" name="TextBox 32"/>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34" name="Straight Arrow Connector 33"/>
            <p:cNvCxnSpPr>
              <a:stCxn id="33"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5273340" y="2624272"/>
            <a:ext cx="3293661" cy="895782"/>
            <a:chOff x="6056941" y="1381557"/>
            <a:chExt cx="3293661" cy="895782"/>
          </a:xfrm>
        </p:grpSpPr>
        <p:sp>
          <p:nvSpPr>
            <p:cNvPr id="36" name="TextBox 35"/>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37" name="Straight Arrow Connector 36"/>
            <p:cNvCxnSpPr>
              <a:stCxn id="36" idx="2"/>
            </p:cNvCxnSpPr>
            <p:nvPr/>
          </p:nvCxnSpPr>
          <p:spPr>
            <a:xfrm flipH="1">
              <a:off x="6056941" y="1843222"/>
              <a:ext cx="1902218" cy="4341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79072571"/>
      </p:ext>
    </p:extLst>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750"/>
                                        <p:tgtEl>
                                          <p:spTgt spid="20"/>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up)">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2)">
                                      <p:cBhvr>
                                        <p:cTn id="21" dur="750"/>
                                        <p:tgtEl>
                                          <p:spTgt spid="2"/>
                                        </p:tgtEl>
                                      </p:cBhvr>
                                    </p:animEffect>
                                  </p:childTnLst>
                                </p:cTn>
                              </p:par>
                            </p:childTnLst>
                          </p:cTn>
                        </p:par>
                        <p:par>
                          <p:cTn id="22" fill="hold">
                            <p:stCondLst>
                              <p:cond delay="125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0" hangingPunct="0">
              <a:spcBef>
                <a:spcPct val="0"/>
              </a:spcBef>
              <a:buClrTx/>
              <a:buNone/>
            </a:pPr>
            <a:r>
              <a:rPr lang="en-US" altLang="en-US" b="1" dirty="0" err="1">
                <a:solidFill>
                  <a:srgbClr val="FF0000"/>
                </a:solidFill>
                <a:latin typeface="Open Sans" panose="020B0606030504020204" pitchFamily="34" charset="0"/>
                <a:cs typeface="Open Sans" panose="020B0606030504020204" pitchFamily="34" charset="0"/>
              </a:rPr>
              <a:t>Câu</a:t>
            </a:r>
            <a:r>
              <a:rPr lang="en-US" altLang="en-US" b="1" dirty="0">
                <a:solidFill>
                  <a:srgbClr val="FF0000"/>
                </a:solidFill>
                <a:latin typeface="Open Sans" panose="020B0606030504020204" pitchFamily="34" charset="0"/>
                <a:cs typeface="Open Sans" panose="020B0606030504020204" pitchFamily="34" charset="0"/>
              </a:rPr>
              <a:t> 1:</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Khi</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chiếu</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một</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vật</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thể</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lên</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một</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mặt</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phẳng</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hình</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nhận</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được</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trên</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mặt</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phẳng</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đó</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gọi</a:t>
            </a:r>
            <a:r>
              <a:rPr lang="en-US" altLang="en-US" dirty="0">
                <a:solidFill>
                  <a:srgbClr val="FF0000"/>
                </a:solidFill>
                <a:latin typeface="Open Sans" panose="020B0606030504020204" pitchFamily="34" charset="0"/>
                <a:cs typeface="Open Sans" panose="020B0606030504020204" pitchFamily="34" charset="0"/>
              </a:rPr>
              <a:t> </a:t>
            </a:r>
            <a:r>
              <a:rPr lang="en-US" altLang="en-US" dirty="0" err="1">
                <a:solidFill>
                  <a:srgbClr val="FF0000"/>
                </a:solidFill>
                <a:latin typeface="Open Sans" panose="020B0606030504020204" pitchFamily="34" charset="0"/>
                <a:cs typeface="Open Sans" panose="020B0606030504020204" pitchFamily="34" charset="0"/>
              </a:rPr>
              <a:t>là</a:t>
            </a:r>
            <a:r>
              <a:rPr lang="en-US" altLang="en-US" dirty="0">
                <a:solidFill>
                  <a:srgbClr val="FF0000"/>
                </a:solidFill>
                <a:latin typeface="Open Sans" panose="020B0606030504020204" pitchFamily="34" charset="0"/>
                <a:cs typeface="Open Sans" panose="020B0606030504020204" pitchFamily="34" charset="0"/>
              </a:rPr>
              <a:t>:</a:t>
            </a:r>
            <a:endParaRPr lang="en-US" altLang="en-US" sz="1600" dirty="0">
              <a:solidFill>
                <a:srgbClr val="FF0000"/>
              </a:solidFill>
            </a:endParaRPr>
          </a:p>
          <a:p>
            <a:pPr marL="0" lvl="0" indent="0" algn="just" eaLnBrk="0" hangingPunct="0">
              <a:spcBef>
                <a:spcPct val="0"/>
              </a:spcBef>
              <a:buClrTx/>
              <a:buNone/>
            </a:pPr>
            <a:r>
              <a:rPr lang="en-US" altLang="en-US" dirty="0">
                <a:solidFill>
                  <a:srgbClr val="000000"/>
                </a:solidFill>
                <a:latin typeface="Open Sans" panose="020B0606030504020204" pitchFamily="34" charset="0"/>
                <a:cs typeface="Open Sans" panose="020B0606030504020204" pitchFamily="34" charset="0"/>
              </a:rPr>
              <a:t>A. </a:t>
            </a:r>
            <a:r>
              <a:rPr lang="en-US" altLang="en-US" dirty="0" err="1" smtClean="0">
                <a:solidFill>
                  <a:srgbClr val="000000"/>
                </a:solidFill>
                <a:latin typeface="Open Sans" panose="020B0606030504020204" pitchFamily="34" charset="0"/>
                <a:cs typeface="Open Sans" panose="020B0606030504020204" pitchFamily="34" charset="0"/>
              </a:rPr>
              <a:t>Hình</a:t>
            </a:r>
            <a:r>
              <a:rPr lang="en-US" altLang="en-US" dirty="0" smtClean="0">
                <a:solidFill>
                  <a:srgbClr val="000000"/>
                </a:solidFill>
                <a:latin typeface="Open Sans" panose="020B0606030504020204" pitchFamily="34" charset="0"/>
                <a:cs typeface="Open Sans" panose="020B0606030504020204" pitchFamily="34" charset="0"/>
              </a:rPr>
              <a:t> </a:t>
            </a:r>
            <a:r>
              <a:rPr lang="en-US" altLang="en-US" dirty="0" err="1">
                <a:solidFill>
                  <a:srgbClr val="000000"/>
                </a:solidFill>
                <a:latin typeface="Open Sans" panose="020B0606030504020204" pitchFamily="34" charset="0"/>
                <a:cs typeface="Open Sans" panose="020B0606030504020204" pitchFamily="34" charset="0"/>
              </a:rPr>
              <a:t>chiếu</a:t>
            </a:r>
            <a:endParaRPr lang="en-US" altLang="en-US" sz="1600" dirty="0"/>
          </a:p>
          <a:p>
            <a:pPr marL="0" lvl="0" indent="0" algn="just" eaLnBrk="0" hangingPunct="0">
              <a:spcBef>
                <a:spcPct val="0"/>
              </a:spcBef>
              <a:buClrTx/>
              <a:buNone/>
            </a:pPr>
            <a:r>
              <a:rPr lang="en-US" altLang="en-US" dirty="0">
                <a:solidFill>
                  <a:srgbClr val="000000"/>
                </a:solidFill>
                <a:latin typeface="Open Sans" panose="020B0606030504020204" pitchFamily="34" charset="0"/>
                <a:cs typeface="Open Sans" panose="020B0606030504020204" pitchFamily="34" charset="0"/>
              </a:rPr>
              <a:t>B. </a:t>
            </a:r>
            <a:r>
              <a:rPr lang="en-US" altLang="en-US" dirty="0" err="1">
                <a:solidFill>
                  <a:srgbClr val="000000"/>
                </a:solidFill>
                <a:latin typeface="Open Sans" panose="020B0606030504020204" pitchFamily="34" charset="0"/>
                <a:cs typeface="Open Sans" panose="020B0606030504020204" pitchFamily="34" charset="0"/>
              </a:rPr>
              <a:t>Vật</a:t>
            </a:r>
            <a:r>
              <a:rPr lang="en-US" altLang="en-US" dirty="0">
                <a:solidFill>
                  <a:srgbClr val="000000"/>
                </a:solidFill>
                <a:latin typeface="Open Sans" panose="020B0606030504020204" pitchFamily="34" charset="0"/>
                <a:cs typeface="Open Sans" panose="020B0606030504020204" pitchFamily="34" charset="0"/>
              </a:rPr>
              <a:t> </a:t>
            </a:r>
            <a:r>
              <a:rPr lang="en-US" altLang="en-US" dirty="0" err="1">
                <a:solidFill>
                  <a:srgbClr val="000000"/>
                </a:solidFill>
                <a:latin typeface="Open Sans" panose="020B0606030504020204" pitchFamily="34" charset="0"/>
                <a:cs typeface="Open Sans" panose="020B0606030504020204" pitchFamily="34" charset="0"/>
              </a:rPr>
              <a:t>chiếu</a:t>
            </a:r>
            <a:endParaRPr lang="en-US" altLang="en-US" sz="1600" dirty="0"/>
          </a:p>
          <a:p>
            <a:pPr marL="0" lvl="0" indent="0" algn="just" eaLnBrk="0" hangingPunct="0">
              <a:spcBef>
                <a:spcPct val="0"/>
              </a:spcBef>
              <a:buClrTx/>
              <a:buNone/>
            </a:pPr>
            <a:r>
              <a:rPr lang="en-US" altLang="en-US" dirty="0">
                <a:solidFill>
                  <a:srgbClr val="000000"/>
                </a:solidFill>
                <a:latin typeface="Open Sans" panose="020B0606030504020204" pitchFamily="34" charset="0"/>
                <a:cs typeface="Open Sans" panose="020B0606030504020204" pitchFamily="34" charset="0"/>
              </a:rPr>
              <a:t>C. </a:t>
            </a:r>
            <a:r>
              <a:rPr lang="en-US" altLang="en-US" dirty="0" err="1">
                <a:solidFill>
                  <a:srgbClr val="000000"/>
                </a:solidFill>
                <a:latin typeface="Open Sans" panose="020B0606030504020204" pitchFamily="34" charset="0"/>
                <a:cs typeface="Open Sans" panose="020B0606030504020204" pitchFamily="34" charset="0"/>
              </a:rPr>
              <a:t>Mặt</a:t>
            </a:r>
            <a:r>
              <a:rPr lang="en-US" altLang="en-US" dirty="0">
                <a:solidFill>
                  <a:srgbClr val="000000"/>
                </a:solidFill>
                <a:latin typeface="Open Sans" panose="020B0606030504020204" pitchFamily="34" charset="0"/>
                <a:cs typeface="Open Sans" panose="020B0606030504020204" pitchFamily="34" charset="0"/>
              </a:rPr>
              <a:t> </a:t>
            </a:r>
            <a:r>
              <a:rPr lang="en-US" altLang="en-US" dirty="0" err="1">
                <a:solidFill>
                  <a:srgbClr val="000000"/>
                </a:solidFill>
                <a:latin typeface="Open Sans" panose="020B0606030504020204" pitchFamily="34" charset="0"/>
                <a:cs typeface="Open Sans" panose="020B0606030504020204" pitchFamily="34" charset="0"/>
              </a:rPr>
              <a:t>phẳng</a:t>
            </a:r>
            <a:r>
              <a:rPr lang="en-US" altLang="en-US" dirty="0">
                <a:solidFill>
                  <a:srgbClr val="000000"/>
                </a:solidFill>
                <a:latin typeface="Open Sans" panose="020B0606030504020204" pitchFamily="34" charset="0"/>
                <a:cs typeface="Open Sans" panose="020B0606030504020204" pitchFamily="34" charset="0"/>
              </a:rPr>
              <a:t> </a:t>
            </a:r>
            <a:r>
              <a:rPr lang="en-US" altLang="en-US" dirty="0" err="1">
                <a:solidFill>
                  <a:srgbClr val="000000"/>
                </a:solidFill>
                <a:latin typeface="Open Sans" panose="020B0606030504020204" pitchFamily="34" charset="0"/>
                <a:cs typeface="Open Sans" panose="020B0606030504020204" pitchFamily="34" charset="0"/>
              </a:rPr>
              <a:t>chiếu</a:t>
            </a:r>
            <a:endParaRPr lang="en-US" altLang="en-US" sz="1600" dirty="0"/>
          </a:p>
          <a:p>
            <a:pPr marL="0" lvl="0" indent="0" algn="just" eaLnBrk="0" hangingPunct="0">
              <a:spcBef>
                <a:spcPct val="0"/>
              </a:spcBef>
              <a:buClrTx/>
              <a:buNone/>
            </a:pPr>
            <a:r>
              <a:rPr lang="en-US" altLang="en-US" dirty="0">
                <a:solidFill>
                  <a:srgbClr val="000000"/>
                </a:solidFill>
                <a:latin typeface="Open Sans" panose="020B0606030504020204" pitchFamily="34" charset="0"/>
                <a:cs typeface="Open Sans" panose="020B0606030504020204" pitchFamily="34" charset="0"/>
              </a:rPr>
              <a:t>D. </a:t>
            </a:r>
            <a:r>
              <a:rPr lang="en-US" altLang="en-US" dirty="0" err="1">
                <a:solidFill>
                  <a:srgbClr val="000000"/>
                </a:solidFill>
                <a:latin typeface="Open Sans" panose="020B0606030504020204" pitchFamily="34" charset="0"/>
                <a:cs typeface="Open Sans" panose="020B0606030504020204" pitchFamily="34" charset="0"/>
              </a:rPr>
              <a:t>Vật</a:t>
            </a:r>
            <a:r>
              <a:rPr lang="en-US" altLang="en-US" dirty="0">
                <a:solidFill>
                  <a:srgbClr val="000000"/>
                </a:solidFill>
                <a:latin typeface="Open Sans" panose="020B0606030504020204" pitchFamily="34" charset="0"/>
                <a:cs typeface="Open Sans" panose="020B0606030504020204" pitchFamily="34" charset="0"/>
              </a:rPr>
              <a:t> </a:t>
            </a:r>
            <a:r>
              <a:rPr lang="en-US" altLang="en-US" dirty="0" err="1">
                <a:solidFill>
                  <a:srgbClr val="000000"/>
                </a:solidFill>
                <a:latin typeface="Open Sans" panose="020B0606030504020204" pitchFamily="34" charset="0"/>
                <a:cs typeface="Open Sans" panose="020B0606030504020204" pitchFamily="34" charset="0"/>
              </a:rPr>
              <a:t>thể</a:t>
            </a:r>
            <a:endParaRPr lang="en-US" altLang="en-US" sz="1600" b="1" dirty="0">
              <a:solidFill>
                <a:srgbClr val="FF0000"/>
              </a:solidFill>
            </a:endParaRPr>
          </a:p>
          <a:p>
            <a:endParaRPr lang="en-US" dirty="0"/>
          </a:p>
        </p:txBody>
      </p:sp>
      <p:sp>
        <p:nvSpPr>
          <p:cNvPr id="6" name="Oval 5"/>
          <p:cNvSpPr/>
          <p:nvPr/>
        </p:nvSpPr>
        <p:spPr>
          <a:xfrm>
            <a:off x="381000" y="27432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81200" y="762000"/>
            <a:ext cx="5334000" cy="707886"/>
          </a:xfrm>
          <a:prstGeom prst="rect">
            <a:avLst/>
          </a:prstGeom>
          <a:noFill/>
        </p:spPr>
        <p:txBody>
          <a:bodyPr wrap="square" rtlCol="0">
            <a:spAutoFit/>
          </a:bodyPr>
          <a:lstStyle/>
          <a:p>
            <a:pPr algn="ctr"/>
            <a:r>
              <a:rPr lang="en-US" sz="4000" b="1" dirty="0" smtClean="0">
                <a:solidFill>
                  <a:schemeClr val="accent1"/>
                </a:solidFill>
                <a:latin typeface="Times New Roman" pitchFamily="18" charset="0"/>
                <a:cs typeface="Times New Roman" pitchFamily="18" charset="0"/>
              </a:rPr>
              <a:t>BÀI TẬP CỦNG CỐ</a:t>
            </a:r>
            <a:endParaRPr lang="en-US" sz="40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18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1305494"/>
            <a:ext cx="8153400" cy="3970318"/>
          </a:xfrm>
          <a:prstGeom prst="rect">
            <a:avLst/>
          </a:prstGeom>
        </p:spPr>
        <p:txBody>
          <a:bodyPr wrap="square">
            <a:spAutoFit/>
          </a:bodyPr>
          <a:lstStyle/>
          <a:p>
            <a:pPr lvl="0" algn="just" eaLnBrk="0" hangingPunct="0"/>
            <a:r>
              <a:rPr lang="en-US" altLang="en-US" sz="3600" b="1" dirty="0" err="1">
                <a:solidFill>
                  <a:srgbClr val="FF0000"/>
                </a:solidFill>
                <a:latin typeface="Open Sans" panose="020B0606030504020204" pitchFamily="34" charset="0"/>
                <a:cs typeface="Open Sans" panose="020B0606030504020204" pitchFamily="34" charset="0"/>
              </a:rPr>
              <a:t>Câu</a:t>
            </a:r>
            <a:r>
              <a:rPr lang="en-US" altLang="en-US" sz="3600" b="1" dirty="0">
                <a:solidFill>
                  <a:srgbClr val="FF0000"/>
                </a:solidFill>
                <a:latin typeface="Open Sans" panose="020B0606030504020204" pitchFamily="34" charset="0"/>
                <a:cs typeface="Open Sans" panose="020B0606030504020204" pitchFamily="34" charset="0"/>
              </a:rPr>
              <a:t> 2:</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Điểm</a:t>
            </a:r>
            <a:r>
              <a:rPr lang="en-US" altLang="en-US" sz="3600" dirty="0">
                <a:solidFill>
                  <a:srgbClr val="FF0000"/>
                </a:solidFill>
                <a:latin typeface="Open Sans" panose="020B0606030504020204" pitchFamily="34" charset="0"/>
                <a:cs typeface="Open Sans" panose="020B0606030504020204" pitchFamily="34" charset="0"/>
              </a:rPr>
              <a:t> A </a:t>
            </a:r>
            <a:r>
              <a:rPr lang="en-US" altLang="en-US" sz="3600" dirty="0" err="1">
                <a:solidFill>
                  <a:srgbClr val="FF0000"/>
                </a:solidFill>
                <a:latin typeface="Open Sans" panose="020B0606030504020204" pitchFamily="34" charset="0"/>
                <a:cs typeface="Open Sans" panose="020B0606030504020204" pitchFamily="34" charset="0"/>
              </a:rPr>
              <a:t>của</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vật</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thể</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có</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hình</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là</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điểm</a:t>
            </a:r>
            <a:r>
              <a:rPr lang="en-US" altLang="en-US" sz="3600" dirty="0">
                <a:solidFill>
                  <a:srgbClr val="FF0000"/>
                </a:solidFill>
                <a:latin typeface="Open Sans" panose="020B0606030504020204" pitchFamily="34" charset="0"/>
                <a:cs typeface="Open Sans" panose="020B0606030504020204" pitchFamily="34" charset="0"/>
              </a:rPr>
              <a:t> A’ </a:t>
            </a:r>
            <a:r>
              <a:rPr lang="en-US" altLang="en-US" sz="3600" dirty="0" err="1">
                <a:solidFill>
                  <a:srgbClr val="FF0000"/>
                </a:solidFill>
                <a:latin typeface="Open Sans" panose="020B0606030504020204" pitchFamily="34" charset="0"/>
                <a:cs typeface="Open Sans" panose="020B0606030504020204" pitchFamily="34" charset="0"/>
              </a:rPr>
              <a:t>trên</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mặt</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phẳng</a:t>
            </a:r>
            <a:r>
              <a:rPr lang="en-US" altLang="en-US" sz="3600" dirty="0">
                <a:solidFill>
                  <a:srgbClr val="FF0000"/>
                </a:solidFill>
                <a:latin typeface="Open Sans" panose="020B0606030504020204" pitchFamily="34" charset="0"/>
                <a:cs typeface="Open Sans" panose="020B0606030504020204" pitchFamily="34" charset="0"/>
              </a:rPr>
              <a:t>. </a:t>
            </a:r>
            <a:endParaRPr lang="en-US" altLang="en-US" sz="3600" dirty="0" smtClean="0">
              <a:solidFill>
                <a:srgbClr val="FF0000"/>
              </a:solidFill>
              <a:latin typeface="Open Sans" panose="020B0606030504020204" pitchFamily="34" charset="0"/>
              <a:cs typeface="Open Sans" panose="020B0606030504020204" pitchFamily="34" charset="0"/>
            </a:endParaRPr>
          </a:p>
          <a:p>
            <a:pPr lvl="0" algn="just" eaLnBrk="0" hangingPunct="0"/>
            <a:r>
              <a:rPr lang="en-US" altLang="en-US" sz="3600" dirty="0" err="1" smtClean="0">
                <a:solidFill>
                  <a:srgbClr val="FF0000"/>
                </a:solidFill>
                <a:latin typeface="Open Sans" panose="020B0606030504020204" pitchFamily="34" charset="0"/>
                <a:cs typeface="Open Sans" panose="020B0606030504020204" pitchFamily="34" charset="0"/>
              </a:rPr>
              <a:t>Vậy</a:t>
            </a:r>
            <a:r>
              <a:rPr lang="en-US" altLang="en-US" sz="3600" dirty="0" smtClean="0">
                <a:solidFill>
                  <a:srgbClr val="FF0000"/>
                </a:solidFill>
                <a:latin typeface="Open Sans" panose="020B0606030504020204" pitchFamily="34" charset="0"/>
                <a:cs typeface="Open Sans" panose="020B0606030504020204" pitchFamily="34" charset="0"/>
              </a:rPr>
              <a:t> </a:t>
            </a:r>
            <a:r>
              <a:rPr lang="en-US" altLang="en-US" sz="3600" dirty="0">
                <a:solidFill>
                  <a:srgbClr val="000000"/>
                </a:solidFill>
                <a:latin typeface="Open Sans" panose="020B0606030504020204" pitchFamily="34" charset="0"/>
                <a:cs typeface="Open Sans" panose="020B0606030504020204" pitchFamily="34" charset="0"/>
              </a:rPr>
              <a:t>A </a:t>
            </a:r>
            <a:r>
              <a:rPr lang="en-US" altLang="en-US" sz="3600" dirty="0" err="1">
                <a:solidFill>
                  <a:srgbClr val="000000"/>
                </a:solidFill>
                <a:latin typeface="Open Sans" panose="020B0606030504020204" pitchFamily="34" charset="0"/>
                <a:cs typeface="Open Sans" panose="020B0606030504020204" pitchFamily="34" charset="0"/>
              </a:rPr>
              <a:t>A</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gọi</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là</a:t>
            </a:r>
            <a:r>
              <a:rPr lang="en-US" altLang="en-US" sz="3600" dirty="0">
                <a:solidFill>
                  <a:srgbClr val="000000"/>
                </a:solidFill>
                <a:latin typeface="Open Sans" panose="020B0606030504020204" pitchFamily="34" charset="0"/>
                <a:cs typeface="Open Sans" panose="020B0606030504020204" pitchFamily="34" charset="0"/>
              </a:rPr>
              <a:t>:</a:t>
            </a:r>
            <a:endParaRPr lang="en-US" altLang="en-US" sz="3600" dirty="0"/>
          </a:p>
          <a:p>
            <a:pPr lvl="0" algn="just" eaLnBrk="0" hangingPunct="0"/>
            <a:r>
              <a:rPr lang="en-US" altLang="en-US" sz="3600" dirty="0">
                <a:solidFill>
                  <a:srgbClr val="000000"/>
                </a:solidFill>
                <a:latin typeface="Open Sans" panose="020B0606030504020204" pitchFamily="34" charset="0"/>
                <a:cs typeface="Open Sans" panose="020B0606030504020204" pitchFamily="34" charset="0"/>
              </a:rPr>
              <a:t>A. </a:t>
            </a:r>
            <a:r>
              <a:rPr lang="en-US" altLang="en-US" sz="3600" dirty="0" err="1">
                <a:solidFill>
                  <a:srgbClr val="000000"/>
                </a:solidFill>
                <a:latin typeface="Open Sans" panose="020B0606030504020204" pitchFamily="34" charset="0"/>
                <a:cs typeface="Open Sans" panose="020B0606030504020204" pitchFamily="34" charset="0"/>
              </a:rPr>
              <a:t>Đường</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thẳng</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endParaRPr lang="en-US" altLang="en-US" sz="3600" dirty="0"/>
          </a:p>
          <a:p>
            <a:pPr lvl="0" algn="just" eaLnBrk="0" hangingPunct="0"/>
            <a:r>
              <a:rPr lang="en-US" altLang="en-US" sz="3600" dirty="0">
                <a:solidFill>
                  <a:srgbClr val="000000"/>
                </a:solidFill>
                <a:latin typeface="Open Sans" panose="020B0606030504020204" pitchFamily="34" charset="0"/>
                <a:cs typeface="Open Sans" panose="020B0606030504020204" pitchFamily="34" charset="0"/>
              </a:rPr>
              <a:t>B. Tia </a:t>
            </a:r>
            <a:r>
              <a:rPr lang="en-US" altLang="en-US" sz="3600" dirty="0" err="1">
                <a:solidFill>
                  <a:srgbClr val="000000"/>
                </a:solidFill>
                <a:latin typeface="Open Sans" panose="020B0606030504020204" pitchFamily="34" charset="0"/>
                <a:cs typeface="Open Sans" panose="020B0606030504020204" pitchFamily="34" charset="0"/>
              </a:rPr>
              <a:t>chiếu</a:t>
            </a:r>
            <a:endParaRPr lang="en-US" altLang="en-US" sz="3600" dirty="0"/>
          </a:p>
          <a:p>
            <a:pPr lvl="0" algn="just" eaLnBrk="0" hangingPunct="0"/>
            <a:r>
              <a:rPr lang="en-US" altLang="en-US" sz="3600" dirty="0">
                <a:solidFill>
                  <a:srgbClr val="000000"/>
                </a:solidFill>
                <a:latin typeface="Open Sans" panose="020B0606030504020204" pitchFamily="34" charset="0"/>
                <a:cs typeface="Open Sans" panose="020B0606030504020204" pitchFamily="34" charset="0"/>
              </a:rPr>
              <a:t>C. </a:t>
            </a:r>
            <a:r>
              <a:rPr lang="en-US" altLang="en-US" sz="3600" dirty="0" err="1">
                <a:solidFill>
                  <a:srgbClr val="000000"/>
                </a:solidFill>
                <a:latin typeface="Open Sans" panose="020B0606030504020204" pitchFamily="34" charset="0"/>
                <a:cs typeface="Open Sans" panose="020B0606030504020204" pitchFamily="34" charset="0"/>
              </a:rPr>
              <a:t>Đường</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endParaRPr lang="en-US" altLang="en-US" sz="3600" dirty="0"/>
          </a:p>
          <a:p>
            <a:pPr lvl="0" algn="just" eaLnBrk="0" hangingPunct="0"/>
            <a:r>
              <a:rPr lang="en-US" altLang="en-US" sz="3600" dirty="0">
                <a:solidFill>
                  <a:srgbClr val="000000"/>
                </a:solidFill>
                <a:latin typeface="Open Sans" panose="020B0606030504020204" pitchFamily="34" charset="0"/>
                <a:cs typeface="Open Sans" panose="020B0606030504020204" pitchFamily="34" charset="0"/>
              </a:rPr>
              <a:t>D. </a:t>
            </a:r>
            <a:r>
              <a:rPr lang="en-US" altLang="en-US" sz="3600" dirty="0" err="1">
                <a:solidFill>
                  <a:srgbClr val="000000"/>
                </a:solidFill>
                <a:latin typeface="Open Sans" panose="020B0606030504020204" pitchFamily="34" charset="0"/>
                <a:cs typeface="Open Sans" panose="020B0606030504020204" pitchFamily="34" charset="0"/>
              </a:rPr>
              <a:t>Đoạn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endParaRPr lang="en-US" altLang="en-US" sz="3600" b="1" dirty="0">
              <a:solidFill>
                <a:srgbClr val="FF0000"/>
              </a:solidFill>
            </a:endParaRPr>
          </a:p>
        </p:txBody>
      </p:sp>
      <p:sp>
        <p:nvSpPr>
          <p:cNvPr id="7" name="Oval 6"/>
          <p:cNvSpPr/>
          <p:nvPr/>
        </p:nvSpPr>
        <p:spPr>
          <a:xfrm>
            <a:off x="685800" y="3505200"/>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8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0" hangingPunct="0">
              <a:spcBef>
                <a:spcPct val="0"/>
              </a:spcBef>
              <a:buClrTx/>
              <a:buNone/>
            </a:pPr>
            <a:r>
              <a:rPr lang="en-US" altLang="en-US" sz="3600" b="1" dirty="0" err="1">
                <a:solidFill>
                  <a:srgbClr val="FF0000"/>
                </a:solidFill>
                <a:latin typeface="Open Sans" panose="020B0606030504020204" pitchFamily="34" charset="0"/>
                <a:cs typeface="Open Sans" panose="020B0606030504020204" pitchFamily="34" charset="0"/>
              </a:rPr>
              <a:t>Câu</a:t>
            </a:r>
            <a:r>
              <a:rPr lang="en-US" altLang="en-US" sz="3600" b="1" dirty="0">
                <a:solidFill>
                  <a:srgbClr val="FF0000"/>
                </a:solidFill>
                <a:latin typeface="Open Sans" panose="020B0606030504020204" pitchFamily="34" charset="0"/>
                <a:cs typeface="Open Sans" panose="020B0606030504020204" pitchFamily="34" charset="0"/>
              </a:rPr>
              <a:t> 3:</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Có</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những</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loại</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phép</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nào</a:t>
            </a:r>
            <a:r>
              <a:rPr lang="en-US" altLang="en-US" sz="3600" dirty="0">
                <a:solidFill>
                  <a:srgbClr val="FF0000"/>
                </a:solidFill>
                <a:latin typeface="Open Sans" panose="020B0606030504020204" pitchFamily="34" charset="0"/>
                <a:cs typeface="Open Sans" panose="020B0606030504020204" pitchFamily="34" charset="0"/>
              </a:rPr>
              <a:t>?</a:t>
            </a:r>
            <a:endParaRPr lang="en-US" altLang="en-US" sz="3600" dirty="0">
              <a:solidFill>
                <a:srgbClr val="FF0000"/>
              </a:solidFill>
            </a:endParaRPr>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A. </a:t>
            </a:r>
            <a:r>
              <a:rPr lang="en-US" altLang="en-US" sz="3600" dirty="0" err="1">
                <a:solidFill>
                  <a:srgbClr val="000000"/>
                </a:solidFill>
                <a:latin typeface="Open Sans" panose="020B0606030504020204" pitchFamily="34" charset="0"/>
                <a:cs typeface="Open Sans" panose="020B0606030504020204" pitchFamily="34" charset="0"/>
              </a:rPr>
              <a:t>Phép</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xuyên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tâm</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B. </a:t>
            </a:r>
            <a:r>
              <a:rPr lang="en-US" altLang="en-US" sz="3600" dirty="0" err="1">
                <a:solidFill>
                  <a:srgbClr val="000000"/>
                </a:solidFill>
                <a:latin typeface="Open Sans" panose="020B0606030504020204" pitchFamily="34" charset="0"/>
                <a:cs typeface="Open Sans" panose="020B0606030504020204" pitchFamily="34" charset="0"/>
              </a:rPr>
              <a:t>Phép</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song </a:t>
            </a:r>
            <a:r>
              <a:rPr lang="en-US" altLang="en-US" sz="3600" dirty="0" err="1">
                <a:solidFill>
                  <a:srgbClr val="000000"/>
                </a:solidFill>
                <a:latin typeface="Open Sans" panose="020B0606030504020204" pitchFamily="34" charset="0"/>
                <a:cs typeface="Open Sans" panose="020B0606030504020204" pitchFamily="34" charset="0"/>
              </a:rPr>
              <a:t>song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C. </a:t>
            </a:r>
            <a:r>
              <a:rPr lang="en-US" altLang="en-US" sz="3600" dirty="0" err="1">
                <a:solidFill>
                  <a:srgbClr val="000000"/>
                </a:solidFill>
                <a:latin typeface="Open Sans" panose="020B0606030504020204" pitchFamily="34" charset="0"/>
                <a:cs typeface="Open Sans" panose="020B0606030504020204" pitchFamily="34" charset="0"/>
              </a:rPr>
              <a:t>Phép</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vuông</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góc</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D. </a:t>
            </a:r>
            <a:r>
              <a:rPr lang="en-US" altLang="en-US" sz="3600" dirty="0" err="1">
                <a:solidFill>
                  <a:srgbClr val="000000"/>
                </a:solidFill>
                <a:latin typeface="Open Sans" panose="020B0606030504020204" pitchFamily="34" charset="0"/>
                <a:cs typeface="Open Sans" panose="020B0606030504020204" pitchFamily="34" charset="0"/>
              </a:rPr>
              <a:t>Cả</a:t>
            </a:r>
            <a:r>
              <a:rPr lang="en-US" altLang="en-US" sz="3600" dirty="0">
                <a:solidFill>
                  <a:srgbClr val="000000"/>
                </a:solidFill>
                <a:latin typeface="Open Sans" panose="020B0606030504020204" pitchFamily="34" charset="0"/>
                <a:cs typeface="Open Sans" panose="020B0606030504020204" pitchFamily="34" charset="0"/>
              </a:rPr>
              <a:t> 3 </a:t>
            </a:r>
            <a:r>
              <a:rPr lang="en-US" altLang="en-US" sz="3600" dirty="0" err="1">
                <a:solidFill>
                  <a:srgbClr val="000000"/>
                </a:solidFill>
                <a:latin typeface="Open Sans" panose="020B0606030504020204" pitchFamily="34" charset="0"/>
                <a:cs typeface="Open Sans" panose="020B0606030504020204" pitchFamily="34" charset="0"/>
              </a:rPr>
              <a:t>đáp</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án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trên</a:t>
            </a:r>
            <a:endParaRPr lang="en-US" altLang="en-US" sz="3600" b="1" dirty="0">
              <a:solidFill>
                <a:srgbClr val="FF0000"/>
              </a:solidFill>
            </a:endParaRPr>
          </a:p>
          <a:p>
            <a:endParaRPr lang="en-US" dirty="0"/>
          </a:p>
        </p:txBody>
      </p:sp>
      <p:sp>
        <p:nvSpPr>
          <p:cNvPr id="6" name="Oval 5"/>
          <p:cNvSpPr/>
          <p:nvPr/>
        </p:nvSpPr>
        <p:spPr>
          <a:xfrm>
            <a:off x="342900" y="4194875"/>
            <a:ext cx="685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8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0" hangingPunct="0">
              <a:spcBef>
                <a:spcPct val="0"/>
              </a:spcBef>
              <a:buClrTx/>
              <a:buNone/>
            </a:pPr>
            <a:r>
              <a:rPr lang="en-US" altLang="en-US" sz="3600" b="1" dirty="0" err="1">
                <a:solidFill>
                  <a:srgbClr val="FF0000"/>
                </a:solidFill>
                <a:latin typeface="Open Sans" panose="020B0606030504020204" pitchFamily="34" charset="0"/>
                <a:cs typeface="Open Sans" panose="020B0606030504020204" pitchFamily="34" charset="0"/>
              </a:rPr>
              <a:t>Câu</a:t>
            </a:r>
            <a:r>
              <a:rPr lang="en-US" altLang="en-US" sz="3600" b="1" dirty="0">
                <a:solidFill>
                  <a:srgbClr val="FF0000"/>
                </a:solidFill>
                <a:latin typeface="Open Sans" panose="020B0606030504020204" pitchFamily="34" charset="0"/>
                <a:cs typeface="Open Sans" panose="020B0606030504020204" pitchFamily="34" charset="0"/>
              </a:rPr>
              <a:t> 4:</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Để</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vẽ</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các</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hình</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vuông</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góc</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người</a:t>
            </a:r>
            <a:r>
              <a:rPr lang="en-US" altLang="en-US" sz="3600" dirty="0">
                <a:solidFill>
                  <a:srgbClr val="FF0000"/>
                </a:solidFill>
                <a:latin typeface="Open Sans" panose="020B0606030504020204" pitchFamily="34" charset="0"/>
                <a:cs typeface="Open Sans" panose="020B0606030504020204" pitchFamily="34" charset="0"/>
              </a:rPr>
              <a:t> ta </a:t>
            </a:r>
            <a:r>
              <a:rPr lang="en-US" altLang="en-US" sz="3600" dirty="0" err="1">
                <a:solidFill>
                  <a:srgbClr val="FF0000"/>
                </a:solidFill>
                <a:latin typeface="Open Sans" panose="020B0606030504020204" pitchFamily="34" charset="0"/>
                <a:cs typeface="Open Sans" panose="020B0606030504020204" pitchFamily="34" charset="0"/>
              </a:rPr>
              <a:t>sử</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dụng</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phép</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a:t>
            </a:r>
            <a:endParaRPr lang="en-US" altLang="en-US" sz="3600" dirty="0">
              <a:solidFill>
                <a:srgbClr val="FF0000"/>
              </a:solidFill>
            </a:endParaRPr>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A. Song </a:t>
            </a:r>
            <a:r>
              <a:rPr lang="en-US" altLang="en-US" sz="3600" dirty="0" err="1">
                <a:solidFill>
                  <a:srgbClr val="000000"/>
                </a:solidFill>
                <a:latin typeface="Open Sans" panose="020B0606030504020204" pitchFamily="34" charset="0"/>
                <a:cs typeface="Open Sans" panose="020B0606030504020204" pitchFamily="34" charset="0"/>
              </a:rPr>
              <a:t>song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B. </a:t>
            </a:r>
            <a:r>
              <a:rPr lang="en-US" altLang="en-US" sz="3600" dirty="0" err="1">
                <a:solidFill>
                  <a:srgbClr val="000000"/>
                </a:solidFill>
                <a:latin typeface="Open Sans" panose="020B0606030504020204" pitchFamily="34" charset="0"/>
                <a:cs typeface="Open Sans" panose="020B0606030504020204" pitchFamily="34" charset="0"/>
              </a:rPr>
              <a:t>Vuông</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góc</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C. </a:t>
            </a:r>
            <a:r>
              <a:rPr lang="en-US" altLang="en-US" sz="3600" dirty="0" err="1">
                <a:solidFill>
                  <a:srgbClr val="000000"/>
                </a:solidFill>
                <a:latin typeface="Open Sans" panose="020B0606030504020204" pitchFamily="34" charset="0"/>
                <a:cs typeface="Open Sans" panose="020B0606030504020204" pitchFamily="34" charset="0"/>
              </a:rPr>
              <a:t>Xuyên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tâm</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D. </a:t>
            </a:r>
            <a:r>
              <a:rPr lang="en-US" altLang="en-US" sz="3600" dirty="0" err="1">
                <a:solidFill>
                  <a:srgbClr val="000000"/>
                </a:solidFill>
                <a:latin typeface="Open Sans" panose="020B0606030504020204" pitchFamily="34" charset="0"/>
                <a:cs typeface="Open Sans" panose="020B0606030504020204" pitchFamily="34" charset="0"/>
              </a:rPr>
              <a:t>Cả</a:t>
            </a:r>
            <a:r>
              <a:rPr lang="en-US" altLang="en-US" sz="3600" dirty="0">
                <a:solidFill>
                  <a:srgbClr val="000000"/>
                </a:solidFill>
                <a:latin typeface="Open Sans" panose="020B0606030504020204" pitchFamily="34" charset="0"/>
                <a:cs typeface="Open Sans" panose="020B0606030504020204" pitchFamily="34" charset="0"/>
              </a:rPr>
              <a:t> 3 </a:t>
            </a:r>
            <a:r>
              <a:rPr lang="en-US" altLang="en-US" sz="3600" dirty="0" err="1">
                <a:solidFill>
                  <a:srgbClr val="000000"/>
                </a:solidFill>
                <a:latin typeface="Open Sans" panose="020B0606030504020204" pitchFamily="34" charset="0"/>
                <a:cs typeface="Open Sans" panose="020B0606030504020204" pitchFamily="34" charset="0"/>
              </a:rPr>
              <a:t>đáp</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án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trên</a:t>
            </a:r>
            <a:endParaRPr lang="en-US" altLang="en-US" sz="3600" b="1" dirty="0">
              <a:solidFill>
                <a:srgbClr val="FF0000"/>
              </a:solidFill>
            </a:endParaRPr>
          </a:p>
          <a:p>
            <a:endParaRPr lang="en-US" dirty="0"/>
          </a:p>
        </p:txBody>
      </p:sp>
      <p:sp>
        <p:nvSpPr>
          <p:cNvPr id="6" name="Oval 5"/>
          <p:cNvSpPr/>
          <p:nvPr/>
        </p:nvSpPr>
        <p:spPr>
          <a:xfrm>
            <a:off x="381000" y="35052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0" hangingPunct="0">
              <a:spcBef>
                <a:spcPct val="0"/>
              </a:spcBef>
              <a:buClrTx/>
              <a:buNone/>
            </a:pPr>
            <a:r>
              <a:rPr lang="en-US" altLang="en-US" sz="3600" b="1" dirty="0" err="1">
                <a:solidFill>
                  <a:srgbClr val="FF0000"/>
                </a:solidFill>
                <a:latin typeface="Open Sans" panose="020B0606030504020204" pitchFamily="34" charset="0"/>
                <a:cs typeface="Open Sans" panose="020B0606030504020204" pitchFamily="34" charset="0"/>
              </a:rPr>
              <a:t>Câu</a:t>
            </a:r>
            <a:r>
              <a:rPr lang="en-US" altLang="en-US" sz="3600" b="1" dirty="0">
                <a:solidFill>
                  <a:srgbClr val="FF0000"/>
                </a:solidFill>
                <a:latin typeface="Open Sans" panose="020B0606030504020204" pitchFamily="34" charset="0"/>
                <a:cs typeface="Open Sans" panose="020B0606030504020204" pitchFamily="34" charset="0"/>
              </a:rPr>
              <a:t> </a:t>
            </a:r>
            <a:r>
              <a:rPr lang="en-US" altLang="en-US" sz="3600" b="1" dirty="0" smtClean="0">
                <a:solidFill>
                  <a:srgbClr val="FF0000"/>
                </a:solidFill>
                <a:latin typeface="Open Sans" panose="020B0606030504020204" pitchFamily="34" charset="0"/>
                <a:cs typeface="Open Sans" panose="020B0606030504020204" pitchFamily="34" charset="0"/>
              </a:rPr>
              <a:t>5:</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Để</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diễn</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tả</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chính</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xác</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hình</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dạng</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vật</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thể</a:t>
            </a:r>
            <a:r>
              <a:rPr lang="en-US" altLang="en-US" sz="3600" dirty="0">
                <a:solidFill>
                  <a:srgbClr val="FF0000"/>
                </a:solidFill>
                <a:latin typeface="Open Sans" panose="020B0606030504020204" pitchFamily="34" charset="0"/>
                <a:cs typeface="Open Sans" panose="020B0606030504020204" pitchFamily="34" charset="0"/>
              </a:rPr>
              <a:t>, ta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vuông</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góc</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vật</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thể</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theo</a:t>
            </a:r>
            <a:r>
              <a:rPr lang="en-US" altLang="en-US" sz="3600" dirty="0">
                <a:solidFill>
                  <a:srgbClr val="FF0000"/>
                </a:solidFill>
                <a:latin typeface="Open Sans" panose="020B0606030504020204" pitchFamily="34" charset="0"/>
                <a:cs typeface="Open Sans" panose="020B0606030504020204" pitchFamily="34" charset="0"/>
              </a:rPr>
              <a:t>:</a:t>
            </a:r>
            <a:endParaRPr lang="en-US" altLang="en-US" sz="3600" dirty="0">
              <a:solidFill>
                <a:srgbClr val="FF0000"/>
              </a:solidFill>
            </a:endParaRPr>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A. </a:t>
            </a:r>
            <a:r>
              <a:rPr lang="en-US" altLang="en-US" sz="3600" dirty="0" err="1">
                <a:solidFill>
                  <a:srgbClr val="000000"/>
                </a:solidFill>
                <a:latin typeface="Open Sans" panose="020B0606030504020204" pitchFamily="34" charset="0"/>
                <a:cs typeface="Open Sans" panose="020B0606030504020204" pitchFamily="34" charset="0"/>
              </a:rPr>
              <a:t>Một</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hướng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B. </a:t>
            </a:r>
            <a:r>
              <a:rPr lang="en-US" altLang="en-US" sz="3600" dirty="0" err="1">
                <a:solidFill>
                  <a:srgbClr val="000000"/>
                </a:solidFill>
                <a:latin typeface="Open Sans" panose="020B0606030504020204" pitchFamily="34" charset="0"/>
                <a:cs typeface="Open Sans" panose="020B0606030504020204" pitchFamily="34" charset="0"/>
              </a:rPr>
              <a:t>Hai</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hướng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C. Ba </a:t>
            </a:r>
            <a:r>
              <a:rPr lang="en-US" altLang="en-US" sz="3600" dirty="0" err="1">
                <a:solidFill>
                  <a:srgbClr val="000000"/>
                </a:solidFill>
                <a:latin typeface="Open Sans" panose="020B0606030504020204" pitchFamily="34" charset="0"/>
                <a:cs typeface="Open Sans" panose="020B0606030504020204" pitchFamily="34" charset="0"/>
              </a:rPr>
              <a:t>hướng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D. </a:t>
            </a:r>
            <a:r>
              <a:rPr lang="en-US" altLang="en-US" sz="3600" dirty="0" err="1">
                <a:solidFill>
                  <a:srgbClr val="000000"/>
                </a:solidFill>
                <a:latin typeface="Open Sans" panose="020B0606030504020204" pitchFamily="34" charset="0"/>
                <a:cs typeface="Open Sans" panose="020B0606030504020204" pitchFamily="34" charset="0"/>
              </a:rPr>
              <a:t>Bốn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hướng</a:t>
            </a:r>
            <a:endParaRPr lang="en-US" altLang="en-US" sz="3600" b="1" dirty="0">
              <a:solidFill>
                <a:srgbClr val="FF0000"/>
              </a:solidFill>
            </a:endParaRPr>
          </a:p>
          <a:p>
            <a:endParaRPr lang="en-US" dirty="0"/>
          </a:p>
        </p:txBody>
      </p:sp>
      <p:sp>
        <p:nvSpPr>
          <p:cNvPr id="6" name="Oval 5"/>
          <p:cNvSpPr/>
          <p:nvPr/>
        </p:nvSpPr>
        <p:spPr>
          <a:xfrm>
            <a:off x="381000" y="4572000"/>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7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0" hangingPunct="0">
              <a:spcBef>
                <a:spcPct val="0"/>
              </a:spcBef>
              <a:buClrTx/>
              <a:buNone/>
            </a:pPr>
            <a:r>
              <a:rPr lang="en-US" altLang="en-US" sz="4000" b="1" dirty="0" err="1">
                <a:solidFill>
                  <a:srgbClr val="FF0000"/>
                </a:solidFill>
                <a:latin typeface="Open Sans" panose="020B0606030504020204" pitchFamily="34" charset="0"/>
                <a:cs typeface="Open Sans" panose="020B0606030504020204" pitchFamily="34" charset="0"/>
              </a:rPr>
              <a:t>Câu</a:t>
            </a:r>
            <a:r>
              <a:rPr lang="en-US" altLang="en-US" sz="4000" b="1" dirty="0">
                <a:solidFill>
                  <a:srgbClr val="FF0000"/>
                </a:solidFill>
                <a:latin typeface="Open Sans" panose="020B0606030504020204" pitchFamily="34" charset="0"/>
                <a:cs typeface="Open Sans" panose="020B0606030504020204" pitchFamily="34" charset="0"/>
              </a:rPr>
              <a:t> </a:t>
            </a:r>
            <a:r>
              <a:rPr lang="en-US" altLang="en-US" sz="4000" b="1" dirty="0" smtClean="0">
                <a:solidFill>
                  <a:srgbClr val="FF0000"/>
                </a:solidFill>
                <a:latin typeface="Open Sans" panose="020B0606030504020204" pitchFamily="34" charset="0"/>
                <a:cs typeface="Open Sans" panose="020B0606030504020204" pitchFamily="34" charset="0"/>
              </a:rPr>
              <a:t>6:</a:t>
            </a:r>
            <a:r>
              <a:rPr lang="en-US" altLang="en-US" sz="4000" dirty="0">
                <a:solidFill>
                  <a:srgbClr val="FF0000"/>
                </a:solidFill>
                <a:latin typeface="Open Sans" panose="020B0606030504020204" pitchFamily="34" charset="0"/>
                <a:cs typeface="Open Sans" panose="020B0606030504020204" pitchFamily="34" charset="0"/>
              </a:rPr>
              <a:t> </a:t>
            </a:r>
            <a:r>
              <a:rPr lang="en-US" altLang="en-US" sz="4000" dirty="0" err="1">
                <a:solidFill>
                  <a:srgbClr val="FF0000"/>
                </a:solidFill>
                <a:latin typeface="Open Sans" panose="020B0606030504020204" pitchFamily="34" charset="0"/>
                <a:cs typeface="Open Sans" panose="020B0606030504020204" pitchFamily="34" charset="0"/>
              </a:rPr>
              <a:t>Có</a:t>
            </a:r>
            <a:r>
              <a:rPr lang="en-US" altLang="en-US" sz="4000" dirty="0">
                <a:solidFill>
                  <a:srgbClr val="FF0000"/>
                </a:solidFill>
                <a:latin typeface="Open Sans" panose="020B0606030504020204" pitchFamily="34" charset="0"/>
                <a:cs typeface="Open Sans" panose="020B0606030504020204" pitchFamily="34" charset="0"/>
              </a:rPr>
              <a:t> </a:t>
            </a:r>
            <a:r>
              <a:rPr lang="en-US" altLang="en-US" sz="4000" dirty="0" err="1">
                <a:solidFill>
                  <a:srgbClr val="FF0000"/>
                </a:solidFill>
                <a:latin typeface="Open Sans" panose="020B0606030504020204" pitchFamily="34" charset="0"/>
                <a:cs typeface="Open Sans" panose="020B0606030504020204" pitchFamily="34" charset="0"/>
              </a:rPr>
              <a:t>mấy</a:t>
            </a:r>
            <a:r>
              <a:rPr lang="en-US" altLang="en-US" sz="4000" dirty="0">
                <a:solidFill>
                  <a:srgbClr val="FF0000"/>
                </a:solidFill>
                <a:latin typeface="Open Sans" panose="020B0606030504020204" pitchFamily="34" charset="0"/>
                <a:cs typeface="Open Sans" panose="020B0606030504020204" pitchFamily="34" charset="0"/>
              </a:rPr>
              <a:t> </a:t>
            </a:r>
            <a:r>
              <a:rPr lang="en-US" altLang="en-US" sz="4000" dirty="0" err="1">
                <a:solidFill>
                  <a:srgbClr val="FF0000"/>
                </a:solidFill>
                <a:latin typeface="Open Sans" panose="020B0606030504020204" pitchFamily="34" charset="0"/>
                <a:cs typeface="Open Sans" panose="020B0606030504020204" pitchFamily="34" charset="0"/>
              </a:rPr>
              <a:t>mặt</a:t>
            </a:r>
            <a:r>
              <a:rPr lang="en-US" altLang="en-US" sz="4000" dirty="0">
                <a:solidFill>
                  <a:srgbClr val="FF0000"/>
                </a:solidFill>
                <a:latin typeface="Open Sans" panose="020B0606030504020204" pitchFamily="34" charset="0"/>
                <a:cs typeface="Open Sans" panose="020B0606030504020204" pitchFamily="34" charset="0"/>
              </a:rPr>
              <a:t> </a:t>
            </a:r>
            <a:r>
              <a:rPr lang="en-US" altLang="en-US" sz="4000" dirty="0" err="1">
                <a:solidFill>
                  <a:srgbClr val="FF0000"/>
                </a:solidFill>
                <a:latin typeface="Open Sans" panose="020B0606030504020204" pitchFamily="34" charset="0"/>
                <a:cs typeface="Open Sans" panose="020B0606030504020204" pitchFamily="34" charset="0"/>
              </a:rPr>
              <a:t>phẳng</a:t>
            </a:r>
            <a:r>
              <a:rPr lang="en-US" altLang="en-US" sz="4000" dirty="0">
                <a:solidFill>
                  <a:srgbClr val="FF0000"/>
                </a:solidFill>
                <a:latin typeface="Open Sans" panose="020B0606030504020204" pitchFamily="34" charset="0"/>
                <a:cs typeface="Open Sans" panose="020B0606030504020204" pitchFamily="34" charset="0"/>
              </a:rPr>
              <a:t> </a:t>
            </a:r>
            <a:r>
              <a:rPr lang="en-US" altLang="en-US" sz="4000" dirty="0" err="1">
                <a:solidFill>
                  <a:srgbClr val="FF0000"/>
                </a:solidFill>
                <a:latin typeface="Open Sans" panose="020B0606030504020204" pitchFamily="34" charset="0"/>
                <a:cs typeface="Open Sans" panose="020B0606030504020204" pitchFamily="34" charset="0"/>
              </a:rPr>
              <a:t>hình</a:t>
            </a:r>
            <a:r>
              <a:rPr lang="en-US" altLang="en-US" sz="4000" dirty="0">
                <a:solidFill>
                  <a:srgbClr val="FF0000"/>
                </a:solidFill>
                <a:latin typeface="Open Sans" panose="020B0606030504020204" pitchFamily="34" charset="0"/>
                <a:cs typeface="Open Sans" panose="020B0606030504020204" pitchFamily="34" charset="0"/>
              </a:rPr>
              <a:t> </a:t>
            </a:r>
            <a:r>
              <a:rPr lang="en-US" altLang="en-US" sz="4000" dirty="0" err="1">
                <a:solidFill>
                  <a:srgbClr val="FF0000"/>
                </a:solidFill>
                <a:latin typeface="Open Sans" panose="020B0606030504020204" pitchFamily="34" charset="0"/>
                <a:cs typeface="Open Sans" panose="020B0606030504020204" pitchFamily="34" charset="0"/>
              </a:rPr>
              <a:t>chiếu</a:t>
            </a:r>
            <a:r>
              <a:rPr lang="en-US" altLang="en-US" sz="4000" dirty="0">
                <a:solidFill>
                  <a:srgbClr val="FF0000"/>
                </a:solidFill>
                <a:latin typeface="Open Sans" panose="020B0606030504020204" pitchFamily="34" charset="0"/>
                <a:cs typeface="Open Sans" panose="020B0606030504020204" pitchFamily="34" charset="0"/>
              </a:rPr>
              <a:t>?</a:t>
            </a:r>
            <a:endParaRPr lang="en-US" altLang="en-US" sz="4000" dirty="0">
              <a:solidFill>
                <a:srgbClr val="FF0000"/>
              </a:solidFill>
            </a:endParaRPr>
          </a:p>
          <a:p>
            <a:pPr marL="0" lvl="0" indent="0" algn="just" eaLnBrk="0" hangingPunct="0">
              <a:spcBef>
                <a:spcPct val="0"/>
              </a:spcBef>
              <a:buClrTx/>
              <a:buNone/>
            </a:pPr>
            <a:r>
              <a:rPr lang="en-US" altLang="en-US" sz="4000" dirty="0">
                <a:solidFill>
                  <a:srgbClr val="000000"/>
                </a:solidFill>
                <a:latin typeface="Open Sans" panose="020B0606030504020204" pitchFamily="34" charset="0"/>
                <a:cs typeface="Open Sans" panose="020B0606030504020204" pitchFamily="34" charset="0"/>
              </a:rPr>
              <a:t>A. 2</a:t>
            </a:r>
            <a:endParaRPr lang="en-US" altLang="en-US" sz="4000" dirty="0"/>
          </a:p>
          <a:p>
            <a:pPr marL="0" lvl="0" indent="0" algn="just" eaLnBrk="0" hangingPunct="0">
              <a:spcBef>
                <a:spcPct val="0"/>
              </a:spcBef>
              <a:buClrTx/>
              <a:buNone/>
            </a:pPr>
            <a:r>
              <a:rPr lang="en-US" altLang="en-US" sz="4000" dirty="0">
                <a:solidFill>
                  <a:srgbClr val="000000"/>
                </a:solidFill>
                <a:latin typeface="Open Sans" panose="020B0606030504020204" pitchFamily="34" charset="0"/>
                <a:cs typeface="Open Sans" panose="020B0606030504020204" pitchFamily="34" charset="0"/>
              </a:rPr>
              <a:t>B. 3</a:t>
            </a:r>
            <a:endParaRPr lang="en-US" altLang="en-US" sz="4000" dirty="0"/>
          </a:p>
          <a:p>
            <a:pPr marL="0" lvl="0" indent="0" algn="just" eaLnBrk="0" hangingPunct="0">
              <a:spcBef>
                <a:spcPct val="0"/>
              </a:spcBef>
              <a:buClrTx/>
              <a:buNone/>
            </a:pPr>
            <a:r>
              <a:rPr lang="en-US" altLang="en-US" sz="4000" dirty="0">
                <a:solidFill>
                  <a:srgbClr val="000000"/>
                </a:solidFill>
                <a:latin typeface="Open Sans" panose="020B0606030504020204" pitchFamily="34" charset="0"/>
                <a:cs typeface="Open Sans" panose="020B0606030504020204" pitchFamily="34" charset="0"/>
              </a:rPr>
              <a:t>C. 4</a:t>
            </a:r>
            <a:endParaRPr lang="en-US" altLang="en-US" sz="4000" dirty="0"/>
          </a:p>
          <a:p>
            <a:pPr marL="0" lvl="0" indent="0" algn="just" eaLnBrk="0" hangingPunct="0">
              <a:spcBef>
                <a:spcPct val="0"/>
              </a:spcBef>
              <a:buClrTx/>
              <a:buNone/>
            </a:pPr>
            <a:r>
              <a:rPr lang="en-US" altLang="en-US" sz="4000" dirty="0">
                <a:solidFill>
                  <a:srgbClr val="000000"/>
                </a:solidFill>
                <a:latin typeface="Open Sans" panose="020B0606030504020204" pitchFamily="34" charset="0"/>
                <a:cs typeface="Open Sans" panose="020B0606030504020204" pitchFamily="34" charset="0"/>
              </a:rPr>
              <a:t>D. 5</a:t>
            </a:r>
            <a:endParaRPr lang="en-US" altLang="en-US" sz="4000" b="1" dirty="0">
              <a:solidFill>
                <a:srgbClr val="FF0000"/>
              </a:solidFill>
            </a:endParaRPr>
          </a:p>
          <a:p>
            <a:endParaRPr lang="en-US" dirty="0"/>
          </a:p>
        </p:txBody>
      </p:sp>
      <p:sp>
        <p:nvSpPr>
          <p:cNvPr id="6" name="Oval 5"/>
          <p:cNvSpPr/>
          <p:nvPr/>
        </p:nvSpPr>
        <p:spPr>
          <a:xfrm>
            <a:off x="381000" y="37338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89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86121" name="Group 105"/>
          <p:cNvGrpSpPr>
            <a:grpSpLocks/>
          </p:cNvGrpSpPr>
          <p:nvPr/>
        </p:nvGrpSpPr>
        <p:grpSpPr bwMode="auto">
          <a:xfrm>
            <a:off x="923027" y="1599196"/>
            <a:ext cx="7358096" cy="904649"/>
            <a:chOff x="1268" y="1296"/>
            <a:chExt cx="3408" cy="419"/>
          </a:xfrm>
        </p:grpSpPr>
        <p:grpSp>
          <p:nvGrpSpPr>
            <p:cNvPr id="86091" name="Group 75"/>
            <p:cNvGrpSpPr>
              <a:grpSpLocks/>
            </p:cNvGrpSpPr>
            <p:nvPr/>
          </p:nvGrpSpPr>
          <p:grpSpPr bwMode="auto">
            <a:xfrm>
              <a:off x="1268" y="1296"/>
              <a:ext cx="480" cy="419"/>
              <a:chOff x="1110" y="2656"/>
              <a:chExt cx="1549" cy="1351"/>
            </a:xfrm>
          </p:grpSpPr>
          <p:sp>
            <p:nvSpPr>
              <p:cNvPr id="86092" name="AutoShape 7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3" name="AutoShape 7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4" name="AutoShape 78"/>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99" name="Line 83"/>
            <p:cNvSpPr>
              <a:spLocks noChangeShapeType="1"/>
            </p:cNvSpPr>
            <p:nvPr/>
          </p:nvSpPr>
          <p:spPr bwMode="auto">
            <a:xfrm>
              <a:off x="1652" y="1680"/>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0" name="Text Box 84"/>
            <p:cNvSpPr txBox="1">
              <a:spLocks noChangeArrowheads="1"/>
            </p:cNvSpPr>
            <p:nvPr/>
          </p:nvSpPr>
          <p:spPr bwMode="auto">
            <a:xfrm>
              <a:off x="1871" y="1397"/>
              <a:ext cx="2533"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Khái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niệm</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về</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101" name="Text Box 85"/>
            <p:cNvSpPr txBox="1">
              <a:spLocks noChangeArrowheads="1"/>
            </p:cNvSpPr>
            <p:nvPr/>
          </p:nvSpPr>
          <p:spPr bwMode="gray">
            <a:xfrm>
              <a:off x="1437" y="1352"/>
              <a:ext cx="152"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4000" b="1" dirty="0" smtClean="0">
                  <a:solidFill>
                    <a:srgbClr val="FFFFFF"/>
                  </a:solidFill>
                </a:rPr>
                <a:t>I</a:t>
              </a:r>
              <a:endParaRPr lang="en-US" sz="4000" b="1" dirty="0">
                <a:solidFill>
                  <a:srgbClr val="FFFFFF"/>
                </a:solidFill>
              </a:endParaRPr>
            </a:p>
          </p:txBody>
        </p:sp>
      </p:grpSp>
      <p:grpSp>
        <p:nvGrpSpPr>
          <p:cNvPr id="86122" name="Group 106"/>
          <p:cNvGrpSpPr>
            <a:grpSpLocks/>
          </p:cNvGrpSpPr>
          <p:nvPr/>
        </p:nvGrpSpPr>
        <p:grpSpPr bwMode="auto">
          <a:xfrm>
            <a:off x="923027" y="2754847"/>
            <a:ext cx="7297880" cy="897246"/>
            <a:chOff x="1268" y="1872"/>
            <a:chExt cx="3408" cy="419"/>
          </a:xfrm>
        </p:grpSpPr>
        <p:grpSp>
          <p:nvGrpSpPr>
            <p:cNvPr id="86095" name="Group 79"/>
            <p:cNvGrpSpPr>
              <a:grpSpLocks/>
            </p:cNvGrpSpPr>
            <p:nvPr/>
          </p:nvGrpSpPr>
          <p:grpSpPr bwMode="auto">
            <a:xfrm>
              <a:off x="1268" y="1872"/>
              <a:ext cx="480" cy="419"/>
              <a:chOff x="3174" y="2656"/>
              <a:chExt cx="1549" cy="1351"/>
            </a:xfrm>
          </p:grpSpPr>
          <p:sp>
            <p:nvSpPr>
              <p:cNvPr id="86096"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7"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8" name="AutoShape 82"/>
              <p:cNvSpPr>
                <a:spLocks noChangeArrowheads="1"/>
              </p:cNvSpPr>
              <p:nvPr/>
            </p:nvSpPr>
            <p:spPr bwMode="gray">
              <a:xfrm>
                <a:off x="3264"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102"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3" name="Text Box 87"/>
            <p:cNvSpPr txBox="1">
              <a:spLocks noChangeArrowheads="1"/>
            </p:cNvSpPr>
            <p:nvPr/>
          </p:nvSpPr>
          <p:spPr bwMode="auto">
            <a:xfrm>
              <a:off x="1841" y="1971"/>
              <a:ext cx="1679"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phép</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104" name="Text Box 88"/>
            <p:cNvSpPr txBox="1">
              <a:spLocks noChangeArrowheads="1"/>
            </p:cNvSpPr>
            <p:nvPr/>
          </p:nvSpPr>
          <p:spPr bwMode="gray">
            <a:xfrm>
              <a:off x="1400" y="1934"/>
              <a:ext cx="206"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600" b="1" dirty="0" smtClean="0">
                  <a:solidFill>
                    <a:srgbClr val="FFFFFF"/>
                  </a:solidFill>
                </a:rPr>
                <a:t>II</a:t>
              </a:r>
              <a:endParaRPr lang="en-US" sz="3600" b="1" dirty="0">
                <a:solidFill>
                  <a:srgbClr val="FFFFFF"/>
                </a:solidFill>
              </a:endParaRPr>
            </a:p>
          </p:txBody>
        </p:sp>
      </p:grpSp>
      <p:grpSp>
        <p:nvGrpSpPr>
          <p:cNvPr id="2" name="Group 1"/>
          <p:cNvGrpSpPr/>
          <p:nvPr/>
        </p:nvGrpSpPr>
        <p:grpSpPr>
          <a:xfrm>
            <a:off x="931727" y="3938254"/>
            <a:ext cx="7349396" cy="903580"/>
            <a:chOff x="923027" y="4752745"/>
            <a:chExt cx="7349396" cy="903580"/>
          </a:xfrm>
        </p:grpSpPr>
        <p:grpSp>
          <p:nvGrpSpPr>
            <p:cNvPr id="86123" name="Group 107"/>
            <p:cNvGrpSpPr>
              <a:grpSpLocks/>
            </p:cNvGrpSpPr>
            <p:nvPr/>
          </p:nvGrpSpPr>
          <p:grpSpPr bwMode="auto">
            <a:xfrm>
              <a:off x="923027" y="4752745"/>
              <a:ext cx="7349396" cy="903580"/>
              <a:chOff x="1268" y="2432"/>
              <a:chExt cx="3408" cy="419"/>
            </a:xfrm>
          </p:grpSpPr>
          <p:sp>
            <p:nvSpPr>
              <p:cNvPr id="86105" name="Line 89"/>
              <p:cNvSpPr>
                <a:spLocks noChangeShapeType="1"/>
              </p:cNvSpPr>
              <p:nvPr/>
            </p:nvSpPr>
            <p:spPr bwMode="auto">
              <a:xfrm>
                <a:off x="1652" y="2818"/>
                <a:ext cx="3024" cy="0"/>
              </a:xfrm>
              <a:prstGeom prst="line">
                <a:avLst/>
              </a:prstGeom>
              <a:noFill/>
              <a:ln w="25400">
                <a:solidFill>
                  <a:schemeClr val="accent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7" name="Text Box 91"/>
              <p:cNvSpPr txBox="1">
                <a:spLocks noChangeArrowheads="1"/>
              </p:cNvSpPr>
              <p:nvPr/>
            </p:nvSpPr>
            <p:spPr bwMode="gray">
              <a:xfrm>
                <a:off x="1392" y="24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rPr>
                  <a:t>3</a:t>
                </a:r>
              </a:p>
            </p:txBody>
          </p:sp>
          <p:grpSp>
            <p:nvGrpSpPr>
              <p:cNvPr id="86111" name="Group 95"/>
              <p:cNvGrpSpPr>
                <a:grpSpLocks/>
              </p:cNvGrpSpPr>
              <p:nvPr/>
            </p:nvGrpSpPr>
            <p:grpSpPr bwMode="auto">
              <a:xfrm>
                <a:off x="1268" y="2432"/>
                <a:ext cx="480" cy="419"/>
                <a:chOff x="1110" y="2656"/>
                <a:chExt cx="1549" cy="1351"/>
              </a:xfrm>
            </p:grpSpPr>
            <p:sp>
              <p:nvSpPr>
                <p:cNvPr id="86112" name="AutoShape 9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3" name="AutoShape 9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4" name="AutoShape 98"/>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115" name="Text Box 99"/>
              <p:cNvSpPr txBox="1">
                <a:spLocks noChangeArrowheads="1"/>
              </p:cNvSpPr>
              <p:nvPr/>
            </p:nvSpPr>
            <p:spPr bwMode="gray">
              <a:xfrm>
                <a:off x="1381" y="2496"/>
                <a:ext cx="24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200" b="1" dirty="0" smtClean="0">
                    <a:solidFill>
                      <a:srgbClr val="FFFFFF"/>
                    </a:solidFill>
                  </a:rPr>
                  <a:t>III</a:t>
                </a:r>
                <a:endParaRPr lang="en-US" sz="3200" b="1" dirty="0">
                  <a:solidFill>
                    <a:srgbClr val="FFFFFF"/>
                  </a:solidFill>
                </a:endParaRPr>
              </a:p>
            </p:txBody>
          </p:sp>
        </p:grpSp>
        <p:sp>
          <p:nvSpPr>
            <p:cNvPr id="40" name="Text Box 87"/>
            <p:cNvSpPr txBox="1">
              <a:spLocks noChangeArrowheads="1"/>
            </p:cNvSpPr>
            <p:nvPr/>
          </p:nvSpPr>
          <p:spPr bwMode="auto">
            <a:xfrm>
              <a:off x="2128222" y="4971685"/>
              <a:ext cx="5929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vuông</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góc</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sp>
        <p:nvSpPr>
          <p:cNvPr id="41" name="Rectangle 3"/>
          <p:cNvSpPr txBox="1">
            <a:spLocks noChangeArrowheads="1"/>
          </p:cNvSpPr>
          <p:nvPr/>
        </p:nvSpPr>
        <p:spPr bwMode="auto">
          <a:xfrm>
            <a:off x="838200" y="3810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4800" b="1" i="1" u="sng"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Tiết 2-Bài 2:</a:t>
            </a:r>
            <a:endParaRPr lang="en-US" sz="4800" b="1" i="1" u="sng"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42" name="TextBox 41"/>
          <p:cNvSpPr txBox="1"/>
          <p:nvPr/>
        </p:nvSpPr>
        <p:spPr>
          <a:xfrm>
            <a:off x="4648200" y="464403"/>
            <a:ext cx="4190999" cy="830997"/>
          </a:xfrm>
          <a:prstGeom prst="rect">
            <a:avLst/>
          </a:prstGeom>
          <a:noFill/>
        </p:spPr>
        <p:txBody>
          <a:bodyPr wrap="square" rtlCol="0">
            <a:spAutoFit/>
          </a:bodyPr>
          <a:lstStyle/>
          <a:p>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HÌNH CHIẾU</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31" name="Group 106"/>
          <p:cNvGrpSpPr>
            <a:grpSpLocks/>
          </p:cNvGrpSpPr>
          <p:nvPr/>
        </p:nvGrpSpPr>
        <p:grpSpPr bwMode="auto">
          <a:xfrm>
            <a:off x="923027" y="5121262"/>
            <a:ext cx="7297880" cy="897246"/>
            <a:chOff x="1268" y="1872"/>
            <a:chExt cx="3408" cy="419"/>
          </a:xfrm>
        </p:grpSpPr>
        <p:grpSp>
          <p:nvGrpSpPr>
            <p:cNvPr id="32" name="Group 79"/>
            <p:cNvGrpSpPr>
              <a:grpSpLocks/>
            </p:cNvGrpSpPr>
            <p:nvPr/>
          </p:nvGrpSpPr>
          <p:grpSpPr bwMode="auto">
            <a:xfrm>
              <a:off x="1268" y="1872"/>
              <a:ext cx="480" cy="419"/>
              <a:chOff x="3174" y="2656"/>
              <a:chExt cx="1549" cy="1351"/>
            </a:xfrm>
          </p:grpSpPr>
          <p:sp>
            <p:nvSpPr>
              <p:cNvPr id="36"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82"/>
              <p:cNvSpPr>
                <a:spLocks noChangeArrowheads="1"/>
              </p:cNvSpPr>
              <p:nvPr/>
            </p:nvSpPr>
            <p:spPr bwMode="gray">
              <a:xfrm>
                <a:off x="3264"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87"/>
            <p:cNvSpPr txBox="1">
              <a:spLocks noChangeArrowheads="1"/>
            </p:cNvSpPr>
            <p:nvPr/>
          </p:nvSpPr>
          <p:spPr bwMode="auto">
            <a:xfrm>
              <a:off x="1841" y="1971"/>
              <a:ext cx="212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trí</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5" name="Text Box 88"/>
            <p:cNvSpPr txBox="1">
              <a:spLocks noChangeArrowheads="1"/>
            </p:cNvSpPr>
            <p:nvPr/>
          </p:nvSpPr>
          <p:spPr bwMode="gray">
            <a:xfrm>
              <a:off x="1358" y="1934"/>
              <a:ext cx="290"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600" b="1" dirty="0" smtClean="0">
                  <a:solidFill>
                    <a:srgbClr val="FFFFFF"/>
                  </a:solidFill>
                </a:rPr>
                <a:t>IV</a:t>
              </a:r>
              <a:endParaRPr lang="en-US" sz="3600" b="1"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121"/>
                                        </p:tgtEl>
                                        <p:attrNameLst>
                                          <p:attrName>style.visibility</p:attrName>
                                        </p:attrNameLst>
                                      </p:cBhvr>
                                      <p:to>
                                        <p:strVal val="visible"/>
                                      </p:to>
                                    </p:set>
                                    <p:animEffect transition="in" filter="wipe(left)">
                                      <p:cBhvr>
                                        <p:cTn id="7" dur="500"/>
                                        <p:tgtEl>
                                          <p:spTgt spid="861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6122"/>
                                        </p:tgtEl>
                                        <p:attrNameLst>
                                          <p:attrName>style.visibility</p:attrName>
                                        </p:attrNameLst>
                                      </p:cBhvr>
                                      <p:to>
                                        <p:strVal val="visible"/>
                                      </p:to>
                                    </p:set>
                                    <p:animEffect transition="in" filter="barn(inVertical)">
                                      <p:cBhvr>
                                        <p:cTn id="12" dur="500"/>
                                        <p:tgtEl>
                                          <p:spTgt spid="861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2)">
                                      <p:cBhvr>
                                        <p:cTn id="17" dur="7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0" hangingPunct="0">
              <a:spcBef>
                <a:spcPct val="0"/>
              </a:spcBef>
              <a:buClrTx/>
              <a:buNone/>
            </a:pPr>
            <a:r>
              <a:rPr lang="en-US" altLang="en-US" sz="3600" b="1" dirty="0" err="1">
                <a:solidFill>
                  <a:srgbClr val="FF0000"/>
                </a:solidFill>
                <a:latin typeface="Open Sans" panose="020B0606030504020204" pitchFamily="34" charset="0"/>
                <a:cs typeface="Open Sans" panose="020B0606030504020204" pitchFamily="34" charset="0"/>
              </a:rPr>
              <a:t>Câu</a:t>
            </a:r>
            <a:r>
              <a:rPr lang="en-US" altLang="en-US" sz="3600" b="1" dirty="0">
                <a:solidFill>
                  <a:srgbClr val="FF0000"/>
                </a:solidFill>
                <a:latin typeface="Open Sans" panose="020B0606030504020204" pitchFamily="34" charset="0"/>
                <a:cs typeface="Open Sans" panose="020B0606030504020204" pitchFamily="34" charset="0"/>
              </a:rPr>
              <a:t> </a:t>
            </a:r>
            <a:r>
              <a:rPr lang="en-US" altLang="en-US" sz="3600" b="1" dirty="0" smtClean="0">
                <a:solidFill>
                  <a:srgbClr val="FF0000"/>
                </a:solidFill>
                <a:latin typeface="Open Sans" panose="020B0606030504020204" pitchFamily="34" charset="0"/>
                <a:cs typeface="Open Sans" panose="020B0606030504020204" pitchFamily="34" charset="0"/>
              </a:rPr>
              <a:t>7:</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Có</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các</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hình</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vuông</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góc</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nào</a:t>
            </a:r>
            <a:r>
              <a:rPr lang="en-US" altLang="en-US" sz="3600" dirty="0">
                <a:solidFill>
                  <a:srgbClr val="FF0000"/>
                </a:solidFill>
                <a:latin typeface="Open Sans" panose="020B0606030504020204" pitchFamily="34" charset="0"/>
                <a:cs typeface="Open Sans" panose="020B0606030504020204" pitchFamily="34" charset="0"/>
              </a:rPr>
              <a:t>?</a:t>
            </a:r>
            <a:endParaRPr lang="en-US" altLang="en-US" sz="3600" dirty="0">
              <a:solidFill>
                <a:srgbClr val="FF0000"/>
              </a:solidFill>
            </a:endParaRPr>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A.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đứng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B.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bằng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C.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cạnh</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D. </a:t>
            </a:r>
            <a:r>
              <a:rPr lang="en-US" altLang="en-US" sz="3600" dirty="0" err="1">
                <a:solidFill>
                  <a:srgbClr val="000000"/>
                </a:solidFill>
                <a:latin typeface="Open Sans" panose="020B0606030504020204" pitchFamily="34" charset="0"/>
                <a:cs typeface="Open Sans" panose="020B0606030504020204" pitchFamily="34" charset="0"/>
              </a:rPr>
              <a:t>Cả</a:t>
            </a:r>
            <a:r>
              <a:rPr lang="en-US" altLang="en-US" sz="3600" dirty="0">
                <a:solidFill>
                  <a:srgbClr val="000000"/>
                </a:solidFill>
                <a:latin typeface="Open Sans" panose="020B0606030504020204" pitchFamily="34" charset="0"/>
                <a:cs typeface="Open Sans" panose="020B0606030504020204" pitchFamily="34" charset="0"/>
              </a:rPr>
              <a:t> 3 </a:t>
            </a:r>
            <a:r>
              <a:rPr lang="en-US" altLang="en-US" sz="3600" dirty="0" err="1">
                <a:solidFill>
                  <a:srgbClr val="000000"/>
                </a:solidFill>
                <a:latin typeface="Open Sans" panose="020B0606030504020204" pitchFamily="34" charset="0"/>
                <a:cs typeface="Open Sans" panose="020B0606030504020204" pitchFamily="34" charset="0"/>
              </a:rPr>
              <a:t>đáp</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án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trên</a:t>
            </a:r>
            <a:endParaRPr lang="en-US" altLang="en-US" sz="3600" b="1" dirty="0">
              <a:solidFill>
                <a:srgbClr val="FF0000"/>
              </a:solidFill>
            </a:endParaRPr>
          </a:p>
          <a:p>
            <a:endParaRPr lang="en-US" dirty="0"/>
          </a:p>
        </p:txBody>
      </p:sp>
      <p:sp>
        <p:nvSpPr>
          <p:cNvPr id="6" name="Oval 5"/>
          <p:cNvSpPr/>
          <p:nvPr/>
        </p:nvSpPr>
        <p:spPr>
          <a:xfrm>
            <a:off x="457200" y="46482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2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0" hangingPunct="0">
              <a:spcBef>
                <a:spcPct val="0"/>
              </a:spcBef>
              <a:buClrTx/>
              <a:buNone/>
            </a:pPr>
            <a:r>
              <a:rPr lang="en-US" altLang="en-US" sz="3600" b="1" dirty="0" err="1">
                <a:solidFill>
                  <a:srgbClr val="FF0000"/>
                </a:solidFill>
                <a:latin typeface="Open Sans" panose="020B0606030504020204" pitchFamily="34" charset="0"/>
                <a:cs typeface="Open Sans" panose="020B0606030504020204" pitchFamily="34" charset="0"/>
              </a:rPr>
              <a:t>Câu</a:t>
            </a:r>
            <a:r>
              <a:rPr lang="en-US" altLang="en-US" sz="3600" b="1" dirty="0">
                <a:solidFill>
                  <a:srgbClr val="FF0000"/>
                </a:solidFill>
                <a:latin typeface="Open Sans" panose="020B0606030504020204" pitchFamily="34" charset="0"/>
                <a:cs typeface="Open Sans" panose="020B0606030504020204" pitchFamily="34" charset="0"/>
              </a:rPr>
              <a:t> </a:t>
            </a:r>
            <a:r>
              <a:rPr lang="en-US" altLang="en-US" sz="3600" b="1" dirty="0" smtClean="0">
                <a:solidFill>
                  <a:srgbClr val="FF0000"/>
                </a:solidFill>
                <a:latin typeface="Open Sans" panose="020B0606030504020204" pitchFamily="34" charset="0"/>
                <a:cs typeface="Open Sans" panose="020B0606030504020204" pitchFamily="34" charset="0"/>
              </a:rPr>
              <a:t>8:</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Để</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thu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được</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hình</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đứng</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smtClean="0">
                <a:solidFill>
                  <a:srgbClr val="FF0000"/>
                </a:solidFill>
                <a:latin typeface="Open Sans" panose="020B0606030504020204" pitchFamily="34" charset="0"/>
                <a:cs typeface="Open Sans" panose="020B0606030504020204" pitchFamily="34" charset="0"/>
              </a:rPr>
              <a:t>ta</a:t>
            </a:r>
            <a:r>
              <a:rPr lang="en-US" altLang="en-US" sz="3600" dirty="0" smtClean="0">
                <a:solidFill>
                  <a:srgbClr val="FF0000"/>
                </a:solidFill>
                <a:latin typeface="Open Sans" panose="020B0606030504020204" pitchFamily="34" charset="0"/>
                <a:cs typeface="Open Sans" panose="020B0606030504020204" pitchFamily="34" charset="0"/>
              </a:rPr>
              <a:t> </a:t>
            </a:r>
            <a:r>
              <a:rPr lang="en-US" altLang="en-US" sz="3600" dirty="0" err="1" smtClean="0">
                <a:solidFill>
                  <a:srgbClr val="FF0000"/>
                </a:solidFill>
                <a:latin typeface="Open Sans" panose="020B0606030504020204" pitchFamily="34" charset="0"/>
                <a:cs typeface="Open Sans" panose="020B0606030504020204" pitchFamily="34" charset="0"/>
              </a:rPr>
              <a:t>có</a:t>
            </a:r>
            <a:r>
              <a:rPr lang="en-US" altLang="en-US" sz="3600" dirty="0" smtClean="0">
                <a:solidFill>
                  <a:srgbClr val="FF0000"/>
                </a:solidFill>
                <a:latin typeface="Open Sans" panose="020B0606030504020204" pitchFamily="34" charset="0"/>
                <a:cs typeface="Open Sans" panose="020B0606030504020204" pitchFamily="34" charset="0"/>
              </a:rPr>
              <a:t> </a:t>
            </a:r>
            <a:r>
              <a:rPr lang="en-US" altLang="en-US" sz="3600" dirty="0" err="1" smtClean="0">
                <a:solidFill>
                  <a:srgbClr val="FF0000"/>
                </a:solidFill>
                <a:latin typeface="Open Sans" panose="020B0606030504020204" pitchFamily="34" charset="0"/>
                <a:cs typeface="Open Sans" panose="020B0606030504020204" pitchFamily="34" charset="0"/>
              </a:rPr>
              <a:t>hướng</a:t>
            </a:r>
            <a:r>
              <a:rPr lang="en-US" altLang="en-US" sz="3600" dirty="0" smtClean="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từ</a:t>
            </a:r>
            <a:r>
              <a:rPr lang="en-US" altLang="en-US" sz="3600" dirty="0">
                <a:solidFill>
                  <a:srgbClr val="FF0000"/>
                </a:solidFill>
                <a:latin typeface="Open Sans" panose="020B0606030504020204" pitchFamily="34" charset="0"/>
                <a:cs typeface="Open Sans" panose="020B0606030504020204" pitchFamily="34" charset="0"/>
              </a:rPr>
              <a:t>:</a:t>
            </a:r>
            <a:endParaRPr lang="en-US" altLang="en-US" sz="3600" dirty="0">
              <a:solidFill>
                <a:srgbClr val="FF0000"/>
              </a:solidFill>
            </a:endParaRPr>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A. </a:t>
            </a:r>
            <a:r>
              <a:rPr lang="en-US" altLang="en-US" sz="3600" dirty="0" err="1">
                <a:solidFill>
                  <a:srgbClr val="000000"/>
                </a:solidFill>
                <a:latin typeface="Open Sans" panose="020B0606030504020204" pitchFamily="34" charset="0"/>
                <a:cs typeface="Open Sans" panose="020B0606030504020204" pitchFamily="34" charset="0"/>
              </a:rPr>
              <a:t>Trước</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tới</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B. </a:t>
            </a:r>
            <a:r>
              <a:rPr lang="en-US" altLang="en-US" sz="3600" dirty="0" err="1">
                <a:solidFill>
                  <a:srgbClr val="000000"/>
                </a:solidFill>
                <a:latin typeface="Open Sans" panose="020B0606030504020204" pitchFamily="34" charset="0"/>
                <a:cs typeface="Open Sans" panose="020B0606030504020204" pitchFamily="34" charset="0"/>
              </a:rPr>
              <a:t>Trên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xuống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C. </a:t>
            </a:r>
            <a:r>
              <a:rPr lang="en-US" altLang="en-US" sz="3600" dirty="0" err="1">
                <a:solidFill>
                  <a:srgbClr val="000000"/>
                </a:solidFill>
                <a:latin typeface="Open Sans" panose="020B0606030504020204" pitchFamily="34" charset="0"/>
                <a:cs typeface="Open Sans" panose="020B0606030504020204" pitchFamily="34" charset="0"/>
              </a:rPr>
              <a:t>Trái</a:t>
            </a:r>
            <a:r>
              <a:rPr lang="en-US" altLang="en-US" sz="3600" dirty="0">
                <a:solidFill>
                  <a:srgbClr val="000000"/>
                </a:solidFill>
                <a:latin typeface="Open Sans" panose="020B0606030504020204" pitchFamily="34" charset="0"/>
                <a:cs typeface="Open Sans" panose="020B0606030504020204" pitchFamily="34" charset="0"/>
              </a:rPr>
              <a:t> sang</a:t>
            </a:r>
            <a:endParaRPr lang="en-US" altLang="en-US" sz="3600" dirty="0"/>
          </a:p>
          <a:p>
            <a:pPr marL="0" lvl="0" indent="0" algn="just" eaLnBrk="0" hangingPunct="0">
              <a:spcBef>
                <a:spcPct val="0"/>
              </a:spcBef>
              <a:buClrTx/>
              <a:buNone/>
            </a:pPr>
            <a:r>
              <a:rPr lang="en-US" altLang="en-US" sz="3600" dirty="0">
                <a:solidFill>
                  <a:srgbClr val="000000"/>
                </a:solidFill>
                <a:latin typeface="Open Sans" panose="020B0606030504020204" pitchFamily="34" charset="0"/>
                <a:cs typeface="Open Sans" panose="020B0606030504020204" pitchFamily="34" charset="0"/>
              </a:rPr>
              <a:t>D. </a:t>
            </a:r>
            <a:r>
              <a:rPr lang="en-US" altLang="en-US" sz="3600" dirty="0" err="1">
                <a:solidFill>
                  <a:srgbClr val="000000"/>
                </a:solidFill>
                <a:latin typeface="Open Sans" panose="020B0606030504020204" pitchFamily="34" charset="0"/>
                <a:cs typeface="Open Sans" panose="020B0606030504020204" pitchFamily="34" charset="0"/>
              </a:rPr>
              <a:t>Phải</a:t>
            </a:r>
            <a:r>
              <a:rPr lang="en-US" altLang="en-US" sz="3600" dirty="0">
                <a:solidFill>
                  <a:srgbClr val="000000"/>
                </a:solidFill>
                <a:latin typeface="Open Sans" panose="020B0606030504020204" pitchFamily="34" charset="0"/>
                <a:cs typeface="Open Sans" panose="020B0606030504020204" pitchFamily="34" charset="0"/>
              </a:rPr>
              <a:t> sang</a:t>
            </a:r>
            <a:endParaRPr lang="en-US" altLang="en-US" sz="3600" b="1" dirty="0">
              <a:solidFill>
                <a:srgbClr val="FF0000"/>
              </a:solidFill>
            </a:endParaRPr>
          </a:p>
          <a:p>
            <a:endParaRPr lang="en-US" dirty="0"/>
          </a:p>
        </p:txBody>
      </p:sp>
      <p:sp>
        <p:nvSpPr>
          <p:cNvPr id="6" name="Oval 5"/>
          <p:cNvSpPr/>
          <p:nvPr/>
        </p:nvSpPr>
        <p:spPr>
          <a:xfrm>
            <a:off x="457200" y="30480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12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447800"/>
            <a:ext cx="8534400" cy="5078313"/>
          </a:xfrm>
          <a:prstGeom prst="rect">
            <a:avLst/>
          </a:prstGeom>
        </p:spPr>
        <p:txBody>
          <a:bodyPr wrap="square">
            <a:spAutoFit/>
          </a:bodyPr>
          <a:lstStyle/>
          <a:p>
            <a:pPr lvl="0" algn="just" eaLnBrk="0" hangingPunct="0"/>
            <a:r>
              <a:rPr lang="en-US" altLang="en-US" sz="3600" dirty="0" err="1">
                <a:solidFill>
                  <a:srgbClr val="FF0000"/>
                </a:solidFill>
                <a:latin typeface="Open Sans" panose="020B0606030504020204" pitchFamily="34" charset="0"/>
                <a:cs typeface="Open Sans" panose="020B0606030504020204" pitchFamily="34" charset="0"/>
              </a:rPr>
              <a:t>Câu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smtClean="0">
                <a:solidFill>
                  <a:srgbClr val="FF0000"/>
                </a:solidFill>
                <a:latin typeface="Open Sans" panose="020B0606030504020204" pitchFamily="34" charset="0"/>
                <a:cs typeface="Open Sans" panose="020B0606030504020204" pitchFamily="34" charset="0"/>
              </a:rPr>
              <a:t>9:</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Chọn</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phát</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biểu</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sai</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về</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vị</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trí</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hình</a:t>
            </a:r>
            <a:r>
              <a:rPr lang="en-US" altLang="en-US" sz="3600" dirty="0">
                <a:solidFill>
                  <a:srgbClr val="FF0000"/>
                </a:solidFill>
                <a:latin typeface="Open Sans" panose="020B0606030504020204" pitchFamily="34" charset="0"/>
                <a:cs typeface="Open Sans" panose="020B0606030504020204" pitchFamily="34" charset="0"/>
              </a:rPr>
              <a:t> </a:t>
            </a:r>
            <a:r>
              <a:rPr lang="en-US" altLang="en-US" sz="3600" dirty="0" err="1">
                <a:solidFill>
                  <a:srgbClr val="FF0000"/>
                </a:solidFill>
                <a:latin typeface="Open Sans" panose="020B0606030504020204" pitchFamily="34" charset="0"/>
                <a:cs typeface="Open Sans" panose="020B0606030504020204" pitchFamily="34" charset="0"/>
              </a:rPr>
              <a:t>chiếu</a:t>
            </a:r>
            <a:r>
              <a:rPr lang="en-US" altLang="en-US" sz="3600" dirty="0">
                <a:solidFill>
                  <a:srgbClr val="FF0000"/>
                </a:solidFill>
                <a:latin typeface="Open Sans" panose="020B0606030504020204" pitchFamily="34" charset="0"/>
                <a:cs typeface="Open Sans" panose="020B0606030504020204" pitchFamily="34" charset="0"/>
              </a:rPr>
              <a:t>:</a:t>
            </a:r>
            <a:endParaRPr lang="en-US" altLang="en-US" sz="3600" dirty="0">
              <a:solidFill>
                <a:srgbClr val="FF0000"/>
              </a:solidFill>
            </a:endParaRPr>
          </a:p>
          <a:p>
            <a:pPr lvl="0" algn="just" eaLnBrk="0" hangingPunct="0"/>
            <a:r>
              <a:rPr lang="en-US" altLang="en-US" sz="3600" dirty="0">
                <a:solidFill>
                  <a:srgbClr val="000000"/>
                </a:solidFill>
                <a:latin typeface="Open Sans" panose="020B0606030504020204" pitchFamily="34" charset="0"/>
                <a:cs typeface="Open Sans" panose="020B0606030504020204" pitchFamily="34" charset="0"/>
              </a:rPr>
              <a:t>A.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bằng</a:t>
            </a:r>
            <a:r>
              <a:rPr lang="en-US" altLang="en-US" sz="3600" dirty="0">
                <a:solidFill>
                  <a:srgbClr val="000000"/>
                </a:solidFill>
                <a:latin typeface="Open Sans" panose="020B0606030504020204" pitchFamily="34" charset="0"/>
                <a:cs typeface="Open Sans" panose="020B0606030504020204" pitchFamily="34" charset="0"/>
              </a:rPr>
              <a:t> ở </a:t>
            </a:r>
            <a:r>
              <a:rPr lang="en-US" altLang="en-US" sz="3600" dirty="0" err="1">
                <a:solidFill>
                  <a:srgbClr val="000000"/>
                </a:solidFill>
                <a:latin typeface="Open Sans" panose="020B0606030504020204" pitchFamily="34" charset="0"/>
                <a:cs typeface="Open Sans" panose="020B0606030504020204" pitchFamily="34" charset="0"/>
              </a:rPr>
              <a:t>dưới</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đứng</a:t>
            </a:r>
            <a:endParaRPr lang="en-US" altLang="en-US" sz="3600" dirty="0"/>
          </a:p>
          <a:p>
            <a:pPr lvl="0" algn="just" eaLnBrk="0" hangingPunct="0"/>
            <a:r>
              <a:rPr lang="en-US" altLang="en-US" sz="3600" dirty="0">
                <a:solidFill>
                  <a:srgbClr val="000000"/>
                </a:solidFill>
                <a:latin typeface="Open Sans" panose="020B0606030504020204" pitchFamily="34" charset="0"/>
                <a:cs typeface="Open Sans" panose="020B0606030504020204" pitchFamily="34" charset="0"/>
              </a:rPr>
              <a:t>B.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cạnh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bên</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phải</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đứng</a:t>
            </a:r>
            <a:endParaRPr lang="en-US" altLang="en-US" sz="3600" dirty="0"/>
          </a:p>
          <a:p>
            <a:pPr lvl="0" algn="just" eaLnBrk="0" hangingPunct="0"/>
            <a:r>
              <a:rPr lang="en-US" altLang="en-US" sz="3600" dirty="0">
                <a:solidFill>
                  <a:srgbClr val="000000"/>
                </a:solidFill>
                <a:latin typeface="Open Sans" panose="020B0606030504020204" pitchFamily="34" charset="0"/>
                <a:cs typeface="Open Sans" panose="020B0606030504020204" pitchFamily="34" charset="0"/>
              </a:rPr>
              <a:t>C.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đứng</a:t>
            </a:r>
            <a:r>
              <a:rPr lang="en-US" altLang="en-US" sz="3600" dirty="0">
                <a:solidFill>
                  <a:srgbClr val="000000"/>
                </a:solidFill>
                <a:latin typeface="Open Sans" panose="020B0606030504020204" pitchFamily="34" charset="0"/>
                <a:cs typeface="Open Sans" panose="020B0606030504020204" pitchFamily="34" charset="0"/>
              </a:rPr>
              <a:t> ở </a:t>
            </a:r>
            <a:r>
              <a:rPr lang="en-US" altLang="en-US" sz="3600" dirty="0" err="1">
                <a:solidFill>
                  <a:srgbClr val="000000"/>
                </a:solidFill>
                <a:latin typeface="Open Sans" panose="020B0606030504020204" pitchFamily="34" charset="0"/>
                <a:cs typeface="Open Sans" panose="020B0606030504020204" pitchFamily="34" charset="0"/>
              </a:rPr>
              <a:t>dưới</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hình</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chiếu</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bằng</a:t>
            </a:r>
            <a:endParaRPr lang="en-US" altLang="en-US" sz="3600" dirty="0"/>
          </a:p>
          <a:p>
            <a:pPr lvl="0" algn="just" eaLnBrk="0" hangingPunct="0"/>
            <a:r>
              <a:rPr lang="en-US" altLang="en-US" sz="3600" dirty="0">
                <a:solidFill>
                  <a:srgbClr val="000000"/>
                </a:solidFill>
                <a:latin typeface="Open Sans" panose="020B0606030504020204" pitchFamily="34" charset="0"/>
                <a:cs typeface="Open Sans" panose="020B0606030504020204" pitchFamily="34" charset="0"/>
              </a:rPr>
              <a:t>D. </a:t>
            </a:r>
            <a:r>
              <a:rPr lang="en-US" altLang="en-US" sz="3600" dirty="0" err="1">
                <a:solidFill>
                  <a:srgbClr val="000000"/>
                </a:solidFill>
                <a:latin typeface="Open Sans" panose="020B0606030504020204" pitchFamily="34" charset="0"/>
                <a:cs typeface="Open Sans" panose="020B0606030504020204" pitchFamily="34" charset="0"/>
              </a:rPr>
              <a:t>Đáp</a:t>
            </a:r>
            <a:r>
              <a:rPr lang="en-US" altLang="en-US" sz="3600" dirty="0">
                <a:solidFill>
                  <a:srgbClr val="000000"/>
                </a:solidFill>
                <a:latin typeface="Open Sans" panose="020B0606030504020204" pitchFamily="34" charset="0"/>
                <a:cs typeface="Open Sans" panose="020B0606030504020204" pitchFamily="34" charset="0"/>
              </a:rPr>
              <a:t> </a:t>
            </a:r>
            <a:r>
              <a:rPr lang="en-US" altLang="en-US" sz="3600" dirty="0" err="1">
                <a:solidFill>
                  <a:srgbClr val="000000"/>
                </a:solidFill>
                <a:latin typeface="Open Sans" panose="020B0606030504020204" pitchFamily="34" charset="0"/>
                <a:cs typeface="Open Sans" panose="020B0606030504020204" pitchFamily="34" charset="0"/>
              </a:rPr>
              <a:t>án</a:t>
            </a:r>
            <a:r>
              <a:rPr lang="en-US" altLang="en-US" sz="3600" dirty="0">
                <a:solidFill>
                  <a:srgbClr val="000000"/>
                </a:solidFill>
                <a:latin typeface="Open Sans" panose="020B0606030504020204" pitchFamily="34" charset="0"/>
                <a:cs typeface="Open Sans" panose="020B0606030504020204" pitchFamily="34" charset="0"/>
              </a:rPr>
              <a:t> A </a:t>
            </a:r>
            <a:r>
              <a:rPr lang="en-US" altLang="en-US" sz="3600" dirty="0" err="1">
                <a:solidFill>
                  <a:srgbClr val="000000"/>
                </a:solidFill>
                <a:latin typeface="Open Sans" panose="020B0606030504020204" pitchFamily="34" charset="0"/>
                <a:cs typeface="Open Sans" panose="020B0606030504020204" pitchFamily="34" charset="0"/>
              </a:rPr>
              <a:t>và</a:t>
            </a:r>
            <a:r>
              <a:rPr lang="en-US" altLang="en-US" sz="3600" dirty="0">
                <a:solidFill>
                  <a:srgbClr val="000000"/>
                </a:solidFill>
                <a:latin typeface="Open Sans" panose="020B0606030504020204" pitchFamily="34" charset="0"/>
                <a:cs typeface="Open Sans" panose="020B0606030504020204" pitchFamily="34" charset="0"/>
              </a:rPr>
              <a:t> B </a:t>
            </a:r>
            <a:r>
              <a:rPr lang="en-US" altLang="en-US" sz="3600" dirty="0" err="1">
                <a:solidFill>
                  <a:srgbClr val="000000"/>
                </a:solidFill>
                <a:latin typeface="Open Sans" panose="020B0606030504020204" pitchFamily="34" charset="0"/>
                <a:cs typeface="Open Sans" panose="020B0606030504020204" pitchFamily="34" charset="0"/>
              </a:rPr>
              <a:t>đúng</a:t>
            </a:r>
            <a:endParaRPr lang="en-US" altLang="en-US" sz="3600" dirty="0">
              <a:latin typeface="Arial" panose="020B0604020202020204" pitchFamily="34" charset="0"/>
            </a:endParaRPr>
          </a:p>
        </p:txBody>
      </p:sp>
      <p:sp>
        <p:nvSpPr>
          <p:cNvPr id="7" name="Oval 6"/>
          <p:cNvSpPr/>
          <p:nvPr/>
        </p:nvSpPr>
        <p:spPr>
          <a:xfrm>
            <a:off x="304800" y="4724400"/>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2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descr="BDROC007"/>
          <p:cNvPicPr>
            <a:picLocks noGrp="1" noChangeAspect="1" noChangeArrowheads="1"/>
          </p:cNvPicPr>
          <p:nvPr>
            <p:ph sz="half" idx="4294967295"/>
          </p:nvPr>
        </p:nvPicPr>
        <p:blipFill>
          <a:blip r:embed="rId2">
            <a:clrChange>
              <a:clrFrom>
                <a:srgbClr val="FFFFFF"/>
              </a:clrFrom>
              <a:clrTo>
                <a:srgbClr val="FFFFFF">
                  <a:alpha val="0"/>
                </a:srgbClr>
              </a:clrTo>
            </a:clrChange>
          </a:blip>
          <a:srcRect/>
          <a:stretch>
            <a:fillRect/>
          </a:stretch>
        </p:blipFill>
        <p:spPr>
          <a:xfrm>
            <a:off x="0" y="0"/>
            <a:ext cx="2819400" cy="1295400"/>
          </a:xfrm>
        </p:spPr>
      </p:pic>
      <p:sp>
        <p:nvSpPr>
          <p:cNvPr id="58371" name="Text Box 10"/>
          <p:cNvSpPr txBox="1">
            <a:spLocks noChangeArrowheads="1"/>
          </p:cNvSpPr>
          <p:nvPr/>
        </p:nvSpPr>
        <p:spPr bwMode="auto">
          <a:xfrm>
            <a:off x="908050" y="457200"/>
            <a:ext cx="1328738" cy="554038"/>
          </a:xfrm>
          <a:prstGeom prst="rect">
            <a:avLst/>
          </a:prstGeom>
          <a:noFill/>
          <a:ln w="9525">
            <a:noFill/>
            <a:miter lim="800000"/>
            <a:headEnd/>
            <a:tailEnd/>
          </a:ln>
        </p:spPr>
        <p:txBody>
          <a:bodyPr wrap="none">
            <a:spAutoFit/>
          </a:bodyPr>
          <a:lstStyle/>
          <a:p>
            <a:pPr eaLnBrk="0" hangingPunct="0"/>
            <a:r>
              <a:rPr lang="en-US" altLang="en-US" sz="3000" b="1" i="1">
                <a:solidFill>
                  <a:srgbClr val="003399"/>
                </a:solidFill>
                <a:latin typeface="Times New Roman" pitchFamily="18" charset="0"/>
              </a:rPr>
              <a:t>B</a:t>
            </a:r>
            <a:r>
              <a:rPr lang="en-US" altLang="en-US" sz="3000" b="1" i="1">
                <a:solidFill>
                  <a:srgbClr val="003399"/>
                </a:solidFill>
                <a:latin typeface="Times New Roman" pitchFamily="18" charset="0"/>
                <a:cs typeface="Times New Roman" pitchFamily="18" charset="0"/>
              </a:rPr>
              <a:t>à</a:t>
            </a:r>
            <a:r>
              <a:rPr lang="en-US" altLang="en-US" sz="3000" b="1" i="1">
                <a:solidFill>
                  <a:srgbClr val="003399"/>
                </a:solidFill>
                <a:latin typeface="Times New Roman" pitchFamily="18" charset="0"/>
              </a:rPr>
              <a:t>i tập</a:t>
            </a:r>
            <a:endParaRPr lang="en-US" altLang="en-US" sz="4000" b="1" i="1">
              <a:solidFill>
                <a:srgbClr val="003399"/>
              </a:solidFill>
              <a:latin typeface="Times New Roman" pitchFamily="18" charset="0"/>
              <a:cs typeface="Times New Roman" pitchFamily="18" charset="0"/>
            </a:endParaRPr>
          </a:p>
        </p:txBody>
      </p:sp>
      <p:sp>
        <p:nvSpPr>
          <p:cNvPr id="58372" name="Text Box 8"/>
          <p:cNvSpPr txBox="1">
            <a:spLocks noChangeArrowheads="1"/>
          </p:cNvSpPr>
          <p:nvPr/>
        </p:nvSpPr>
        <p:spPr bwMode="auto">
          <a:xfrm>
            <a:off x="609600" y="1447800"/>
            <a:ext cx="7734300" cy="946150"/>
          </a:xfrm>
          <a:prstGeom prst="rect">
            <a:avLst/>
          </a:prstGeom>
          <a:noFill/>
          <a:ln w="9525">
            <a:noFill/>
            <a:miter lim="800000"/>
            <a:headEnd/>
            <a:tailEnd/>
          </a:ln>
        </p:spPr>
        <p:txBody>
          <a:bodyPr>
            <a:spAutoFit/>
          </a:bodyPr>
          <a:lstStyle/>
          <a:p>
            <a:pPr indent="171450" eaLnBrk="0" hangingPunct="0">
              <a:spcBef>
                <a:spcPct val="50000"/>
              </a:spcBef>
              <a:buClr>
                <a:srgbClr val="FF66FF"/>
              </a:buClr>
              <a:buFont typeface="Wingdings" pitchFamily="2" charset="2"/>
              <a:buNone/>
            </a:pPr>
            <a:r>
              <a:rPr lang="en-US" altLang="en-US" sz="2800" b="1">
                <a:latin typeface="VNI-Times" pitchFamily="2" charset="0"/>
              </a:rPr>
              <a:t>Cho vaät theå vôùi caùc höôùng chieáu A, B, C vaø caùc hình chieáu 1, 2, 3 </a:t>
            </a:r>
          </a:p>
        </p:txBody>
      </p:sp>
      <p:sp>
        <p:nvSpPr>
          <p:cNvPr id="38921" name="Rectangle 9"/>
          <p:cNvSpPr>
            <a:spLocks noChangeArrowheads="1"/>
          </p:cNvSpPr>
          <p:nvPr/>
        </p:nvSpPr>
        <p:spPr bwMode="auto">
          <a:xfrm>
            <a:off x="533400" y="2438400"/>
            <a:ext cx="8305800" cy="1587500"/>
          </a:xfrm>
          <a:prstGeom prst="rect">
            <a:avLst/>
          </a:prstGeom>
          <a:noFill/>
          <a:ln w="9525" algn="ctr">
            <a:noFill/>
            <a:miter lim="800000"/>
          </a:ln>
          <a:effectLst/>
        </p:spPr>
        <p:txBody>
          <a:bodyPr>
            <a:spAutoFit/>
          </a:bodyPr>
          <a:lstStyle/>
          <a:p>
            <a:pPr eaLnBrk="0" hangingPunct="0">
              <a:spcBef>
                <a:spcPct val="50000"/>
              </a:spcBef>
              <a:buClr>
                <a:srgbClr val="FF66FF"/>
              </a:buClr>
              <a:buFont typeface="Wingdings" panose="05000000000000000000" pitchFamily="2" charset="2"/>
              <a:buChar char="Ø"/>
              <a:defRPr/>
            </a:pPr>
            <a:r>
              <a:rPr sz="2800" b="1" noProof="1">
                <a:effectLst>
                  <a:outerShdw blurRad="38100" dist="38100" dir="2700000">
                    <a:srgbClr val="C0C0C0"/>
                  </a:outerShdw>
                </a:effectLst>
                <a:latin typeface="VNI-Times" pitchFamily="2" charset="0"/>
                <a:cs typeface="+mn-cs"/>
              </a:rPr>
              <a:t>Haõy ñaùnh daáu (x) vaøo baûng 2.1 ñeå chæ roû söï töông quan giữa caùc höôùng chieáu vôùi caùc hình chieáu.</a:t>
            </a:r>
          </a:p>
          <a:p>
            <a:pPr eaLnBrk="0" hangingPunct="0">
              <a:spcBef>
                <a:spcPct val="50000"/>
              </a:spcBef>
              <a:buClr>
                <a:srgbClr val="FF66FF"/>
              </a:buClr>
              <a:buFont typeface="Wingdings" panose="05000000000000000000" pitchFamily="2" charset="2"/>
              <a:buChar char="Ø"/>
              <a:defRPr/>
            </a:pPr>
            <a:r>
              <a:rPr sz="2800" b="1" noProof="1">
                <a:effectLst>
                  <a:outerShdw blurRad="38100" dist="38100" dir="2700000">
                    <a:srgbClr val="C0C0C0"/>
                  </a:outerShdw>
                </a:effectLst>
                <a:latin typeface="VNI-Times" pitchFamily="2" charset="0"/>
                <a:cs typeface="+mn-cs"/>
              </a:rPr>
              <a:t>Ghi teân goïi caùc hình chieáu 1, 2, 3 vaøo baûng 2.2.</a:t>
            </a:r>
          </a:p>
        </p:txBody>
      </p:sp>
      <p:sp>
        <p:nvSpPr>
          <p:cNvPr id="58374" name="Freeform 10"/>
          <p:cNvSpPr>
            <a:spLocks noChangeArrowheads="1"/>
          </p:cNvSpPr>
          <p:nvPr/>
        </p:nvSpPr>
        <p:spPr bwMode="auto">
          <a:xfrm>
            <a:off x="4648200" y="4572000"/>
            <a:ext cx="1676400" cy="838200"/>
          </a:xfrm>
          <a:custGeom>
            <a:avLst/>
            <a:gdLst>
              <a:gd name="T0" fmla="*/ 0 w 1056"/>
              <a:gd name="T1" fmla="*/ 528 h 528"/>
              <a:gd name="T2" fmla="*/ 0 w 1056"/>
              <a:gd name="T3" fmla="*/ 240 h 528"/>
              <a:gd name="T4" fmla="*/ 384 w 1056"/>
              <a:gd name="T5" fmla="*/ 0 h 528"/>
              <a:gd name="T6" fmla="*/ 1056 w 1056"/>
              <a:gd name="T7" fmla="*/ 192 h 528"/>
              <a:gd name="T8" fmla="*/ 1056 w 1056"/>
              <a:gd name="T9" fmla="*/ 528 h 528"/>
              <a:gd name="T10" fmla="*/ 0 w 1056"/>
              <a:gd name="T11" fmla="*/ 528 h 528"/>
              <a:gd name="T12" fmla="*/ 0 60000 65536"/>
              <a:gd name="T13" fmla="*/ 0 60000 65536"/>
              <a:gd name="T14" fmla="*/ 0 60000 65536"/>
              <a:gd name="T15" fmla="*/ 0 60000 65536"/>
              <a:gd name="T16" fmla="*/ 0 60000 65536"/>
              <a:gd name="T17" fmla="*/ 0 60000 65536"/>
              <a:gd name="T18" fmla="*/ 0 w 1056"/>
              <a:gd name="T19" fmla="*/ 0 h 528"/>
              <a:gd name="T20" fmla="*/ 1056 w 1056"/>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1056" h="528">
                <a:moveTo>
                  <a:pt x="0" y="528"/>
                </a:moveTo>
                <a:lnTo>
                  <a:pt x="0" y="240"/>
                </a:lnTo>
                <a:lnTo>
                  <a:pt x="384" y="0"/>
                </a:lnTo>
                <a:lnTo>
                  <a:pt x="1056" y="192"/>
                </a:lnTo>
                <a:lnTo>
                  <a:pt x="1056" y="528"/>
                </a:lnTo>
                <a:lnTo>
                  <a:pt x="0" y="528"/>
                </a:lnTo>
                <a:close/>
              </a:path>
            </a:pathLst>
          </a:custGeom>
          <a:solidFill>
            <a:srgbClr val="33CCFF"/>
          </a:solidFill>
          <a:ln w="9525">
            <a:solidFill>
              <a:srgbClr val="FF99CC"/>
            </a:solidFill>
            <a:round/>
            <a:headEnd/>
            <a:tailEnd/>
          </a:ln>
        </p:spPr>
        <p:txBody>
          <a:bodyPr/>
          <a:lstStyle/>
          <a:p>
            <a:pPr eaLnBrk="0" hangingPunct="0"/>
            <a:endParaRPr lang="en-US" altLang="zh-CN">
              <a:ea typeface="SimSun" pitchFamily="2" charset="-122"/>
            </a:endParaRPr>
          </a:p>
        </p:txBody>
      </p:sp>
      <p:sp>
        <p:nvSpPr>
          <p:cNvPr id="58375" name="Freeform 11"/>
          <p:cNvSpPr>
            <a:spLocks noChangeArrowheads="1"/>
          </p:cNvSpPr>
          <p:nvPr/>
        </p:nvSpPr>
        <p:spPr bwMode="auto">
          <a:xfrm>
            <a:off x="6781800" y="4572000"/>
            <a:ext cx="457200" cy="838200"/>
          </a:xfrm>
          <a:custGeom>
            <a:avLst/>
            <a:gdLst>
              <a:gd name="T0" fmla="*/ 0 w 288"/>
              <a:gd name="T1" fmla="*/ 720 h 720"/>
              <a:gd name="T2" fmla="*/ 0 w 288"/>
              <a:gd name="T3" fmla="*/ 0 h 720"/>
              <a:gd name="T4" fmla="*/ 288 w 288"/>
              <a:gd name="T5" fmla="*/ 0 h 720"/>
              <a:gd name="T6" fmla="*/ 288 w 288"/>
              <a:gd name="T7" fmla="*/ 720 h 720"/>
              <a:gd name="T8" fmla="*/ 0 w 288"/>
              <a:gd name="T9" fmla="*/ 720 h 720"/>
              <a:gd name="T10" fmla="*/ 0 60000 65536"/>
              <a:gd name="T11" fmla="*/ 0 60000 65536"/>
              <a:gd name="T12" fmla="*/ 0 60000 65536"/>
              <a:gd name="T13" fmla="*/ 0 60000 65536"/>
              <a:gd name="T14" fmla="*/ 0 60000 65536"/>
              <a:gd name="T15" fmla="*/ 0 w 288"/>
              <a:gd name="T16" fmla="*/ 0 h 720"/>
              <a:gd name="T17" fmla="*/ 288 w 288"/>
              <a:gd name="T18" fmla="*/ 720 h 720"/>
            </a:gdLst>
            <a:ahLst/>
            <a:cxnLst>
              <a:cxn ang="T10">
                <a:pos x="T0" y="T1"/>
              </a:cxn>
              <a:cxn ang="T11">
                <a:pos x="T2" y="T3"/>
              </a:cxn>
              <a:cxn ang="T12">
                <a:pos x="T4" y="T5"/>
              </a:cxn>
              <a:cxn ang="T13">
                <a:pos x="T6" y="T7"/>
              </a:cxn>
              <a:cxn ang="T14">
                <a:pos x="T8" y="T9"/>
              </a:cxn>
            </a:cxnLst>
            <a:rect l="T15" t="T16" r="T17" b="T18"/>
            <a:pathLst>
              <a:path w="288" h="720">
                <a:moveTo>
                  <a:pt x="0" y="720"/>
                </a:moveTo>
                <a:lnTo>
                  <a:pt x="0" y="0"/>
                </a:lnTo>
                <a:lnTo>
                  <a:pt x="288" y="0"/>
                </a:lnTo>
                <a:lnTo>
                  <a:pt x="288" y="720"/>
                </a:lnTo>
                <a:lnTo>
                  <a:pt x="0" y="720"/>
                </a:lnTo>
                <a:close/>
              </a:path>
            </a:pathLst>
          </a:custGeom>
          <a:solidFill>
            <a:srgbClr val="FF0000"/>
          </a:solidFill>
          <a:ln w="9525">
            <a:solidFill>
              <a:srgbClr val="FF99CC"/>
            </a:solidFill>
            <a:round/>
            <a:headEnd/>
            <a:tailEnd/>
          </a:ln>
        </p:spPr>
        <p:txBody>
          <a:bodyPr/>
          <a:lstStyle/>
          <a:p>
            <a:pPr eaLnBrk="0" hangingPunct="0"/>
            <a:endParaRPr lang="en-US" altLang="zh-CN">
              <a:ea typeface="SimSun" pitchFamily="2" charset="-122"/>
            </a:endParaRPr>
          </a:p>
        </p:txBody>
      </p:sp>
      <p:sp>
        <p:nvSpPr>
          <p:cNvPr id="58376" name="Line 12"/>
          <p:cNvSpPr>
            <a:spLocks noChangeShapeType="1"/>
          </p:cNvSpPr>
          <p:nvPr/>
        </p:nvSpPr>
        <p:spPr bwMode="auto">
          <a:xfrm flipV="1">
            <a:off x="3352800" y="5334000"/>
            <a:ext cx="0" cy="533400"/>
          </a:xfrm>
          <a:prstGeom prst="line">
            <a:avLst/>
          </a:prstGeom>
          <a:noFill/>
          <a:ln w="9525">
            <a:solidFill>
              <a:srgbClr val="FF66FF"/>
            </a:solidFill>
            <a:round/>
            <a:headEnd/>
            <a:tailEnd/>
          </a:ln>
        </p:spPr>
        <p:txBody>
          <a:bodyPr/>
          <a:lstStyle/>
          <a:p>
            <a:endParaRPr lang="en-US"/>
          </a:p>
        </p:txBody>
      </p:sp>
      <p:sp>
        <p:nvSpPr>
          <p:cNvPr id="58377" name="Line 13"/>
          <p:cNvSpPr>
            <a:spLocks noChangeShapeType="1"/>
          </p:cNvSpPr>
          <p:nvPr/>
        </p:nvSpPr>
        <p:spPr bwMode="auto">
          <a:xfrm flipV="1">
            <a:off x="1219200" y="4724400"/>
            <a:ext cx="762000" cy="457200"/>
          </a:xfrm>
          <a:prstGeom prst="line">
            <a:avLst/>
          </a:prstGeom>
          <a:noFill/>
          <a:ln w="9525">
            <a:solidFill>
              <a:srgbClr val="FF66FF"/>
            </a:solidFill>
            <a:round/>
            <a:headEnd/>
            <a:tailEnd/>
          </a:ln>
        </p:spPr>
        <p:txBody>
          <a:bodyPr/>
          <a:lstStyle/>
          <a:p>
            <a:endParaRPr lang="en-US"/>
          </a:p>
        </p:txBody>
      </p:sp>
      <p:sp>
        <p:nvSpPr>
          <p:cNvPr id="58378" name="Line 14"/>
          <p:cNvSpPr>
            <a:spLocks noChangeShapeType="1"/>
          </p:cNvSpPr>
          <p:nvPr/>
        </p:nvSpPr>
        <p:spPr bwMode="auto">
          <a:xfrm>
            <a:off x="2190750" y="5029200"/>
            <a:ext cx="1162050" cy="323850"/>
          </a:xfrm>
          <a:prstGeom prst="line">
            <a:avLst/>
          </a:prstGeom>
          <a:noFill/>
          <a:ln w="9525">
            <a:solidFill>
              <a:srgbClr val="FF66FF"/>
            </a:solidFill>
            <a:round/>
            <a:headEnd/>
            <a:tailEnd/>
          </a:ln>
        </p:spPr>
        <p:txBody>
          <a:bodyPr/>
          <a:lstStyle/>
          <a:p>
            <a:endParaRPr lang="en-US"/>
          </a:p>
        </p:txBody>
      </p:sp>
      <p:sp>
        <p:nvSpPr>
          <p:cNvPr id="58379" name="AutoShape 15"/>
          <p:cNvSpPr>
            <a:spLocks noChangeArrowheads="1"/>
          </p:cNvSpPr>
          <p:nvPr/>
        </p:nvSpPr>
        <p:spPr bwMode="auto">
          <a:xfrm rot="-1679618">
            <a:off x="1200150" y="5105400"/>
            <a:ext cx="430213" cy="831850"/>
          </a:xfrm>
          <a:prstGeom prst="diamond">
            <a:avLst/>
          </a:prstGeom>
          <a:gradFill rotWithShape="0">
            <a:gsLst>
              <a:gs pos="0">
                <a:srgbClr val="471876"/>
              </a:gs>
              <a:gs pos="100000">
                <a:srgbClr val="9933FF"/>
              </a:gs>
            </a:gsLst>
            <a:lin ang="0" scaled="1"/>
          </a:gradFill>
          <a:ln w="9525">
            <a:solidFill>
              <a:srgbClr val="FF66FF"/>
            </a:solidFill>
            <a:miter lim="800000"/>
            <a:headEnd/>
            <a:tailEnd/>
          </a:ln>
        </p:spPr>
        <p:txBody>
          <a:bodyPr anchor="ctr">
            <a:spAutoFit/>
          </a:bodyPr>
          <a:lstStyle/>
          <a:p>
            <a:endParaRPr lang="vi-VN" altLang="en-US">
              <a:latin typeface="VNI-Times" pitchFamily="2" charset="0"/>
            </a:endParaRPr>
          </a:p>
        </p:txBody>
      </p:sp>
      <p:sp>
        <p:nvSpPr>
          <p:cNvPr id="58380" name="Line 16"/>
          <p:cNvSpPr>
            <a:spLocks noChangeShapeType="1"/>
          </p:cNvSpPr>
          <p:nvPr/>
        </p:nvSpPr>
        <p:spPr bwMode="auto">
          <a:xfrm flipV="1">
            <a:off x="1600200" y="4953000"/>
            <a:ext cx="762000" cy="457200"/>
          </a:xfrm>
          <a:prstGeom prst="line">
            <a:avLst/>
          </a:prstGeom>
          <a:noFill/>
          <a:ln w="9525">
            <a:solidFill>
              <a:srgbClr val="FF66FF"/>
            </a:solidFill>
            <a:round/>
            <a:headEnd/>
            <a:tailEnd/>
          </a:ln>
        </p:spPr>
        <p:txBody>
          <a:bodyPr/>
          <a:lstStyle/>
          <a:p>
            <a:endParaRPr lang="en-US"/>
          </a:p>
        </p:txBody>
      </p:sp>
      <p:sp>
        <p:nvSpPr>
          <p:cNvPr id="58381" name="Line 17"/>
          <p:cNvSpPr>
            <a:spLocks noChangeShapeType="1"/>
          </p:cNvSpPr>
          <p:nvPr/>
        </p:nvSpPr>
        <p:spPr bwMode="auto">
          <a:xfrm>
            <a:off x="1885950" y="4762500"/>
            <a:ext cx="1162050" cy="323850"/>
          </a:xfrm>
          <a:prstGeom prst="line">
            <a:avLst/>
          </a:prstGeom>
          <a:noFill/>
          <a:ln w="9525">
            <a:solidFill>
              <a:srgbClr val="FF66FF"/>
            </a:solidFill>
            <a:round/>
            <a:headEnd/>
            <a:tailEnd/>
          </a:ln>
        </p:spPr>
        <p:txBody>
          <a:bodyPr/>
          <a:lstStyle/>
          <a:p>
            <a:endParaRPr lang="en-US"/>
          </a:p>
        </p:txBody>
      </p:sp>
      <p:sp>
        <p:nvSpPr>
          <p:cNvPr id="58382" name="Freeform 18"/>
          <p:cNvSpPr>
            <a:spLocks noChangeArrowheads="1"/>
          </p:cNvSpPr>
          <p:nvPr/>
        </p:nvSpPr>
        <p:spPr bwMode="auto">
          <a:xfrm>
            <a:off x="1219200" y="4724400"/>
            <a:ext cx="1066800" cy="685800"/>
          </a:xfrm>
          <a:custGeom>
            <a:avLst/>
            <a:gdLst>
              <a:gd name="T0" fmla="*/ 0 w 672"/>
              <a:gd name="T1" fmla="*/ 288 h 432"/>
              <a:gd name="T2" fmla="*/ 432 w 672"/>
              <a:gd name="T3" fmla="*/ 0 h 432"/>
              <a:gd name="T4" fmla="*/ 672 w 672"/>
              <a:gd name="T5" fmla="*/ 192 h 432"/>
              <a:gd name="T6" fmla="*/ 240 w 672"/>
              <a:gd name="T7" fmla="*/ 432 h 432"/>
              <a:gd name="T8" fmla="*/ 0 w 672"/>
              <a:gd name="T9" fmla="*/ 288 h 432"/>
              <a:gd name="T10" fmla="*/ 0 60000 65536"/>
              <a:gd name="T11" fmla="*/ 0 60000 65536"/>
              <a:gd name="T12" fmla="*/ 0 60000 65536"/>
              <a:gd name="T13" fmla="*/ 0 60000 65536"/>
              <a:gd name="T14" fmla="*/ 0 60000 65536"/>
              <a:gd name="T15" fmla="*/ 0 w 672"/>
              <a:gd name="T16" fmla="*/ 0 h 432"/>
              <a:gd name="T17" fmla="*/ 672 w 672"/>
              <a:gd name="T18" fmla="*/ 432 h 432"/>
            </a:gdLst>
            <a:ahLst/>
            <a:cxnLst>
              <a:cxn ang="T10">
                <a:pos x="T0" y="T1"/>
              </a:cxn>
              <a:cxn ang="T11">
                <a:pos x="T2" y="T3"/>
              </a:cxn>
              <a:cxn ang="T12">
                <a:pos x="T4" y="T5"/>
              </a:cxn>
              <a:cxn ang="T13">
                <a:pos x="T6" y="T7"/>
              </a:cxn>
              <a:cxn ang="T14">
                <a:pos x="T8" y="T9"/>
              </a:cxn>
            </a:cxnLst>
            <a:rect l="T15" t="T16" r="T17" b="T18"/>
            <a:pathLst>
              <a:path w="672" h="432">
                <a:moveTo>
                  <a:pt x="0" y="288"/>
                </a:moveTo>
                <a:lnTo>
                  <a:pt x="432" y="0"/>
                </a:lnTo>
                <a:lnTo>
                  <a:pt x="672" y="192"/>
                </a:lnTo>
                <a:lnTo>
                  <a:pt x="240" y="432"/>
                </a:lnTo>
                <a:lnTo>
                  <a:pt x="0" y="288"/>
                </a:lnTo>
                <a:close/>
              </a:path>
            </a:pathLst>
          </a:custGeom>
          <a:gradFill rotWithShape="0">
            <a:gsLst>
              <a:gs pos="0">
                <a:srgbClr val="471876"/>
              </a:gs>
              <a:gs pos="100000">
                <a:srgbClr val="9933FF"/>
              </a:gs>
            </a:gsLst>
            <a:lin ang="2700000" scaled="1"/>
          </a:gradFill>
          <a:ln w="9525">
            <a:solidFill>
              <a:srgbClr val="FF66FF"/>
            </a:solidFill>
            <a:round/>
            <a:headEnd/>
            <a:tailEnd/>
          </a:ln>
        </p:spPr>
        <p:txBody>
          <a:bodyPr/>
          <a:lstStyle/>
          <a:p>
            <a:pPr eaLnBrk="0" hangingPunct="0"/>
            <a:endParaRPr lang="en-US" altLang="zh-CN">
              <a:ea typeface="SimSun" pitchFamily="2" charset="-122"/>
            </a:endParaRPr>
          </a:p>
        </p:txBody>
      </p:sp>
      <p:sp>
        <p:nvSpPr>
          <p:cNvPr id="58383" name="Freeform 19"/>
          <p:cNvSpPr>
            <a:spLocks noChangeArrowheads="1"/>
          </p:cNvSpPr>
          <p:nvPr/>
        </p:nvSpPr>
        <p:spPr bwMode="auto">
          <a:xfrm>
            <a:off x="1905000" y="4724400"/>
            <a:ext cx="1447800" cy="609600"/>
          </a:xfrm>
          <a:custGeom>
            <a:avLst/>
            <a:gdLst>
              <a:gd name="T0" fmla="*/ 0 w 912"/>
              <a:gd name="T1" fmla="*/ 0 h 384"/>
              <a:gd name="T2" fmla="*/ 672 w 912"/>
              <a:gd name="T3" fmla="*/ 192 h 384"/>
              <a:gd name="T4" fmla="*/ 912 w 912"/>
              <a:gd name="T5" fmla="*/ 384 h 384"/>
              <a:gd name="T6" fmla="*/ 240 w 912"/>
              <a:gd name="T7" fmla="*/ 192 h 384"/>
              <a:gd name="T8" fmla="*/ 0 w 912"/>
              <a:gd name="T9" fmla="*/ 0 h 384"/>
              <a:gd name="T10" fmla="*/ 0 60000 65536"/>
              <a:gd name="T11" fmla="*/ 0 60000 65536"/>
              <a:gd name="T12" fmla="*/ 0 60000 65536"/>
              <a:gd name="T13" fmla="*/ 0 60000 65536"/>
              <a:gd name="T14" fmla="*/ 0 60000 65536"/>
              <a:gd name="T15" fmla="*/ 0 w 912"/>
              <a:gd name="T16" fmla="*/ 0 h 384"/>
              <a:gd name="T17" fmla="*/ 912 w 912"/>
              <a:gd name="T18" fmla="*/ 384 h 384"/>
            </a:gdLst>
            <a:ahLst/>
            <a:cxnLst>
              <a:cxn ang="T10">
                <a:pos x="T0" y="T1"/>
              </a:cxn>
              <a:cxn ang="T11">
                <a:pos x="T2" y="T3"/>
              </a:cxn>
              <a:cxn ang="T12">
                <a:pos x="T4" y="T5"/>
              </a:cxn>
              <a:cxn ang="T13">
                <a:pos x="T6" y="T7"/>
              </a:cxn>
              <a:cxn ang="T14">
                <a:pos x="T8" y="T9"/>
              </a:cxn>
            </a:cxnLst>
            <a:rect l="T15" t="T16" r="T17" b="T18"/>
            <a:pathLst>
              <a:path w="912" h="384">
                <a:moveTo>
                  <a:pt x="0" y="0"/>
                </a:moveTo>
                <a:lnTo>
                  <a:pt x="672" y="192"/>
                </a:lnTo>
                <a:lnTo>
                  <a:pt x="912" y="384"/>
                </a:lnTo>
                <a:lnTo>
                  <a:pt x="240" y="192"/>
                </a:lnTo>
                <a:lnTo>
                  <a:pt x="0" y="0"/>
                </a:lnTo>
                <a:close/>
              </a:path>
            </a:pathLst>
          </a:custGeom>
          <a:gradFill rotWithShape="0">
            <a:gsLst>
              <a:gs pos="0">
                <a:srgbClr val="471876"/>
              </a:gs>
              <a:gs pos="100000">
                <a:srgbClr val="9933FF"/>
              </a:gs>
            </a:gsLst>
            <a:lin ang="5400000" scaled="1"/>
          </a:gradFill>
          <a:ln w="9525">
            <a:solidFill>
              <a:srgbClr val="FF66FF"/>
            </a:solidFill>
            <a:round/>
            <a:headEnd/>
            <a:tailEnd/>
          </a:ln>
        </p:spPr>
        <p:txBody>
          <a:bodyPr/>
          <a:lstStyle/>
          <a:p>
            <a:pPr eaLnBrk="0" hangingPunct="0"/>
            <a:endParaRPr lang="en-US" altLang="zh-CN">
              <a:ea typeface="SimSun" pitchFamily="2" charset="-122"/>
            </a:endParaRPr>
          </a:p>
        </p:txBody>
      </p:sp>
      <p:sp>
        <p:nvSpPr>
          <p:cNvPr id="58384" name="Freeform 20"/>
          <p:cNvSpPr>
            <a:spLocks noChangeArrowheads="1"/>
          </p:cNvSpPr>
          <p:nvPr/>
        </p:nvSpPr>
        <p:spPr bwMode="auto">
          <a:xfrm>
            <a:off x="1600200" y="5029200"/>
            <a:ext cx="1752600" cy="838200"/>
          </a:xfrm>
          <a:custGeom>
            <a:avLst/>
            <a:gdLst>
              <a:gd name="T0" fmla="*/ 1104 w 1104"/>
              <a:gd name="T1" fmla="*/ 192 h 528"/>
              <a:gd name="T2" fmla="*/ 1104 w 1104"/>
              <a:gd name="T3" fmla="*/ 528 h 528"/>
              <a:gd name="T4" fmla="*/ 0 w 1104"/>
              <a:gd name="T5" fmla="*/ 528 h 528"/>
              <a:gd name="T6" fmla="*/ 0 w 1104"/>
              <a:gd name="T7" fmla="*/ 240 h 528"/>
              <a:gd name="T8" fmla="*/ 432 w 1104"/>
              <a:gd name="T9" fmla="*/ 0 h 528"/>
              <a:gd name="T10" fmla="*/ 1104 w 1104"/>
              <a:gd name="T11" fmla="*/ 192 h 528"/>
              <a:gd name="T12" fmla="*/ 0 60000 65536"/>
              <a:gd name="T13" fmla="*/ 0 60000 65536"/>
              <a:gd name="T14" fmla="*/ 0 60000 65536"/>
              <a:gd name="T15" fmla="*/ 0 60000 65536"/>
              <a:gd name="T16" fmla="*/ 0 60000 65536"/>
              <a:gd name="T17" fmla="*/ 0 60000 65536"/>
              <a:gd name="T18" fmla="*/ 0 w 1104"/>
              <a:gd name="T19" fmla="*/ 0 h 528"/>
              <a:gd name="T20" fmla="*/ 1104 w 110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1104" h="528">
                <a:moveTo>
                  <a:pt x="1104" y="192"/>
                </a:moveTo>
                <a:lnTo>
                  <a:pt x="1104" y="528"/>
                </a:lnTo>
                <a:lnTo>
                  <a:pt x="0" y="528"/>
                </a:lnTo>
                <a:lnTo>
                  <a:pt x="0" y="240"/>
                </a:lnTo>
                <a:lnTo>
                  <a:pt x="432" y="0"/>
                </a:lnTo>
                <a:lnTo>
                  <a:pt x="1104" y="192"/>
                </a:lnTo>
                <a:close/>
              </a:path>
            </a:pathLst>
          </a:custGeom>
          <a:solidFill>
            <a:srgbClr val="9933FF"/>
          </a:solidFill>
          <a:ln w="9525">
            <a:solidFill>
              <a:srgbClr val="FF66FF"/>
            </a:solidFill>
            <a:round/>
            <a:headEnd/>
            <a:tailEnd/>
          </a:ln>
        </p:spPr>
        <p:txBody>
          <a:bodyPr/>
          <a:lstStyle/>
          <a:p>
            <a:pPr eaLnBrk="0" hangingPunct="0"/>
            <a:endParaRPr lang="en-US" altLang="zh-CN">
              <a:ea typeface="SimSun" pitchFamily="2" charset="-122"/>
            </a:endParaRPr>
          </a:p>
        </p:txBody>
      </p:sp>
      <p:sp>
        <p:nvSpPr>
          <p:cNvPr id="58385" name="Freeform 21"/>
          <p:cNvSpPr>
            <a:spLocks noChangeArrowheads="1"/>
          </p:cNvSpPr>
          <p:nvPr/>
        </p:nvSpPr>
        <p:spPr bwMode="auto">
          <a:xfrm>
            <a:off x="4629150" y="5867400"/>
            <a:ext cx="1752600" cy="457200"/>
          </a:xfrm>
          <a:custGeom>
            <a:avLst/>
            <a:gdLst>
              <a:gd name="T0" fmla="*/ 0 w 1104"/>
              <a:gd name="T1" fmla="*/ 288 h 288"/>
              <a:gd name="T2" fmla="*/ 0 w 1104"/>
              <a:gd name="T3" fmla="*/ 0 h 288"/>
              <a:gd name="T4" fmla="*/ 1104 w 1104"/>
              <a:gd name="T5" fmla="*/ 0 h 288"/>
              <a:gd name="T6" fmla="*/ 1104 w 1104"/>
              <a:gd name="T7" fmla="*/ 288 h 288"/>
              <a:gd name="T8" fmla="*/ 0 w 1104"/>
              <a:gd name="T9" fmla="*/ 288 h 288"/>
              <a:gd name="T10" fmla="*/ 0 60000 65536"/>
              <a:gd name="T11" fmla="*/ 0 60000 65536"/>
              <a:gd name="T12" fmla="*/ 0 60000 65536"/>
              <a:gd name="T13" fmla="*/ 0 60000 65536"/>
              <a:gd name="T14" fmla="*/ 0 60000 65536"/>
              <a:gd name="T15" fmla="*/ 0 w 1104"/>
              <a:gd name="T16" fmla="*/ 0 h 288"/>
              <a:gd name="T17" fmla="*/ 1104 w 1104"/>
              <a:gd name="T18" fmla="*/ 288 h 288"/>
            </a:gdLst>
            <a:ahLst/>
            <a:cxnLst>
              <a:cxn ang="T10">
                <a:pos x="T0" y="T1"/>
              </a:cxn>
              <a:cxn ang="T11">
                <a:pos x="T2" y="T3"/>
              </a:cxn>
              <a:cxn ang="T12">
                <a:pos x="T4" y="T5"/>
              </a:cxn>
              <a:cxn ang="T13">
                <a:pos x="T6" y="T7"/>
              </a:cxn>
              <a:cxn ang="T14">
                <a:pos x="T8" y="T9"/>
              </a:cxn>
            </a:cxnLst>
            <a:rect l="T15" t="T16" r="T17" b="T18"/>
            <a:pathLst>
              <a:path w="1104" h="288">
                <a:moveTo>
                  <a:pt x="0" y="288"/>
                </a:moveTo>
                <a:lnTo>
                  <a:pt x="0" y="0"/>
                </a:lnTo>
                <a:lnTo>
                  <a:pt x="1104" y="0"/>
                </a:lnTo>
                <a:lnTo>
                  <a:pt x="1104" y="288"/>
                </a:lnTo>
                <a:lnTo>
                  <a:pt x="0" y="288"/>
                </a:lnTo>
                <a:close/>
              </a:path>
            </a:pathLst>
          </a:custGeom>
          <a:solidFill>
            <a:srgbClr val="00CC00"/>
          </a:solidFill>
          <a:ln w="9525">
            <a:solidFill>
              <a:srgbClr val="FF99CC"/>
            </a:solidFill>
            <a:round/>
            <a:headEnd/>
            <a:tailEnd/>
          </a:ln>
        </p:spPr>
        <p:txBody>
          <a:bodyPr/>
          <a:lstStyle/>
          <a:p>
            <a:pPr eaLnBrk="0" hangingPunct="0"/>
            <a:endParaRPr lang="en-US" altLang="zh-CN">
              <a:ea typeface="SimSun" pitchFamily="2" charset="-122"/>
            </a:endParaRPr>
          </a:p>
        </p:txBody>
      </p:sp>
      <p:sp>
        <p:nvSpPr>
          <p:cNvPr id="58386" name="Line 22"/>
          <p:cNvSpPr>
            <a:spLocks noChangeShapeType="1"/>
          </p:cNvSpPr>
          <p:nvPr/>
        </p:nvSpPr>
        <p:spPr bwMode="auto">
          <a:xfrm>
            <a:off x="5257800" y="5867400"/>
            <a:ext cx="0" cy="457200"/>
          </a:xfrm>
          <a:prstGeom prst="line">
            <a:avLst/>
          </a:prstGeom>
          <a:noFill/>
          <a:ln w="28575">
            <a:solidFill>
              <a:srgbClr val="FF99CC"/>
            </a:solidFill>
            <a:round/>
            <a:headEnd/>
            <a:tailEnd/>
          </a:ln>
        </p:spPr>
        <p:txBody>
          <a:bodyPr/>
          <a:lstStyle/>
          <a:p>
            <a:endParaRPr lang="en-US"/>
          </a:p>
        </p:txBody>
      </p:sp>
      <p:sp>
        <p:nvSpPr>
          <p:cNvPr id="58387" name="Line 23"/>
          <p:cNvSpPr>
            <a:spLocks noChangeShapeType="1"/>
          </p:cNvSpPr>
          <p:nvPr/>
        </p:nvSpPr>
        <p:spPr bwMode="auto">
          <a:xfrm>
            <a:off x="6781800" y="4876800"/>
            <a:ext cx="457200" cy="1588"/>
          </a:xfrm>
          <a:prstGeom prst="line">
            <a:avLst/>
          </a:prstGeom>
          <a:noFill/>
          <a:ln w="28575">
            <a:solidFill>
              <a:srgbClr val="FF99CC"/>
            </a:solidFill>
            <a:round/>
            <a:headEnd/>
            <a:tailEnd/>
          </a:ln>
        </p:spPr>
        <p:txBody>
          <a:bodyPr/>
          <a:lstStyle/>
          <a:p>
            <a:endParaRPr lang="en-US"/>
          </a:p>
        </p:txBody>
      </p:sp>
      <p:sp>
        <p:nvSpPr>
          <p:cNvPr id="58388" name="Line 25"/>
          <p:cNvSpPr>
            <a:spLocks noChangeShapeType="1"/>
          </p:cNvSpPr>
          <p:nvPr/>
        </p:nvSpPr>
        <p:spPr bwMode="auto">
          <a:xfrm>
            <a:off x="4419600" y="4495800"/>
            <a:ext cx="914400" cy="533400"/>
          </a:xfrm>
          <a:prstGeom prst="line">
            <a:avLst/>
          </a:prstGeom>
          <a:noFill/>
          <a:ln w="38100">
            <a:solidFill>
              <a:srgbClr val="333399"/>
            </a:solidFill>
            <a:round/>
            <a:headEnd/>
            <a:tailEnd type="triangle" w="med" len="med"/>
          </a:ln>
        </p:spPr>
        <p:txBody>
          <a:bodyPr/>
          <a:lstStyle/>
          <a:p>
            <a:endParaRPr lang="en-US"/>
          </a:p>
        </p:txBody>
      </p:sp>
      <p:sp>
        <p:nvSpPr>
          <p:cNvPr id="58389" name="Line 26"/>
          <p:cNvSpPr>
            <a:spLocks noChangeShapeType="1"/>
          </p:cNvSpPr>
          <p:nvPr/>
        </p:nvSpPr>
        <p:spPr bwMode="auto">
          <a:xfrm>
            <a:off x="6400800" y="4267200"/>
            <a:ext cx="609600" cy="457200"/>
          </a:xfrm>
          <a:prstGeom prst="line">
            <a:avLst/>
          </a:prstGeom>
          <a:noFill/>
          <a:ln w="38100">
            <a:solidFill>
              <a:srgbClr val="333399"/>
            </a:solidFill>
            <a:round/>
            <a:headEnd/>
            <a:tailEnd type="triangle" w="med" len="med"/>
          </a:ln>
        </p:spPr>
        <p:txBody>
          <a:bodyPr/>
          <a:lstStyle/>
          <a:p>
            <a:endParaRPr lang="en-US"/>
          </a:p>
        </p:txBody>
      </p:sp>
      <p:sp>
        <p:nvSpPr>
          <p:cNvPr id="58390" name="Line 27"/>
          <p:cNvSpPr>
            <a:spLocks noChangeShapeType="1"/>
          </p:cNvSpPr>
          <p:nvPr/>
        </p:nvSpPr>
        <p:spPr bwMode="auto">
          <a:xfrm>
            <a:off x="4191000" y="5562600"/>
            <a:ext cx="685800" cy="457200"/>
          </a:xfrm>
          <a:prstGeom prst="line">
            <a:avLst/>
          </a:prstGeom>
          <a:noFill/>
          <a:ln w="38100">
            <a:solidFill>
              <a:srgbClr val="333399"/>
            </a:solidFill>
            <a:round/>
            <a:headEnd/>
            <a:tailEnd type="triangle" w="med" len="med"/>
          </a:ln>
        </p:spPr>
        <p:txBody>
          <a:bodyPr/>
          <a:lstStyle/>
          <a:p>
            <a:endParaRPr lang="en-US"/>
          </a:p>
        </p:txBody>
      </p:sp>
      <p:sp>
        <p:nvSpPr>
          <p:cNvPr id="58391" name="Line 28"/>
          <p:cNvSpPr>
            <a:spLocks noChangeShapeType="1"/>
          </p:cNvSpPr>
          <p:nvPr/>
        </p:nvSpPr>
        <p:spPr bwMode="auto">
          <a:xfrm>
            <a:off x="1905000" y="4267200"/>
            <a:ext cx="0" cy="381000"/>
          </a:xfrm>
          <a:prstGeom prst="line">
            <a:avLst/>
          </a:prstGeom>
          <a:noFill/>
          <a:ln w="38100">
            <a:solidFill>
              <a:srgbClr val="333399"/>
            </a:solidFill>
            <a:round/>
            <a:headEnd/>
            <a:tailEnd type="triangle" w="med" len="med"/>
          </a:ln>
        </p:spPr>
        <p:txBody>
          <a:bodyPr/>
          <a:lstStyle/>
          <a:p>
            <a:endParaRPr lang="en-US"/>
          </a:p>
        </p:txBody>
      </p:sp>
      <p:sp>
        <p:nvSpPr>
          <p:cNvPr id="58392" name="Line 29"/>
          <p:cNvSpPr>
            <a:spLocks noChangeShapeType="1"/>
          </p:cNvSpPr>
          <p:nvPr/>
        </p:nvSpPr>
        <p:spPr bwMode="auto">
          <a:xfrm>
            <a:off x="533400" y="5257800"/>
            <a:ext cx="457200" cy="0"/>
          </a:xfrm>
          <a:prstGeom prst="line">
            <a:avLst/>
          </a:prstGeom>
          <a:noFill/>
          <a:ln w="38100">
            <a:solidFill>
              <a:srgbClr val="333399"/>
            </a:solidFill>
            <a:round/>
            <a:headEnd/>
            <a:tailEnd type="triangle" w="med" len="med"/>
          </a:ln>
        </p:spPr>
        <p:txBody>
          <a:bodyPr/>
          <a:lstStyle/>
          <a:p>
            <a:endParaRPr lang="en-US"/>
          </a:p>
        </p:txBody>
      </p:sp>
      <p:sp>
        <p:nvSpPr>
          <p:cNvPr id="58393" name="Line 30"/>
          <p:cNvSpPr>
            <a:spLocks noChangeShapeType="1"/>
          </p:cNvSpPr>
          <p:nvPr/>
        </p:nvSpPr>
        <p:spPr bwMode="auto">
          <a:xfrm flipH="1" flipV="1">
            <a:off x="2971800" y="5943600"/>
            <a:ext cx="381000" cy="304800"/>
          </a:xfrm>
          <a:prstGeom prst="line">
            <a:avLst/>
          </a:prstGeom>
          <a:noFill/>
          <a:ln w="38100">
            <a:solidFill>
              <a:srgbClr val="333399"/>
            </a:solidFill>
            <a:round/>
            <a:headEnd/>
            <a:tailEnd type="triangle" w="med" len="med"/>
          </a:ln>
        </p:spPr>
        <p:txBody>
          <a:bodyPr/>
          <a:lstStyle/>
          <a:p>
            <a:endParaRPr lang="en-US"/>
          </a:p>
        </p:txBody>
      </p:sp>
      <p:sp>
        <p:nvSpPr>
          <p:cNvPr id="58394" name="Text Box 31"/>
          <p:cNvSpPr txBox="1">
            <a:spLocks noChangeArrowheads="1"/>
          </p:cNvSpPr>
          <p:nvPr/>
        </p:nvSpPr>
        <p:spPr bwMode="auto">
          <a:xfrm>
            <a:off x="3886200" y="41148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2</a:t>
            </a:r>
          </a:p>
        </p:txBody>
      </p:sp>
      <p:sp>
        <p:nvSpPr>
          <p:cNvPr id="58395" name="Text Box 32"/>
          <p:cNvSpPr txBox="1">
            <a:spLocks noChangeArrowheads="1"/>
          </p:cNvSpPr>
          <p:nvPr/>
        </p:nvSpPr>
        <p:spPr bwMode="auto">
          <a:xfrm>
            <a:off x="3733800" y="51816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3</a:t>
            </a:r>
          </a:p>
        </p:txBody>
      </p:sp>
      <p:sp>
        <p:nvSpPr>
          <p:cNvPr id="58396" name="Text Box 33"/>
          <p:cNvSpPr txBox="1">
            <a:spLocks noChangeArrowheads="1"/>
          </p:cNvSpPr>
          <p:nvPr/>
        </p:nvSpPr>
        <p:spPr bwMode="auto">
          <a:xfrm>
            <a:off x="3200400" y="60960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C</a:t>
            </a:r>
          </a:p>
        </p:txBody>
      </p:sp>
      <p:sp>
        <p:nvSpPr>
          <p:cNvPr id="58397" name="Text Box 34"/>
          <p:cNvSpPr txBox="1">
            <a:spLocks noChangeArrowheads="1"/>
          </p:cNvSpPr>
          <p:nvPr/>
        </p:nvSpPr>
        <p:spPr bwMode="auto">
          <a:xfrm>
            <a:off x="1524000" y="38862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A</a:t>
            </a:r>
          </a:p>
        </p:txBody>
      </p:sp>
      <p:sp>
        <p:nvSpPr>
          <p:cNvPr id="58398" name="Text Box 35"/>
          <p:cNvSpPr txBox="1">
            <a:spLocks noChangeArrowheads="1"/>
          </p:cNvSpPr>
          <p:nvPr/>
        </p:nvSpPr>
        <p:spPr bwMode="auto">
          <a:xfrm>
            <a:off x="85725" y="4995863"/>
            <a:ext cx="5334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B</a:t>
            </a:r>
          </a:p>
        </p:txBody>
      </p:sp>
      <p:sp>
        <p:nvSpPr>
          <p:cNvPr id="58399" name="Text Box 36"/>
          <p:cNvSpPr txBox="1">
            <a:spLocks noChangeArrowheads="1"/>
          </p:cNvSpPr>
          <p:nvPr/>
        </p:nvSpPr>
        <p:spPr bwMode="auto">
          <a:xfrm>
            <a:off x="5943600" y="38862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1</a:t>
            </a:r>
          </a:p>
        </p:txBody>
      </p:sp>
      <p:pic>
        <p:nvPicPr>
          <p:cNvPr id="58400" name="Picture 33" descr="Cau hoi"/>
          <p:cNvPicPr>
            <a:picLocks noChangeAspect="1" noChangeArrowheads="1"/>
          </p:cNvPicPr>
          <p:nvPr/>
        </p:nvPicPr>
        <p:blipFill>
          <a:blip r:embed="rId3"/>
          <a:srcRect/>
          <a:stretch>
            <a:fillRect/>
          </a:stretch>
        </p:blipFill>
        <p:spPr bwMode="auto">
          <a:xfrm>
            <a:off x="7010400" y="228600"/>
            <a:ext cx="1295400" cy="11715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8" descr="BDROC007"/>
          <p:cNvPicPr>
            <a:picLocks noGrp="1" noChangeAspect="1" noChangeArrowheads="1"/>
          </p:cNvPicPr>
          <p:nvPr>
            <p:ph sz="half" idx="4294967295"/>
          </p:nvPr>
        </p:nvPicPr>
        <p:blipFill>
          <a:blip r:embed="rId2">
            <a:clrChange>
              <a:clrFrom>
                <a:srgbClr val="FFFFFF"/>
              </a:clrFrom>
              <a:clrTo>
                <a:srgbClr val="FFFFFF">
                  <a:alpha val="0"/>
                </a:srgbClr>
              </a:clrTo>
            </a:clrChange>
          </a:blip>
          <a:srcRect/>
          <a:stretch>
            <a:fillRect/>
          </a:stretch>
        </p:blipFill>
        <p:spPr>
          <a:xfrm>
            <a:off x="0" y="228600"/>
            <a:ext cx="2819400" cy="1295400"/>
          </a:xfrm>
        </p:spPr>
      </p:pic>
      <p:sp>
        <p:nvSpPr>
          <p:cNvPr id="59395" name="Text Box 10"/>
          <p:cNvSpPr txBox="1">
            <a:spLocks noChangeArrowheads="1"/>
          </p:cNvSpPr>
          <p:nvPr/>
        </p:nvSpPr>
        <p:spPr bwMode="auto">
          <a:xfrm>
            <a:off x="984250" y="609600"/>
            <a:ext cx="1347788" cy="554038"/>
          </a:xfrm>
          <a:prstGeom prst="rect">
            <a:avLst/>
          </a:prstGeom>
          <a:noFill/>
          <a:ln w="9525">
            <a:noFill/>
            <a:miter lim="800000"/>
            <a:headEnd/>
            <a:tailEnd/>
          </a:ln>
        </p:spPr>
        <p:txBody>
          <a:bodyPr wrap="none">
            <a:spAutoFit/>
          </a:bodyPr>
          <a:lstStyle/>
          <a:p>
            <a:pPr eaLnBrk="0" hangingPunct="0"/>
            <a:r>
              <a:rPr lang="en-US" altLang="en-US" sz="3000" b="1" i="1">
                <a:solidFill>
                  <a:srgbClr val="003399"/>
                </a:solidFill>
                <a:latin typeface="Times New Roman" pitchFamily="18" charset="0"/>
              </a:rPr>
              <a:t>Đáp án</a:t>
            </a:r>
            <a:endParaRPr lang="en-US" altLang="en-US" sz="4000" b="1" i="1">
              <a:solidFill>
                <a:srgbClr val="003399"/>
              </a:solidFill>
              <a:latin typeface="Times New Roman" pitchFamily="18" charset="0"/>
              <a:cs typeface="Times New Roman" pitchFamily="18" charset="0"/>
            </a:endParaRPr>
          </a:p>
        </p:txBody>
      </p:sp>
      <p:sp>
        <p:nvSpPr>
          <p:cNvPr id="39943" name="Freeform 7"/>
          <p:cNvSpPr>
            <a:spLocks noChangeArrowheads="1"/>
          </p:cNvSpPr>
          <p:nvPr/>
        </p:nvSpPr>
        <p:spPr bwMode="auto">
          <a:xfrm>
            <a:off x="4648200" y="4572000"/>
            <a:ext cx="1676400" cy="838200"/>
          </a:xfrm>
          <a:custGeom>
            <a:avLst/>
            <a:gdLst>
              <a:gd name="T0" fmla="*/ 0 w 1056"/>
              <a:gd name="T1" fmla="*/ 528 h 528"/>
              <a:gd name="T2" fmla="*/ 0 w 1056"/>
              <a:gd name="T3" fmla="*/ 240 h 528"/>
              <a:gd name="T4" fmla="*/ 384 w 1056"/>
              <a:gd name="T5" fmla="*/ 0 h 528"/>
              <a:gd name="T6" fmla="*/ 1056 w 1056"/>
              <a:gd name="T7" fmla="*/ 192 h 528"/>
              <a:gd name="T8" fmla="*/ 1056 w 1056"/>
              <a:gd name="T9" fmla="*/ 528 h 528"/>
              <a:gd name="T10" fmla="*/ 0 w 1056"/>
              <a:gd name="T11" fmla="*/ 528 h 528"/>
              <a:gd name="T12" fmla="*/ 0 60000 65536"/>
              <a:gd name="T13" fmla="*/ 0 60000 65536"/>
              <a:gd name="T14" fmla="*/ 0 60000 65536"/>
              <a:gd name="T15" fmla="*/ 0 60000 65536"/>
              <a:gd name="T16" fmla="*/ 0 60000 65536"/>
              <a:gd name="T17" fmla="*/ 0 60000 65536"/>
              <a:gd name="T18" fmla="*/ 0 w 1056"/>
              <a:gd name="T19" fmla="*/ 0 h 528"/>
              <a:gd name="T20" fmla="*/ 1056 w 1056"/>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1056" h="528">
                <a:moveTo>
                  <a:pt x="0" y="528"/>
                </a:moveTo>
                <a:lnTo>
                  <a:pt x="0" y="240"/>
                </a:lnTo>
                <a:lnTo>
                  <a:pt x="384" y="0"/>
                </a:lnTo>
                <a:lnTo>
                  <a:pt x="1056" y="192"/>
                </a:lnTo>
                <a:lnTo>
                  <a:pt x="1056" y="528"/>
                </a:lnTo>
                <a:lnTo>
                  <a:pt x="0" y="528"/>
                </a:lnTo>
                <a:close/>
              </a:path>
            </a:pathLst>
          </a:custGeom>
          <a:solidFill>
            <a:srgbClr val="33CCFF"/>
          </a:solidFill>
          <a:ln w="9525">
            <a:solidFill>
              <a:srgbClr val="FF99CC"/>
            </a:solidFill>
            <a:round/>
            <a:headEnd/>
            <a:tailEnd/>
          </a:ln>
        </p:spPr>
        <p:txBody>
          <a:bodyPr/>
          <a:lstStyle/>
          <a:p>
            <a:pPr eaLnBrk="0" hangingPunct="0"/>
            <a:endParaRPr lang="en-US" altLang="zh-CN">
              <a:ea typeface="SimSun" pitchFamily="2" charset="-122"/>
            </a:endParaRPr>
          </a:p>
        </p:txBody>
      </p:sp>
      <p:sp>
        <p:nvSpPr>
          <p:cNvPr id="39944" name="Freeform 8"/>
          <p:cNvSpPr>
            <a:spLocks noChangeArrowheads="1"/>
          </p:cNvSpPr>
          <p:nvPr/>
        </p:nvSpPr>
        <p:spPr bwMode="auto">
          <a:xfrm>
            <a:off x="6781800" y="4572000"/>
            <a:ext cx="457200" cy="838200"/>
          </a:xfrm>
          <a:custGeom>
            <a:avLst/>
            <a:gdLst>
              <a:gd name="T0" fmla="*/ 0 w 288"/>
              <a:gd name="T1" fmla="*/ 720 h 720"/>
              <a:gd name="T2" fmla="*/ 0 w 288"/>
              <a:gd name="T3" fmla="*/ 0 h 720"/>
              <a:gd name="T4" fmla="*/ 288 w 288"/>
              <a:gd name="T5" fmla="*/ 0 h 720"/>
              <a:gd name="T6" fmla="*/ 288 w 288"/>
              <a:gd name="T7" fmla="*/ 720 h 720"/>
              <a:gd name="T8" fmla="*/ 0 w 288"/>
              <a:gd name="T9" fmla="*/ 720 h 720"/>
              <a:gd name="T10" fmla="*/ 0 60000 65536"/>
              <a:gd name="T11" fmla="*/ 0 60000 65536"/>
              <a:gd name="T12" fmla="*/ 0 60000 65536"/>
              <a:gd name="T13" fmla="*/ 0 60000 65536"/>
              <a:gd name="T14" fmla="*/ 0 60000 65536"/>
              <a:gd name="T15" fmla="*/ 0 w 288"/>
              <a:gd name="T16" fmla="*/ 0 h 720"/>
              <a:gd name="T17" fmla="*/ 288 w 288"/>
              <a:gd name="T18" fmla="*/ 720 h 720"/>
            </a:gdLst>
            <a:ahLst/>
            <a:cxnLst>
              <a:cxn ang="T10">
                <a:pos x="T0" y="T1"/>
              </a:cxn>
              <a:cxn ang="T11">
                <a:pos x="T2" y="T3"/>
              </a:cxn>
              <a:cxn ang="T12">
                <a:pos x="T4" y="T5"/>
              </a:cxn>
              <a:cxn ang="T13">
                <a:pos x="T6" y="T7"/>
              </a:cxn>
              <a:cxn ang="T14">
                <a:pos x="T8" y="T9"/>
              </a:cxn>
            </a:cxnLst>
            <a:rect l="T15" t="T16" r="T17" b="T18"/>
            <a:pathLst>
              <a:path w="288" h="720">
                <a:moveTo>
                  <a:pt x="0" y="720"/>
                </a:moveTo>
                <a:lnTo>
                  <a:pt x="0" y="0"/>
                </a:lnTo>
                <a:lnTo>
                  <a:pt x="288" y="0"/>
                </a:lnTo>
                <a:lnTo>
                  <a:pt x="288" y="720"/>
                </a:lnTo>
                <a:lnTo>
                  <a:pt x="0" y="720"/>
                </a:lnTo>
                <a:close/>
              </a:path>
            </a:pathLst>
          </a:custGeom>
          <a:solidFill>
            <a:srgbClr val="FF0000"/>
          </a:solidFill>
          <a:ln w="9525">
            <a:solidFill>
              <a:srgbClr val="FF99CC"/>
            </a:solidFill>
            <a:round/>
            <a:headEnd/>
            <a:tailEnd/>
          </a:ln>
        </p:spPr>
        <p:txBody>
          <a:bodyPr/>
          <a:lstStyle/>
          <a:p>
            <a:pPr eaLnBrk="0" hangingPunct="0"/>
            <a:endParaRPr lang="en-US" altLang="zh-CN">
              <a:ea typeface="SimSun" pitchFamily="2" charset="-122"/>
            </a:endParaRPr>
          </a:p>
        </p:txBody>
      </p:sp>
      <p:sp>
        <p:nvSpPr>
          <p:cNvPr id="39945" name="Line 9"/>
          <p:cNvSpPr>
            <a:spLocks noChangeShapeType="1"/>
          </p:cNvSpPr>
          <p:nvPr/>
        </p:nvSpPr>
        <p:spPr bwMode="auto">
          <a:xfrm flipV="1">
            <a:off x="3352800" y="5334000"/>
            <a:ext cx="0" cy="533400"/>
          </a:xfrm>
          <a:prstGeom prst="line">
            <a:avLst/>
          </a:prstGeom>
          <a:noFill/>
          <a:ln w="9525">
            <a:solidFill>
              <a:srgbClr val="FF66FF"/>
            </a:solidFill>
            <a:round/>
            <a:headEnd/>
            <a:tailEnd/>
          </a:ln>
        </p:spPr>
        <p:txBody>
          <a:bodyPr/>
          <a:lstStyle/>
          <a:p>
            <a:endParaRPr lang="en-US"/>
          </a:p>
        </p:txBody>
      </p:sp>
      <p:sp>
        <p:nvSpPr>
          <p:cNvPr id="39946" name="Line 10"/>
          <p:cNvSpPr>
            <a:spLocks noChangeShapeType="1"/>
          </p:cNvSpPr>
          <p:nvPr/>
        </p:nvSpPr>
        <p:spPr bwMode="auto">
          <a:xfrm flipV="1">
            <a:off x="1219200" y="4724400"/>
            <a:ext cx="762000" cy="457200"/>
          </a:xfrm>
          <a:prstGeom prst="line">
            <a:avLst/>
          </a:prstGeom>
          <a:noFill/>
          <a:ln w="9525">
            <a:solidFill>
              <a:srgbClr val="FF66FF"/>
            </a:solidFill>
            <a:round/>
            <a:headEnd/>
            <a:tailEnd/>
          </a:ln>
        </p:spPr>
        <p:txBody>
          <a:bodyPr/>
          <a:lstStyle/>
          <a:p>
            <a:endParaRPr lang="en-US"/>
          </a:p>
        </p:txBody>
      </p:sp>
      <p:sp>
        <p:nvSpPr>
          <p:cNvPr id="39947" name="Line 11"/>
          <p:cNvSpPr>
            <a:spLocks noChangeShapeType="1"/>
          </p:cNvSpPr>
          <p:nvPr/>
        </p:nvSpPr>
        <p:spPr bwMode="auto">
          <a:xfrm>
            <a:off x="2190750" y="5029200"/>
            <a:ext cx="1162050" cy="323850"/>
          </a:xfrm>
          <a:prstGeom prst="line">
            <a:avLst/>
          </a:prstGeom>
          <a:noFill/>
          <a:ln w="9525">
            <a:solidFill>
              <a:srgbClr val="FF66FF"/>
            </a:solidFill>
            <a:round/>
            <a:headEnd/>
            <a:tailEnd/>
          </a:ln>
        </p:spPr>
        <p:txBody>
          <a:bodyPr/>
          <a:lstStyle/>
          <a:p>
            <a:endParaRPr lang="en-US"/>
          </a:p>
        </p:txBody>
      </p:sp>
      <p:sp>
        <p:nvSpPr>
          <p:cNvPr id="39948" name="AutoShape 12"/>
          <p:cNvSpPr>
            <a:spLocks noChangeArrowheads="1"/>
          </p:cNvSpPr>
          <p:nvPr/>
        </p:nvSpPr>
        <p:spPr bwMode="auto">
          <a:xfrm rot="-1679618">
            <a:off x="1200150" y="5105400"/>
            <a:ext cx="430213" cy="831850"/>
          </a:xfrm>
          <a:prstGeom prst="diamond">
            <a:avLst/>
          </a:prstGeom>
          <a:gradFill rotWithShape="0">
            <a:gsLst>
              <a:gs pos="0">
                <a:srgbClr val="471876"/>
              </a:gs>
              <a:gs pos="100000">
                <a:srgbClr val="9933FF"/>
              </a:gs>
            </a:gsLst>
            <a:lin ang="0" scaled="1"/>
          </a:gradFill>
          <a:ln w="9525">
            <a:solidFill>
              <a:srgbClr val="FF66FF"/>
            </a:solidFill>
            <a:miter lim="800000"/>
            <a:headEnd/>
            <a:tailEnd/>
          </a:ln>
        </p:spPr>
        <p:txBody>
          <a:bodyPr anchor="ctr">
            <a:spAutoFit/>
          </a:bodyPr>
          <a:lstStyle/>
          <a:p>
            <a:endParaRPr lang="vi-VN" altLang="en-US">
              <a:latin typeface="VNI-Times" pitchFamily="2" charset="0"/>
            </a:endParaRPr>
          </a:p>
        </p:txBody>
      </p:sp>
      <p:sp>
        <p:nvSpPr>
          <p:cNvPr id="39949" name="Line 13"/>
          <p:cNvSpPr>
            <a:spLocks noChangeShapeType="1"/>
          </p:cNvSpPr>
          <p:nvPr/>
        </p:nvSpPr>
        <p:spPr bwMode="auto">
          <a:xfrm flipV="1">
            <a:off x="1600200" y="4953000"/>
            <a:ext cx="762000" cy="457200"/>
          </a:xfrm>
          <a:prstGeom prst="line">
            <a:avLst/>
          </a:prstGeom>
          <a:noFill/>
          <a:ln w="9525">
            <a:solidFill>
              <a:srgbClr val="FF66FF"/>
            </a:solidFill>
            <a:round/>
            <a:headEnd/>
            <a:tailEnd/>
          </a:ln>
        </p:spPr>
        <p:txBody>
          <a:bodyPr/>
          <a:lstStyle/>
          <a:p>
            <a:endParaRPr lang="en-US"/>
          </a:p>
        </p:txBody>
      </p:sp>
      <p:sp>
        <p:nvSpPr>
          <p:cNvPr id="39950" name="Line 14"/>
          <p:cNvSpPr>
            <a:spLocks noChangeShapeType="1"/>
          </p:cNvSpPr>
          <p:nvPr/>
        </p:nvSpPr>
        <p:spPr bwMode="auto">
          <a:xfrm>
            <a:off x="1885950" y="4762500"/>
            <a:ext cx="1162050" cy="323850"/>
          </a:xfrm>
          <a:prstGeom prst="line">
            <a:avLst/>
          </a:prstGeom>
          <a:noFill/>
          <a:ln w="9525">
            <a:solidFill>
              <a:srgbClr val="FF66FF"/>
            </a:solidFill>
            <a:round/>
            <a:headEnd/>
            <a:tailEnd/>
          </a:ln>
        </p:spPr>
        <p:txBody>
          <a:bodyPr/>
          <a:lstStyle/>
          <a:p>
            <a:endParaRPr lang="en-US"/>
          </a:p>
        </p:txBody>
      </p:sp>
      <p:sp>
        <p:nvSpPr>
          <p:cNvPr id="39951" name="Freeform 15"/>
          <p:cNvSpPr>
            <a:spLocks noChangeArrowheads="1"/>
          </p:cNvSpPr>
          <p:nvPr/>
        </p:nvSpPr>
        <p:spPr bwMode="auto">
          <a:xfrm>
            <a:off x="1219200" y="4724400"/>
            <a:ext cx="1066800" cy="685800"/>
          </a:xfrm>
          <a:custGeom>
            <a:avLst/>
            <a:gdLst>
              <a:gd name="T0" fmla="*/ 0 w 672"/>
              <a:gd name="T1" fmla="*/ 288 h 432"/>
              <a:gd name="T2" fmla="*/ 432 w 672"/>
              <a:gd name="T3" fmla="*/ 0 h 432"/>
              <a:gd name="T4" fmla="*/ 672 w 672"/>
              <a:gd name="T5" fmla="*/ 192 h 432"/>
              <a:gd name="T6" fmla="*/ 240 w 672"/>
              <a:gd name="T7" fmla="*/ 432 h 432"/>
              <a:gd name="T8" fmla="*/ 0 w 672"/>
              <a:gd name="T9" fmla="*/ 288 h 432"/>
              <a:gd name="T10" fmla="*/ 0 60000 65536"/>
              <a:gd name="T11" fmla="*/ 0 60000 65536"/>
              <a:gd name="T12" fmla="*/ 0 60000 65536"/>
              <a:gd name="T13" fmla="*/ 0 60000 65536"/>
              <a:gd name="T14" fmla="*/ 0 60000 65536"/>
              <a:gd name="T15" fmla="*/ 0 w 672"/>
              <a:gd name="T16" fmla="*/ 0 h 432"/>
              <a:gd name="T17" fmla="*/ 672 w 672"/>
              <a:gd name="T18" fmla="*/ 432 h 432"/>
            </a:gdLst>
            <a:ahLst/>
            <a:cxnLst>
              <a:cxn ang="T10">
                <a:pos x="T0" y="T1"/>
              </a:cxn>
              <a:cxn ang="T11">
                <a:pos x="T2" y="T3"/>
              </a:cxn>
              <a:cxn ang="T12">
                <a:pos x="T4" y="T5"/>
              </a:cxn>
              <a:cxn ang="T13">
                <a:pos x="T6" y="T7"/>
              </a:cxn>
              <a:cxn ang="T14">
                <a:pos x="T8" y="T9"/>
              </a:cxn>
            </a:cxnLst>
            <a:rect l="T15" t="T16" r="T17" b="T18"/>
            <a:pathLst>
              <a:path w="672" h="432">
                <a:moveTo>
                  <a:pt x="0" y="288"/>
                </a:moveTo>
                <a:lnTo>
                  <a:pt x="432" y="0"/>
                </a:lnTo>
                <a:lnTo>
                  <a:pt x="672" y="192"/>
                </a:lnTo>
                <a:lnTo>
                  <a:pt x="240" y="432"/>
                </a:lnTo>
                <a:lnTo>
                  <a:pt x="0" y="288"/>
                </a:lnTo>
                <a:close/>
              </a:path>
            </a:pathLst>
          </a:custGeom>
          <a:gradFill rotWithShape="0">
            <a:gsLst>
              <a:gs pos="0">
                <a:srgbClr val="471876"/>
              </a:gs>
              <a:gs pos="100000">
                <a:srgbClr val="9933FF"/>
              </a:gs>
            </a:gsLst>
            <a:lin ang="2700000" scaled="1"/>
          </a:gradFill>
          <a:ln w="9525">
            <a:solidFill>
              <a:srgbClr val="FF66FF"/>
            </a:solidFill>
            <a:round/>
            <a:headEnd/>
            <a:tailEnd/>
          </a:ln>
        </p:spPr>
        <p:txBody>
          <a:bodyPr/>
          <a:lstStyle/>
          <a:p>
            <a:pPr eaLnBrk="0" hangingPunct="0"/>
            <a:endParaRPr lang="en-US" altLang="zh-CN">
              <a:ea typeface="SimSun" pitchFamily="2" charset="-122"/>
            </a:endParaRPr>
          </a:p>
        </p:txBody>
      </p:sp>
      <p:sp>
        <p:nvSpPr>
          <p:cNvPr id="39952" name="Freeform 16"/>
          <p:cNvSpPr>
            <a:spLocks noChangeArrowheads="1"/>
          </p:cNvSpPr>
          <p:nvPr/>
        </p:nvSpPr>
        <p:spPr bwMode="auto">
          <a:xfrm>
            <a:off x="1905000" y="4724400"/>
            <a:ext cx="1447800" cy="609600"/>
          </a:xfrm>
          <a:custGeom>
            <a:avLst/>
            <a:gdLst>
              <a:gd name="T0" fmla="*/ 0 w 912"/>
              <a:gd name="T1" fmla="*/ 0 h 384"/>
              <a:gd name="T2" fmla="*/ 672 w 912"/>
              <a:gd name="T3" fmla="*/ 192 h 384"/>
              <a:gd name="T4" fmla="*/ 912 w 912"/>
              <a:gd name="T5" fmla="*/ 384 h 384"/>
              <a:gd name="T6" fmla="*/ 240 w 912"/>
              <a:gd name="T7" fmla="*/ 192 h 384"/>
              <a:gd name="T8" fmla="*/ 0 w 912"/>
              <a:gd name="T9" fmla="*/ 0 h 384"/>
              <a:gd name="T10" fmla="*/ 0 60000 65536"/>
              <a:gd name="T11" fmla="*/ 0 60000 65536"/>
              <a:gd name="T12" fmla="*/ 0 60000 65536"/>
              <a:gd name="T13" fmla="*/ 0 60000 65536"/>
              <a:gd name="T14" fmla="*/ 0 60000 65536"/>
              <a:gd name="T15" fmla="*/ 0 w 912"/>
              <a:gd name="T16" fmla="*/ 0 h 384"/>
              <a:gd name="T17" fmla="*/ 912 w 912"/>
              <a:gd name="T18" fmla="*/ 384 h 384"/>
            </a:gdLst>
            <a:ahLst/>
            <a:cxnLst>
              <a:cxn ang="T10">
                <a:pos x="T0" y="T1"/>
              </a:cxn>
              <a:cxn ang="T11">
                <a:pos x="T2" y="T3"/>
              </a:cxn>
              <a:cxn ang="T12">
                <a:pos x="T4" y="T5"/>
              </a:cxn>
              <a:cxn ang="T13">
                <a:pos x="T6" y="T7"/>
              </a:cxn>
              <a:cxn ang="T14">
                <a:pos x="T8" y="T9"/>
              </a:cxn>
            </a:cxnLst>
            <a:rect l="T15" t="T16" r="T17" b="T18"/>
            <a:pathLst>
              <a:path w="912" h="384">
                <a:moveTo>
                  <a:pt x="0" y="0"/>
                </a:moveTo>
                <a:lnTo>
                  <a:pt x="672" y="192"/>
                </a:lnTo>
                <a:lnTo>
                  <a:pt x="912" y="384"/>
                </a:lnTo>
                <a:lnTo>
                  <a:pt x="240" y="192"/>
                </a:lnTo>
                <a:lnTo>
                  <a:pt x="0" y="0"/>
                </a:lnTo>
                <a:close/>
              </a:path>
            </a:pathLst>
          </a:custGeom>
          <a:gradFill rotWithShape="0">
            <a:gsLst>
              <a:gs pos="0">
                <a:srgbClr val="471876"/>
              </a:gs>
              <a:gs pos="100000">
                <a:srgbClr val="9933FF"/>
              </a:gs>
            </a:gsLst>
            <a:lin ang="5400000" scaled="1"/>
          </a:gradFill>
          <a:ln w="9525">
            <a:solidFill>
              <a:srgbClr val="FF66FF"/>
            </a:solidFill>
            <a:round/>
            <a:headEnd/>
            <a:tailEnd/>
          </a:ln>
        </p:spPr>
        <p:txBody>
          <a:bodyPr/>
          <a:lstStyle/>
          <a:p>
            <a:pPr eaLnBrk="0" hangingPunct="0"/>
            <a:endParaRPr lang="en-US" altLang="zh-CN">
              <a:ea typeface="SimSun" pitchFamily="2" charset="-122"/>
            </a:endParaRPr>
          </a:p>
        </p:txBody>
      </p:sp>
      <p:sp>
        <p:nvSpPr>
          <p:cNvPr id="39953" name="Freeform 17"/>
          <p:cNvSpPr>
            <a:spLocks noChangeArrowheads="1"/>
          </p:cNvSpPr>
          <p:nvPr/>
        </p:nvSpPr>
        <p:spPr bwMode="auto">
          <a:xfrm>
            <a:off x="1600200" y="5029200"/>
            <a:ext cx="1752600" cy="838200"/>
          </a:xfrm>
          <a:custGeom>
            <a:avLst/>
            <a:gdLst>
              <a:gd name="T0" fmla="*/ 1104 w 1104"/>
              <a:gd name="T1" fmla="*/ 192 h 528"/>
              <a:gd name="T2" fmla="*/ 1104 w 1104"/>
              <a:gd name="T3" fmla="*/ 528 h 528"/>
              <a:gd name="T4" fmla="*/ 0 w 1104"/>
              <a:gd name="T5" fmla="*/ 528 h 528"/>
              <a:gd name="T6" fmla="*/ 0 w 1104"/>
              <a:gd name="T7" fmla="*/ 240 h 528"/>
              <a:gd name="T8" fmla="*/ 432 w 1104"/>
              <a:gd name="T9" fmla="*/ 0 h 528"/>
              <a:gd name="T10" fmla="*/ 1104 w 1104"/>
              <a:gd name="T11" fmla="*/ 192 h 528"/>
              <a:gd name="T12" fmla="*/ 0 60000 65536"/>
              <a:gd name="T13" fmla="*/ 0 60000 65536"/>
              <a:gd name="T14" fmla="*/ 0 60000 65536"/>
              <a:gd name="T15" fmla="*/ 0 60000 65536"/>
              <a:gd name="T16" fmla="*/ 0 60000 65536"/>
              <a:gd name="T17" fmla="*/ 0 60000 65536"/>
              <a:gd name="T18" fmla="*/ 0 w 1104"/>
              <a:gd name="T19" fmla="*/ 0 h 528"/>
              <a:gd name="T20" fmla="*/ 1104 w 110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1104" h="528">
                <a:moveTo>
                  <a:pt x="1104" y="192"/>
                </a:moveTo>
                <a:lnTo>
                  <a:pt x="1104" y="528"/>
                </a:lnTo>
                <a:lnTo>
                  <a:pt x="0" y="528"/>
                </a:lnTo>
                <a:lnTo>
                  <a:pt x="0" y="240"/>
                </a:lnTo>
                <a:lnTo>
                  <a:pt x="432" y="0"/>
                </a:lnTo>
                <a:lnTo>
                  <a:pt x="1104" y="192"/>
                </a:lnTo>
                <a:close/>
              </a:path>
            </a:pathLst>
          </a:custGeom>
          <a:solidFill>
            <a:srgbClr val="9933FF"/>
          </a:solidFill>
          <a:ln w="9525">
            <a:solidFill>
              <a:srgbClr val="FF66FF"/>
            </a:solidFill>
            <a:round/>
            <a:headEnd/>
            <a:tailEnd/>
          </a:ln>
        </p:spPr>
        <p:txBody>
          <a:bodyPr/>
          <a:lstStyle/>
          <a:p>
            <a:pPr eaLnBrk="0" hangingPunct="0"/>
            <a:endParaRPr lang="en-US" altLang="zh-CN">
              <a:ea typeface="SimSun" pitchFamily="2" charset="-122"/>
            </a:endParaRPr>
          </a:p>
        </p:txBody>
      </p:sp>
      <p:sp>
        <p:nvSpPr>
          <p:cNvPr id="39954" name="Freeform 18"/>
          <p:cNvSpPr>
            <a:spLocks noChangeArrowheads="1"/>
          </p:cNvSpPr>
          <p:nvPr/>
        </p:nvSpPr>
        <p:spPr bwMode="auto">
          <a:xfrm>
            <a:off x="4629150" y="5867400"/>
            <a:ext cx="1752600" cy="457200"/>
          </a:xfrm>
          <a:custGeom>
            <a:avLst/>
            <a:gdLst>
              <a:gd name="T0" fmla="*/ 0 w 1104"/>
              <a:gd name="T1" fmla="*/ 288 h 288"/>
              <a:gd name="T2" fmla="*/ 0 w 1104"/>
              <a:gd name="T3" fmla="*/ 0 h 288"/>
              <a:gd name="T4" fmla="*/ 1104 w 1104"/>
              <a:gd name="T5" fmla="*/ 0 h 288"/>
              <a:gd name="T6" fmla="*/ 1104 w 1104"/>
              <a:gd name="T7" fmla="*/ 288 h 288"/>
              <a:gd name="T8" fmla="*/ 0 w 1104"/>
              <a:gd name="T9" fmla="*/ 288 h 288"/>
              <a:gd name="T10" fmla="*/ 0 60000 65536"/>
              <a:gd name="T11" fmla="*/ 0 60000 65536"/>
              <a:gd name="T12" fmla="*/ 0 60000 65536"/>
              <a:gd name="T13" fmla="*/ 0 60000 65536"/>
              <a:gd name="T14" fmla="*/ 0 60000 65536"/>
              <a:gd name="T15" fmla="*/ 0 w 1104"/>
              <a:gd name="T16" fmla="*/ 0 h 288"/>
              <a:gd name="T17" fmla="*/ 1104 w 1104"/>
              <a:gd name="T18" fmla="*/ 288 h 288"/>
            </a:gdLst>
            <a:ahLst/>
            <a:cxnLst>
              <a:cxn ang="T10">
                <a:pos x="T0" y="T1"/>
              </a:cxn>
              <a:cxn ang="T11">
                <a:pos x="T2" y="T3"/>
              </a:cxn>
              <a:cxn ang="T12">
                <a:pos x="T4" y="T5"/>
              </a:cxn>
              <a:cxn ang="T13">
                <a:pos x="T6" y="T7"/>
              </a:cxn>
              <a:cxn ang="T14">
                <a:pos x="T8" y="T9"/>
              </a:cxn>
            </a:cxnLst>
            <a:rect l="T15" t="T16" r="T17" b="T18"/>
            <a:pathLst>
              <a:path w="1104" h="288">
                <a:moveTo>
                  <a:pt x="0" y="288"/>
                </a:moveTo>
                <a:lnTo>
                  <a:pt x="0" y="0"/>
                </a:lnTo>
                <a:lnTo>
                  <a:pt x="1104" y="0"/>
                </a:lnTo>
                <a:lnTo>
                  <a:pt x="1104" y="288"/>
                </a:lnTo>
                <a:lnTo>
                  <a:pt x="0" y="288"/>
                </a:lnTo>
                <a:close/>
              </a:path>
            </a:pathLst>
          </a:custGeom>
          <a:solidFill>
            <a:srgbClr val="00CC00"/>
          </a:solidFill>
          <a:ln w="9525">
            <a:solidFill>
              <a:srgbClr val="FF99CC"/>
            </a:solidFill>
            <a:round/>
            <a:headEnd/>
            <a:tailEnd/>
          </a:ln>
        </p:spPr>
        <p:txBody>
          <a:bodyPr/>
          <a:lstStyle/>
          <a:p>
            <a:pPr eaLnBrk="0" hangingPunct="0"/>
            <a:endParaRPr lang="en-US" altLang="zh-CN">
              <a:ea typeface="SimSun" pitchFamily="2" charset="-122"/>
            </a:endParaRPr>
          </a:p>
        </p:txBody>
      </p:sp>
      <p:sp>
        <p:nvSpPr>
          <p:cNvPr id="39955" name="Line 19"/>
          <p:cNvSpPr>
            <a:spLocks noChangeShapeType="1"/>
          </p:cNvSpPr>
          <p:nvPr/>
        </p:nvSpPr>
        <p:spPr bwMode="auto">
          <a:xfrm>
            <a:off x="5238750" y="5867400"/>
            <a:ext cx="0" cy="457200"/>
          </a:xfrm>
          <a:prstGeom prst="line">
            <a:avLst/>
          </a:prstGeom>
          <a:noFill/>
          <a:ln w="9525">
            <a:solidFill>
              <a:srgbClr val="FF99CC"/>
            </a:solidFill>
            <a:round/>
            <a:headEnd/>
            <a:tailEnd/>
          </a:ln>
        </p:spPr>
        <p:txBody>
          <a:bodyPr/>
          <a:lstStyle/>
          <a:p>
            <a:endParaRPr lang="en-US"/>
          </a:p>
        </p:txBody>
      </p:sp>
      <p:sp>
        <p:nvSpPr>
          <p:cNvPr id="39956" name="Line 20"/>
          <p:cNvSpPr>
            <a:spLocks noChangeShapeType="1"/>
          </p:cNvSpPr>
          <p:nvPr/>
        </p:nvSpPr>
        <p:spPr bwMode="auto">
          <a:xfrm>
            <a:off x="6781800" y="4953000"/>
            <a:ext cx="457200" cy="1588"/>
          </a:xfrm>
          <a:prstGeom prst="line">
            <a:avLst/>
          </a:prstGeom>
          <a:noFill/>
          <a:ln w="9525">
            <a:solidFill>
              <a:srgbClr val="FF99CC"/>
            </a:solidFill>
            <a:round/>
            <a:headEnd/>
            <a:tailEnd/>
          </a:ln>
        </p:spPr>
        <p:txBody>
          <a:bodyPr/>
          <a:lstStyle/>
          <a:p>
            <a:endParaRPr lang="en-US"/>
          </a:p>
        </p:txBody>
      </p:sp>
      <p:sp>
        <p:nvSpPr>
          <p:cNvPr id="39957" name="Line 21"/>
          <p:cNvSpPr>
            <a:spLocks noChangeShapeType="1"/>
          </p:cNvSpPr>
          <p:nvPr/>
        </p:nvSpPr>
        <p:spPr bwMode="auto">
          <a:xfrm flipH="1">
            <a:off x="6781800" y="4870450"/>
            <a:ext cx="457200" cy="0"/>
          </a:xfrm>
          <a:prstGeom prst="line">
            <a:avLst/>
          </a:prstGeom>
          <a:noFill/>
          <a:ln w="9525">
            <a:solidFill>
              <a:srgbClr val="FF66FF"/>
            </a:solidFill>
            <a:prstDash val="lgDash"/>
            <a:round/>
            <a:headEnd/>
            <a:tailEnd/>
          </a:ln>
        </p:spPr>
        <p:txBody>
          <a:bodyPr/>
          <a:lstStyle/>
          <a:p>
            <a:endParaRPr lang="en-US"/>
          </a:p>
        </p:txBody>
      </p:sp>
      <p:sp>
        <p:nvSpPr>
          <p:cNvPr id="39958" name="Line 22"/>
          <p:cNvSpPr>
            <a:spLocks noChangeShapeType="1"/>
          </p:cNvSpPr>
          <p:nvPr/>
        </p:nvSpPr>
        <p:spPr bwMode="auto">
          <a:xfrm>
            <a:off x="4419600" y="4495800"/>
            <a:ext cx="914400" cy="533400"/>
          </a:xfrm>
          <a:prstGeom prst="line">
            <a:avLst/>
          </a:prstGeom>
          <a:noFill/>
          <a:ln w="38100">
            <a:solidFill>
              <a:srgbClr val="333399"/>
            </a:solidFill>
            <a:round/>
            <a:headEnd/>
            <a:tailEnd type="triangle" w="med" len="med"/>
          </a:ln>
        </p:spPr>
        <p:txBody>
          <a:bodyPr/>
          <a:lstStyle/>
          <a:p>
            <a:endParaRPr lang="en-US"/>
          </a:p>
        </p:txBody>
      </p:sp>
      <p:sp>
        <p:nvSpPr>
          <p:cNvPr id="39959" name="Line 23"/>
          <p:cNvSpPr>
            <a:spLocks noChangeShapeType="1"/>
          </p:cNvSpPr>
          <p:nvPr/>
        </p:nvSpPr>
        <p:spPr bwMode="auto">
          <a:xfrm>
            <a:off x="6324600" y="4267200"/>
            <a:ext cx="609600" cy="457200"/>
          </a:xfrm>
          <a:prstGeom prst="line">
            <a:avLst/>
          </a:prstGeom>
          <a:noFill/>
          <a:ln w="38100">
            <a:solidFill>
              <a:srgbClr val="333399"/>
            </a:solidFill>
            <a:round/>
            <a:headEnd/>
            <a:tailEnd type="triangle" w="med" len="med"/>
          </a:ln>
        </p:spPr>
        <p:txBody>
          <a:bodyPr/>
          <a:lstStyle/>
          <a:p>
            <a:endParaRPr lang="en-US"/>
          </a:p>
        </p:txBody>
      </p:sp>
      <p:sp>
        <p:nvSpPr>
          <p:cNvPr id="39960" name="Line 24"/>
          <p:cNvSpPr>
            <a:spLocks noChangeShapeType="1"/>
          </p:cNvSpPr>
          <p:nvPr/>
        </p:nvSpPr>
        <p:spPr bwMode="auto">
          <a:xfrm>
            <a:off x="4191000" y="5562600"/>
            <a:ext cx="685800" cy="457200"/>
          </a:xfrm>
          <a:prstGeom prst="line">
            <a:avLst/>
          </a:prstGeom>
          <a:noFill/>
          <a:ln w="38100">
            <a:solidFill>
              <a:srgbClr val="333399"/>
            </a:solidFill>
            <a:round/>
            <a:headEnd/>
            <a:tailEnd type="triangle" w="med" len="med"/>
          </a:ln>
        </p:spPr>
        <p:txBody>
          <a:bodyPr/>
          <a:lstStyle/>
          <a:p>
            <a:endParaRPr lang="en-US"/>
          </a:p>
        </p:txBody>
      </p:sp>
      <p:sp>
        <p:nvSpPr>
          <p:cNvPr id="39961" name="Line 25"/>
          <p:cNvSpPr>
            <a:spLocks noChangeShapeType="1"/>
          </p:cNvSpPr>
          <p:nvPr/>
        </p:nvSpPr>
        <p:spPr bwMode="auto">
          <a:xfrm>
            <a:off x="1905000" y="4267200"/>
            <a:ext cx="0" cy="381000"/>
          </a:xfrm>
          <a:prstGeom prst="line">
            <a:avLst/>
          </a:prstGeom>
          <a:noFill/>
          <a:ln w="38100">
            <a:solidFill>
              <a:srgbClr val="333399"/>
            </a:solidFill>
            <a:round/>
            <a:headEnd/>
            <a:tailEnd type="triangle" w="med" len="med"/>
          </a:ln>
        </p:spPr>
        <p:txBody>
          <a:bodyPr/>
          <a:lstStyle/>
          <a:p>
            <a:endParaRPr lang="en-US"/>
          </a:p>
        </p:txBody>
      </p:sp>
      <p:sp>
        <p:nvSpPr>
          <p:cNvPr id="39962" name="Line 26"/>
          <p:cNvSpPr>
            <a:spLocks noChangeShapeType="1"/>
          </p:cNvSpPr>
          <p:nvPr/>
        </p:nvSpPr>
        <p:spPr bwMode="auto">
          <a:xfrm>
            <a:off x="533400" y="5257800"/>
            <a:ext cx="457200" cy="0"/>
          </a:xfrm>
          <a:prstGeom prst="line">
            <a:avLst/>
          </a:prstGeom>
          <a:noFill/>
          <a:ln w="38100">
            <a:solidFill>
              <a:srgbClr val="333399"/>
            </a:solidFill>
            <a:round/>
            <a:headEnd/>
            <a:tailEnd type="triangle" w="med" len="med"/>
          </a:ln>
        </p:spPr>
        <p:txBody>
          <a:bodyPr/>
          <a:lstStyle/>
          <a:p>
            <a:endParaRPr lang="en-US"/>
          </a:p>
        </p:txBody>
      </p:sp>
      <p:sp>
        <p:nvSpPr>
          <p:cNvPr id="39963" name="Line 27"/>
          <p:cNvSpPr>
            <a:spLocks noChangeShapeType="1"/>
          </p:cNvSpPr>
          <p:nvPr/>
        </p:nvSpPr>
        <p:spPr bwMode="auto">
          <a:xfrm flipH="1" flipV="1">
            <a:off x="2971800" y="5943600"/>
            <a:ext cx="381000" cy="304800"/>
          </a:xfrm>
          <a:prstGeom prst="line">
            <a:avLst/>
          </a:prstGeom>
          <a:noFill/>
          <a:ln w="38100">
            <a:solidFill>
              <a:srgbClr val="333399"/>
            </a:solidFill>
            <a:round/>
            <a:headEnd/>
            <a:tailEnd type="triangle" w="med" len="med"/>
          </a:ln>
        </p:spPr>
        <p:txBody>
          <a:bodyPr/>
          <a:lstStyle/>
          <a:p>
            <a:endParaRPr lang="en-US"/>
          </a:p>
        </p:txBody>
      </p:sp>
      <p:sp>
        <p:nvSpPr>
          <p:cNvPr id="39964" name="Text Box 28"/>
          <p:cNvSpPr txBox="1">
            <a:spLocks noChangeArrowheads="1"/>
          </p:cNvSpPr>
          <p:nvPr/>
        </p:nvSpPr>
        <p:spPr bwMode="auto">
          <a:xfrm>
            <a:off x="3886200" y="41148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2</a:t>
            </a:r>
          </a:p>
        </p:txBody>
      </p:sp>
      <p:sp>
        <p:nvSpPr>
          <p:cNvPr id="39965" name="Text Box 29"/>
          <p:cNvSpPr txBox="1">
            <a:spLocks noChangeArrowheads="1"/>
          </p:cNvSpPr>
          <p:nvPr/>
        </p:nvSpPr>
        <p:spPr bwMode="auto">
          <a:xfrm>
            <a:off x="3733800" y="51816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3</a:t>
            </a:r>
          </a:p>
        </p:txBody>
      </p:sp>
      <p:sp>
        <p:nvSpPr>
          <p:cNvPr id="39966" name="Text Box 30"/>
          <p:cNvSpPr txBox="1">
            <a:spLocks noChangeArrowheads="1"/>
          </p:cNvSpPr>
          <p:nvPr/>
        </p:nvSpPr>
        <p:spPr bwMode="auto">
          <a:xfrm>
            <a:off x="3200400" y="60960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C</a:t>
            </a:r>
          </a:p>
        </p:txBody>
      </p:sp>
      <p:sp>
        <p:nvSpPr>
          <p:cNvPr id="39968" name="Text Box 32"/>
          <p:cNvSpPr txBox="1">
            <a:spLocks noChangeArrowheads="1"/>
          </p:cNvSpPr>
          <p:nvPr/>
        </p:nvSpPr>
        <p:spPr bwMode="auto">
          <a:xfrm>
            <a:off x="85725" y="4995863"/>
            <a:ext cx="5334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B</a:t>
            </a:r>
          </a:p>
        </p:txBody>
      </p:sp>
      <p:sp>
        <p:nvSpPr>
          <p:cNvPr id="39969" name="Text Box 33"/>
          <p:cNvSpPr txBox="1">
            <a:spLocks noChangeArrowheads="1"/>
          </p:cNvSpPr>
          <p:nvPr/>
        </p:nvSpPr>
        <p:spPr bwMode="auto">
          <a:xfrm>
            <a:off x="5867400" y="40386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1</a:t>
            </a:r>
          </a:p>
        </p:txBody>
      </p:sp>
      <p:graphicFrame>
        <p:nvGraphicFramePr>
          <p:cNvPr id="39970" name="Group 34"/>
          <p:cNvGraphicFramePr>
            <a:graphicFrameLocks noGrp="1"/>
          </p:cNvGraphicFramePr>
          <p:nvPr/>
        </p:nvGraphicFramePr>
        <p:xfrm>
          <a:off x="390525" y="2057400"/>
          <a:ext cx="4038600" cy="1951038"/>
        </p:xfrm>
        <a:graphic>
          <a:graphicData uri="http://schemas.openxmlformats.org/drawingml/2006/table">
            <a:tbl>
              <a:tblPr/>
              <a:tblGrid>
                <a:gridCol w="2781300"/>
                <a:gridCol w="419100"/>
                <a:gridCol w="419100"/>
                <a:gridCol w="419100"/>
              </a:tblGrid>
              <a:tr h="576357">
                <a:tc>
                  <a:txBody>
                    <a:bodyPr/>
                    <a:lstStyle/>
                    <a:p>
                      <a:pPr marL="0" marR="0" lvl="0" indent="1657350" algn="l"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0099CC"/>
                        </a:solidFill>
                        <a:effectLst/>
                        <a:latin typeface="VNI-Times" pitchFamily="2"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smtClean="0">
                          <a:ln>
                            <a:noFill/>
                          </a:ln>
                          <a:solidFill>
                            <a:schemeClr val="hlink"/>
                          </a:solidFill>
                          <a:effectLst/>
                          <a:latin typeface="VNI-Times" pitchFamily="2" charset="0"/>
                          <a:cs typeface="Arial" panose="020B0604020202020204" pitchFamily="34" charset="0"/>
                        </a:rPr>
                        <a:t>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smtClean="0">
                          <a:ln>
                            <a:noFill/>
                          </a:ln>
                          <a:solidFill>
                            <a:schemeClr val="hlink"/>
                          </a:solidFill>
                          <a:effectLst/>
                          <a:latin typeface="VNI-Times" pitchFamily="2" charset="0"/>
                          <a:cs typeface="Arial" panose="020B0604020202020204"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smtClean="0">
                          <a:ln>
                            <a:noFill/>
                          </a:ln>
                          <a:solidFill>
                            <a:schemeClr val="hlink"/>
                          </a:solidFill>
                          <a:effectLst/>
                          <a:latin typeface="VNI-Times" pitchFamily="2" charset="0"/>
                          <a:cs typeface="Arial" panose="020B0604020202020204" pitchFamily="34" charset="0"/>
                        </a:rPr>
                        <a:t>C</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8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smtClean="0">
                          <a:ln>
                            <a:noFill/>
                          </a:ln>
                          <a:solidFill>
                            <a:srgbClr val="2005C3"/>
                          </a:solidFill>
                          <a:effectLst/>
                          <a:latin typeface="VNI-Times" pitchFamily="2" charset="0"/>
                          <a:cs typeface="Arial" panose="020B0604020202020204" pitchFamily="34" charset="0"/>
                        </a:rPr>
                        <a:t>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0099CC"/>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FF0000"/>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0099CC"/>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50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smtClean="0">
                          <a:ln>
                            <a:noFill/>
                          </a:ln>
                          <a:solidFill>
                            <a:srgbClr val="2005C3"/>
                          </a:solidFill>
                          <a:effectLst/>
                          <a:latin typeface="VNI-Times" pitchFamily="2" charset="0"/>
                          <a:cs typeface="Arial" panose="020B0604020202020204" pitchFamily="34" charset="0"/>
                        </a:rPr>
                        <a:t>2</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0099CC"/>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0099CC"/>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FF0000"/>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8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smtClean="0">
                          <a:ln>
                            <a:noFill/>
                          </a:ln>
                          <a:solidFill>
                            <a:srgbClr val="2005C3"/>
                          </a:solidFill>
                          <a:effectLst/>
                          <a:latin typeface="VNI-Times" pitchFamily="2" charset="0"/>
                          <a:cs typeface="Arial" panose="020B0604020202020204" pitchFamily="34" charset="0"/>
                        </a:rPr>
                        <a:t>3</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FF0000"/>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0099CC"/>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smtClean="0">
                        <a:ln>
                          <a:noFill/>
                        </a:ln>
                        <a:solidFill>
                          <a:srgbClr val="0099CC"/>
                        </a:solidFill>
                        <a:effectLst/>
                        <a:latin typeface="VNI-Times" pitchFamily="2"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000" name="Rectangle 64"/>
          <p:cNvSpPr>
            <a:spLocks noChangeArrowheads="1"/>
          </p:cNvSpPr>
          <p:nvPr/>
        </p:nvSpPr>
        <p:spPr bwMode="auto">
          <a:xfrm>
            <a:off x="1524000" y="1981200"/>
            <a:ext cx="1752600" cy="427038"/>
          </a:xfrm>
          <a:prstGeom prst="rect">
            <a:avLst/>
          </a:prstGeom>
          <a:noFill/>
          <a:ln w="9525" algn="ctr">
            <a:noFill/>
            <a:miter lim="800000"/>
          </a:ln>
          <a:effectLst/>
        </p:spPr>
        <p:txBody>
          <a:bodyPr wrap="none">
            <a:spAutoFit/>
          </a:bodyPr>
          <a:lstStyle/>
          <a:p>
            <a:pPr>
              <a:spcBef>
                <a:spcPct val="20000"/>
              </a:spcBef>
              <a:buClr>
                <a:schemeClr val="hlink"/>
              </a:buClr>
              <a:buFont typeface="Wingdings" panose="05000000000000000000" pitchFamily="2" charset="2"/>
              <a:buNone/>
              <a:defRPr/>
            </a:pPr>
            <a:r>
              <a:rPr lang="en-US" sz="2200" b="1">
                <a:solidFill>
                  <a:srgbClr val="FF0000"/>
                </a:solidFill>
                <a:effectLst>
                  <a:outerShdw blurRad="38100" dist="38100" dir="2700000" algn="tl">
                    <a:srgbClr val="000000"/>
                  </a:outerShdw>
                </a:effectLst>
                <a:latin typeface="VNI-Times" pitchFamily="2" charset="0"/>
                <a:cs typeface="+mn-cs"/>
              </a:rPr>
              <a:t>Höôùng chieáu</a:t>
            </a:r>
          </a:p>
        </p:txBody>
      </p:sp>
      <p:graphicFrame>
        <p:nvGraphicFramePr>
          <p:cNvPr id="47163" name="Table 47162"/>
          <p:cNvGraphicFramePr/>
          <p:nvPr/>
        </p:nvGraphicFramePr>
        <p:xfrm>
          <a:off x="4648200" y="2057400"/>
          <a:ext cx="4391025" cy="1997075"/>
        </p:xfrm>
        <a:graphic>
          <a:graphicData uri="http://schemas.openxmlformats.org/drawingml/2006/table">
            <a:tbl>
              <a:tblPr/>
              <a:tblGrid>
                <a:gridCol w="1625600"/>
                <a:gridCol w="2765425"/>
              </a:tblGrid>
              <a:tr h="5381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Kunstler Script" panose="030304020206070D0D06"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5pPr>
                    </a:lstStyle>
                    <a:p>
                      <a:pPr lvl="0" algn="ctr" eaLnBrk="1" hangingPunct="1">
                        <a:spcBef>
                          <a:spcPct val="20000"/>
                        </a:spcBef>
                        <a:buNone/>
                      </a:pPr>
                      <a:r>
                        <a:rPr sz="2200" b="1" dirty="0">
                          <a:solidFill>
                            <a:srgbClr val="FF0000"/>
                          </a:solidFill>
                          <a:latin typeface="Arial" panose="020B0604020202020204" pitchFamily="34" charset="0"/>
                        </a:rPr>
                        <a:t>Hình chiếu</a:t>
                      </a:r>
                      <a:endParaRPr lang="en-US" sz="2200" b="1" dirty="0">
                        <a:solidFill>
                          <a:srgbClr val="FF0000"/>
                        </a:solidFill>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Kunstler Script" panose="030304020206070D0D06"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5pPr>
                    </a:lstStyle>
                    <a:p>
                      <a:pPr lvl="0" eaLnBrk="1" hangingPunct="1">
                        <a:spcBef>
                          <a:spcPct val="20000"/>
                        </a:spcBef>
                        <a:buNone/>
                      </a:pPr>
                      <a:r>
                        <a:rPr sz="2200" b="1" dirty="0">
                          <a:solidFill>
                            <a:srgbClr val="FF0000"/>
                          </a:solidFill>
                          <a:latin typeface="Arial" panose="020B0604020202020204" pitchFamily="34" charset="0"/>
                        </a:rPr>
                        <a:t>Tên hình chiếu</a:t>
                      </a:r>
                      <a:endParaRPr lang="en-US" sz="2200" b="1" dirty="0">
                        <a:solidFill>
                          <a:srgbClr val="FF0000"/>
                        </a:solidFill>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73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Kunstler Script" panose="030304020206070D0D06"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5pPr>
                    </a:lstStyle>
                    <a:p>
                      <a:pPr lvl="0" algn="ctr" eaLnBrk="1" hangingPunct="1">
                        <a:spcBef>
                          <a:spcPct val="20000"/>
                        </a:spcBef>
                        <a:buNone/>
                      </a:pPr>
                      <a:r>
                        <a:rPr sz="2200" dirty="0">
                          <a:solidFill>
                            <a:srgbClr val="FF0000"/>
                          </a:solidFill>
                          <a:latin typeface="Arial" panose="020B0604020202020204" pitchFamily="34" charset="0"/>
                        </a:rPr>
                        <a:t>1</a:t>
                      </a:r>
                      <a:endParaRPr lang="en-US" sz="2200" dirty="0">
                        <a:solidFill>
                          <a:srgbClr val="FF0000"/>
                        </a:solidFill>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Kunstler Script" panose="030304020206070D0D06"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5pPr>
                    </a:lstStyle>
                    <a:p>
                      <a:pPr lvl="0" indent="285750" eaLnBrk="1" hangingPunct="1">
                        <a:spcBef>
                          <a:spcPct val="20000"/>
                        </a:spcBef>
                        <a:buBlip>
                          <a:blip r:embed="rId3"/>
                        </a:buBlip>
                      </a:pPr>
                      <a:endParaRPr lang="vi-VN" altLang="x-none" sz="2200" dirty="0">
                        <a:solidFill>
                          <a:srgbClr val="0099CC"/>
                        </a:solidFill>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57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Kunstler Script" panose="030304020206070D0D06"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5pPr>
                    </a:lstStyle>
                    <a:p>
                      <a:pPr lvl="0" algn="ctr" eaLnBrk="1" hangingPunct="1">
                        <a:spcBef>
                          <a:spcPct val="20000"/>
                        </a:spcBef>
                        <a:buNone/>
                      </a:pPr>
                      <a:r>
                        <a:rPr sz="2200" dirty="0">
                          <a:solidFill>
                            <a:srgbClr val="FF0000"/>
                          </a:solidFill>
                          <a:latin typeface="Arial" panose="020B0604020202020204" pitchFamily="34" charset="0"/>
                        </a:rPr>
                        <a:t>2</a:t>
                      </a:r>
                      <a:endParaRPr lang="en-US" sz="2200" dirty="0">
                        <a:solidFill>
                          <a:srgbClr val="FF0000"/>
                        </a:solidFill>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Kunstler Script" panose="030304020206070D0D06"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5pPr>
                    </a:lstStyle>
                    <a:p>
                      <a:pPr lvl="0" indent="285750" eaLnBrk="1" hangingPunct="1">
                        <a:spcBef>
                          <a:spcPct val="20000"/>
                        </a:spcBef>
                        <a:buBlip>
                          <a:blip r:embed="rId3"/>
                        </a:buBlip>
                      </a:pPr>
                      <a:endParaRPr lang="vi-VN" altLang="x-none" sz="2200" dirty="0">
                        <a:solidFill>
                          <a:srgbClr val="0099CC"/>
                        </a:solidFill>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57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Kunstler Script" panose="030304020206070D0D06"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5pPr>
                    </a:lstStyle>
                    <a:p>
                      <a:pPr lvl="0" algn="ctr" eaLnBrk="1" hangingPunct="1">
                        <a:spcBef>
                          <a:spcPct val="20000"/>
                        </a:spcBef>
                        <a:buNone/>
                      </a:pPr>
                      <a:r>
                        <a:rPr sz="2200" dirty="0">
                          <a:solidFill>
                            <a:srgbClr val="FF0000"/>
                          </a:solidFill>
                          <a:latin typeface="Arial" panose="020B0604020202020204" pitchFamily="34" charset="0"/>
                        </a:rPr>
                        <a:t>3</a:t>
                      </a:r>
                      <a:endParaRPr lang="en-US" sz="2200" dirty="0">
                        <a:solidFill>
                          <a:srgbClr val="FF0000"/>
                        </a:solidFill>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Kunstler Script" panose="030304020206070D0D06" pitchFamily="66"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Kunstler Script" panose="030304020206070D0D06" pitchFamily="66" charset="0"/>
                          <a:ea typeface="+mn-ea"/>
                          <a:cs typeface="+mn-cs"/>
                        </a:defRPr>
                      </a:lvl5pPr>
                    </a:lstStyle>
                    <a:p>
                      <a:pPr lvl="0" indent="285750" eaLnBrk="1" hangingPunct="1">
                        <a:spcBef>
                          <a:spcPct val="20000"/>
                        </a:spcBef>
                        <a:buBlip>
                          <a:blip r:embed="rId3"/>
                        </a:buBlip>
                      </a:pPr>
                      <a:endParaRPr lang="vi-VN" altLang="x-none" sz="2200" dirty="0">
                        <a:solidFill>
                          <a:srgbClr val="0099CC"/>
                        </a:solidFill>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0018" name="Text Box 82"/>
          <p:cNvSpPr txBox="1">
            <a:spLocks noChangeArrowheads="1"/>
          </p:cNvSpPr>
          <p:nvPr/>
        </p:nvSpPr>
        <p:spPr bwMode="auto">
          <a:xfrm>
            <a:off x="1676400" y="3962400"/>
            <a:ext cx="762000" cy="457200"/>
          </a:xfrm>
          <a:prstGeom prst="rect">
            <a:avLst/>
          </a:prstGeom>
          <a:noFill/>
          <a:ln w="9525">
            <a:noFill/>
            <a:miter lim="800000"/>
            <a:headEnd/>
            <a:tailEnd/>
          </a:ln>
        </p:spPr>
        <p:txBody>
          <a:bodyPr>
            <a:spAutoFit/>
          </a:bodyPr>
          <a:lstStyle/>
          <a:p>
            <a:pPr algn="ctr" eaLnBrk="0" hangingPunct="0">
              <a:spcBef>
                <a:spcPct val="50000"/>
              </a:spcBef>
              <a:buClr>
                <a:srgbClr val="FF66FF"/>
              </a:buClr>
              <a:buFont typeface="Wingdings" pitchFamily="2" charset="2"/>
              <a:buNone/>
            </a:pPr>
            <a:r>
              <a:rPr lang="en-US" altLang="en-US" sz="2400" b="1">
                <a:solidFill>
                  <a:srgbClr val="FF0000"/>
                </a:solidFill>
                <a:latin typeface="VNI-Times" pitchFamily="2" charset="0"/>
              </a:rPr>
              <a:t>A</a:t>
            </a:r>
          </a:p>
        </p:txBody>
      </p:sp>
      <p:sp>
        <p:nvSpPr>
          <p:cNvPr id="40019" name="Rectangle 83"/>
          <p:cNvSpPr>
            <a:spLocks noChangeArrowheads="1"/>
          </p:cNvSpPr>
          <p:nvPr/>
        </p:nvSpPr>
        <p:spPr bwMode="auto">
          <a:xfrm>
            <a:off x="352425" y="2252663"/>
            <a:ext cx="1498600" cy="427037"/>
          </a:xfrm>
          <a:prstGeom prst="rect">
            <a:avLst/>
          </a:prstGeom>
          <a:noFill/>
          <a:ln w="9525" algn="ctr">
            <a:noFill/>
            <a:miter lim="800000"/>
          </a:ln>
          <a:effectLst/>
        </p:spPr>
        <p:txBody>
          <a:bodyPr wrap="none">
            <a:spAutoFit/>
          </a:bodyPr>
          <a:lstStyle/>
          <a:p>
            <a:pPr>
              <a:spcBef>
                <a:spcPct val="20000"/>
              </a:spcBef>
              <a:buClr>
                <a:schemeClr val="hlink"/>
              </a:buClr>
              <a:buFont typeface="Wingdings" panose="05000000000000000000" pitchFamily="2" charset="2"/>
              <a:buNone/>
              <a:defRPr/>
            </a:pPr>
            <a:r>
              <a:rPr sz="2200" b="1" noProof="1">
                <a:solidFill>
                  <a:srgbClr val="FF0000"/>
                </a:solidFill>
                <a:effectLst>
                  <a:outerShdw blurRad="38100" dist="38100" dir="2700000">
                    <a:srgbClr val="C0C0C0"/>
                  </a:outerShdw>
                </a:effectLst>
                <a:latin typeface="VNI-Times" pitchFamily="2" charset="0"/>
                <a:cs typeface="+mn-cs"/>
              </a:rPr>
              <a:t>Hình chiếu</a:t>
            </a:r>
          </a:p>
        </p:txBody>
      </p:sp>
      <p:sp>
        <p:nvSpPr>
          <p:cNvPr id="40020" name="Rectangle 84"/>
          <p:cNvSpPr>
            <a:spLocks noChangeArrowheads="1"/>
          </p:cNvSpPr>
          <p:nvPr/>
        </p:nvSpPr>
        <p:spPr bwMode="auto">
          <a:xfrm>
            <a:off x="3616325" y="2649538"/>
            <a:ext cx="327025" cy="427037"/>
          </a:xfrm>
          <a:prstGeom prst="rect">
            <a:avLst/>
          </a:prstGeom>
          <a:noFill/>
          <a:ln w="9525" algn="ctr">
            <a:noFill/>
            <a:miter lim="800000"/>
          </a:ln>
          <a:effectLst/>
        </p:spPr>
        <p:txBody>
          <a:bodyPr wrap="none">
            <a:spAutoFit/>
          </a:bodyPr>
          <a:lstStyle/>
          <a:p>
            <a:pPr algn="ctr" eaLnBrk="0" hangingPunct="0">
              <a:spcBef>
                <a:spcPct val="50000"/>
              </a:spcBef>
              <a:buClr>
                <a:srgbClr val="FF66FF"/>
              </a:buClr>
              <a:buFont typeface="Wingdings" panose="05000000000000000000" pitchFamily="2" charset="2"/>
              <a:buNone/>
              <a:defRPr/>
            </a:pPr>
            <a:r>
              <a:rPr lang="en-US" sz="2200">
                <a:solidFill>
                  <a:srgbClr val="FF0000"/>
                </a:solidFill>
                <a:effectLst>
                  <a:outerShdw blurRad="38100" dist="38100" dir="2700000" algn="tl">
                    <a:srgbClr val="000000"/>
                  </a:outerShdw>
                </a:effectLst>
                <a:latin typeface="VNI-Times" pitchFamily="2" charset="0"/>
                <a:cs typeface="+mn-cs"/>
              </a:rPr>
              <a:t>x</a:t>
            </a:r>
          </a:p>
        </p:txBody>
      </p:sp>
      <p:sp>
        <p:nvSpPr>
          <p:cNvPr id="40021" name="Rectangle 85"/>
          <p:cNvSpPr>
            <a:spLocks noChangeArrowheads="1"/>
          </p:cNvSpPr>
          <p:nvPr/>
        </p:nvSpPr>
        <p:spPr bwMode="auto">
          <a:xfrm>
            <a:off x="4038600" y="3124200"/>
            <a:ext cx="327025" cy="427038"/>
          </a:xfrm>
          <a:prstGeom prst="rect">
            <a:avLst/>
          </a:prstGeom>
          <a:noFill/>
          <a:ln w="9525" algn="ctr">
            <a:noFill/>
            <a:miter lim="800000"/>
          </a:ln>
          <a:effectLst/>
        </p:spPr>
        <p:txBody>
          <a:bodyPr wrap="none">
            <a:spAutoFit/>
          </a:bodyPr>
          <a:lstStyle/>
          <a:p>
            <a:pPr algn="ctr" eaLnBrk="0" hangingPunct="0">
              <a:spcBef>
                <a:spcPct val="50000"/>
              </a:spcBef>
              <a:buClr>
                <a:srgbClr val="FF66FF"/>
              </a:buClr>
              <a:buFont typeface="Wingdings" panose="05000000000000000000" pitchFamily="2" charset="2"/>
              <a:buNone/>
              <a:defRPr/>
            </a:pPr>
            <a:r>
              <a:rPr lang="en-US" sz="2200">
                <a:solidFill>
                  <a:srgbClr val="FF0000"/>
                </a:solidFill>
                <a:effectLst>
                  <a:outerShdw blurRad="38100" dist="38100" dir="2700000" algn="tl">
                    <a:srgbClr val="000000"/>
                  </a:outerShdw>
                </a:effectLst>
                <a:latin typeface="VNI-Times" pitchFamily="2" charset="0"/>
                <a:cs typeface="+mn-cs"/>
              </a:rPr>
              <a:t>x</a:t>
            </a:r>
          </a:p>
        </p:txBody>
      </p:sp>
      <p:sp>
        <p:nvSpPr>
          <p:cNvPr id="40022" name="Rectangle 86"/>
          <p:cNvSpPr>
            <a:spLocks noChangeArrowheads="1"/>
          </p:cNvSpPr>
          <p:nvPr/>
        </p:nvSpPr>
        <p:spPr bwMode="auto">
          <a:xfrm>
            <a:off x="3200400" y="3581400"/>
            <a:ext cx="327025" cy="427038"/>
          </a:xfrm>
          <a:prstGeom prst="rect">
            <a:avLst/>
          </a:prstGeom>
          <a:noFill/>
          <a:ln w="9525" algn="ctr">
            <a:noFill/>
            <a:miter lim="800000"/>
          </a:ln>
          <a:effectLst/>
        </p:spPr>
        <p:txBody>
          <a:bodyPr wrap="none">
            <a:spAutoFit/>
          </a:bodyPr>
          <a:lstStyle/>
          <a:p>
            <a:pPr algn="ctr" eaLnBrk="0" hangingPunct="0">
              <a:spcBef>
                <a:spcPct val="50000"/>
              </a:spcBef>
              <a:buClr>
                <a:srgbClr val="FF66FF"/>
              </a:buClr>
              <a:buFont typeface="Wingdings" panose="05000000000000000000" pitchFamily="2" charset="2"/>
              <a:buNone/>
              <a:defRPr/>
            </a:pPr>
            <a:r>
              <a:rPr lang="en-US" sz="2200">
                <a:solidFill>
                  <a:srgbClr val="FF0000"/>
                </a:solidFill>
                <a:effectLst>
                  <a:outerShdw blurRad="38100" dist="38100" dir="2700000" algn="tl">
                    <a:srgbClr val="000000"/>
                  </a:outerShdw>
                </a:effectLst>
                <a:latin typeface="VNI-Times" pitchFamily="2" charset="0"/>
                <a:cs typeface="+mn-cs"/>
              </a:rPr>
              <a:t>x</a:t>
            </a:r>
          </a:p>
        </p:txBody>
      </p:sp>
      <p:sp>
        <p:nvSpPr>
          <p:cNvPr id="40023" name="Rectangle 87"/>
          <p:cNvSpPr>
            <a:spLocks noChangeArrowheads="1"/>
          </p:cNvSpPr>
          <p:nvPr/>
        </p:nvSpPr>
        <p:spPr bwMode="auto">
          <a:xfrm>
            <a:off x="5334000" y="2590800"/>
            <a:ext cx="3733800" cy="457200"/>
          </a:xfrm>
          <a:prstGeom prst="rect">
            <a:avLst/>
          </a:prstGeom>
          <a:noFill/>
          <a:ln w="9525">
            <a:noFill/>
            <a:miter lim="800000"/>
            <a:headEnd/>
            <a:tailEnd/>
          </a:ln>
        </p:spPr>
        <p:txBody>
          <a:bodyPr>
            <a:spAutoFit/>
          </a:bodyPr>
          <a:lstStyle/>
          <a:p>
            <a:pPr marL="750888" indent="327025">
              <a:spcBef>
                <a:spcPct val="20000"/>
              </a:spcBef>
              <a:buClr>
                <a:schemeClr val="hlink"/>
              </a:buClr>
              <a:buFont typeface="Wingdings" pitchFamily="2" charset="2"/>
              <a:buNone/>
            </a:pPr>
            <a:r>
              <a:rPr lang="en-US" altLang="en-US" sz="2400" b="1">
                <a:solidFill>
                  <a:srgbClr val="2005C3"/>
                </a:solidFill>
                <a:latin typeface="Arial" pitchFamily="34" charset="0"/>
              </a:rPr>
              <a:t>Hình chiếu cạnh</a:t>
            </a:r>
          </a:p>
        </p:txBody>
      </p:sp>
      <p:sp>
        <p:nvSpPr>
          <p:cNvPr id="40024" name="Rectangle 88"/>
          <p:cNvSpPr>
            <a:spLocks noChangeArrowheads="1"/>
          </p:cNvSpPr>
          <p:nvPr/>
        </p:nvSpPr>
        <p:spPr bwMode="auto">
          <a:xfrm>
            <a:off x="5715000" y="3124200"/>
            <a:ext cx="3429000" cy="457200"/>
          </a:xfrm>
          <a:prstGeom prst="rect">
            <a:avLst/>
          </a:prstGeom>
          <a:noFill/>
          <a:ln w="9525" algn="ctr">
            <a:noFill/>
            <a:miter lim="800000"/>
          </a:ln>
          <a:effectLst/>
        </p:spPr>
        <p:txBody>
          <a:bodyPr>
            <a:spAutoFit/>
          </a:bodyPr>
          <a:lstStyle/>
          <a:p>
            <a:pPr marL="281305" indent="350520" algn="ctr">
              <a:spcBef>
                <a:spcPct val="20000"/>
              </a:spcBef>
              <a:buClr>
                <a:schemeClr val="hlink"/>
              </a:buClr>
              <a:buFont typeface="Wingdings" panose="05000000000000000000" pitchFamily="2" charset="2"/>
              <a:buNone/>
              <a:defRPr/>
            </a:pPr>
            <a:r>
              <a:rPr sz="2400" b="1" noProof="1">
                <a:solidFill>
                  <a:srgbClr val="2005C3"/>
                </a:solidFill>
                <a:effectLst>
                  <a:outerShdw blurRad="38100" dist="38100" dir="2700000">
                    <a:srgbClr val="C0C0C0"/>
                  </a:outerShdw>
                </a:effectLst>
                <a:latin typeface="Arial" panose="020B0604020202020204" pitchFamily="34" charset="0"/>
                <a:cs typeface="+mn-cs"/>
              </a:rPr>
              <a:t>Hình chiếu đứng</a:t>
            </a:r>
          </a:p>
        </p:txBody>
      </p:sp>
      <p:sp>
        <p:nvSpPr>
          <p:cNvPr id="40025" name="Rectangle 89"/>
          <p:cNvSpPr>
            <a:spLocks noChangeArrowheads="1"/>
          </p:cNvSpPr>
          <p:nvPr/>
        </p:nvSpPr>
        <p:spPr bwMode="auto">
          <a:xfrm>
            <a:off x="6019800" y="3562350"/>
            <a:ext cx="2971800" cy="457200"/>
          </a:xfrm>
          <a:prstGeom prst="rect">
            <a:avLst/>
          </a:prstGeom>
          <a:noFill/>
          <a:ln w="9525" algn="ctr">
            <a:noFill/>
            <a:miter lim="800000"/>
          </a:ln>
          <a:effectLst/>
        </p:spPr>
        <p:txBody>
          <a:bodyPr>
            <a:spAutoFit/>
          </a:bodyPr>
          <a:lstStyle/>
          <a:p>
            <a:pPr indent="352425" algn="ctr">
              <a:spcBef>
                <a:spcPct val="20000"/>
              </a:spcBef>
              <a:buClr>
                <a:schemeClr val="hlink"/>
              </a:buClr>
              <a:buFont typeface="Wingdings" panose="05000000000000000000" pitchFamily="2" charset="2"/>
              <a:buNone/>
              <a:defRPr/>
            </a:pPr>
            <a:r>
              <a:rPr sz="2400" b="1" noProof="1">
                <a:solidFill>
                  <a:srgbClr val="2005C3"/>
                </a:solidFill>
                <a:effectLst>
                  <a:outerShdw blurRad="38100" dist="38100" dir="2700000">
                    <a:srgbClr val="C0C0C0"/>
                  </a:outerShdw>
                </a:effectLst>
                <a:latin typeface="Arial" panose="020B0604020202020204" pitchFamily="34" charset="0"/>
                <a:cs typeface="+mn-cs"/>
              </a:rPr>
              <a:t>Hình chiếu bằng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9943"/>
                                        </p:tgtEl>
                                        <p:attrNameLst>
                                          <p:attrName>style.visibility</p:attrName>
                                        </p:attrNameLst>
                                      </p:cBhvr>
                                      <p:to>
                                        <p:strVal val="visible"/>
                                      </p:to>
                                    </p:set>
                                    <p:animScale>
                                      <p:cBhvr>
                                        <p:cTn id="7" dur="1000" decel="50000" fill="hold">
                                          <p:stCondLst>
                                            <p:cond delay="0"/>
                                          </p:stCondLst>
                                        </p:cTn>
                                        <p:tgtEl>
                                          <p:spTgt spid="399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39943"/>
                                        </p:tgtEl>
                                        <p:attrNameLst>
                                          <p:attrName>ppt_x,ppt_y</p:attrName>
                                        </p:attrNameLst>
                                      </p:cBhvr>
                                      <p:rCtr x="0" y="0"/>
                                    </p:animMotion>
                                    <p:animEffect transition="in" filter="fade">
                                      <p:cBhvr>
                                        <p:cTn id="9" dur="1000"/>
                                        <p:tgtEl>
                                          <p:spTgt spid="39943"/>
                                        </p:tgtEl>
                                      </p:cBhvr>
                                    </p:animEffect>
                                  </p:childTnLst>
                                </p:cTn>
                              </p:par>
                              <p:par>
                                <p:cTn id="10" presetID="52" presetClass="entr" presetSubtype="0" fill="hold" nodeType="withEffect">
                                  <p:stCondLst>
                                    <p:cond delay="0"/>
                                  </p:stCondLst>
                                  <p:childTnLst>
                                    <p:set>
                                      <p:cBhvr>
                                        <p:cTn id="11" dur="1" fill="hold">
                                          <p:stCondLst>
                                            <p:cond delay="0"/>
                                          </p:stCondLst>
                                        </p:cTn>
                                        <p:tgtEl>
                                          <p:spTgt spid="39944"/>
                                        </p:tgtEl>
                                        <p:attrNameLst>
                                          <p:attrName>style.visibility</p:attrName>
                                        </p:attrNameLst>
                                      </p:cBhvr>
                                      <p:to>
                                        <p:strVal val="visible"/>
                                      </p:to>
                                    </p:set>
                                    <p:animScale>
                                      <p:cBhvr>
                                        <p:cTn id="12" dur="1000" decel="50000" fill="hold">
                                          <p:stCondLst>
                                            <p:cond delay="0"/>
                                          </p:stCondLst>
                                        </p:cTn>
                                        <p:tgtEl>
                                          <p:spTgt spid="399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39944"/>
                                        </p:tgtEl>
                                        <p:attrNameLst>
                                          <p:attrName>ppt_x,ppt_y</p:attrName>
                                        </p:attrNameLst>
                                      </p:cBhvr>
                                      <p:rCtr x="0" y="0"/>
                                    </p:animMotion>
                                    <p:animEffect transition="in" filter="fade">
                                      <p:cBhvr>
                                        <p:cTn id="14" dur="1000"/>
                                        <p:tgtEl>
                                          <p:spTgt spid="39944"/>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9945"/>
                                        </p:tgtEl>
                                        <p:attrNameLst>
                                          <p:attrName>style.visibility</p:attrName>
                                        </p:attrNameLst>
                                      </p:cBhvr>
                                      <p:to>
                                        <p:strVal val="visible"/>
                                      </p:to>
                                    </p:set>
                                    <p:animScale>
                                      <p:cBhvr>
                                        <p:cTn id="17" dur="1000" decel="50000" fill="hold">
                                          <p:stCondLst>
                                            <p:cond delay="0"/>
                                          </p:stCondLst>
                                        </p:cTn>
                                        <p:tgtEl>
                                          <p:spTgt spid="399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39945"/>
                                        </p:tgtEl>
                                        <p:attrNameLst>
                                          <p:attrName>ppt_x,ppt_y</p:attrName>
                                        </p:attrNameLst>
                                      </p:cBhvr>
                                      <p:rCtr x="0" y="0"/>
                                    </p:animMotion>
                                    <p:animEffect transition="in" filter="fade">
                                      <p:cBhvr>
                                        <p:cTn id="19" dur="1000"/>
                                        <p:tgtEl>
                                          <p:spTgt spid="3994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9946"/>
                                        </p:tgtEl>
                                        <p:attrNameLst>
                                          <p:attrName>style.visibility</p:attrName>
                                        </p:attrNameLst>
                                      </p:cBhvr>
                                      <p:to>
                                        <p:strVal val="visible"/>
                                      </p:to>
                                    </p:set>
                                    <p:animScale>
                                      <p:cBhvr>
                                        <p:cTn id="22" dur="1000" decel="50000" fill="hold">
                                          <p:stCondLst>
                                            <p:cond delay="0"/>
                                          </p:stCondLst>
                                        </p:cTn>
                                        <p:tgtEl>
                                          <p:spTgt spid="399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39946"/>
                                        </p:tgtEl>
                                        <p:attrNameLst>
                                          <p:attrName>ppt_x,ppt_y</p:attrName>
                                        </p:attrNameLst>
                                      </p:cBhvr>
                                      <p:rCtr x="0" y="0"/>
                                    </p:animMotion>
                                    <p:animEffect transition="in" filter="fade">
                                      <p:cBhvr>
                                        <p:cTn id="24" dur="1000"/>
                                        <p:tgtEl>
                                          <p:spTgt spid="39946"/>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9947"/>
                                        </p:tgtEl>
                                        <p:attrNameLst>
                                          <p:attrName>style.visibility</p:attrName>
                                        </p:attrNameLst>
                                      </p:cBhvr>
                                      <p:to>
                                        <p:strVal val="visible"/>
                                      </p:to>
                                    </p:set>
                                    <p:animScale>
                                      <p:cBhvr>
                                        <p:cTn id="27" dur="1000" decel="50000" fill="hold">
                                          <p:stCondLst>
                                            <p:cond delay="0"/>
                                          </p:stCondLst>
                                        </p:cTn>
                                        <p:tgtEl>
                                          <p:spTgt spid="399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39947"/>
                                        </p:tgtEl>
                                        <p:attrNameLst>
                                          <p:attrName>ppt_x,ppt_y</p:attrName>
                                        </p:attrNameLst>
                                      </p:cBhvr>
                                      <p:rCtr x="0" y="0"/>
                                    </p:animMotion>
                                    <p:animEffect transition="in" filter="fade">
                                      <p:cBhvr>
                                        <p:cTn id="29" dur="1000"/>
                                        <p:tgtEl>
                                          <p:spTgt spid="39947"/>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9948"/>
                                        </p:tgtEl>
                                        <p:attrNameLst>
                                          <p:attrName>style.visibility</p:attrName>
                                        </p:attrNameLst>
                                      </p:cBhvr>
                                      <p:to>
                                        <p:strVal val="visible"/>
                                      </p:to>
                                    </p:set>
                                    <p:animScale>
                                      <p:cBhvr>
                                        <p:cTn id="32" dur="1000" decel="50000" fill="hold">
                                          <p:stCondLst>
                                            <p:cond delay="0"/>
                                          </p:stCondLst>
                                        </p:cTn>
                                        <p:tgtEl>
                                          <p:spTgt spid="399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39948"/>
                                        </p:tgtEl>
                                        <p:attrNameLst>
                                          <p:attrName>ppt_x,ppt_y</p:attrName>
                                        </p:attrNameLst>
                                      </p:cBhvr>
                                      <p:rCtr x="0" y="0"/>
                                    </p:animMotion>
                                    <p:animEffect transition="in" filter="fade">
                                      <p:cBhvr>
                                        <p:cTn id="34" dur="1000"/>
                                        <p:tgtEl>
                                          <p:spTgt spid="39948"/>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39949"/>
                                        </p:tgtEl>
                                        <p:attrNameLst>
                                          <p:attrName>style.visibility</p:attrName>
                                        </p:attrNameLst>
                                      </p:cBhvr>
                                      <p:to>
                                        <p:strVal val="visible"/>
                                      </p:to>
                                    </p:set>
                                    <p:animScale>
                                      <p:cBhvr>
                                        <p:cTn id="37" dur="1000" decel="50000" fill="hold">
                                          <p:stCondLst>
                                            <p:cond delay="0"/>
                                          </p:stCondLst>
                                        </p:cTn>
                                        <p:tgtEl>
                                          <p:spTgt spid="399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39949"/>
                                        </p:tgtEl>
                                        <p:attrNameLst>
                                          <p:attrName>ppt_x,ppt_y</p:attrName>
                                        </p:attrNameLst>
                                      </p:cBhvr>
                                      <p:rCtr x="0" y="0"/>
                                    </p:animMotion>
                                    <p:animEffect transition="in" filter="fade">
                                      <p:cBhvr>
                                        <p:cTn id="39" dur="1000"/>
                                        <p:tgtEl>
                                          <p:spTgt spid="39949"/>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9950"/>
                                        </p:tgtEl>
                                        <p:attrNameLst>
                                          <p:attrName>style.visibility</p:attrName>
                                        </p:attrNameLst>
                                      </p:cBhvr>
                                      <p:to>
                                        <p:strVal val="visible"/>
                                      </p:to>
                                    </p:set>
                                    <p:animScale>
                                      <p:cBhvr>
                                        <p:cTn id="42" dur="1000" decel="50000" fill="hold">
                                          <p:stCondLst>
                                            <p:cond delay="0"/>
                                          </p:stCondLst>
                                        </p:cTn>
                                        <p:tgtEl>
                                          <p:spTgt spid="399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39950"/>
                                        </p:tgtEl>
                                        <p:attrNameLst>
                                          <p:attrName>ppt_x,ppt_y</p:attrName>
                                        </p:attrNameLst>
                                      </p:cBhvr>
                                      <p:rCtr x="0" y="0"/>
                                    </p:animMotion>
                                    <p:animEffect transition="in" filter="fade">
                                      <p:cBhvr>
                                        <p:cTn id="44" dur="1000"/>
                                        <p:tgtEl>
                                          <p:spTgt spid="39950"/>
                                        </p:tgtEl>
                                      </p:cBhvr>
                                    </p:animEffect>
                                  </p:childTnLst>
                                </p:cTn>
                              </p:par>
                              <p:par>
                                <p:cTn id="45" presetID="52" presetClass="entr" presetSubtype="0" fill="hold" nodeType="withEffect">
                                  <p:stCondLst>
                                    <p:cond delay="0"/>
                                  </p:stCondLst>
                                  <p:childTnLst>
                                    <p:set>
                                      <p:cBhvr>
                                        <p:cTn id="46" dur="1" fill="hold">
                                          <p:stCondLst>
                                            <p:cond delay="0"/>
                                          </p:stCondLst>
                                        </p:cTn>
                                        <p:tgtEl>
                                          <p:spTgt spid="39951"/>
                                        </p:tgtEl>
                                        <p:attrNameLst>
                                          <p:attrName>style.visibility</p:attrName>
                                        </p:attrNameLst>
                                      </p:cBhvr>
                                      <p:to>
                                        <p:strVal val="visible"/>
                                      </p:to>
                                    </p:set>
                                    <p:animScale>
                                      <p:cBhvr>
                                        <p:cTn id="47" dur="1000" decel="50000" fill="hold">
                                          <p:stCondLst>
                                            <p:cond delay="0"/>
                                          </p:stCondLst>
                                        </p:cTn>
                                        <p:tgtEl>
                                          <p:spTgt spid="39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39951"/>
                                        </p:tgtEl>
                                        <p:attrNameLst>
                                          <p:attrName>ppt_x,ppt_y</p:attrName>
                                        </p:attrNameLst>
                                      </p:cBhvr>
                                      <p:rCtr x="0" y="0"/>
                                    </p:animMotion>
                                    <p:animEffect transition="in" filter="fade">
                                      <p:cBhvr>
                                        <p:cTn id="49" dur="1000"/>
                                        <p:tgtEl>
                                          <p:spTgt spid="39951"/>
                                        </p:tgtEl>
                                      </p:cBhvr>
                                    </p:animEffect>
                                  </p:childTnLst>
                                </p:cTn>
                              </p:par>
                              <p:par>
                                <p:cTn id="50" presetID="52" presetClass="entr" presetSubtype="0" fill="hold" nodeType="withEffect">
                                  <p:stCondLst>
                                    <p:cond delay="0"/>
                                  </p:stCondLst>
                                  <p:childTnLst>
                                    <p:set>
                                      <p:cBhvr>
                                        <p:cTn id="51" dur="1" fill="hold">
                                          <p:stCondLst>
                                            <p:cond delay="0"/>
                                          </p:stCondLst>
                                        </p:cTn>
                                        <p:tgtEl>
                                          <p:spTgt spid="39952"/>
                                        </p:tgtEl>
                                        <p:attrNameLst>
                                          <p:attrName>style.visibility</p:attrName>
                                        </p:attrNameLst>
                                      </p:cBhvr>
                                      <p:to>
                                        <p:strVal val="visible"/>
                                      </p:to>
                                    </p:set>
                                    <p:animScale>
                                      <p:cBhvr>
                                        <p:cTn id="52" dur="1000" decel="50000" fill="hold">
                                          <p:stCondLst>
                                            <p:cond delay="0"/>
                                          </p:stCondLst>
                                        </p:cTn>
                                        <p:tgtEl>
                                          <p:spTgt spid="399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39952"/>
                                        </p:tgtEl>
                                        <p:attrNameLst>
                                          <p:attrName>ppt_x,ppt_y</p:attrName>
                                        </p:attrNameLst>
                                      </p:cBhvr>
                                      <p:rCtr x="0" y="0"/>
                                    </p:animMotion>
                                    <p:animEffect transition="in" filter="fade">
                                      <p:cBhvr>
                                        <p:cTn id="54" dur="1000"/>
                                        <p:tgtEl>
                                          <p:spTgt spid="39952"/>
                                        </p:tgtEl>
                                      </p:cBhvr>
                                    </p:animEffect>
                                  </p:childTnLst>
                                </p:cTn>
                              </p:par>
                              <p:par>
                                <p:cTn id="55" presetID="52" presetClass="entr" presetSubtype="0" fill="hold" nodeType="withEffect">
                                  <p:stCondLst>
                                    <p:cond delay="0"/>
                                  </p:stCondLst>
                                  <p:childTnLst>
                                    <p:set>
                                      <p:cBhvr>
                                        <p:cTn id="56" dur="1" fill="hold">
                                          <p:stCondLst>
                                            <p:cond delay="0"/>
                                          </p:stCondLst>
                                        </p:cTn>
                                        <p:tgtEl>
                                          <p:spTgt spid="39953"/>
                                        </p:tgtEl>
                                        <p:attrNameLst>
                                          <p:attrName>style.visibility</p:attrName>
                                        </p:attrNameLst>
                                      </p:cBhvr>
                                      <p:to>
                                        <p:strVal val="visible"/>
                                      </p:to>
                                    </p:set>
                                    <p:animScale>
                                      <p:cBhvr>
                                        <p:cTn id="57" dur="1000" decel="50000" fill="hold">
                                          <p:stCondLst>
                                            <p:cond delay="0"/>
                                          </p:stCondLst>
                                        </p:cTn>
                                        <p:tgtEl>
                                          <p:spTgt spid="399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39953"/>
                                        </p:tgtEl>
                                        <p:attrNameLst>
                                          <p:attrName>ppt_x,ppt_y</p:attrName>
                                        </p:attrNameLst>
                                      </p:cBhvr>
                                      <p:rCtr x="0" y="0"/>
                                    </p:animMotion>
                                    <p:animEffect transition="in" filter="fade">
                                      <p:cBhvr>
                                        <p:cTn id="59" dur="1000"/>
                                        <p:tgtEl>
                                          <p:spTgt spid="39953"/>
                                        </p:tgtEl>
                                      </p:cBhvr>
                                    </p:animEffect>
                                  </p:childTnLst>
                                </p:cTn>
                              </p:par>
                              <p:par>
                                <p:cTn id="60" presetID="52" presetClass="entr" presetSubtype="0" fill="hold" nodeType="withEffect">
                                  <p:stCondLst>
                                    <p:cond delay="0"/>
                                  </p:stCondLst>
                                  <p:childTnLst>
                                    <p:set>
                                      <p:cBhvr>
                                        <p:cTn id="61" dur="1" fill="hold">
                                          <p:stCondLst>
                                            <p:cond delay="0"/>
                                          </p:stCondLst>
                                        </p:cTn>
                                        <p:tgtEl>
                                          <p:spTgt spid="39954"/>
                                        </p:tgtEl>
                                        <p:attrNameLst>
                                          <p:attrName>style.visibility</p:attrName>
                                        </p:attrNameLst>
                                      </p:cBhvr>
                                      <p:to>
                                        <p:strVal val="visible"/>
                                      </p:to>
                                    </p:set>
                                    <p:animScale>
                                      <p:cBhvr>
                                        <p:cTn id="62" dur="1000" decel="50000" fill="hold">
                                          <p:stCondLst>
                                            <p:cond delay="0"/>
                                          </p:stCondLst>
                                        </p:cTn>
                                        <p:tgtEl>
                                          <p:spTgt spid="399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1000" decel="50000" fill="hold">
                                          <p:stCondLst>
                                            <p:cond delay="0"/>
                                          </p:stCondLst>
                                        </p:cTn>
                                        <p:tgtEl>
                                          <p:spTgt spid="39954"/>
                                        </p:tgtEl>
                                        <p:attrNameLst>
                                          <p:attrName>ppt_x,ppt_y</p:attrName>
                                        </p:attrNameLst>
                                      </p:cBhvr>
                                      <p:rCtr x="0" y="0"/>
                                    </p:animMotion>
                                    <p:animEffect transition="in" filter="fade">
                                      <p:cBhvr>
                                        <p:cTn id="64" dur="1000"/>
                                        <p:tgtEl>
                                          <p:spTgt spid="39954"/>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39955"/>
                                        </p:tgtEl>
                                        <p:attrNameLst>
                                          <p:attrName>style.visibility</p:attrName>
                                        </p:attrNameLst>
                                      </p:cBhvr>
                                      <p:to>
                                        <p:strVal val="visible"/>
                                      </p:to>
                                    </p:set>
                                    <p:animScale>
                                      <p:cBhvr>
                                        <p:cTn id="67" dur="1000" decel="50000" fill="hold">
                                          <p:stCondLst>
                                            <p:cond delay="0"/>
                                          </p:stCondLst>
                                        </p:cTn>
                                        <p:tgtEl>
                                          <p:spTgt spid="399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8" dur="1000" decel="50000" fill="hold">
                                          <p:stCondLst>
                                            <p:cond delay="0"/>
                                          </p:stCondLst>
                                        </p:cTn>
                                        <p:tgtEl>
                                          <p:spTgt spid="39955"/>
                                        </p:tgtEl>
                                        <p:attrNameLst>
                                          <p:attrName>ppt_x,ppt_y</p:attrName>
                                        </p:attrNameLst>
                                      </p:cBhvr>
                                      <p:rCtr x="0" y="0"/>
                                    </p:animMotion>
                                    <p:animEffect transition="in" filter="fade">
                                      <p:cBhvr>
                                        <p:cTn id="69" dur="1000"/>
                                        <p:tgtEl>
                                          <p:spTgt spid="39955"/>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39956"/>
                                        </p:tgtEl>
                                        <p:attrNameLst>
                                          <p:attrName>style.visibility</p:attrName>
                                        </p:attrNameLst>
                                      </p:cBhvr>
                                      <p:to>
                                        <p:strVal val="visible"/>
                                      </p:to>
                                    </p:set>
                                    <p:animScale>
                                      <p:cBhvr>
                                        <p:cTn id="72" dur="1000" decel="50000" fill="hold">
                                          <p:stCondLst>
                                            <p:cond delay="0"/>
                                          </p:stCondLst>
                                        </p:cTn>
                                        <p:tgtEl>
                                          <p:spTgt spid="399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3" dur="1000" decel="50000" fill="hold">
                                          <p:stCondLst>
                                            <p:cond delay="0"/>
                                          </p:stCondLst>
                                        </p:cTn>
                                        <p:tgtEl>
                                          <p:spTgt spid="39956"/>
                                        </p:tgtEl>
                                        <p:attrNameLst>
                                          <p:attrName>ppt_x,ppt_y</p:attrName>
                                        </p:attrNameLst>
                                      </p:cBhvr>
                                      <p:rCtr x="0" y="0"/>
                                    </p:animMotion>
                                    <p:animEffect transition="in" filter="fade">
                                      <p:cBhvr>
                                        <p:cTn id="74" dur="1000"/>
                                        <p:tgtEl>
                                          <p:spTgt spid="39956"/>
                                        </p:tgtEl>
                                      </p:cBhvr>
                                    </p:animEffect>
                                  </p:childTnLst>
                                </p:cTn>
                              </p:par>
                              <p:par>
                                <p:cTn id="75" presetID="52" presetClass="entr" presetSubtype="0" fill="hold" grpId="0" nodeType="withEffect">
                                  <p:stCondLst>
                                    <p:cond delay="0"/>
                                  </p:stCondLst>
                                  <p:childTnLst>
                                    <p:set>
                                      <p:cBhvr>
                                        <p:cTn id="76" dur="1" fill="hold">
                                          <p:stCondLst>
                                            <p:cond delay="0"/>
                                          </p:stCondLst>
                                        </p:cTn>
                                        <p:tgtEl>
                                          <p:spTgt spid="39957"/>
                                        </p:tgtEl>
                                        <p:attrNameLst>
                                          <p:attrName>style.visibility</p:attrName>
                                        </p:attrNameLst>
                                      </p:cBhvr>
                                      <p:to>
                                        <p:strVal val="visible"/>
                                      </p:to>
                                    </p:set>
                                    <p:animScale>
                                      <p:cBhvr>
                                        <p:cTn id="77" dur="1000" decel="50000" fill="hold">
                                          <p:stCondLst>
                                            <p:cond delay="0"/>
                                          </p:stCondLst>
                                        </p:cTn>
                                        <p:tgtEl>
                                          <p:spTgt spid="399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8" dur="1000" decel="50000" fill="hold">
                                          <p:stCondLst>
                                            <p:cond delay="0"/>
                                          </p:stCondLst>
                                        </p:cTn>
                                        <p:tgtEl>
                                          <p:spTgt spid="39957"/>
                                        </p:tgtEl>
                                        <p:attrNameLst>
                                          <p:attrName>ppt_x,ppt_y</p:attrName>
                                        </p:attrNameLst>
                                      </p:cBhvr>
                                      <p:rCtr x="0" y="0"/>
                                    </p:animMotion>
                                    <p:animEffect transition="in" filter="fade">
                                      <p:cBhvr>
                                        <p:cTn id="79" dur="1000"/>
                                        <p:tgtEl>
                                          <p:spTgt spid="39957"/>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39958"/>
                                        </p:tgtEl>
                                        <p:attrNameLst>
                                          <p:attrName>style.visibility</p:attrName>
                                        </p:attrNameLst>
                                      </p:cBhvr>
                                      <p:to>
                                        <p:strVal val="visible"/>
                                      </p:to>
                                    </p:set>
                                    <p:animScale>
                                      <p:cBhvr>
                                        <p:cTn id="82" dur="1000" decel="50000" fill="hold">
                                          <p:stCondLst>
                                            <p:cond delay="0"/>
                                          </p:stCondLst>
                                        </p:cTn>
                                        <p:tgtEl>
                                          <p:spTgt spid="399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3" dur="1000" decel="50000" fill="hold">
                                          <p:stCondLst>
                                            <p:cond delay="0"/>
                                          </p:stCondLst>
                                        </p:cTn>
                                        <p:tgtEl>
                                          <p:spTgt spid="39958"/>
                                        </p:tgtEl>
                                        <p:attrNameLst>
                                          <p:attrName>ppt_x,ppt_y</p:attrName>
                                        </p:attrNameLst>
                                      </p:cBhvr>
                                      <p:rCtr x="0" y="0"/>
                                    </p:animMotion>
                                    <p:animEffect transition="in" filter="fade">
                                      <p:cBhvr>
                                        <p:cTn id="84" dur="1000"/>
                                        <p:tgtEl>
                                          <p:spTgt spid="39958"/>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39959"/>
                                        </p:tgtEl>
                                        <p:attrNameLst>
                                          <p:attrName>style.visibility</p:attrName>
                                        </p:attrNameLst>
                                      </p:cBhvr>
                                      <p:to>
                                        <p:strVal val="visible"/>
                                      </p:to>
                                    </p:set>
                                    <p:animScale>
                                      <p:cBhvr>
                                        <p:cTn id="87" dur="1000" decel="50000" fill="hold">
                                          <p:stCondLst>
                                            <p:cond delay="0"/>
                                          </p:stCondLst>
                                        </p:cTn>
                                        <p:tgtEl>
                                          <p:spTgt spid="399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8" dur="1000" decel="50000" fill="hold">
                                          <p:stCondLst>
                                            <p:cond delay="0"/>
                                          </p:stCondLst>
                                        </p:cTn>
                                        <p:tgtEl>
                                          <p:spTgt spid="39959"/>
                                        </p:tgtEl>
                                        <p:attrNameLst>
                                          <p:attrName>ppt_x,ppt_y</p:attrName>
                                        </p:attrNameLst>
                                      </p:cBhvr>
                                      <p:rCtr x="0" y="0"/>
                                    </p:animMotion>
                                    <p:animEffect transition="in" filter="fade">
                                      <p:cBhvr>
                                        <p:cTn id="89" dur="1000"/>
                                        <p:tgtEl>
                                          <p:spTgt spid="39959"/>
                                        </p:tgtEl>
                                      </p:cBhvr>
                                    </p:animEffect>
                                  </p:childTnLst>
                                </p:cTn>
                              </p:par>
                              <p:par>
                                <p:cTn id="90" presetID="52" presetClass="entr" presetSubtype="0" fill="hold" grpId="0" nodeType="withEffect">
                                  <p:stCondLst>
                                    <p:cond delay="0"/>
                                  </p:stCondLst>
                                  <p:childTnLst>
                                    <p:set>
                                      <p:cBhvr>
                                        <p:cTn id="91" dur="1" fill="hold">
                                          <p:stCondLst>
                                            <p:cond delay="0"/>
                                          </p:stCondLst>
                                        </p:cTn>
                                        <p:tgtEl>
                                          <p:spTgt spid="39960"/>
                                        </p:tgtEl>
                                        <p:attrNameLst>
                                          <p:attrName>style.visibility</p:attrName>
                                        </p:attrNameLst>
                                      </p:cBhvr>
                                      <p:to>
                                        <p:strVal val="visible"/>
                                      </p:to>
                                    </p:set>
                                    <p:animScale>
                                      <p:cBhvr>
                                        <p:cTn id="92" dur="1000" decel="50000" fill="hold">
                                          <p:stCondLst>
                                            <p:cond delay="0"/>
                                          </p:stCondLst>
                                        </p:cTn>
                                        <p:tgtEl>
                                          <p:spTgt spid="399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3" dur="1000" decel="50000" fill="hold">
                                          <p:stCondLst>
                                            <p:cond delay="0"/>
                                          </p:stCondLst>
                                        </p:cTn>
                                        <p:tgtEl>
                                          <p:spTgt spid="39960"/>
                                        </p:tgtEl>
                                        <p:attrNameLst>
                                          <p:attrName>ppt_x,ppt_y</p:attrName>
                                        </p:attrNameLst>
                                      </p:cBhvr>
                                      <p:rCtr x="0" y="0"/>
                                    </p:animMotion>
                                    <p:animEffect transition="in" filter="fade">
                                      <p:cBhvr>
                                        <p:cTn id="94" dur="1000"/>
                                        <p:tgtEl>
                                          <p:spTgt spid="39960"/>
                                        </p:tgtEl>
                                      </p:cBhvr>
                                    </p:animEffect>
                                  </p:childTnLst>
                                </p:cTn>
                              </p:par>
                              <p:par>
                                <p:cTn id="95" presetID="52" presetClass="entr" presetSubtype="0" fill="hold" grpId="0" nodeType="withEffect">
                                  <p:stCondLst>
                                    <p:cond delay="0"/>
                                  </p:stCondLst>
                                  <p:childTnLst>
                                    <p:set>
                                      <p:cBhvr>
                                        <p:cTn id="96" dur="1" fill="hold">
                                          <p:stCondLst>
                                            <p:cond delay="0"/>
                                          </p:stCondLst>
                                        </p:cTn>
                                        <p:tgtEl>
                                          <p:spTgt spid="39961"/>
                                        </p:tgtEl>
                                        <p:attrNameLst>
                                          <p:attrName>style.visibility</p:attrName>
                                        </p:attrNameLst>
                                      </p:cBhvr>
                                      <p:to>
                                        <p:strVal val="visible"/>
                                      </p:to>
                                    </p:set>
                                    <p:animScale>
                                      <p:cBhvr>
                                        <p:cTn id="97" dur="1000" decel="50000" fill="hold">
                                          <p:stCondLst>
                                            <p:cond delay="0"/>
                                          </p:stCondLst>
                                        </p:cTn>
                                        <p:tgtEl>
                                          <p:spTgt spid="399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8" dur="1000" decel="50000" fill="hold">
                                          <p:stCondLst>
                                            <p:cond delay="0"/>
                                          </p:stCondLst>
                                        </p:cTn>
                                        <p:tgtEl>
                                          <p:spTgt spid="39961"/>
                                        </p:tgtEl>
                                        <p:attrNameLst>
                                          <p:attrName>ppt_x,ppt_y</p:attrName>
                                        </p:attrNameLst>
                                      </p:cBhvr>
                                      <p:rCtr x="0" y="0"/>
                                    </p:animMotion>
                                    <p:animEffect transition="in" filter="fade">
                                      <p:cBhvr>
                                        <p:cTn id="99" dur="1000"/>
                                        <p:tgtEl>
                                          <p:spTgt spid="39961"/>
                                        </p:tgtEl>
                                      </p:cBhvr>
                                    </p:animEffect>
                                  </p:childTnLst>
                                </p:cTn>
                              </p:par>
                              <p:par>
                                <p:cTn id="100" presetID="52" presetClass="entr" presetSubtype="0" fill="hold" grpId="0" nodeType="withEffect">
                                  <p:stCondLst>
                                    <p:cond delay="0"/>
                                  </p:stCondLst>
                                  <p:childTnLst>
                                    <p:set>
                                      <p:cBhvr>
                                        <p:cTn id="101" dur="1" fill="hold">
                                          <p:stCondLst>
                                            <p:cond delay="0"/>
                                          </p:stCondLst>
                                        </p:cTn>
                                        <p:tgtEl>
                                          <p:spTgt spid="39962"/>
                                        </p:tgtEl>
                                        <p:attrNameLst>
                                          <p:attrName>style.visibility</p:attrName>
                                        </p:attrNameLst>
                                      </p:cBhvr>
                                      <p:to>
                                        <p:strVal val="visible"/>
                                      </p:to>
                                    </p:set>
                                    <p:animScale>
                                      <p:cBhvr>
                                        <p:cTn id="102" dur="1000" decel="50000" fill="hold">
                                          <p:stCondLst>
                                            <p:cond delay="0"/>
                                          </p:stCondLst>
                                        </p:cTn>
                                        <p:tgtEl>
                                          <p:spTgt spid="399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3" dur="1000" decel="50000" fill="hold">
                                          <p:stCondLst>
                                            <p:cond delay="0"/>
                                          </p:stCondLst>
                                        </p:cTn>
                                        <p:tgtEl>
                                          <p:spTgt spid="39962"/>
                                        </p:tgtEl>
                                        <p:attrNameLst>
                                          <p:attrName>ppt_x,ppt_y</p:attrName>
                                        </p:attrNameLst>
                                      </p:cBhvr>
                                      <p:rCtr x="0" y="0"/>
                                    </p:animMotion>
                                    <p:animEffect transition="in" filter="fade">
                                      <p:cBhvr>
                                        <p:cTn id="104" dur="1000"/>
                                        <p:tgtEl>
                                          <p:spTgt spid="39962"/>
                                        </p:tgtEl>
                                      </p:cBhvr>
                                    </p:animEffect>
                                  </p:childTnLst>
                                </p:cTn>
                              </p:par>
                              <p:par>
                                <p:cTn id="105" presetID="52" presetClass="entr" presetSubtype="0" fill="hold" grpId="0" nodeType="withEffect">
                                  <p:stCondLst>
                                    <p:cond delay="0"/>
                                  </p:stCondLst>
                                  <p:childTnLst>
                                    <p:set>
                                      <p:cBhvr>
                                        <p:cTn id="106" dur="1" fill="hold">
                                          <p:stCondLst>
                                            <p:cond delay="0"/>
                                          </p:stCondLst>
                                        </p:cTn>
                                        <p:tgtEl>
                                          <p:spTgt spid="39963"/>
                                        </p:tgtEl>
                                        <p:attrNameLst>
                                          <p:attrName>style.visibility</p:attrName>
                                        </p:attrNameLst>
                                      </p:cBhvr>
                                      <p:to>
                                        <p:strVal val="visible"/>
                                      </p:to>
                                    </p:set>
                                    <p:animScale>
                                      <p:cBhvr>
                                        <p:cTn id="107" dur="1000" decel="50000" fill="hold">
                                          <p:stCondLst>
                                            <p:cond delay="0"/>
                                          </p:stCondLst>
                                        </p:cTn>
                                        <p:tgtEl>
                                          <p:spTgt spid="399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8" dur="1000" decel="50000" fill="hold">
                                          <p:stCondLst>
                                            <p:cond delay="0"/>
                                          </p:stCondLst>
                                        </p:cTn>
                                        <p:tgtEl>
                                          <p:spTgt spid="39963"/>
                                        </p:tgtEl>
                                        <p:attrNameLst>
                                          <p:attrName>ppt_x,ppt_y</p:attrName>
                                        </p:attrNameLst>
                                      </p:cBhvr>
                                      <p:rCtr x="0" y="0"/>
                                    </p:animMotion>
                                    <p:animEffect transition="in" filter="fade">
                                      <p:cBhvr>
                                        <p:cTn id="109" dur="1000"/>
                                        <p:tgtEl>
                                          <p:spTgt spid="39963"/>
                                        </p:tgtEl>
                                      </p:cBhvr>
                                    </p:animEffect>
                                  </p:childTnLst>
                                </p:cTn>
                              </p:par>
                              <p:par>
                                <p:cTn id="110" presetID="52" presetClass="entr" presetSubtype="0" fill="hold" grpId="0" nodeType="withEffect">
                                  <p:stCondLst>
                                    <p:cond delay="0"/>
                                  </p:stCondLst>
                                  <p:childTnLst>
                                    <p:set>
                                      <p:cBhvr>
                                        <p:cTn id="111" dur="1" fill="hold">
                                          <p:stCondLst>
                                            <p:cond delay="0"/>
                                          </p:stCondLst>
                                        </p:cTn>
                                        <p:tgtEl>
                                          <p:spTgt spid="39964"/>
                                        </p:tgtEl>
                                        <p:attrNameLst>
                                          <p:attrName>style.visibility</p:attrName>
                                        </p:attrNameLst>
                                      </p:cBhvr>
                                      <p:to>
                                        <p:strVal val="visible"/>
                                      </p:to>
                                    </p:set>
                                    <p:animScale>
                                      <p:cBhvr>
                                        <p:cTn id="112" dur="1000" decel="50000" fill="hold">
                                          <p:stCondLst>
                                            <p:cond delay="0"/>
                                          </p:stCondLst>
                                        </p:cTn>
                                        <p:tgtEl>
                                          <p:spTgt spid="399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3" dur="1000" decel="50000" fill="hold">
                                          <p:stCondLst>
                                            <p:cond delay="0"/>
                                          </p:stCondLst>
                                        </p:cTn>
                                        <p:tgtEl>
                                          <p:spTgt spid="39964"/>
                                        </p:tgtEl>
                                        <p:attrNameLst>
                                          <p:attrName>ppt_x,ppt_y</p:attrName>
                                        </p:attrNameLst>
                                      </p:cBhvr>
                                      <p:rCtr x="0" y="0"/>
                                    </p:animMotion>
                                    <p:animEffect transition="in" filter="fade">
                                      <p:cBhvr>
                                        <p:cTn id="114" dur="1000"/>
                                        <p:tgtEl>
                                          <p:spTgt spid="39964"/>
                                        </p:tgtEl>
                                      </p:cBhvr>
                                    </p:animEffect>
                                  </p:childTnLst>
                                </p:cTn>
                              </p:par>
                              <p:par>
                                <p:cTn id="115" presetID="52" presetClass="entr" presetSubtype="0" fill="hold" grpId="0" nodeType="withEffect">
                                  <p:stCondLst>
                                    <p:cond delay="0"/>
                                  </p:stCondLst>
                                  <p:childTnLst>
                                    <p:set>
                                      <p:cBhvr>
                                        <p:cTn id="116" dur="1" fill="hold">
                                          <p:stCondLst>
                                            <p:cond delay="0"/>
                                          </p:stCondLst>
                                        </p:cTn>
                                        <p:tgtEl>
                                          <p:spTgt spid="39965"/>
                                        </p:tgtEl>
                                        <p:attrNameLst>
                                          <p:attrName>style.visibility</p:attrName>
                                        </p:attrNameLst>
                                      </p:cBhvr>
                                      <p:to>
                                        <p:strVal val="visible"/>
                                      </p:to>
                                    </p:set>
                                    <p:animScale>
                                      <p:cBhvr>
                                        <p:cTn id="117" dur="1000" decel="50000" fill="hold">
                                          <p:stCondLst>
                                            <p:cond delay="0"/>
                                          </p:stCondLst>
                                        </p:cTn>
                                        <p:tgtEl>
                                          <p:spTgt spid="399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8" dur="1000" decel="50000" fill="hold">
                                          <p:stCondLst>
                                            <p:cond delay="0"/>
                                          </p:stCondLst>
                                        </p:cTn>
                                        <p:tgtEl>
                                          <p:spTgt spid="39965"/>
                                        </p:tgtEl>
                                        <p:attrNameLst>
                                          <p:attrName>ppt_x,ppt_y</p:attrName>
                                        </p:attrNameLst>
                                      </p:cBhvr>
                                      <p:rCtr x="0" y="0"/>
                                    </p:animMotion>
                                    <p:animEffect transition="in" filter="fade">
                                      <p:cBhvr>
                                        <p:cTn id="119" dur="1000"/>
                                        <p:tgtEl>
                                          <p:spTgt spid="39965"/>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39966"/>
                                        </p:tgtEl>
                                        <p:attrNameLst>
                                          <p:attrName>style.visibility</p:attrName>
                                        </p:attrNameLst>
                                      </p:cBhvr>
                                      <p:to>
                                        <p:strVal val="visible"/>
                                      </p:to>
                                    </p:set>
                                    <p:animScale>
                                      <p:cBhvr>
                                        <p:cTn id="122" dur="1000" decel="50000" fill="hold">
                                          <p:stCondLst>
                                            <p:cond delay="0"/>
                                          </p:stCondLst>
                                        </p:cTn>
                                        <p:tgtEl>
                                          <p:spTgt spid="399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3" dur="1000" decel="50000" fill="hold">
                                          <p:stCondLst>
                                            <p:cond delay="0"/>
                                          </p:stCondLst>
                                        </p:cTn>
                                        <p:tgtEl>
                                          <p:spTgt spid="39966"/>
                                        </p:tgtEl>
                                        <p:attrNameLst>
                                          <p:attrName>ppt_x,ppt_y</p:attrName>
                                        </p:attrNameLst>
                                      </p:cBhvr>
                                      <p:rCtr x="0" y="0"/>
                                    </p:animMotion>
                                    <p:animEffect transition="in" filter="fade">
                                      <p:cBhvr>
                                        <p:cTn id="124" dur="1000"/>
                                        <p:tgtEl>
                                          <p:spTgt spid="39966"/>
                                        </p:tgtEl>
                                      </p:cBhvr>
                                    </p:animEffect>
                                  </p:childTnLst>
                                </p:cTn>
                              </p:par>
                              <p:par>
                                <p:cTn id="125" presetID="52" presetClass="entr" presetSubtype="0" fill="hold" grpId="0" nodeType="withEffect">
                                  <p:stCondLst>
                                    <p:cond delay="0"/>
                                  </p:stCondLst>
                                  <p:childTnLst>
                                    <p:set>
                                      <p:cBhvr>
                                        <p:cTn id="126" dur="1" fill="hold">
                                          <p:stCondLst>
                                            <p:cond delay="0"/>
                                          </p:stCondLst>
                                        </p:cTn>
                                        <p:tgtEl>
                                          <p:spTgt spid="39968"/>
                                        </p:tgtEl>
                                        <p:attrNameLst>
                                          <p:attrName>style.visibility</p:attrName>
                                        </p:attrNameLst>
                                      </p:cBhvr>
                                      <p:to>
                                        <p:strVal val="visible"/>
                                      </p:to>
                                    </p:set>
                                    <p:animScale>
                                      <p:cBhvr>
                                        <p:cTn id="127" dur="1000" decel="50000" fill="hold">
                                          <p:stCondLst>
                                            <p:cond delay="0"/>
                                          </p:stCondLst>
                                        </p:cTn>
                                        <p:tgtEl>
                                          <p:spTgt spid="39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8" dur="1000" decel="50000" fill="hold">
                                          <p:stCondLst>
                                            <p:cond delay="0"/>
                                          </p:stCondLst>
                                        </p:cTn>
                                        <p:tgtEl>
                                          <p:spTgt spid="39968"/>
                                        </p:tgtEl>
                                        <p:attrNameLst>
                                          <p:attrName>ppt_x,ppt_y</p:attrName>
                                        </p:attrNameLst>
                                      </p:cBhvr>
                                      <p:rCtr x="0" y="0"/>
                                    </p:animMotion>
                                    <p:animEffect transition="in" filter="fade">
                                      <p:cBhvr>
                                        <p:cTn id="129" dur="1000"/>
                                        <p:tgtEl>
                                          <p:spTgt spid="39968"/>
                                        </p:tgtEl>
                                      </p:cBhvr>
                                    </p:animEffect>
                                  </p:childTnLst>
                                </p:cTn>
                              </p:par>
                              <p:par>
                                <p:cTn id="130" presetID="52" presetClass="entr" presetSubtype="0" fill="hold" grpId="0" nodeType="withEffect">
                                  <p:stCondLst>
                                    <p:cond delay="0"/>
                                  </p:stCondLst>
                                  <p:childTnLst>
                                    <p:set>
                                      <p:cBhvr>
                                        <p:cTn id="131" dur="1" fill="hold">
                                          <p:stCondLst>
                                            <p:cond delay="0"/>
                                          </p:stCondLst>
                                        </p:cTn>
                                        <p:tgtEl>
                                          <p:spTgt spid="39969"/>
                                        </p:tgtEl>
                                        <p:attrNameLst>
                                          <p:attrName>style.visibility</p:attrName>
                                        </p:attrNameLst>
                                      </p:cBhvr>
                                      <p:to>
                                        <p:strVal val="visible"/>
                                      </p:to>
                                    </p:set>
                                    <p:animScale>
                                      <p:cBhvr>
                                        <p:cTn id="132" dur="1000" decel="50000" fill="hold">
                                          <p:stCondLst>
                                            <p:cond delay="0"/>
                                          </p:stCondLst>
                                        </p:cTn>
                                        <p:tgtEl>
                                          <p:spTgt spid="399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3" dur="1000" decel="50000" fill="hold">
                                          <p:stCondLst>
                                            <p:cond delay="0"/>
                                          </p:stCondLst>
                                        </p:cTn>
                                        <p:tgtEl>
                                          <p:spTgt spid="39969"/>
                                        </p:tgtEl>
                                        <p:attrNameLst>
                                          <p:attrName>ppt_x,ppt_y</p:attrName>
                                        </p:attrNameLst>
                                      </p:cBhvr>
                                      <p:rCtr x="0" y="0"/>
                                    </p:animMotion>
                                    <p:animEffect transition="in" filter="fade">
                                      <p:cBhvr>
                                        <p:cTn id="134" dur="1000"/>
                                        <p:tgtEl>
                                          <p:spTgt spid="39969"/>
                                        </p:tgtEl>
                                      </p:cBhvr>
                                    </p:animEffect>
                                  </p:childTnLst>
                                </p:cTn>
                              </p:par>
                            </p:childTnLst>
                          </p:cTn>
                        </p:par>
                        <p:par>
                          <p:cTn id="135" fill="hold">
                            <p:stCondLst>
                              <p:cond delay="1000"/>
                            </p:stCondLst>
                            <p:childTnLst>
                              <p:par>
                                <p:cTn id="136" presetID="52" presetClass="entr" presetSubtype="0" fill="hold" nodeType="afterEffect">
                                  <p:stCondLst>
                                    <p:cond delay="0"/>
                                  </p:stCondLst>
                                  <p:childTnLst>
                                    <p:set>
                                      <p:cBhvr>
                                        <p:cTn id="137" dur="1" fill="hold">
                                          <p:stCondLst>
                                            <p:cond delay="0"/>
                                          </p:stCondLst>
                                        </p:cTn>
                                        <p:tgtEl>
                                          <p:spTgt spid="39970"/>
                                        </p:tgtEl>
                                        <p:attrNameLst>
                                          <p:attrName>style.visibility</p:attrName>
                                        </p:attrNameLst>
                                      </p:cBhvr>
                                      <p:to>
                                        <p:strVal val="visible"/>
                                      </p:to>
                                    </p:set>
                                    <p:animScale>
                                      <p:cBhvr>
                                        <p:cTn id="138" dur="1000" decel="50000" fill="hold">
                                          <p:stCondLst>
                                            <p:cond delay="0"/>
                                          </p:stCondLst>
                                        </p:cTn>
                                        <p:tgtEl>
                                          <p:spTgt spid="399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9" dur="1000" decel="50000" fill="hold">
                                          <p:stCondLst>
                                            <p:cond delay="0"/>
                                          </p:stCondLst>
                                        </p:cTn>
                                        <p:tgtEl>
                                          <p:spTgt spid="39970"/>
                                        </p:tgtEl>
                                        <p:attrNameLst>
                                          <p:attrName>ppt_x,ppt_y</p:attrName>
                                        </p:attrNameLst>
                                      </p:cBhvr>
                                      <p:rCtr x="0" y="0"/>
                                    </p:animMotion>
                                    <p:animEffect transition="in" filter="fade">
                                      <p:cBhvr>
                                        <p:cTn id="140" dur="1000"/>
                                        <p:tgtEl>
                                          <p:spTgt spid="39970"/>
                                        </p:tgtEl>
                                      </p:cBhvr>
                                    </p:animEffect>
                                  </p:childTnLst>
                                </p:cTn>
                              </p:par>
                              <p:par>
                                <p:cTn id="141" presetID="52" presetClass="entr" presetSubtype="0" fill="hold" grpId="0" nodeType="withEffect">
                                  <p:stCondLst>
                                    <p:cond delay="0"/>
                                  </p:stCondLst>
                                  <p:childTnLst>
                                    <p:set>
                                      <p:cBhvr>
                                        <p:cTn id="142" dur="1" fill="hold">
                                          <p:stCondLst>
                                            <p:cond delay="0"/>
                                          </p:stCondLst>
                                        </p:cTn>
                                        <p:tgtEl>
                                          <p:spTgt spid="40000"/>
                                        </p:tgtEl>
                                        <p:attrNameLst>
                                          <p:attrName>style.visibility</p:attrName>
                                        </p:attrNameLst>
                                      </p:cBhvr>
                                      <p:to>
                                        <p:strVal val="visible"/>
                                      </p:to>
                                    </p:set>
                                    <p:animScale>
                                      <p:cBhvr>
                                        <p:cTn id="143" dur="1000" decel="50000" fill="hold">
                                          <p:stCondLst>
                                            <p:cond delay="0"/>
                                          </p:stCondLst>
                                        </p:cTn>
                                        <p:tgtEl>
                                          <p:spTgt spid="400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4" dur="1000" decel="50000" fill="hold">
                                          <p:stCondLst>
                                            <p:cond delay="0"/>
                                          </p:stCondLst>
                                        </p:cTn>
                                        <p:tgtEl>
                                          <p:spTgt spid="40000"/>
                                        </p:tgtEl>
                                        <p:attrNameLst>
                                          <p:attrName>ppt_x,ppt_y</p:attrName>
                                        </p:attrNameLst>
                                      </p:cBhvr>
                                      <p:rCtr x="0" y="0"/>
                                    </p:animMotion>
                                    <p:animEffect transition="in" filter="fade">
                                      <p:cBhvr>
                                        <p:cTn id="145" dur="1000"/>
                                        <p:tgtEl>
                                          <p:spTgt spid="40000"/>
                                        </p:tgtEl>
                                      </p:cBhvr>
                                    </p:animEffect>
                                  </p:childTnLst>
                                </p:cTn>
                              </p:par>
                              <p:par>
                                <p:cTn id="146" presetID="52" presetClass="entr" presetSubtype="0" fill="hold" nodeType="withEffect">
                                  <p:stCondLst>
                                    <p:cond delay="0"/>
                                  </p:stCondLst>
                                  <p:childTnLst>
                                    <p:set>
                                      <p:cBhvr>
                                        <p:cTn id="147" dur="1" fill="hold">
                                          <p:stCondLst>
                                            <p:cond delay="0"/>
                                          </p:stCondLst>
                                        </p:cTn>
                                        <p:tgtEl>
                                          <p:spTgt spid="47163"/>
                                        </p:tgtEl>
                                        <p:attrNameLst>
                                          <p:attrName>style.visibility</p:attrName>
                                        </p:attrNameLst>
                                      </p:cBhvr>
                                      <p:to>
                                        <p:strVal val="visible"/>
                                      </p:to>
                                    </p:set>
                                    <p:animScale>
                                      <p:cBhvr>
                                        <p:cTn id="148" dur="1000" decel="50000" fill="hold">
                                          <p:stCondLst>
                                            <p:cond delay="0"/>
                                          </p:stCondLst>
                                        </p:cTn>
                                        <p:tgtEl>
                                          <p:spTgt spid="471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9" dur="1000" decel="50000" fill="hold">
                                          <p:stCondLst>
                                            <p:cond delay="0"/>
                                          </p:stCondLst>
                                        </p:cTn>
                                        <p:tgtEl>
                                          <p:spTgt spid="47163"/>
                                        </p:tgtEl>
                                        <p:attrNameLst>
                                          <p:attrName>ppt_x,ppt_y</p:attrName>
                                        </p:attrNameLst>
                                      </p:cBhvr>
                                      <p:rCtr x="0" y="0"/>
                                    </p:animMotion>
                                    <p:animEffect transition="in" filter="fade">
                                      <p:cBhvr>
                                        <p:cTn id="150" dur="1000"/>
                                        <p:tgtEl>
                                          <p:spTgt spid="47163"/>
                                        </p:tgtEl>
                                      </p:cBhvr>
                                    </p:animEffect>
                                  </p:childTnLst>
                                </p:cTn>
                              </p:par>
                              <p:par>
                                <p:cTn id="151" presetID="52" presetClass="entr" presetSubtype="0" fill="hold" grpId="0" nodeType="withEffect">
                                  <p:stCondLst>
                                    <p:cond delay="0"/>
                                  </p:stCondLst>
                                  <p:childTnLst>
                                    <p:set>
                                      <p:cBhvr>
                                        <p:cTn id="152" dur="1" fill="hold">
                                          <p:stCondLst>
                                            <p:cond delay="0"/>
                                          </p:stCondLst>
                                        </p:cTn>
                                        <p:tgtEl>
                                          <p:spTgt spid="40019"/>
                                        </p:tgtEl>
                                        <p:attrNameLst>
                                          <p:attrName>style.visibility</p:attrName>
                                        </p:attrNameLst>
                                      </p:cBhvr>
                                      <p:to>
                                        <p:strVal val="visible"/>
                                      </p:to>
                                    </p:set>
                                    <p:animScale>
                                      <p:cBhvr>
                                        <p:cTn id="153" dur="1000" decel="50000" fill="hold">
                                          <p:stCondLst>
                                            <p:cond delay="0"/>
                                          </p:stCondLst>
                                        </p:cTn>
                                        <p:tgtEl>
                                          <p:spTgt spid="400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54" dur="1000" decel="50000" fill="hold">
                                          <p:stCondLst>
                                            <p:cond delay="0"/>
                                          </p:stCondLst>
                                        </p:cTn>
                                        <p:tgtEl>
                                          <p:spTgt spid="40019"/>
                                        </p:tgtEl>
                                        <p:attrNameLst>
                                          <p:attrName>ppt_x,ppt_y</p:attrName>
                                        </p:attrNameLst>
                                      </p:cBhvr>
                                      <p:rCtr x="0" y="0"/>
                                    </p:animMotion>
                                    <p:animEffect transition="in" filter="fade">
                                      <p:cBhvr>
                                        <p:cTn id="155" dur="1000"/>
                                        <p:tgtEl>
                                          <p:spTgt spid="40019"/>
                                        </p:tgtEl>
                                      </p:cBhvr>
                                    </p:animEffect>
                                  </p:childTnLst>
                                </p:cTn>
                              </p:par>
                              <p:par>
                                <p:cTn id="156" presetID="52" presetClass="entr" presetSubtype="0" fill="hold" grpId="0" nodeType="withEffect">
                                  <p:stCondLst>
                                    <p:cond delay="0"/>
                                  </p:stCondLst>
                                  <p:childTnLst>
                                    <p:set>
                                      <p:cBhvr>
                                        <p:cTn id="157" dur="1" fill="hold">
                                          <p:stCondLst>
                                            <p:cond delay="0"/>
                                          </p:stCondLst>
                                        </p:cTn>
                                        <p:tgtEl>
                                          <p:spTgt spid="40018"/>
                                        </p:tgtEl>
                                        <p:attrNameLst>
                                          <p:attrName>style.visibility</p:attrName>
                                        </p:attrNameLst>
                                      </p:cBhvr>
                                      <p:to>
                                        <p:strVal val="visible"/>
                                      </p:to>
                                    </p:set>
                                    <p:animScale>
                                      <p:cBhvr>
                                        <p:cTn id="158" dur="1000" decel="50000" fill="hold">
                                          <p:stCondLst>
                                            <p:cond delay="0"/>
                                          </p:stCondLst>
                                        </p:cTn>
                                        <p:tgtEl>
                                          <p:spTgt spid="400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59" dur="1000" decel="50000" fill="hold">
                                          <p:stCondLst>
                                            <p:cond delay="0"/>
                                          </p:stCondLst>
                                        </p:cTn>
                                        <p:tgtEl>
                                          <p:spTgt spid="40018"/>
                                        </p:tgtEl>
                                        <p:attrNameLst>
                                          <p:attrName>ppt_x,ppt_y</p:attrName>
                                        </p:attrNameLst>
                                      </p:cBhvr>
                                      <p:rCtr x="0" y="0"/>
                                    </p:animMotion>
                                    <p:animEffect transition="in" filter="fade">
                                      <p:cBhvr>
                                        <p:cTn id="160" dur="1000"/>
                                        <p:tgtEl>
                                          <p:spTgt spid="40018"/>
                                        </p:tgtEl>
                                      </p:cBhvr>
                                    </p:animEffect>
                                  </p:child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0020"/>
                                        </p:tgtEl>
                                        <p:attrNameLst>
                                          <p:attrName>style.visibility</p:attrName>
                                        </p:attrNameLst>
                                      </p:cBhvr>
                                      <p:to>
                                        <p:strVal val="visible"/>
                                      </p:to>
                                    </p:set>
                                    <p:animEffect transition="in" filter="wipe(down)">
                                      <p:cBhvr>
                                        <p:cTn id="165" dur="580">
                                          <p:stCondLst>
                                            <p:cond delay="0"/>
                                          </p:stCondLst>
                                        </p:cTn>
                                        <p:tgtEl>
                                          <p:spTgt spid="40020"/>
                                        </p:tgtEl>
                                      </p:cBhvr>
                                    </p:animEffect>
                                    <p:anim calcmode="lin" valueType="num">
                                      <p:cBhvr>
                                        <p:cTn id="166" dur="1822" tmFilter="0,0; 0.14,0.36; 0.43,0.73; 0.71,0.91; 1.0,1.0">
                                          <p:stCondLst>
                                            <p:cond delay="0"/>
                                          </p:stCondLst>
                                        </p:cTn>
                                        <p:tgtEl>
                                          <p:spTgt spid="40020"/>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0020"/>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0020"/>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0020"/>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0020"/>
                                        </p:tgtEl>
                                        <p:attrNameLst>
                                          <p:attrName>ppt_y</p:attrName>
                                        </p:attrNameLst>
                                      </p:cBhvr>
                                      <p:tavLst>
                                        <p:tav tm="0" fmla="#ppt_y-sin(pi*$)/81">
                                          <p:val>
                                            <p:fltVal val="0"/>
                                          </p:val>
                                        </p:tav>
                                        <p:tav tm="100000">
                                          <p:val>
                                            <p:fltVal val="1"/>
                                          </p:val>
                                        </p:tav>
                                      </p:tavLst>
                                    </p:anim>
                                    <p:animScale>
                                      <p:cBhvr>
                                        <p:cTn id="171" dur="26">
                                          <p:stCondLst>
                                            <p:cond delay="650"/>
                                          </p:stCondLst>
                                        </p:cTn>
                                        <p:tgtEl>
                                          <p:spTgt spid="40020"/>
                                        </p:tgtEl>
                                      </p:cBhvr>
                                      <p:to x="100000" y="60000"/>
                                    </p:animScale>
                                    <p:animScale>
                                      <p:cBhvr>
                                        <p:cTn id="172" dur="166" decel="50000">
                                          <p:stCondLst>
                                            <p:cond delay="676"/>
                                          </p:stCondLst>
                                        </p:cTn>
                                        <p:tgtEl>
                                          <p:spTgt spid="40020"/>
                                        </p:tgtEl>
                                      </p:cBhvr>
                                      <p:to x="100000" y="100000"/>
                                    </p:animScale>
                                    <p:animScale>
                                      <p:cBhvr>
                                        <p:cTn id="173" dur="26">
                                          <p:stCondLst>
                                            <p:cond delay="1312"/>
                                          </p:stCondLst>
                                        </p:cTn>
                                        <p:tgtEl>
                                          <p:spTgt spid="40020"/>
                                        </p:tgtEl>
                                      </p:cBhvr>
                                      <p:to x="100000" y="80000"/>
                                    </p:animScale>
                                    <p:animScale>
                                      <p:cBhvr>
                                        <p:cTn id="174" dur="166" decel="50000">
                                          <p:stCondLst>
                                            <p:cond delay="1338"/>
                                          </p:stCondLst>
                                        </p:cTn>
                                        <p:tgtEl>
                                          <p:spTgt spid="40020"/>
                                        </p:tgtEl>
                                      </p:cBhvr>
                                      <p:to x="100000" y="100000"/>
                                    </p:animScale>
                                    <p:animScale>
                                      <p:cBhvr>
                                        <p:cTn id="175" dur="26">
                                          <p:stCondLst>
                                            <p:cond delay="1642"/>
                                          </p:stCondLst>
                                        </p:cTn>
                                        <p:tgtEl>
                                          <p:spTgt spid="40020"/>
                                        </p:tgtEl>
                                      </p:cBhvr>
                                      <p:to x="100000" y="90000"/>
                                    </p:animScale>
                                    <p:animScale>
                                      <p:cBhvr>
                                        <p:cTn id="176" dur="166" decel="50000">
                                          <p:stCondLst>
                                            <p:cond delay="1668"/>
                                          </p:stCondLst>
                                        </p:cTn>
                                        <p:tgtEl>
                                          <p:spTgt spid="40020"/>
                                        </p:tgtEl>
                                      </p:cBhvr>
                                      <p:to x="100000" y="100000"/>
                                    </p:animScale>
                                    <p:animScale>
                                      <p:cBhvr>
                                        <p:cTn id="177" dur="26">
                                          <p:stCondLst>
                                            <p:cond delay="1808"/>
                                          </p:stCondLst>
                                        </p:cTn>
                                        <p:tgtEl>
                                          <p:spTgt spid="40020"/>
                                        </p:tgtEl>
                                      </p:cBhvr>
                                      <p:to x="100000" y="95000"/>
                                    </p:animScale>
                                    <p:animScale>
                                      <p:cBhvr>
                                        <p:cTn id="178" dur="166" decel="50000">
                                          <p:stCondLst>
                                            <p:cond delay="1834"/>
                                          </p:stCondLst>
                                        </p:cTn>
                                        <p:tgtEl>
                                          <p:spTgt spid="40020"/>
                                        </p:tgtEl>
                                      </p:cBhvr>
                                      <p:to x="100000" y="100000"/>
                                    </p:animScale>
                                  </p:childTnLst>
                                </p:cTn>
                              </p:par>
                            </p:childTnLst>
                          </p:cTn>
                        </p:par>
                      </p:childTnLst>
                    </p:cTn>
                  </p:par>
                  <p:par>
                    <p:cTn id="179" fill="hold">
                      <p:stCondLst>
                        <p:cond delay="indefinite"/>
                      </p:stCondLst>
                      <p:childTnLst>
                        <p:par>
                          <p:cTn id="180" fill="hold">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40021"/>
                                        </p:tgtEl>
                                        <p:attrNameLst>
                                          <p:attrName>style.visibility</p:attrName>
                                        </p:attrNameLst>
                                      </p:cBhvr>
                                      <p:to>
                                        <p:strVal val="visible"/>
                                      </p:to>
                                    </p:set>
                                    <p:animEffect transition="in" filter="wipe(down)">
                                      <p:cBhvr>
                                        <p:cTn id="183" dur="580">
                                          <p:stCondLst>
                                            <p:cond delay="0"/>
                                          </p:stCondLst>
                                        </p:cTn>
                                        <p:tgtEl>
                                          <p:spTgt spid="40021"/>
                                        </p:tgtEl>
                                      </p:cBhvr>
                                    </p:animEffect>
                                    <p:anim calcmode="lin" valueType="num">
                                      <p:cBhvr>
                                        <p:cTn id="184" dur="1822" tmFilter="0,0; 0.14,0.36; 0.43,0.73; 0.71,0.91; 1.0,1.0">
                                          <p:stCondLst>
                                            <p:cond delay="0"/>
                                          </p:stCondLst>
                                        </p:cTn>
                                        <p:tgtEl>
                                          <p:spTgt spid="40021"/>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021"/>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021"/>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021"/>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021"/>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021"/>
                                        </p:tgtEl>
                                      </p:cBhvr>
                                      <p:to x="100000" y="60000"/>
                                    </p:animScale>
                                    <p:animScale>
                                      <p:cBhvr>
                                        <p:cTn id="190" dur="166" decel="50000">
                                          <p:stCondLst>
                                            <p:cond delay="676"/>
                                          </p:stCondLst>
                                        </p:cTn>
                                        <p:tgtEl>
                                          <p:spTgt spid="40021"/>
                                        </p:tgtEl>
                                      </p:cBhvr>
                                      <p:to x="100000" y="100000"/>
                                    </p:animScale>
                                    <p:animScale>
                                      <p:cBhvr>
                                        <p:cTn id="191" dur="26">
                                          <p:stCondLst>
                                            <p:cond delay="1312"/>
                                          </p:stCondLst>
                                        </p:cTn>
                                        <p:tgtEl>
                                          <p:spTgt spid="40021"/>
                                        </p:tgtEl>
                                      </p:cBhvr>
                                      <p:to x="100000" y="80000"/>
                                    </p:animScale>
                                    <p:animScale>
                                      <p:cBhvr>
                                        <p:cTn id="192" dur="166" decel="50000">
                                          <p:stCondLst>
                                            <p:cond delay="1338"/>
                                          </p:stCondLst>
                                        </p:cTn>
                                        <p:tgtEl>
                                          <p:spTgt spid="40021"/>
                                        </p:tgtEl>
                                      </p:cBhvr>
                                      <p:to x="100000" y="100000"/>
                                    </p:animScale>
                                    <p:animScale>
                                      <p:cBhvr>
                                        <p:cTn id="193" dur="26">
                                          <p:stCondLst>
                                            <p:cond delay="1642"/>
                                          </p:stCondLst>
                                        </p:cTn>
                                        <p:tgtEl>
                                          <p:spTgt spid="40021"/>
                                        </p:tgtEl>
                                      </p:cBhvr>
                                      <p:to x="100000" y="90000"/>
                                    </p:animScale>
                                    <p:animScale>
                                      <p:cBhvr>
                                        <p:cTn id="194" dur="166" decel="50000">
                                          <p:stCondLst>
                                            <p:cond delay="1668"/>
                                          </p:stCondLst>
                                        </p:cTn>
                                        <p:tgtEl>
                                          <p:spTgt spid="40021"/>
                                        </p:tgtEl>
                                      </p:cBhvr>
                                      <p:to x="100000" y="100000"/>
                                    </p:animScale>
                                    <p:animScale>
                                      <p:cBhvr>
                                        <p:cTn id="195" dur="26">
                                          <p:stCondLst>
                                            <p:cond delay="1808"/>
                                          </p:stCondLst>
                                        </p:cTn>
                                        <p:tgtEl>
                                          <p:spTgt spid="40021"/>
                                        </p:tgtEl>
                                      </p:cBhvr>
                                      <p:to x="100000" y="95000"/>
                                    </p:animScale>
                                    <p:animScale>
                                      <p:cBhvr>
                                        <p:cTn id="196" dur="166" decel="50000">
                                          <p:stCondLst>
                                            <p:cond delay="1834"/>
                                          </p:stCondLst>
                                        </p:cTn>
                                        <p:tgtEl>
                                          <p:spTgt spid="40021"/>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0022"/>
                                        </p:tgtEl>
                                        <p:attrNameLst>
                                          <p:attrName>style.visibility</p:attrName>
                                        </p:attrNameLst>
                                      </p:cBhvr>
                                      <p:to>
                                        <p:strVal val="visible"/>
                                      </p:to>
                                    </p:set>
                                    <p:animEffect transition="in" filter="wipe(down)">
                                      <p:cBhvr>
                                        <p:cTn id="201" dur="580">
                                          <p:stCondLst>
                                            <p:cond delay="0"/>
                                          </p:stCondLst>
                                        </p:cTn>
                                        <p:tgtEl>
                                          <p:spTgt spid="40022"/>
                                        </p:tgtEl>
                                      </p:cBhvr>
                                    </p:animEffect>
                                    <p:anim calcmode="lin" valueType="num">
                                      <p:cBhvr>
                                        <p:cTn id="202" dur="1822" tmFilter="0,0; 0.14,0.36; 0.43,0.73; 0.71,0.91; 1.0,1.0">
                                          <p:stCondLst>
                                            <p:cond delay="0"/>
                                          </p:stCondLst>
                                        </p:cTn>
                                        <p:tgtEl>
                                          <p:spTgt spid="40022"/>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0022"/>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0022"/>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0022"/>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0022"/>
                                        </p:tgtEl>
                                        <p:attrNameLst>
                                          <p:attrName>ppt_y</p:attrName>
                                        </p:attrNameLst>
                                      </p:cBhvr>
                                      <p:tavLst>
                                        <p:tav tm="0" fmla="#ppt_y-sin(pi*$)/81">
                                          <p:val>
                                            <p:fltVal val="0"/>
                                          </p:val>
                                        </p:tav>
                                        <p:tav tm="100000">
                                          <p:val>
                                            <p:fltVal val="1"/>
                                          </p:val>
                                        </p:tav>
                                      </p:tavLst>
                                    </p:anim>
                                    <p:animScale>
                                      <p:cBhvr>
                                        <p:cTn id="207" dur="26">
                                          <p:stCondLst>
                                            <p:cond delay="650"/>
                                          </p:stCondLst>
                                        </p:cTn>
                                        <p:tgtEl>
                                          <p:spTgt spid="40022"/>
                                        </p:tgtEl>
                                      </p:cBhvr>
                                      <p:to x="100000" y="60000"/>
                                    </p:animScale>
                                    <p:animScale>
                                      <p:cBhvr>
                                        <p:cTn id="208" dur="166" decel="50000">
                                          <p:stCondLst>
                                            <p:cond delay="676"/>
                                          </p:stCondLst>
                                        </p:cTn>
                                        <p:tgtEl>
                                          <p:spTgt spid="40022"/>
                                        </p:tgtEl>
                                      </p:cBhvr>
                                      <p:to x="100000" y="100000"/>
                                    </p:animScale>
                                    <p:animScale>
                                      <p:cBhvr>
                                        <p:cTn id="209" dur="26">
                                          <p:stCondLst>
                                            <p:cond delay="1312"/>
                                          </p:stCondLst>
                                        </p:cTn>
                                        <p:tgtEl>
                                          <p:spTgt spid="40022"/>
                                        </p:tgtEl>
                                      </p:cBhvr>
                                      <p:to x="100000" y="80000"/>
                                    </p:animScale>
                                    <p:animScale>
                                      <p:cBhvr>
                                        <p:cTn id="210" dur="166" decel="50000">
                                          <p:stCondLst>
                                            <p:cond delay="1338"/>
                                          </p:stCondLst>
                                        </p:cTn>
                                        <p:tgtEl>
                                          <p:spTgt spid="40022"/>
                                        </p:tgtEl>
                                      </p:cBhvr>
                                      <p:to x="100000" y="100000"/>
                                    </p:animScale>
                                    <p:animScale>
                                      <p:cBhvr>
                                        <p:cTn id="211" dur="26">
                                          <p:stCondLst>
                                            <p:cond delay="1642"/>
                                          </p:stCondLst>
                                        </p:cTn>
                                        <p:tgtEl>
                                          <p:spTgt spid="40022"/>
                                        </p:tgtEl>
                                      </p:cBhvr>
                                      <p:to x="100000" y="90000"/>
                                    </p:animScale>
                                    <p:animScale>
                                      <p:cBhvr>
                                        <p:cTn id="212" dur="166" decel="50000">
                                          <p:stCondLst>
                                            <p:cond delay="1668"/>
                                          </p:stCondLst>
                                        </p:cTn>
                                        <p:tgtEl>
                                          <p:spTgt spid="40022"/>
                                        </p:tgtEl>
                                      </p:cBhvr>
                                      <p:to x="100000" y="100000"/>
                                    </p:animScale>
                                    <p:animScale>
                                      <p:cBhvr>
                                        <p:cTn id="213" dur="26">
                                          <p:stCondLst>
                                            <p:cond delay="1808"/>
                                          </p:stCondLst>
                                        </p:cTn>
                                        <p:tgtEl>
                                          <p:spTgt spid="40022"/>
                                        </p:tgtEl>
                                      </p:cBhvr>
                                      <p:to x="100000" y="95000"/>
                                    </p:animScale>
                                    <p:animScale>
                                      <p:cBhvr>
                                        <p:cTn id="214" dur="166" decel="50000">
                                          <p:stCondLst>
                                            <p:cond delay="1834"/>
                                          </p:stCondLst>
                                        </p:cTn>
                                        <p:tgtEl>
                                          <p:spTgt spid="40022"/>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4" presetClass="entr" presetSubtype="32" fill="hold" grpId="0" nodeType="clickEffect">
                                  <p:stCondLst>
                                    <p:cond delay="0"/>
                                  </p:stCondLst>
                                  <p:childTnLst>
                                    <p:set>
                                      <p:cBhvr>
                                        <p:cTn id="218" dur="1" fill="hold">
                                          <p:stCondLst>
                                            <p:cond delay="0"/>
                                          </p:stCondLst>
                                        </p:cTn>
                                        <p:tgtEl>
                                          <p:spTgt spid="40023"/>
                                        </p:tgtEl>
                                        <p:attrNameLst>
                                          <p:attrName>style.visibility</p:attrName>
                                        </p:attrNameLst>
                                      </p:cBhvr>
                                      <p:to>
                                        <p:strVal val="visible"/>
                                      </p:to>
                                    </p:set>
                                    <p:animEffect transition="in" filter="box(out)">
                                      <p:cBhvr>
                                        <p:cTn id="219" dur="500"/>
                                        <p:tgtEl>
                                          <p:spTgt spid="40023"/>
                                        </p:tgtEl>
                                      </p:cBhvr>
                                    </p:animEffect>
                                  </p:childTnLst>
                                </p:cTn>
                              </p:par>
                            </p:childTnLst>
                          </p:cTn>
                        </p:par>
                      </p:childTnLst>
                    </p:cTn>
                  </p:par>
                  <p:par>
                    <p:cTn id="220" fill="hold">
                      <p:stCondLst>
                        <p:cond delay="indefinite"/>
                      </p:stCondLst>
                      <p:childTnLst>
                        <p:par>
                          <p:cTn id="221" fill="hold">
                            <p:stCondLst>
                              <p:cond delay="0"/>
                            </p:stCondLst>
                            <p:childTnLst>
                              <p:par>
                                <p:cTn id="222" presetID="4" presetClass="entr" presetSubtype="32" fill="hold" grpId="0" nodeType="clickEffect">
                                  <p:stCondLst>
                                    <p:cond delay="0"/>
                                  </p:stCondLst>
                                  <p:childTnLst>
                                    <p:set>
                                      <p:cBhvr>
                                        <p:cTn id="223" dur="1" fill="hold">
                                          <p:stCondLst>
                                            <p:cond delay="0"/>
                                          </p:stCondLst>
                                        </p:cTn>
                                        <p:tgtEl>
                                          <p:spTgt spid="40024"/>
                                        </p:tgtEl>
                                        <p:attrNameLst>
                                          <p:attrName>style.visibility</p:attrName>
                                        </p:attrNameLst>
                                      </p:cBhvr>
                                      <p:to>
                                        <p:strVal val="visible"/>
                                      </p:to>
                                    </p:set>
                                    <p:animEffect transition="in" filter="box(out)">
                                      <p:cBhvr>
                                        <p:cTn id="224" dur="500"/>
                                        <p:tgtEl>
                                          <p:spTgt spid="40024"/>
                                        </p:tgtEl>
                                      </p:cBhvr>
                                    </p:animEffect>
                                  </p:childTnLst>
                                </p:cTn>
                              </p:par>
                            </p:childTnLst>
                          </p:cTn>
                        </p:par>
                      </p:childTnLst>
                    </p:cTn>
                  </p:par>
                  <p:par>
                    <p:cTn id="225" fill="hold">
                      <p:stCondLst>
                        <p:cond delay="indefinite"/>
                      </p:stCondLst>
                      <p:childTnLst>
                        <p:par>
                          <p:cTn id="226" fill="hold">
                            <p:stCondLst>
                              <p:cond delay="0"/>
                            </p:stCondLst>
                            <p:childTnLst>
                              <p:par>
                                <p:cTn id="227" presetID="4" presetClass="entr" presetSubtype="32" fill="hold" grpId="0" nodeType="clickEffect">
                                  <p:stCondLst>
                                    <p:cond delay="0"/>
                                  </p:stCondLst>
                                  <p:childTnLst>
                                    <p:set>
                                      <p:cBhvr>
                                        <p:cTn id="228" dur="1" fill="hold">
                                          <p:stCondLst>
                                            <p:cond delay="0"/>
                                          </p:stCondLst>
                                        </p:cTn>
                                        <p:tgtEl>
                                          <p:spTgt spid="40025"/>
                                        </p:tgtEl>
                                        <p:attrNameLst>
                                          <p:attrName>style.visibility</p:attrName>
                                        </p:attrNameLst>
                                      </p:cBhvr>
                                      <p:to>
                                        <p:strVal val="visible"/>
                                      </p:to>
                                    </p:set>
                                    <p:animEffect transition="in" filter="box(out)">
                                      <p:cBhvr>
                                        <p:cTn id="229" dur="500"/>
                                        <p:tgtEl>
                                          <p:spTgt spid="40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animBg="1"/>
      <p:bldP spid="39946" grpId="0" animBg="1"/>
      <p:bldP spid="39947" grpId="0" animBg="1"/>
      <p:bldP spid="39948" grpId="0" animBg="1"/>
      <p:bldP spid="39949" grpId="0" animBg="1"/>
      <p:bldP spid="39950" grpId="0" animBg="1"/>
      <p:bldP spid="39955" grpId="0" animBg="1"/>
      <p:bldP spid="39956" grpId="0" animBg="1"/>
      <p:bldP spid="39957" grpId="0" animBg="1"/>
      <p:bldP spid="39958" grpId="0" animBg="1"/>
      <p:bldP spid="39959" grpId="0" animBg="1"/>
      <p:bldP spid="39960" grpId="0" animBg="1"/>
      <p:bldP spid="39961" grpId="0" animBg="1"/>
      <p:bldP spid="39962" grpId="0" animBg="1"/>
      <p:bldP spid="39963" grpId="0" animBg="1"/>
      <p:bldP spid="39964" grpId="0"/>
      <p:bldP spid="39965" grpId="0"/>
      <p:bldP spid="39966" grpId="0"/>
      <p:bldP spid="39968" grpId="0"/>
      <p:bldP spid="39969" grpId="0"/>
      <p:bldP spid="40000" grpId="0"/>
      <p:bldP spid="40018" grpId="0"/>
      <p:bldP spid="40019" grpId="0"/>
      <p:bldP spid="40020" grpId="0"/>
      <p:bldP spid="40021" grpId="0"/>
      <p:bldP spid="40022" grpId="0"/>
      <p:bldP spid="40023" grpId="0"/>
      <p:bldP spid="40024" grpId="0"/>
      <p:bldP spid="400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AutoShape 3"/>
          <p:cNvSpPr>
            <a:spLocks noChangeArrowheads="1"/>
          </p:cNvSpPr>
          <p:nvPr/>
        </p:nvSpPr>
        <p:spPr bwMode="auto">
          <a:xfrm>
            <a:off x="5791200" y="3886200"/>
            <a:ext cx="3352800" cy="2667000"/>
          </a:xfrm>
          <a:prstGeom prst="roundRect">
            <a:avLst>
              <a:gd name="adj" fmla="val 16667"/>
            </a:avLst>
          </a:prstGeom>
          <a:noFill/>
          <a:ln w="38100">
            <a:solidFill>
              <a:schemeClr val="accent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8613" name="AutoShape 5"/>
          <p:cNvSpPr>
            <a:spLocks noChangeArrowheads="1"/>
          </p:cNvSpPr>
          <p:nvPr/>
        </p:nvSpPr>
        <p:spPr bwMode="auto">
          <a:xfrm>
            <a:off x="0" y="3657600"/>
            <a:ext cx="3581400" cy="3200400"/>
          </a:xfrm>
          <a:prstGeom prst="roundRect">
            <a:avLst>
              <a:gd name="adj" fmla="val 16667"/>
            </a:avLst>
          </a:prstGeom>
          <a:noFill/>
          <a:ln w="38100">
            <a:solidFill>
              <a:schemeClr val="accent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8614" name="Text Box 6"/>
          <p:cNvSpPr txBox="1">
            <a:spLocks noChangeArrowheads="1"/>
          </p:cNvSpPr>
          <p:nvPr/>
        </p:nvSpPr>
        <p:spPr bwMode="auto">
          <a:xfrm>
            <a:off x="381000" y="762000"/>
            <a:ext cx="355600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dirty="0" smtClean="0">
                <a:solidFill>
                  <a:srgbClr val="000000"/>
                </a:solidFill>
                <a:latin typeface="Times New Roman" pitchFamily="18" charset="0"/>
                <a:cs typeface="Times New Roman" pitchFamily="18" charset="0"/>
              </a:rPr>
              <a:t>1</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chiếu</a:t>
            </a:r>
            <a:r>
              <a:rPr lang="en-US" sz="2400" b="1"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là</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hình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nhận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được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trên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mặt</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phẳng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chiếu</a:t>
            </a:r>
            <a:r>
              <a:rPr lang="en-US" sz="2400" dirty="0" smtClean="0">
                <a:solidFill>
                  <a:srgbClr val="000000"/>
                </a:solidFill>
                <a:latin typeface="Times New Roman" pitchFamily="18" charset="0"/>
                <a:cs typeface="Times New Roman" pitchFamily="18" charset="0"/>
              </a:rPr>
              <a:t>.</a:t>
            </a:r>
          </a:p>
          <a:p>
            <a:pPr eaLnBrk="0" hangingPunct="0"/>
            <a:r>
              <a:rPr lang="en-US" sz="2400" dirty="0" smtClean="0">
                <a:solidFill>
                  <a:srgbClr val="000000"/>
                </a:solidFill>
                <a:latin typeface="Times New Roman" pitchFamily="18" charset="0"/>
                <a:cs typeface="Times New Roman" pitchFamily="18" charset="0"/>
              </a:rPr>
              <a:t>- MP </a:t>
            </a:r>
            <a:r>
              <a:rPr lang="en-US" sz="2400" dirty="0" err="1" smtClean="0">
                <a:solidFill>
                  <a:srgbClr val="000000"/>
                </a:solidFill>
                <a:latin typeface="Times New Roman" pitchFamily="18" charset="0"/>
                <a:cs typeface="Times New Roman" pitchFamily="18" charset="0"/>
              </a:rPr>
              <a:t>chứa</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hình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chiếu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được</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gọi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là</a:t>
            </a:r>
            <a:r>
              <a:rPr lang="en-US" sz="2400"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mặt</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phẳng</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chiếu</a:t>
            </a:r>
            <a:endParaRPr lang="en-US" sz="2400" b="1" dirty="0">
              <a:solidFill>
                <a:srgbClr val="000000"/>
              </a:solidFill>
              <a:latin typeface="Times New Roman" pitchFamily="18" charset="0"/>
              <a:cs typeface="Times New Roman" pitchFamily="18" charset="0"/>
            </a:endParaRPr>
          </a:p>
        </p:txBody>
      </p:sp>
      <p:sp>
        <p:nvSpPr>
          <p:cNvPr id="68616" name="AutoShape 8"/>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7" name="Freeform 9"/>
          <p:cNvSpPr>
            <a:spLocks/>
          </p:cNvSpPr>
          <p:nvPr/>
        </p:nvSpPr>
        <p:spPr bwMode="gray">
          <a:xfrm flipH="1">
            <a:off x="4876800" y="4038600"/>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2" name="Group 1"/>
          <p:cNvGrpSpPr/>
          <p:nvPr/>
        </p:nvGrpSpPr>
        <p:grpSpPr>
          <a:xfrm>
            <a:off x="2971800" y="2438400"/>
            <a:ext cx="2998788" cy="1601788"/>
            <a:chOff x="3048000" y="1628775"/>
            <a:chExt cx="2998788" cy="1601788"/>
          </a:xfrm>
        </p:grpSpPr>
        <p:grpSp>
          <p:nvGrpSpPr>
            <p:cNvPr id="68618" name="Group 10"/>
            <p:cNvGrpSpPr>
              <a:grpSpLocks/>
            </p:cNvGrpSpPr>
            <p:nvPr/>
          </p:nvGrpSpPr>
          <p:grpSpPr bwMode="auto">
            <a:xfrm>
              <a:off x="3048000" y="1628775"/>
              <a:ext cx="2998788" cy="1601788"/>
              <a:chOff x="1997" y="1314"/>
              <a:chExt cx="1889" cy="1009"/>
            </a:xfrm>
          </p:grpSpPr>
          <p:grpSp>
            <p:nvGrpSpPr>
              <p:cNvPr id="68619" name="Group 11"/>
              <p:cNvGrpSpPr>
                <a:grpSpLocks/>
              </p:cNvGrpSpPr>
              <p:nvPr/>
            </p:nvGrpSpPr>
            <p:grpSpPr bwMode="auto">
              <a:xfrm>
                <a:off x="1997" y="1404"/>
                <a:ext cx="1889" cy="919"/>
                <a:chOff x="1973" y="1027"/>
                <a:chExt cx="1926" cy="937"/>
              </a:xfrm>
            </p:grpSpPr>
            <p:sp>
              <p:nvSpPr>
                <p:cNvPr id="6862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22"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3"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4"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5"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68626" name="Text Box 18"/>
            <p:cNvSpPr txBox="1">
              <a:spLocks noChangeArrowheads="1"/>
            </p:cNvSpPr>
            <p:nvPr/>
          </p:nvSpPr>
          <p:spPr bwMode="auto">
            <a:xfrm>
              <a:off x="3581400" y="1712893"/>
              <a:ext cx="1981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r>
                <a:rPr lang="en-US" sz="2800" b="1" dirty="0" err="1" smtClean="0">
                  <a:ln w="11430"/>
                  <a:solidFill>
                    <a:schemeClr val="tx1">
                      <a:lumMod val="75000"/>
                    </a:schemeClr>
                  </a:solidFill>
                  <a:effectLst>
                    <a:outerShdw blurRad="80000" dist="40000" dir="5040000" algn="tl">
                      <a:srgbClr val="000000">
                        <a:alpha val="30000"/>
                      </a:srgbClr>
                    </a:outerShdw>
                  </a:effectLst>
                </a:rPr>
                <a:t>Ghi</a:t>
              </a:r>
              <a:r>
                <a:rPr lang="en-US" sz="2800" b="1" dirty="0" smtClean="0">
                  <a:ln w="11430"/>
                  <a:solidFill>
                    <a:schemeClr val="tx1">
                      <a:lumMod val="75000"/>
                    </a:schemeClr>
                  </a:solidFill>
                  <a:effectLst>
                    <a:outerShdw blurRad="80000" dist="40000" dir="5040000" algn="tl">
                      <a:srgbClr val="000000">
                        <a:alpha val="30000"/>
                      </a:srgbClr>
                    </a:outerShdw>
                  </a:effectLst>
                </a:rPr>
                <a:t> </a:t>
              </a:r>
              <a:r>
                <a:rPr lang="en-US" sz="2800" b="1" dirty="0" err="1" smtClean="0">
                  <a:ln w="11430"/>
                  <a:solidFill>
                    <a:schemeClr val="tx1">
                      <a:lumMod val="75000"/>
                    </a:schemeClr>
                  </a:solidFill>
                  <a:effectLst>
                    <a:outerShdw blurRad="80000" dist="40000" dir="5040000" algn="tl">
                      <a:srgbClr val="000000">
                        <a:alpha val="30000"/>
                      </a:srgbClr>
                    </a:outerShdw>
                  </a:effectLst>
                </a:rPr>
                <a:t>nhớ</a:t>
              </a:r>
              <a:endParaRPr lang="en-US" sz="2800" b="1" dirty="0" smtClean="0">
                <a:ln w="11430"/>
                <a:solidFill>
                  <a:schemeClr val="tx1">
                    <a:lumMod val="75000"/>
                  </a:schemeClr>
                </a:solidFill>
                <a:effectLst>
                  <a:outerShdw blurRad="80000" dist="40000" dir="5040000" algn="tl">
                    <a:srgbClr val="000000">
                      <a:alpha val="30000"/>
                    </a:srgbClr>
                  </a:outerShdw>
                </a:effectLst>
              </a:endParaRPr>
            </a:p>
            <a:p>
              <a:pPr algn="ctr" eaLnBrk="0" hangingPunct="0"/>
              <a:r>
                <a:rPr lang="en-US" sz="2800" b="1" dirty="0" err="1" smtClean="0">
                  <a:ln w="11430"/>
                  <a:solidFill>
                    <a:schemeClr val="tx1">
                      <a:lumMod val="75000"/>
                    </a:schemeClr>
                  </a:solidFill>
                  <a:effectLst>
                    <a:outerShdw blurRad="80000" dist="40000" dir="5040000" algn="tl">
                      <a:srgbClr val="000000">
                        <a:alpha val="30000"/>
                      </a:srgbClr>
                    </a:outerShdw>
                  </a:effectLst>
                </a:rPr>
                <a:t>Sgk</a:t>
              </a:r>
              <a:r>
                <a:rPr lang="en-US" sz="2800" b="1" dirty="0" smtClean="0">
                  <a:ln w="11430"/>
                  <a:solidFill>
                    <a:schemeClr val="tx1">
                      <a:lumMod val="75000"/>
                    </a:schemeClr>
                  </a:solidFill>
                  <a:effectLst>
                    <a:outerShdw blurRad="80000" dist="40000" dir="5040000" algn="tl">
                      <a:srgbClr val="000000">
                        <a:alpha val="30000"/>
                      </a:srgbClr>
                    </a:outerShdw>
                  </a:effectLst>
                </a:rPr>
                <a:t>/10</a:t>
              </a:r>
              <a:endParaRPr lang="en-US" sz="1600" b="1" dirty="0">
                <a:ln w="11430"/>
                <a:solidFill>
                  <a:schemeClr val="tx1">
                    <a:lumMod val="75000"/>
                  </a:schemeClr>
                </a:solidFill>
                <a:effectLst>
                  <a:outerShdw blurRad="80000" dist="40000" dir="5040000" algn="tl">
                    <a:srgbClr val="000000">
                      <a:alpha val="30000"/>
                    </a:srgbClr>
                  </a:outerShdw>
                </a:effectLst>
              </a:endParaRPr>
            </a:p>
          </p:txBody>
        </p:sp>
      </p:grpSp>
      <p:sp>
        <p:nvSpPr>
          <p:cNvPr id="68627" name="Text Box 19"/>
          <p:cNvSpPr txBox="1">
            <a:spLocks noChangeArrowheads="1"/>
          </p:cNvSpPr>
          <p:nvPr/>
        </p:nvSpPr>
        <p:spPr bwMode="auto">
          <a:xfrm>
            <a:off x="5943600" y="3962400"/>
            <a:ext cx="32004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400" b="1" dirty="0" smtClean="0">
                <a:solidFill>
                  <a:srgbClr val="000000"/>
                </a:solidFill>
                <a:latin typeface="Times New Roman" pitchFamily="18" charset="0"/>
                <a:cs typeface="Times New Roman" pitchFamily="18" charset="0"/>
              </a:rPr>
              <a:t>4. </a:t>
            </a:r>
            <a:r>
              <a:rPr lang="en-US" sz="2400" b="1" dirty="0" err="1" smtClean="0">
                <a:solidFill>
                  <a:srgbClr val="000000"/>
                </a:solidFill>
                <a:latin typeface="Times New Roman" pitchFamily="18" charset="0"/>
                <a:cs typeface="Times New Roman" pitchFamily="18" charset="0"/>
              </a:rPr>
              <a:t>Vị</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trí</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các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chiếu</a:t>
            </a:r>
            <a:r>
              <a:rPr lang="en-US" sz="2400" b="1" dirty="0" smtClean="0">
                <a:solidFill>
                  <a:srgbClr val="000000"/>
                </a:solidFill>
                <a:latin typeface="Times New Roman" pitchFamily="18" charset="0"/>
                <a:cs typeface="Times New Roman" pitchFamily="18" charset="0"/>
              </a:rPr>
              <a:t> ở </a:t>
            </a:r>
            <a:r>
              <a:rPr lang="en-US" sz="2400" b="1" dirty="0" err="1" smtClean="0">
                <a:solidFill>
                  <a:srgbClr val="000000"/>
                </a:solidFill>
                <a:latin typeface="Times New Roman" pitchFamily="18" charset="0"/>
                <a:cs typeface="Times New Roman" pitchFamily="18" charset="0"/>
              </a:rPr>
              <a:t>trên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bản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vẽ</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như</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sau</a:t>
            </a:r>
            <a:r>
              <a:rPr lang="en-US" sz="2400" b="1" dirty="0" smtClean="0">
                <a:solidFill>
                  <a:srgbClr val="000000"/>
                </a:solidFill>
                <a:latin typeface="Times New Roman" pitchFamily="18" charset="0"/>
                <a:cs typeface="Times New Roman" pitchFamily="18" charset="0"/>
              </a:rPr>
              <a:t>:</a:t>
            </a:r>
          </a:p>
          <a:p>
            <a:pPr algn="just" eaLnBrk="0" hangingPunct="0"/>
            <a:r>
              <a:rPr lang="en-US" sz="2400" dirty="0" smtClean="0">
                <a:latin typeface="Times New Roman" pitchFamily="18" charset="0"/>
                <a:cs typeface="Times New Roman" pitchFamily="18" charset="0"/>
              </a:rPr>
              <a:t>- H</a:t>
            </a:r>
            <a:r>
              <a:rPr lang="vi-VN" sz="2400" dirty="0" smtClean="0">
                <a:latin typeface="Times New Roman" pitchFamily="18" charset="0"/>
                <a:cs typeface="Times New Roman" pitchFamily="18" charset="0"/>
              </a:rPr>
              <a:t>ình </a:t>
            </a:r>
            <a:r>
              <a:rPr lang="vi-VN" sz="2400" dirty="0">
                <a:latin typeface="Times New Roman" pitchFamily="18" charset="0"/>
                <a:cs typeface="Times New Roman" pitchFamily="18" charset="0"/>
              </a:rPr>
              <a:t>chiếu bằng ở dưới hình chiếu đứng.</a:t>
            </a:r>
          </a:p>
          <a:p>
            <a:pPr marL="342900" indent="-342900" algn="just">
              <a:spcBef>
                <a:spcPts val="600"/>
              </a:spcBef>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Hình </a:t>
            </a:r>
            <a:r>
              <a:rPr lang="vi-VN" sz="2400" dirty="0">
                <a:latin typeface="Times New Roman" pitchFamily="18" charset="0"/>
                <a:cs typeface="Times New Roman" pitchFamily="18" charset="0"/>
              </a:rPr>
              <a:t>chiếu cạnh ở bên phải hình chiếu đứng</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20" name="Freeform 7"/>
          <p:cNvSpPr>
            <a:spLocks/>
          </p:cNvSpPr>
          <p:nvPr/>
        </p:nvSpPr>
        <p:spPr bwMode="gray">
          <a:xfrm>
            <a:off x="3505200" y="396240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22" name="Freeform 7"/>
          <p:cNvSpPr>
            <a:spLocks/>
          </p:cNvSpPr>
          <p:nvPr/>
        </p:nvSpPr>
        <p:spPr bwMode="gray">
          <a:xfrm rot="10379984">
            <a:off x="5006173" y="1566018"/>
            <a:ext cx="745695" cy="91820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23" name="Freeform 9"/>
          <p:cNvSpPr>
            <a:spLocks/>
          </p:cNvSpPr>
          <p:nvPr/>
        </p:nvSpPr>
        <p:spPr bwMode="gray">
          <a:xfrm rot="11130219" flipH="1">
            <a:off x="3925733" y="1489116"/>
            <a:ext cx="903287" cy="86779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24" name="AutoShape 5"/>
          <p:cNvSpPr>
            <a:spLocks noChangeArrowheads="1"/>
          </p:cNvSpPr>
          <p:nvPr/>
        </p:nvSpPr>
        <p:spPr bwMode="auto">
          <a:xfrm>
            <a:off x="228600" y="685800"/>
            <a:ext cx="3733800" cy="1828800"/>
          </a:xfrm>
          <a:prstGeom prst="roundRect">
            <a:avLst>
              <a:gd name="adj" fmla="val 16667"/>
            </a:avLst>
          </a:prstGeom>
          <a:noFill/>
          <a:ln w="38100">
            <a:solidFill>
              <a:schemeClr val="accent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25" name="AutoShape 5"/>
          <p:cNvSpPr>
            <a:spLocks noChangeArrowheads="1"/>
          </p:cNvSpPr>
          <p:nvPr/>
        </p:nvSpPr>
        <p:spPr bwMode="auto">
          <a:xfrm>
            <a:off x="5715000" y="762000"/>
            <a:ext cx="3200400" cy="1905000"/>
          </a:xfrm>
          <a:prstGeom prst="roundRect">
            <a:avLst>
              <a:gd name="adj" fmla="val 16667"/>
            </a:avLst>
          </a:prstGeom>
          <a:noFill/>
          <a:ln w="38100">
            <a:solidFill>
              <a:schemeClr val="accent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26" name="TextBox 25"/>
          <p:cNvSpPr txBox="1"/>
          <p:nvPr/>
        </p:nvSpPr>
        <p:spPr>
          <a:xfrm>
            <a:off x="5791200" y="990600"/>
            <a:ext cx="3114955" cy="1569660"/>
          </a:xfrm>
          <a:prstGeom prst="rect">
            <a:avLst/>
          </a:prstGeom>
          <a:noFill/>
        </p:spPr>
        <p:txBody>
          <a:bodyPr wrap="none" rtlCol="0">
            <a:spAutoFit/>
          </a:bodyPr>
          <a:lstStyle/>
          <a:p>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3 </a:t>
            </a:r>
            <a:r>
              <a:rPr lang="en-US" sz="2400" b="1" dirty="0" err="1" smtClean="0">
                <a:latin typeface="Times New Roman" pitchFamily="18" charset="0"/>
                <a:cs typeface="Times New Roman" pitchFamily="18" charset="0"/>
              </a:rPr>
              <a:t>phép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chiếu</a:t>
            </a:r>
            <a:endParaRPr lang="en-US" sz="2400" b="1"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song </a:t>
            </a:r>
            <a:r>
              <a:rPr lang="en-US" sz="2400" dirty="0" err="1" smtClean="0">
                <a:latin typeface="Times New Roman" pitchFamily="18" charset="0"/>
                <a:cs typeface="Times New Roman" pitchFamily="18" charset="0"/>
              </a:rPr>
              <a:t>song</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góc</a:t>
            </a:r>
            <a:endParaRPr lang="en-US" sz="2400" dirty="0">
              <a:latin typeface="Times New Roman" pitchFamily="18" charset="0"/>
              <a:cs typeface="Times New Roman" pitchFamily="18" charset="0"/>
            </a:endParaRPr>
          </a:p>
        </p:txBody>
      </p:sp>
      <p:sp>
        <p:nvSpPr>
          <p:cNvPr id="27" name="TextBox 26"/>
          <p:cNvSpPr txBox="1"/>
          <p:nvPr/>
        </p:nvSpPr>
        <p:spPr>
          <a:xfrm>
            <a:off x="0" y="3811012"/>
            <a:ext cx="3443571" cy="3046988"/>
          </a:xfrm>
          <a:prstGeom prst="rect">
            <a:avLst/>
          </a:prstGeom>
          <a:noFill/>
        </p:spPr>
        <p:txBody>
          <a:bodyPr wrap="none" rtlCol="0">
            <a:spAutoFit/>
          </a:bodyPr>
          <a:lstStyle/>
          <a:p>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3 </a:t>
            </a: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chiếu</a:t>
            </a:r>
            <a:endParaRPr lang="en-US" sz="2400" b="1"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cạnh</a:t>
            </a:r>
            <a:endParaRPr lang="en-US" sz="2400" dirty="0"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      Có</a:t>
            </a:r>
            <a:r>
              <a:rPr lang="en-US" sz="2400" b="1" dirty="0" smtClean="0">
                <a:latin typeface="Times New Roman" pitchFamily="18" charset="0"/>
                <a:cs typeface="Times New Roman" pitchFamily="18" charset="0"/>
              </a:rPr>
              <a:t> 3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chiếu</a:t>
            </a:r>
            <a:endParaRPr lang="en-US" sz="2400" b="1"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cạnh</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8614"/>
                                        </p:tgtEl>
                                        <p:attrNameLst>
                                          <p:attrName>style.visibility</p:attrName>
                                        </p:attrNameLst>
                                      </p:cBhvr>
                                      <p:to>
                                        <p:strVal val="visible"/>
                                      </p:to>
                                    </p:set>
                                    <p:animEffect transition="in" filter="fade">
                                      <p:cBhvr>
                                        <p:cTn id="17" dur="750"/>
                                        <p:tgtEl>
                                          <p:spTgt spid="686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3"/>
                                        </p:tgtEl>
                                        <p:attrNameLst>
                                          <p:attrName>style.visibility</p:attrName>
                                        </p:attrNameLst>
                                      </p:cBhvr>
                                      <p:to>
                                        <p:strVal val="visible"/>
                                      </p:to>
                                    </p:set>
                                    <p:animEffect transition="in" filter="blinds(horizontal)">
                                      <p:cBhvr>
                                        <p:cTn id="42" dur="500"/>
                                        <p:tgtEl>
                                          <p:spTgt spid="686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8617"/>
                                        </p:tgtEl>
                                        <p:attrNameLst>
                                          <p:attrName>style.visibility</p:attrName>
                                        </p:attrNameLst>
                                      </p:cBhvr>
                                      <p:to>
                                        <p:strVal val="visible"/>
                                      </p:to>
                                    </p:set>
                                    <p:animEffect transition="in" filter="circle(in)">
                                      <p:cBhvr>
                                        <p:cTn id="52" dur="2000"/>
                                        <p:tgtEl>
                                          <p:spTgt spid="686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grpId="0" nodeType="clickEffect">
                                  <p:stCondLst>
                                    <p:cond delay="0"/>
                                  </p:stCondLst>
                                  <p:childTnLst>
                                    <p:set>
                                      <p:cBhvr>
                                        <p:cTn id="56" dur="1" fill="hold">
                                          <p:stCondLst>
                                            <p:cond delay="0"/>
                                          </p:stCondLst>
                                        </p:cTn>
                                        <p:tgtEl>
                                          <p:spTgt spid="68611"/>
                                        </p:tgtEl>
                                        <p:attrNameLst>
                                          <p:attrName>style.visibility</p:attrName>
                                        </p:attrNameLst>
                                      </p:cBhvr>
                                      <p:to>
                                        <p:strVal val="visible"/>
                                      </p:to>
                                    </p:set>
                                    <p:anim calcmode="lin" valueType="num">
                                      <p:cBhvr additive="base">
                                        <p:cTn id="57" dur="500" fill="hold"/>
                                        <p:tgtEl>
                                          <p:spTgt spid="68611"/>
                                        </p:tgtEl>
                                        <p:attrNameLst>
                                          <p:attrName>ppt_x</p:attrName>
                                        </p:attrNameLst>
                                      </p:cBhvr>
                                      <p:tavLst>
                                        <p:tav tm="0">
                                          <p:val>
                                            <p:strVal val="1+#ppt_w/2"/>
                                          </p:val>
                                        </p:tav>
                                        <p:tav tm="100000">
                                          <p:val>
                                            <p:strVal val="#ppt_x"/>
                                          </p:val>
                                        </p:tav>
                                      </p:tavLst>
                                    </p:anim>
                                    <p:anim calcmode="lin" valueType="num">
                                      <p:cBhvr additive="base">
                                        <p:cTn id="58" dur="500" fill="hold"/>
                                        <p:tgtEl>
                                          <p:spTgt spid="68611"/>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16" presetClass="entr" presetSubtype="21" fill="hold" grpId="0" nodeType="afterEffect">
                                  <p:stCondLst>
                                    <p:cond delay="0"/>
                                  </p:stCondLst>
                                  <p:childTnLst>
                                    <p:set>
                                      <p:cBhvr>
                                        <p:cTn id="61" dur="1" fill="hold">
                                          <p:stCondLst>
                                            <p:cond delay="0"/>
                                          </p:stCondLst>
                                        </p:cTn>
                                        <p:tgtEl>
                                          <p:spTgt spid="68627"/>
                                        </p:tgtEl>
                                        <p:attrNameLst>
                                          <p:attrName>style.visibility</p:attrName>
                                        </p:attrNameLst>
                                      </p:cBhvr>
                                      <p:to>
                                        <p:strVal val="visible"/>
                                      </p:to>
                                    </p:set>
                                    <p:animEffect transition="in" filter="barn(inVertical)">
                                      <p:cBhvr>
                                        <p:cTn id="62" dur="500"/>
                                        <p:tgtEl>
                                          <p:spTgt spid="6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3" grpId="0" animBg="1"/>
      <p:bldP spid="68614" grpId="0"/>
      <p:bldP spid="68617" grpId="0" animBg="1"/>
      <p:bldP spid="68627" grpId="0"/>
      <p:bldP spid="20" grpId="0" animBg="1"/>
      <p:bldP spid="22" grpId="0" animBg="1"/>
      <p:bldP spid="23" grpId="0" animBg="1"/>
      <p:bldP spid="24" grpId="0" animBg="1"/>
      <p:bldP spid="25" grpId="0" animBg="1"/>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6" name="AutoShape 8"/>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 name="Group 1"/>
          <p:cNvGrpSpPr/>
          <p:nvPr/>
        </p:nvGrpSpPr>
        <p:grpSpPr>
          <a:xfrm>
            <a:off x="3048000" y="990600"/>
            <a:ext cx="3352800" cy="2239963"/>
            <a:chOff x="3048000" y="1628775"/>
            <a:chExt cx="3352800" cy="1601788"/>
          </a:xfrm>
        </p:grpSpPr>
        <p:grpSp>
          <p:nvGrpSpPr>
            <p:cNvPr id="3" name="Group 10"/>
            <p:cNvGrpSpPr>
              <a:grpSpLocks/>
            </p:cNvGrpSpPr>
            <p:nvPr/>
          </p:nvGrpSpPr>
          <p:grpSpPr bwMode="auto">
            <a:xfrm>
              <a:off x="3048000" y="1628775"/>
              <a:ext cx="2998788" cy="1601788"/>
              <a:chOff x="1997" y="1314"/>
              <a:chExt cx="1889" cy="1009"/>
            </a:xfrm>
          </p:grpSpPr>
          <p:grpSp>
            <p:nvGrpSpPr>
              <p:cNvPr id="4" name="Group 11"/>
              <p:cNvGrpSpPr>
                <a:grpSpLocks/>
              </p:cNvGrpSpPr>
              <p:nvPr/>
            </p:nvGrpSpPr>
            <p:grpSpPr bwMode="auto">
              <a:xfrm>
                <a:off x="1997" y="1404"/>
                <a:ext cx="1889" cy="919"/>
                <a:chOff x="1973" y="1027"/>
                <a:chExt cx="1926" cy="937"/>
              </a:xfrm>
            </p:grpSpPr>
            <p:sp>
              <p:nvSpPr>
                <p:cNvPr id="6862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22"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3"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4"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5"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68626" name="Text Box 18"/>
            <p:cNvSpPr txBox="1">
              <a:spLocks noChangeArrowheads="1"/>
            </p:cNvSpPr>
            <p:nvPr/>
          </p:nvSpPr>
          <p:spPr bwMode="auto">
            <a:xfrm>
              <a:off x="3251200" y="1676400"/>
              <a:ext cx="3149600" cy="112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r>
                <a:rPr lang="en-US" sz="4800" b="1" dirty="0" err="1"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Dặn</a:t>
              </a:r>
              <a:r>
                <a:rPr lang="en-US" sz="4800" b="1" dirty="0"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4800" b="1" dirty="0" err="1"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dò</a:t>
              </a:r>
              <a:endParaRPr lang="en-US" sz="4800" b="1" dirty="0"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ctr" eaLnBrk="0" hangingPunct="0"/>
              <a:r>
                <a:rPr lang="en-US" sz="4800" b="1" dirty="0" err="1"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Về</a:t>
              </a:r>
              <a:r>
                <a:rPr lang="en-US" sz="4800" b="1" dirty="0"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4800" b="1" dirty="0" err="1" smtClean="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nhà</a:t>
              </a:r>
              <a:endParaRPr lang="en-US" sz="48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grpSp>
      <p:sp>
        <p:nvSpPr>
          <p:cNvPr id="20" name="TextBox 19"/>
          <p:cNvSpPr txBox="1"/>
          <p:nvPr/>
        </p:nvSpPr>
        <p:spPr>
          <a:xfrm>
            <a:off x="599049" y="3302215"/>
            <a:ext cx="8182290" cy="2431435"/>
          </a:xfrm>
          <a:prstGeom prst="rect">
            <a:avLst/>
          </a:prstGeom>
          <a:noFill/>
        </p:spPr>
        <p:txBody>
          <a:bodyPr wrap="square" rtlCol="0">
            <a:spAutoFit/>
          </a:bodyPr>
          <a:lstStyle/>
          <a:p>
            <a:pPr marL="571500" indent="-571500">
              <a:buFont typeface="Arial" charset="0"/>
              <a:buChar char="•"/>
            </a:pPr>
            <a:r>
              <a:rPr lang="vi-VN" sz="3000" dirty="0" smtClean="0">
                <a:solidFill>
                  <a:srgbClr val="0000FF"/>
                </a:solidFill>
                <a:latin typeface="Times New Roman" pitchFamily="18" charset="0"/>
                <a:cs typeface="Times New Roman" pitchFamily="18" charset="0"/>
              </a:rPr>
              <a:t>Học kĩ các nội dung bài học</a:t>
            </a:r>
          </a:p>
          <a:p>
            <a:pPr marL="571500" indent="-571500">
              <a:buFont typeface="Arial" charset="0"/>
              <a:buChar char="•"/>
            </a:pPr>
            <a:r>
              <a:rPr lang="vi-VN" sz="3000" dirty="0" smtClean="0">
                <a:solidFill>
                  <a:srgbClr val="0000FF"/>
                </a:solidFill>
                <a:latin typeface="Times New Roman" pitchFamily="18" charset="0"/>
                <a:cs typeface="Times New Roman" pitchFamily="18" charset="0"/>
              </a:rPr>
              <a:t>Trả lời các câu hỏi 1,2,3 (SGK/10)</a:t>
            </a:r>
          </a:p>
          <a:p>
            <a:pPr marL="571500" indent="-571500">
              <a:buFont typeface="Arial" charset="0"/>
              <a:buChar char="•"/>
            </a:pPr>
            <a:r>
              <a:rPr lang="vi-VN" sz="3000" dirty="0" smtClean="0">
                <a:solidFill>
                  <a:srgbClr val="0000FF"/>
                </a:solidFill>
                <a:latin typeface="Times New Roman" pitchFamily="18" charset="0"/>
                <a:cs typeface="Times New Roman" pitchFamily="18" charset="0"/>
              </a:rPr>
              <a:t>Làm bài tập / trang 10 (SGK) vào vở bài tập.</a:t>
            </a:r>
          </a:p>
          <a:p>
            <a:pPr marL="571500" indent="-571500">
              <a:buFont typeface="Arial" charset="0"/>
              <a:buChar char="•"/>
            </a:pPr>
            <a:r>
              <a:rPr lang="vi-VN" sz="3000" dirty="0" smtClean="0">
                <a:solidFill>
                  <a:srgbClr val="0000FF"/>
                </a:solidFill>
                <a:latin typeface="Times New Roman" pitchFamily="18" charset="0"/>
                <a:cs typeface="Times New Roman" pitchFamily="18" charset="0"/>
              </a:rPr>
              <a:t>Đọc phần ‘‘Có thể em chưa biết’’(SGK/11,12)</a:t>
            </a:r>
          </a:p>
          <a:p>
            <a:r>
              <a:rPr lang="en-US" sz="3200" dirty="0" smtClean="0"/>
              <a:t>     </a:t>
            </a:r>
            <a:r>
              <a:rPr lang="en-US" sz="3200" dirty="0" err="1" smtClean="0"/>
              <a:t>Chuẩn</a:t>
            </a:r>
            <a:r>
              <a:rPr lang="en-US" sz="3200" dirty="0" smtClean="0"/>
              <a:t> </a:t>
            </a:r>
            <a:r>
              <a:rPr lang="en-US" sz="3200" dirty="0" err="1" smtClean="0"/>
              <a:t>bị</a:t>
            </a:r>
            <a:r>
              <a:rPr lang="en-US" sz="3200" dirty="0" smtClean="0"/>
              <a:t> </a:t>
            </a:r>
            <a:r>
              <a:rPr lang="en-US" sz="3200" dirty="0" err="1" smtClean="0"/>
              <a:t>thực</a:t>
            </a:r>
            <a:r>
              <a:rPr lang="en-US" sz="3200" dirty="0" smtClean="0"/>
              <a:t> </a:t>
            </a:r>
            <a:r>
              <a:rPr lang="en-US" sz="3200" dirty="0" err="1" smtClean="0"/>
              <a:t>hành</a:t>
            </a:r>
            <a:endParaRPr lang="vi-VN" sz="3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6466538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endParaRPr>
          </a:p>
        </p:txBody>
      </p:sp>
      <p:sp>
        <p:nvSpPr>
          <p:cNvPr id="2" name="Rectangle 1"/>
          <p:cNvSpPr/>
          <p:nvPr/>
        </p:nvSpPr>
        <p:spPr>
          <a:xfrm>
            <a:off x="228600" y="1255669"/>
            <a:ext cx="8686800" cy="1077218"/>
          </a:xfrm>
          <a:prstGeom prst="rect">
            <a:avLst/>
          </a:prstGeom>
        </p:spPr>
        <p:txBody>
          <a:bodyPr wrap="square">
            <a:spAutoFit/>
          </a:bodyPr>
          <a:lstStyle/>
          <a:p>
            <a:pPr algn="just">
              <a:buClr>
                <a:schemeClr val="tx1"/>
              </a:buClr>
            </a:pPr>
            <a:r>
              <a:rPr lang="vi-VN" sz="3200" b="1" dirty="0" smtClean="0">
                <a:solidFill>
                  <a:srgbClr val="FF0000"/>
                </a:solidFill>
                <a:latin typeface="Constantia" pitchFamily="18" charset="0"/>
              </a:rPr>
              <a:t>? </a:t>
            </a:r>
            <a:r>
              <a:rPr lang="vi-VN" sz="3200" b="1" dirty="0" smtClean="0">
                <a:latin typeface="Constantia" pitchFamily="18" charset="0"/>
              </a:rPr>
              <a:t>Tại </a:t>
            </a:r>
            <a:r>
              <a:rPr lang="vi-VN" sz="3200" b="1" dirty="0">
                <a:latin typeface="Constantia" pitchFamily="18" charset="0"/>
              </a:rPr>
              <a:t>sao khi có ánh sáng chiếu vào 1 vật thể ta lại có được bóng của vật thể đó? </a:t>
            </a:r>
          </a:p>
        </p:txBody>
      </p:sp>
      <p:pic>
        <p:nvPicPr>
          <p:cNvPr id="1027" name="Picture 3" descr="E:\I doing\DH đặt vấn đề bài 2 Hình chiếu\bong_hinh-988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957" y="3886200"/>
            <a:ext cx="47625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I doing\DH đặt vấn đề bài 2 Hình chiếu\this-i-believe-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2887"/>
            <a:ext cx="4490067" cy="2988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out)">
                                      <p:cBhvr>
                                        <p:cTn id="12" dur="750"/>
                                        <p:tgtEl>
                                          <p:spTgt spid="1026"/>
                                        </p:tgtEl>
                                      </p:cBhvr>
                                    </p:animEffect>
                                  </p:childTnLst>
                                </p:cTn>
                              </p:par>
                            </p:childTnLst>
                          </p:cTn>
                        </p:par>
                        <p:par>
                          <p:cTn id="13" fill="hold">
                            <p:stCondLst>
                              <p:cond delay="750"/>
                            </p:stCondLst>
                            <p:childTnLst>
                              <p:par>
                                <p:cTn id="14" presetID="21" presetClass="entr" presetSubtype="2"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wheel(2)">
                                      <p:cBhvr>
                                        <p:cTn id="16" dur="75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Constantia" pitchFamily="18" charset="0"/>
            </a:endParaRPr>
          </a:p>
        </p:txBody>
      </p:sp>
      <p:pic>
        <p:nvPicPr>
          <p:cNvPr id="6" name="Picture 5" descr="cn8tr008h0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05920" y="1375229"/>
            <a:ext cx="5489575" cy="4800600"/>
          </a:xfrm>
          <a:prstGeom prst="rect">
            <a:avLst/>
          </a:prstGeom>
          <a:noFill/>
          <a:ln>
            <a:noFill/>
          </a:ln>
        </p:spPr>
      </p:pic>
      <p:sp>
        <p:nvSpPr>
          <p:cNvPr id="3" name="TextBox 2"/>
          <p:cNvSpPr txBox="1"/>
          <p:nvPr/>
        </p:nvSpPr>
        <p:spPr>
          <a:xfrm>
            <a:off x="205919" y="6324600"/>
            <a:ext cx="5489575" cy="461665"/>
          </a:xfrm>
          <a:prstGeom prst="rect">
            <a:avLst/>
          </a:prstGeom>
          <a:noFill/>
        </p:spPr>
        <p:txBody>
          <a:bodyPr wrap="square" rtlCol="0">
            <a:spAutoFit/>
          </a:bodyPr>
          <a:lstStyle/>
          <a:p>
            <a:pPr algn="ctr"/>
            <a:r>
              <a:rPr lang="vi-VN" sz="2400" b="1" i="1" u="sng" dirty="0" smtClean="0">
                <a:solidFill>
                  <a:schemeClr val="tx2"/>
                </a:solidFill>
                <a:effectLst>
                  <a:outerShdw blurRad="38100" dist="38100" dir="2700000" algn="tl">
                    <a:srgbClr val="000000">
                      <a:alpha val="43137"/>
                    </a:srgbClr>
                  </a:outerShdw>
                </a:effectLst>
              </a:rPr>
              <a:t>Hình 2.1:</a:t>
            </a:r>
            <a:r>
              <a:rPr lang="vi-VN" sz="2400" b="1" i="1" dirty="0" smtClean="0">
                <a:solidFill>
                  <a:schemeClr val="tx2"/>
                </a:solidFill>
                <a:effectLst>
                  <a:outerShdw blurRad="38100" dist="38100" dir="2700000" algn="tl">
                    <a:srgbClr val="000000">
                      <a:alpha val="43137"/>
                    </a:srgbClr>
                  </a:outerShdw>
                </a:effectLst>
              </a:rPr>
              <a:t> </a:t>
            </a:r>
            <a:r>
              <a:rPr lang="vi-VN" sz="2400" b="1" dirty="0" smtClean="0">
                <a:solidFill>
                  <a:schemeClr val="accent6">
                    <a:lumMod val="50000"/>
                  </a:schemeClr>
                </a:solidFill>
                <a:effectLst>
                  <a:outerShdw blurRad="38100" dist="38100" dir="2700000" algn="tl">
                    <a:srgbClr val="000000">
                      <a:alpha val="43137"/>
                    </a:srgbClr>
                  </a:outerShdw>
                </a:effectLst>
              </a:rPr>
              <a:t>Hình chiếu của vật thể</a:t>
            </a:r>
            <a:endParaRPr lang="vi-VN" sz="2400" b="1" dirty="0">
              <a:solidFill>
                <a:schemeClr val="accent6">
                  <a:lumMod val="50000"/>
                </a:schemeClr>
              </a:solidFill>
              <a:effectLst>
                <a:outerShdw blurRad="38100" dist="38100" dir="2700000" algn="tl">
                  <a:srgbClr val="000000">
                    <a:alpha val="43137"/>
                  </a:srgbClr>
                </a:outerShdw>
              </a:effectLst>
            </a:endParaRPr>
          </a:p>
        </p:txBody>
      </p:sp>
      <p:sp>
        <p:nvSpPr>
          <p:cNvPr id="4" name="Rectangle 3"/>
          <p:cNvSpPr/>
          <p:nvPr/>
        </p:nvSpPr>
        <p:spPr>
          <a:xfrm>
            <a:off x="5867400" y="1645928"/>
            <a:ext cx="3055257" cy="3970318"/>
          </a:xfrm>
          <a:prstGeom prst="rect">
            <a:avLst/>
          </a:prstGeom>
        </p:spPr>
        <p:txBody>
          <a:bodyPr wrap="square">
            <a:spAutoFit/>
          </a:bodyPr>
          <a:lstStyle/>
          <a:p>
            <a:pPr indent="457200" algn="just"/>
            <a:r>
              <a:rPr lang="vi-VN"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 Hãy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quan sát </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hình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2.1 SGK để tìm hiểu thế nào là hình chiếu của 1 vật thể? Mặt phẳng chiếu là mặt nào? Các đường như thế nào </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là tia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chiếu? </a:t>
            </a:r>
          </a:p>
        </p:txBody>
      </p:sp>
      <p:sp>
        <p:nvSpPr>
          <p:cNvPr id="7" name="Rounded Rectangle 6"/>
          <p:cNvSpPr/>
          <p:nvPr/>
        </p:nvSpPr>
        <p:spPr>
          <a:xfrm>
            <a:off x="609600" y="5410200"/>
            <a:ext cx="5867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Em</a:t>
            </a:r>
            <a:r>
              <a:rPr lang="en-US" sz="3200" dirty="0" smtClean="0"/>
              <a:t> </a:t>
            </a:r>
            <a:r>
              <a:rPr lang="en-US" sz="3200" dirty="0" err="1" smtClean="0"/>
              <a:t>hãy</a:t>
            </a:r>
            <a:r>
              <a:rPr lang="en-US" sz="3200" dirty="0" smtClean="0"/>
              <a:t> </a:t>
            </a:r>
            <a:r>
              <a:rPr lang="en-US" sz="3200" dirty="0" err="1" smtClean="0"/>
              <a:t>cho</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chiếu</a:t>
            </a:r>
            <a:r>
              <a:rPr lang="en-US" sz="3200" dirty="0" smtClean="0"/>
              <a:t> </a:t>
            </a:r>
            <a:r>
              <a:rPr lang="en-US" sz="3200" dirty="0" err="1" smtClean="0"/>
              <a:t>là</a:t>
            </a:r>
            <a:r>
              <a:rPr lang="en-US" sz="3200" dirty="0" smtClean="0"/>
              <a:t> </a:t>
            </a:r>
            <a:r>
              <a:rPr lang="en-US" sz="3200" dirty="0" err="1" smtClean="0"/>
              <a:t>gì</a:t>
            </a:r>
            <a:r>
              <a:rPr lang="en-US" sz="3200" dirty="0" smtClean="0"/>
              <a:t>? </a:t>
            </a:r>
            <a:r>
              <a:rPr lang="en-US" sz="3200" dirty="0" err="1" smtClean="0"/>
              <a:t>Mặt</a:t>
            </a:r>
            <a:r>
              <a:rPr lang="en-US" sz="3200" dirty="0" smtClean="0"/>
              <a:t> </a:t>
            </a:r>
            <a:r>
              <a:rPr lang="en-US" sz="3200" dirty="0" err="1" smtClean="0"/>
              <a:t>phẳng</a:t>
            </a:r>
            <a:r>
              <a:rPr lang="en-US" sz="3200" dirty="0" smtClean="0"/>
              <a:t> </a:t>
            </a:r>
            <a:r>
              <a:rPr lang="en-US" sz="3200" dirty="0" err="1" smtClean="0"/>
              <a:t>chiếu</a:t>
            </a:r>
            <a:r>
              <a:rPr lang="en-US" sz="3200" dirty="0" smtClean="0"/>
              <a:t> </a:t>
            </a:r>
            <a:r>
              <a:rPr lang="en-US" sz="3200" dirty="0" err="1" smtClean="0"/>
              <a:t>là</a:t>
            </a:r>
            <a:r>
              <a:rPr lang="en-US" sz="3200" dirty="0" smtClean="0"/>
              <a:t> </a:t>
            </a:r>
            <a:r>
              <a:rPr lang="en-US" sz="3200" dirty="0" err="1" smtClean="0"/>
              <a:t>gì</a:t>
            </a:r>
            <a:r>
              <a:rPr lang="en-US" sz="3200" dirty="0" smtClean="0"/>
              <a:t>?</a:t>
            </a:r>
            <a:endParaRPr lang="en-US" sz="3200" dirty="0"/>
          </a:p>
        </p:txBody>
      </p:sp>
    </p:spTree>
    <p:extLst>
      <p:ext uri="{BB962C8B-B14F-4D97-AF65-F5344CB8AC3E}">
        <p14:creationId xmlns:p14="http://schemas.microsoft.com/office/powerpoint/2010/main" val="1654640994"/>
      </p:ext>
    </p:extLst>
  </p:cSld>
  <p:clrMapOvr>
    <a:masterClrMapping/>
  </p:clrMapOvr>
  <mc:AlternateContent xmlns:mc="http://schemas.openxmlformats.org/markup-compatibility/2006" xmlns:p14="http://schemas.microsoft.com/office/powerpoint/2010/main">
    <mc:Choice Requires="p14">
      <p:transition spd="slow" p14:dur="1750">
        <p14:glitter dir="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500"/>
                                        <p:tgtEl>
                                          <p:spTgt spid="3"/>
                                        </p:tgtEl>
                                      </p:cBhvr>
                                    </p:animEffec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250" autoRev="1" fill="hold">
                                          <p:stCondLst>
                                            <p:cond delay="0"/>
                                          </p:stCondLst>
                                        </p:cTn>
                                        <p:tgtEl>
                                          <p:spTgt spid="4"/>
                                        </p:tgtEl>
                                        <p:attrNameLst>
                                          <p:attrName>ppt_w</p:attrName>
                                        </p:attrNameLst>
                                      </p:cBhvr>
                                    </p:anim>
                                    <p:anim by="(#ppt_w*0.50)" calcmode="lin" valueType="num">
                                      <p:cBhvr>
                                        <p:cTn id="14" dur="250" decel="50000" autoRev="1" fill="hold">
                                          <p:stCondLst>
                                            <p:cond delay="0"/>
                                          </p:stCondLst>
                                        </p:cTn>
                                        <p:tgtEl>
                                          <p:spTgt spid="4"/>
                                        </p:tgtEl>
                                        <p:attrNameLst>
                                          <p:attrName>ppt_x</p:attrName>
                                        </p:attrNameLst>
                                      </p:cBhvr>
                                    </p:anim>
                                    <p:anim from="(-#ppt_h/2)" to="(#ppt_y)" calcmode="lin" valueType="num">
                                      <p:cBhvr>
                                        <p:cTn id="15" dur="500" fill="hold">
                                          <p:stCondLst>
                                            <p:cond delay="0"/>
                                          </p:stCondLst>
                                        </p:cTn>
                                        <p:tgtEl>
                                          <p:spTgt spid="4"/>
                                        </p:tgtEl>
                                        <p:attrNameLst>
                                          <p:attrName>ppt_y</p:attrName>
                                        </p:attrNameLst>
                                      </p:cBhvr>
                                    </p:anim>
                                    <p:animRot by="21600000">
                                      <p:cBhvr>
                                        <p:cTn id="16" dur="5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14" y="1613624"/>
            <a:ext cx="8824686" cy="2062103"/>
          </a:xfrm>
          <a:prstGeom prst="rect">
            <a:avLst/>
          </a:prstGeom>
        </p:spPr>
        <p:txBody>
          <a:bodyPr wrap="square">
            <a:spAutoFit/>
          </a:bodyPr>
          <a:lstStyle/>
          <a:p>
            <a:pPr marL="261938" indent="-261938">
              <a:spcBef>
                <a:spcPts val="600"/>
              </a:spcBef>
              <a:buFont typeface="Wingdings" pitchFamily="2" charset="2"/>
              <a:buChar char="§"/>
            </a:pPr>
            <a:r>
              <a:rPr lang="en-US" sz="3000" b="1" dirty="0" err="1" smtClean="0">
                <a:latin typeface="Times New Roman" pitchFamily="18" charset="0"/>
                <a:cs typeface="Times New Roman" pitchFamily="18" charset="0"/>
              </a:rPr>
              <a:t>Hình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nhận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được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trên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mặt</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phẳng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chiếu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được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gọi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là</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hình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chiếu</a:t>
            </a:r>
            <a:r>
              <a:rPr lang="en-US" sz="3000" b="1" dirty="0" smtClean="0">
                <a:latin typeface="Times New Roman" pitchFamily="18" charset="0"/>
                <a:cs typeface="Times New Roman" pitchFamily="18" charset="0"/>
              </a:rPr>
              <a:t>.</a:t>
            </a:r>
            <a:endParaRPr lang="vi-VN" sz="3000" b="1" dirty="0">
              <a:latin typeface="Times New Roman" pitchFamily="18" charset="0"/>
              <a:cs typeface="Times New Roman" pitchFamily="18" charset="0"/>
            </a:endParaRPr>
          </a:p>
          <a:p>
            <a:pPr marL="261938" indent="-261938">
              <a:spcBef>
                <a:spcPts val="600"/>
              </a:spcBef>
              <a:buFont typeface="Wingdings" pitchFamily="2" charset="2"/>
              <a:buChar char="§"/>
            </a:pPr>
            <a:endParaRPr lang="vi-VN" sz="2800" b="1" dirty="0" smtClean="0">
              <a:effectLst>
                <a:outerShdw blurRad="38100" dist="38100" dir="2700000" algn="tl">
                  <a:srgbClr val="000000">
                    <a:alpha val="43137"/>
                  </a:srgbClr>
                </a:outerShdw>
              </a:effectLst>
              <a:latin typeface="Constantia" pitchFamily="18" charset="0"/>
            </a:endParaRPr>
          </a:p>
          <a:p>
            <a:pPr marL="261938" indent="-261938">
              <a:spcBef>
                <a:spcPts val="600"/>
              </a:spcBef>
              <a:buFont typeface="Wingdings" pitchFamily="2" charset="2"/>
              <a:buChar char="§"/>
            </a:pPr>
            <a:r>
              <a:rPr lang="vi-VN" sz="3000" b="1" dirty="0" smtClean="0">
                <a:latin typeface="Times New Roman" pitchFamily="18" charset="0"/>
                <a:cs typeface="Times New Roman" pitchFamily="18" charset="0"/>
              </a:rPr>
              <a:t>Mặt </a:t>
            </a:r>
            <a:r>
              <a:rPr lang="vi-VN" sz="3000" b="1" dirty="0">
                <a:latin typeface="Times New Roman" pitchFamily="18" charset="0"/>
                <a:cs typeface="Times New Roman" pitchFamily="18" charset="0"/>
              </a:rPr>
              <a:t>phẳng </a:t>
            </a:r>
            <a:r>
              <a:rPr lang="vi-VN" sz="3000" b="1" dirty="0" smtClean="0">
                <a:latin typeface="Times New Roman" pitchFamily="18" charset="0"/>
                <a:cs typeface="Times New Roman" pitchFamily="18" charset="0"/>
              </a:rPr>
              <a:t>chứa </a:t>
            </a:r>
            <a:r>
              <a:rPr lang="vi-VN" sz="3000" b="1" dirty="0">
                <a:latin typeface="Times New Roman" pitchFamily="18" charset="0"/>
                <a:cs typeface="Times New Roman" pitchFamily="18" charset="0"/>
              </a:rPr>
              <a:t>hình chiếu </a:t>
            </a:r>
            <a:r>
              <a:rPr lang="vi-VN" sz="3000" b="1" dirty="0" smtClean="0">
                <a:latin typeface="Times New Roman" pitchFamily="18" charset="0"/>
                <a:cs typeface="Times New Roman" pitchFamily="18" charset="0"/>
              </a:rPr>
              <a:t>gọi là mặt phẳng chiếu</a:t>
            </a:r>
            <a:r>
              <a:rPr lang="pt-BR" sz="3000" b="1" dirty="0" smtClean="0">
                <a:latin typeface="Times New Roman" pitchFamily="18" charset="0"/>
                <a:cs typeface="Times New Roman" pitchFamily="18" charset="0"/>
              </a:rPr>
              <a:t>.</a:t>
            </a:r>
            <a:endParaRPr lang="vi-VN" sz="3000" b="1" dirty="0">
              <a:latin typeface="Times New Roman" pitchFamily="18" charset="0"/>
              <a:cs typeface="Times New Roman" pitchFamily="18" charset="0"/>
            </a:endParaRPr>
          </a:p>
        </p:txBody>
      </p:sp>
      <p:sp>
        <p:nvSpPr>
          <p:cNvPr id="5"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I -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Khái</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niệm</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về</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hình</a:t>
            </a:r>
            <a:r>
              <a:rPr lang="en-US" sz="4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1"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rPr>
              <a:t>chiếu</a:t>
            </a:r>
            <a:endParaRPr lang="en-US" sz="4400" b="1"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31498717"/>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p:cTn id="16"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8tr008h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291450" y="2575456"/>
            <a:ext cx="3885804" cy="2890068"/>
          </a:xfrm>
          <a:prstGeom prst="rect">
            <a:avLst/>
          </a:prstGeom>
          <a:noFill/>
          <a:ln>
            <a:noFill/>
          </a:ln>
        </p:spPr>
      </p:pic>
      <p:pic>
        <p:nvPicPr>
          <p:cNvPr id="7" name="Picture 6" descr="cn8tr008h0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362200" y="1261530"/>
            <a:ext cx="3975307" cy="2891760"/>
          </a:xfrm>
          <a:prstGeom prst="rect">
            <a:avLst/>
          </a:prstGeom>
          <a:noFill/>
          <a:ln>
            <a:noFill/>
          </a:ln>
        </p:spPr>
      </p:pic>
      <p:sp>
        <p:nvSpPr>
          <p:cNvPr id="4" name="Rectangle 3"/>
          <p:cNvSpPr/>
          <p:nvPr/>
        </p:nvSpPr>
        <p:spPr>
          <a:xfrm>
            <a:off x="240555" y="5486400"/>
            <a:ext cx="8763000" cy="1384995"/>
          </a:xfrm>
          <a:prstGeom prst="rect">
            <a:avLst/>
          </a:prstGeom>
        </p:spPr>
        <p:txBody>
          <a:bodyPr wrap="square">
            <a:spAutoFit/>
          </a:bodyPr>
          <a:lstStyle/>
          <a:p>
            <a:pPr algn="just"/>
            <a:r>
              <a:rPr lang="vi-VN" sz="2800" b="1" i="1" dirty="0">
                <a:solidFill>
                  <a:srgbClr val="FF0000"/>
                </a:solidFill>
                <a:latin typeface="Constantia" pitchFamily="18" charset="0"/>
              </a:rPr>
              <a:t>? </a:t>
            </a:r>
            <a:r>
              <a:rPr lang="vi-VN" sz="2800" i="1" dirty="0" smtClean="0">
                <a:effectLst>
                  <a:outerShdw blurRad="38100" dist="38100" dir="2700000" algn="tl">
                    <a:srgbClr val="000000">
                      <a:alpha val="43137"/>
                    </a:srgbClr>
                  </a:outerShdw>
                </a:effectLst>
                <a:latin typeface="Constantia" pitchFamily="18" charset="0"/>
              </a:rPr>
              <a:t>Tại </a:t>
            </a:r>
            <a:r>
              <a:rPr lang="vi-VN" sz="2800" i="1" dirty="0">
                <a:effectLst>
                  <a:outerShdw blurRad="38100" dist="38100" dir="2700000" algn="tl">
                    <a:srgbClr val="000000">
                      <a:alpha val="43137"/>
                    </a:srgbClr>
                  </a:outerShdw>
                </a:effectLst>
                <a:latin typeface="Constantia" pitchFamily="18" charset="0"/>
              </a:rPr>
              <a:t>sao lại có nhiều phép chiếu, dựa vào đặc điểm nào người ta phân loại phép chiếu, đặc điểm của những loại phép chiếu đó như thế nào?  </a:t>
            </a:r>
          </a:p>
        </p:txBody>
      </p:sp>
      <p:sp>
        <p:nvSpPr>
          <p:cNvPr id="5" name="Text Box 84"/>
          <p:cNvSpPr txBox="1">
            <a:spLocks noChangeArrowheads="1"/>
          </p:cNvSpPr>
          <p:nvPr/>
        </p:nvSpPr>
        <p:spPr bwMode="auto">
          <a:xfrm>
            <a:off x="1286500" y="406217"/>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II –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Các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phép</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chiếu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ndParaRPr>
          </a:p>
        </p:txBody>
      </p:sp>
      <p:pic>
        <p:nvPicPr>
          <p:cNvPr id="6" name="Picture 5" descr="cn8tr008h02"/>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76696" y="2719690"/>
            <a:ext cx="3123704" cy="2766710"/>
          </a:xfrm>
          <a:prstGeom prst="rect">
            <a:avLst/>
          </a:prstGeom>
          <a:noFill/>
          <a:ln>
            <a:noFill/>
          </a:ln>
        </p:spPr>
      </p:pic>
      <p:sp>
        <p:nvSpPr>
          <p:cNvPr id="9" name="TextBox 8"/>
          <p:cNvSpPr txBox="1"/>
          <p:nvPr/>
        </p:nvSpPr>
        <p:spPr>
          <a:xfrm>
            <a:off x="1214998" y="2196470"/>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(a)</a:t>
            </a:r>
            <a:endParaRPr lang="vi-VN" b="1" dirty="0">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3774955" y="4165360"/>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(b)</a:t>
            </a:r>
            <a:endParaRPr lang="vi-VN"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a:off x="7086600" y="2052236"/>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(c)</a:t>
            </a:r>
            <a:endParaRPr lang="vi-VN"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3886200" y="1261530"/>
            <a:ext cx="3962399" cy="461665"/>
          </a:xfrm>
          <a:prstGeom prst="rect">
            <a:avLst/>
          </a:prstGeom>
          <a:noFill/>
        </p:spPr>
        <p:txBody>
          <a:bodyPr wrap="square" rtlCol="0">
            <a:spAutoFit/>
          </a:bodyPr>
          <a:lstStyle/>
          <a:p>
            <a:r>
              <a:rPr lang="vi-VN" sz="2400" b="1" i="1" u="sng" dirty="0">
                <a:solidFill>
                  <a:schemeClr val="tx2"/>
                </a:solidFill>
                <a:effectLst>
                  <a:outerShdw blurRad="38100" dist="38100" dir="2700000" algn="tl">
                    <a:srgbClr val="000000">
                      <a:alpha val="43137"/>
                    </a:srgbClr>
                  </a:outerShdw>
                </a:effectLst>
              </a:rPr>
              <a:t>Hình 2.2:</a:t>
            </a:r>
            <a:r>
              <a:rPr lang="vi-VN" sz="2400" b="1" i="1" dirty="0">
                <a:solidFill>
                  <a:schemeClr val="tx2"/>
                </a:solidFill>
                <a:effectLst>
                  <a:outerShdw blurRad="38100" dist="38100" dir="2700000" algn="tl">
                    <a:srgbClr val="000000">
                      <a:alpha val="43137"/>
                    </a:srgbClr>
                  </a:outerShdw>
                </a:effectLst>
              </a:rPr>
              <a:t> </a:t>
            </a:r>
            <a:r>
              <a:rPr lang="vi-VN" sz="2400" b="1" dirty="0" smtClean="0">
                <a:effectLst>
                  <a:outerShdw blurRad="38100" dist="38100" dir="2700000" algn="tl">
                    <a:srgbClr val="000000">
                      <a:alpha val="43137"/>
                    </a:srgbClr>
                  </a:outerShdw>
                </a:effectLst>
              </a:rPr>
              <a:t>Các phép chiếu </a:t>
            </a:r>
            <a:endParaRPr lang="vi-V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771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750"/>
                                        <p:tgtEl>
                                          <p:spTgt spid="6"/>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out)">
                                      <p:cBhvr>
                                        <p:cTn id="20" dur="750"/>
                                        <p:tgtEl>
                                          <p:spTgt spid="9"/>
                                        </p:tgtEl>
                                      </p:cBhvr>
                                    </p:animEffect>
                                  </p:childTnLst>
                                </p:cTn>
                              </p:par>
                            </p:childTnLst>
                          </p:cTn>
                        </p:par>
                        <p:par>
                          <p:cTn id="21" fill="hold">
                            <p:stCondLst>
                              <p:cond delay="750"/>
                            </p:stCondLst>
                            <p:childTnLst>
                              <p:par>
                                <p:cTn id="22" presetID="21"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750"/>
                                        <p:tgtEl>
                                          <p:spTgt spid="7"/>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750"/>
                                        <p:tgtEl>
                                          <p:spTgt spid="10"/>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750" fill="hold"/>
                                        <p:tgtEl>
                                          <p:spTgt spid="8"/>
                                        </p:tgtEl>
                                        <p:attrNameLst>
                                          <p:attrName>ppt_w</p:attrName>
                                        </p:attrNameLst>
                                      </p:cBhvr>
                                      <p:tavLst>
                                        <p:tav tm="0">
                                          <p:val>
                                            <p:fltVal val="0"/>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animEffect transition="in" filter="fade">
                                      <p:cBhvr>
                                        <p:cTn id="38" dur="75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800" decel="100000"/>
                                        <p:tgtEl>
                                          <p:spTgt spid="4"/>
                                        </p:tgtEl>
                                      </p:cBhvr>
                                    </p:animEffect>
                                    <p:anim calcmode="lin" valueType="num">
                                      <p:cBhvr>
                                        <p:cTn id="44" dur="800" decel="100000" fill="hold"/>
                                        <p:tgtEl>
                                          <p:spTgt spid="4"/>
                                        </p:tgtEl>
                                        <p:attrNameLst>
                                          <p:attrName>style.rotation</p:attrName>
                                        </p:attrNameLst>
                                      </p:cBhvr>
                                      <p:tavLst>
                                        <p:tav tm="0">
                                          <p:val>
                                            <p:fltVal val="-90"/>
                                          </p:val>
                                        </p:tav>
                                        <p:tav tm="100000">
                                          <p:val>
                                            <p:fltVal val="0"/>
                                          </p:val>
                                        </p:tav>
                                      </p:tavLst>
                                    </p:anim>
                                    <p:anim calcmode="lin" valueType="num">
                                      <p:cBhvr>
                                        <p:cTn id="45" dur="800" decel="100000" fill="hold"/>
                                        <p:tgtEl>
                                          <p:spTgt spid="4"/>
                                        </p:tgtEl>
                                        <p:attrNameLst>
                                          <p:attrName>ppt_x</p:attrName>
                                        </p:attrNameLst>
                                      </p:cBhvr>
                                      <p:tavLst>
                                        <p:tav tm="0">
                                          <p:val>
                                            <p:strVal val="#ppt_x+0.4"/>
                                          </p:val>
                                        </p:tav>
                                        <p:tav tm="100000">
                                          <p:val>
                                            <p:strVal val="#ppt_x-0.05"/>
                                          </p:val>
                                        </p:tav>
                                      </p:tavLst>
                                    </p:anim>
                                    <p:anim calcmode="lin" valueType="num">
                                      <p:cBhvr>
                                        <p:cTn id="46" dur="800" decel="100000" fill="hold"/>
                                        <p:tgtEl>
                                          <p:spTgt spid="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n8tr008h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52813" y="3581400"/>
            <a:ext cx="3885804" cy="2890068"/>
          </a:xfrm>
          <a:prstGeom prst="rect">
            <a:avLst/>
          </a:prstGeom>
          <a:noFill/>
          <a:ln>
            <a:noFill/>
          </a:ln>
        </p:spPr>
      </p:pic>
      <p:pic>
        <p:nvPicPr>
          <p:cNvPr id="9" name="Picture 8" descr="cn8tr008h0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3293" y="2819400"/>
            <a:ext cx="3975307" cy="2891760"/>
          </a:xfrm>
          <a:prstGeom prst="rect">
            <a:avLst/>
          </a:prstGeom>
          <a:noFill/>
          <a:ln>
            <a:noFill/>
          </a:ln>
        </p:spPr>
      </p:pic>
      <p:sp>
        <p:nvSpPr>
          <p:cNvPr id="4" name="Text Box 84"/>
          <p:cNvSpPr txBox="1">
            <a:spLocks noChangeArrowheads="1"/>
          </p:cNvSpPr>
          <p:nvPr/>
        </p:nvSpPr>
        <p:spPr bwMode="auto">
          <a:xfrm>
            <a:off x="1286500" y="406217"/>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II –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Các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phép</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chiếu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ndParaRPr>
          </a:p>
        </p:txBody>
      </p:sp>
      <p:pic>
        <p:nvPicPr>
          <p:cNvPr id="7" name="Picture 6" descr="cn8tr008h02"/>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20893" y="1640026"/>
            <a:ext cx="3699386" cy="3276600"/>
          </a:xfrm>
          <a:prstGeom prst="rect">
            <a:avLst/>
          </a:prstGeom>
          <a:noFill/>
          <a:ln>
            <a:noFill/>
          </a:ln>
        </p:spPr>
      </p:pic>
      <p:sp>
        <p:nvSpPr>
          <p:cNvPr id="6" name="Rectangle 5"/>
          <p:cNvSpPr/>
          <p:nvPr/>
        </p:nvSpPr>
        <p:spPr>
          <a:xfrm>
            <a:off x="4038600" y="1524000"/>
            <a:ext cx="4953000" cy="4401205"/>
          </a:xfrm>
          <a:prstGeom prst="rect">
            <a:avLst/>
          </a:prstGeom>
        </p:spPr>
        <p:txBody>
          <a:bodyPr wrap="square">
            <a:spAutoFit/>
          </a:bodyPr>
          <a:lstStyle/>
          <a:p>
            <a:pPr marL="363538" indent="-363538" algn="just">
              <a:buFont typeface="Wingdings" pitchFamily="2" charset="2"/>
              <a:buChar char="Ø"/>
            </a:pPr>
            <a:r>
              <a:rPr lang="vi-VN" sz="2800" b="1" dirty="0">
                <a:latin typeface="Constantia" pitchFamily="18" charset="0"/>
              </a:rPr>
              <a:t>Phép chiếu xuyên tâm có các tia chiếu xuất phát từ 1 điểm (tâm chiếu).</a:t>
            </a:r>
          </a:p>
          <a:p>
            <a:pPr marL="363538" indent="-363538" algn="just">
              <a:buFont typeface="Wingdings" pitchFamily="2" charset="2"/>
              <a:buChar char="Ø"/>
            </a:pPr>
            <a:r>
              <a:rPr lang="vi-VN" sz="2800" b="1" dirty="0" smtClean="0">
                <a:latin typeface="Constantia" pitchFamily="18" charset="0"/>
              </a:rPr>
              <a:t>Phép </a:t>
            </a:r>
            <a:r>
              <a:rPr lang="vi-VN" sz="2800" b="1" dirty="0">
                <a:latin typeface="Constantia" pitchFamily="18" charset="0"/>
              </a:rPr>
              <a:t>chiếu song song có các tia chiếu song song với nhau.</a:t>
            </a:r>
          </a:p>
          <a:p>
            <a:pPr marL="363538" indent="-363538" algn="just">
              <a:buFont typeface="Wingdings" pitchFamily="2" charset="2"/>
              <a:buChar char="Ø"/>
            </a:pPr>
            <a:r>
              <a:rPr lang="vi-VN" sz="2800" b="1" dirty="0" smtClean="0">
                <a:latin typeface="Constantia" pitchFamily="18" charset="0"/>
              </a:rPr>
              <a:t>Phép </a:t>
            </a:r>
            <a:r>
              <a:rPr lang="vi-VN" sz="2800" b="1" dirty="0">
                <a:latin typeface="Constantia" pitchFamily="18" charset="0"/>
              </a:rPr>
              <a:t>chiếu vuông góc có các tia chiếu vừa song song vừa vuông góc với MP chiếu</a:t>
            </a:r>
          </a:p>
        </p:txBody>
      </p:sp>
      <p:sp>
        <p:nvSpPr>
          <p:cNvPr id="8" name="TextBox 7"/>
          <p:cNvSpPr txBox="1"/>
          <p:nvPr/>
        </p:nvSpPr>
        <p:spPr>
          <a:xfrm>
            <a:off x="20893" y="4916626"/>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xuyên tâm</a:t>
            </a:r>
          </a:p>
        </p:txBody>
      </p:sp>
      <p:sp>
        <p:nvSpPr>
          <p:cNvPr id="10" name="TextBox 9"/>
          <p:cNvSpPr txBox="1"/>
          <p:nvPr/>
        </p:nvSpPr>
        <p:spPr>
          <a:xfrm>
            <a:off x="233661" y="5694372"/>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a:t>
            </a:r>
            <a:r>
              <a:rPr lang="vi-VN" sz="2400" b="1" dirty="0" smtClean="0">
                <a:solidFill>
                  <a:srgbClr val="FFC000"/>
                </a:solidFill>
                <a:effectLst>
                  <a:outerShdw blurRad="38100" dist="38100" dir="2700000" algn="tl">
                    <a:srgbClr val="000000">
                      <a:alpha val="43137"/>
                    </a:srgbClr>
                  </a:outerShdw>
                </a:effectLst>
              </a:rPr>
              <a:t>song song</a:t>
            </a:r>
            <a:endParaRPr lang="vi-VN" sz="24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256468" y="6396335"/>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a:t>
            </a:r>
            <a:r>
              <a:rPr lang="vi-VN" sz="2400" b="1" dirty="0" smtClean="0">
                <a:solidFill>
                  <a:srgbClr val="FFC000"/>
                </a:solidFill>
                <a:effectLst>
                  <a:outerShdw blurRad="38100" dist="38100" dir="2700000" algn="tl">
                    <a:srgbClr val="000000">
                      <a:alpha val="43137"/>
                    </a:srgbClr>
                  </a:outerShdw>
                </a:effectLst>
              </a:rPr>
              <a:t>vuông góc</a:t>
            </a:r>
            <a:endParaRPr lang="vi-VN"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8919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4)">
                                      <p:cBhvr>
                                        <p:cTn id="35" dur="750"/>
                                        <p:tgtEl>
                                          <p:spTgt spid="9"/>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75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nodeType="clickEffect">
                                  <p:stCondLst>
                                    <p:cond delay="0"/>
                                  </p:stCondLst>
                                  <p:childTnLst>
                                    <p:animEffect transition="out" filter="fade">
                                      <p:cBhvr>
                                        <p:cTn id="49" dur="750"/>
                                        <p:tgtEl>
                                          <p:spTgt spid="9"/>
                                        </p:tgtEl>
                                      </p:cBhvr>
                                    </p:animEffect>
                                    <p:anim calcmode="lin" valueType="num">
                                      <p:cBhvr>
                                        <p:cTn id="50" dur="750"/>
                                        <p:tgtEl>
                                          <p:spTgt spid="9"/>
                                        </p:tgtEl>
                                        <p:attrNameLst>
                                          <p:attrName>ppt_x</p:attrName>
                                        </p:attrNameLst>
                                      </p:cBhvr>
                                      <p:tavLst>
                                        <p:tav tm="0">
                                          <p:val>
                                            <p:strVal val="ppt_x"/>
                                          </p:val>
                                        </p:tav>
                                        <p:tav tm="100000">
                                          <p:val>
                                            <p:strVal val="ppt_x"/>
                                          </p:val>
                                        </p:tav>
                                      </p:tavLst>
                                    </p:anim>
                                    <p:anim calcmode="lin" valueType="num">
                                      <p:cBhvr>
                                        <p:cTn id="51" dur="750"/>
                                        <p:tgtEl>
                                          <p:spTgt spid="9"/>
                                        </p:tgtEl>
                                        <p:attrNameLst>
                                          <p:attrName>ppt_y</p:attrName>
                                        </p:attrNameLst>
                                      </p:cBhvr>
                                      <p:tavLst>
                                        <p:tav tm="0">
                                          <p:val>
                                            <p:strVal val="ppt_y"/>
                                          </p:val>
                                        </p:tav>
                                        <p:tav tm="100000">
                                          <p:val>
                                            <p:strVal val="ppt_y+.1"/>
                                          </p:val>
                                        </p:tav>
                                      </p:tavLst>
                                    </p:anim>
                                    <p:set>
                                      <p:cBhvr>
                                        <p:cTn id="52" dur="1" fill="hold">
                                          <p:stCondLst>
                                            <p:cond delay="749"/>
                                          </p:stCondLst>
                                        </p:cTn>
                                        <p:tgtEl>
                                          <p:spTgt spid="9"/>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750"/>
                                        <p:tgtEl>
                                          <p:spTgt spid="10"/>
                                        </p:tgtEl>
                                      </p:cBhvr>
                                    </p:animEffect>
                                    <p:anim calcmode="lin" valueType="num">
                                      <p:cBhvr>
                                        <p:cTn id="55" dur="750"/>
                                        <p:tgtEl>
                                          <p:spTgt spid="10"/>
                                        </p:tgtEl>
                                        <p:attrNameLst>
                                          <p:attrName>ppt_x</p:attrName>
                                        </p:attrNameLst>
                                      </p:cBhvr>
                                      <p:tavLst>
                                        <p:tav tm="0">
                                          <p:val>
                                            <p:strVal val="ppt_x"/>
                                          </p:val>
                                        </p:tav>
                                        <p:tav tm="100000">
                                          <p:val>
                                            <p:strVal val="ppt_x"/>
                                          </p:val>
                                        </p:tav>
                                      </p:tavLst>
                                    </p:anim>
                                    <p:anim calcmode="lin" valueType="num">
                                      <p:cBhvr>
                                        <p:cTn id="56" dur="750"/>
                                        <p:tgtEl>
                                          <p:spTgt spid="10"/>
                                        </p:tgtEl>
                                        <p:attrNameLst>
                                          <p:attrName>ppt_y</p:attrName>
                                        </p:attrNameLst>
                                      </p:cBhvr>
                                      <p:tavLst>
                                        <p:tav tm="0">
                                          <p:val>
                                            <p:strVal val="ppt_y"/>
                                          </p:val>
                                        </p:tav>
                                        <p:tav tm="100000">
                                          <p:val>
                                            <p:strVal val="ppt_y+.1"/>
                                          </p:val>
                                        </p:tav>
                                      </p:tavLst>
                                    </p:anim>
                                    <p:set>
                                      <p:cBhvr>
                                        <p:cTn id="57" dur="1" fill="hold">
                                          <p:stCondLst>
                                            <p:cond delay="74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randombar(horizont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 calcmode="lin" valueType="num">
                                      <p:cBhvr additive="base">
                                        <p:cTn id="7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1286500" y="406217"/>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II –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Các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phép</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chiếu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ndParaRPr>
          </a:p>
        </p:txBody>
      </p:sp>
      <p:sp>
        <p:nvSpPr>
          <p:cNvPr id="6" name="Rectangle 5"/>
          <p:cNvSpPr/>
          <p:nvPr/>
        </p:nvSpPr>
        <p:spPr>
          <a:xfrm>
            <a:off x="1752600" y="1295400"/>
            <a:ext cx="4953000" cy="1815882"/>
          </a:xfrm>
          <a:prstGeom prst="rect">
            <a:avLst/>
          </a:prstGeom>
        </p:spPr>
        <p:txBody>
          <a:bodyPr wrap="square">
            <a:spAutoFit/>
          </a:bodyPr>
          <a:lstStyle/>
          <a:p>
            <a:pPr marL="363538" indent="-363538" algn="just"/>
            <a:r>
              <a:rPr lang="en-US" sz="2800" b="1" dirty="0" err="1" smtClean="0">
                <a:latin typeface="Constantia" pitchFamily="18" charset="0"/>
              </a:rPr>
              <a:t>Có</a:t>
            </a:r>
            <a:r>
              <a:rPr lang="en-US" sz="2800" b="1" dirty="0" smtClean="0">
                <a:latin typeface="Constantia" pitchFamily="18" charset="0"/>
              </a:rPr>
              <a:t> 3 </a:t>
            </a:r>
            <a:r>
              <a:rPr lang="en-US" sz="2800" b="1" dirty="0" err="1" smtClean="0">
                <a:latin typeface="Constantia" pitchFamily="18" charset="0"/>
              </a:rPr>
              <a:t>loại</a:t>
            </a:r>
            <a:endParaRPr lang="en-US" sz="2800" b="1" dirty="0" smtClean="0">
              <a:latin typeface="Constantia" pitchFamily="18" charset="0"/>
            </a:endParaRPr>
          </a:p>
          <a:p>
            <a:pPr marL="363538" indent="-363538" algn="just">
              <a:buFont typeface="Wingdings" pitchFamily="2" charset="2"/>
              <a:buChar char="Ø"/>
            </a:pPr>
            <a:r>
              <a:rPr lang="vi-VN" sz="2800" b="1" dirty="0" smtClean="0">
                <a:latin typeface="Constantia" pitchFamily="18" charset="0"/>
              </a:rPr>
              <a:t>Phép chiếu xuyên tâm</a:t>
            </a:r>
            <a:r>
              <a:rPr lang="en-US" sz="2800" b="1" dirty="0" smtClean="0">
                <a:latin typeface="Constantia" pitchFamily="18" charset="0"/>
              </a:rPr>
              <a:t>.</a:t>
            </a:r>
            <a:endParaRPr lang="vi-VN" sz="2800" b="1" dirty="0">
              <a:latin typeface="Constantia" pitchFamily="18" charset="0"/>
            </a:endParaRPr>
          </a:p>
          <a:p>
            <a:pPr marL="363538" indent="-363538" algn="just">
              <a:buFont typeface="Wingdings" pitchFamily="2" charset="2"/>
              <a:buChar char="Ø"/>
            </a:pPr>
            <a:r>
              <a:rPr lang="vi-VN" sz="2800" b="1" dirty="0" smtClean="0">
                <a:latin typeface="Constantia" pitchFamily="18" charset="0"/>
              </a:rPr>
              <a:t>Phép </a:t>
            </a:r>
            <a:r>
              <a:rPr lang="vi-VN" sz="2800" b="1" dirty="0">
                <a:latin typeface="Constantia" pitchFamily="18" charset="0"/>
              </a:rPr>
              <a:t>chiếu song </a:t>
            </a:r>
            <a:r>
              <a:rPr lang="vi-VN" sz="2800" b="1" dirty="0" smtClean="0">
                <a:latin typeface="Constantia" pitchFamily="18" charset="0"/>
              </a:rPr>
              <a:t>song</a:t>
            </a:r>
            <a:r>
              <a:rPr lang="en-US" sz="2800" b="1" dirty="0" smtClean="0">
                <a:latin typeface="Constantia" pitchFamily="18" charset="0"/>
              </a:rPr>
              <a:t>.</a:t>
            </a:r>
            <a:endParaRPr lang="vi-VN" sz="2800" b="1" dirty="0">
              <a:latin typeface="Constantia" pitchFamily="18" charset="0"/>
            </a:endParaRPr>
          </a:p>
          <a:p>
            <a:pPr marL="363538" indent="-363538" algn="just">
              <a:buFont typeface="Wingdings" pitchFamily="2" charset="2"/>
              <a:buChar char="Ø"/>
            </a:pPr>
            <a:r>
              <a:rPr lang="vi-VN" sz="2800" b="1" dirty="0" smtClean="0">
                <a:latin typeface="Constantia" pitchFamily="18" charset="0"/>
              </a:rPr>
              <a:t>Phép </a:t>
            </a:r>
            <a:r>
              <a:rPr lang="vi-VN" sz="2800" b="1" dirty="0">
                <a:latin typeface="Constantia" pitchFamily="18" charset="0"/>
              </a:rPr>
              <a:t>chiếu vuông góc </a:t>
            </a:r>
            <a:r>
              <a:rPr lang="en-US" sz="2800" b="1" dirty="0" smtClean="0">
                <a:latin typeface="Constantia" pitchFamily="18" charset="0"/>
              </a:rPr>
              <a:t>.</a:t>
            </a:r>
            <a:endParaRPr lang="vi-VN" sz="2800" b="1" dirty="0">
              <a:latin typeface="Constantia" pitchFamily="18" charset="0"/>
            </a:endParaRPr>
          </a:p>
        </p:txBody>
      </p:sp>
    </p:spTree>
    <p:extLst>
      <p:ext uri="{BB962C8B-B14F-4D97-AF65-F5344CB8AC3E}">
        <p14:creationId xmlns:p14="http://schemas.microsoft.com/office/powerpoint/2010/main" val="3518919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5753</TotalTime>
  <Words>1143</Words>
  <Application>Microsoft Office PowerPoint</Application>
  <PresentationFormat>On-screen Show (4:3)</PresentationFormat>
  <Paragraphs>233</Paragraphs>
  <Slides>36</Slides>
  <Notes>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NGHỆ 8</dc:title>
  <dc:creator>User</dc:creator>
  <cp:lastModifiedBy>DELL</cp:lastModifiedBy>
  <cp:revision>79</cp:revision>
  <dcterms:created xsi:type="dcterms:W3CDTF">2011-10-25T17:03:10Z</dcterms:created>
  <dcterms:modified xsi:type="dcterms:W3CDTF">2022-10-03T12:21:18Z</dcterms:modified>
</cp:coreProperties>
</file>