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1" r:id="rId2"/>
    <p:sldId id="296" r:id="rId3"/>
    <p:sldId id="257" r:id="rId4"/>
    <p:sldId id="285" r:id="rId5"/>
    <p:sldId id="297" r:id="rId6"/>
    <p:sldId id="298" r:id="rId7"/>
    <p:sldId id="260" r:id="rId8"/>
    <p:sldId id="273" r:id="rId9"/>
    <p:sldId id="274" r:id="rId10"/>
    <p:sldId id="275" r:id="rId11"/>
    <p:sldId id="279" r:id="rId12"/>
    <p:sldId id="283" r:id="rId13"/>
    <p:sldId id="282" r:id="rId14"/>
    <p:sldId id="299" r:id="rId15"/>
    <p:sldId id="293" r:id="rId16"/>
    <p:sldId id="292" r:id="rId17"/>
    <p:sldId id="300" r:id="rId18"/>
    <p:sldId id="294" r:id="rId19"/>
    <p:sldId id="295" r:id="rId20"/>
    <p:sldId id="269" r:id="rId21"/>
    <p:sldId id="265" r:id="rId22"/>
    <p:sldId id="301" r:id="rId23"/>
    <p:sldId id="268" r:id="rId24"/>
    <p:sldId id="288" r:id="rId25"/>
    <p:sldId id="261" r:id="rId26"/>
    <p:sldId id="302" r:id="rId27"/>
    <p:sldId id="289" r:id="rId28"/>
    <p:sldId id="290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95DB-A18D-42B5-BFB1-6B506E3E589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05F89C0A-C8C7-4BB4-9E6A-DAD5A7F0CF04}">
      <dgm:prSet phldrT="[Văn bản]" custT="1"/>
      <dgm:spPr/>
      <dgm:t>
        <a:bodyPr/>
        <a:lstStyle/>
        <a:p>
          <a:r>
            <a:rPr lang="en-BZ" sz="4400" dirty="0"/>
            <a:t>DẾ CHOẮT</a:t>
          </a:r>
        </a:p>
      </dgm:t>
    </dgm:pt>
    <dgm:pt modelId="{C83DBA0B-BFF4-4071-B498-F6D8879DF567}" type="parTrans" cxnId="{30434B02-0F4F-4E68-B6A9-BF1AF6077524}">
      <dgm:prSet/>
      <dgm:spPr/>
      <dgm:t>
        <a:bodyPr/>
        <a:lstStyle/>
        <a:p>
          <a:endParaRPr lang="en-BZ"/>
        </a:p>
      </dgm:t>
    </dgm:pt>
    <dgm:pt modelId="{A3E30447-864D-45E3-AB95-4353A490FB6B}" type="sibTrans" cxnId="{30434B02-0F4F-4E68-B6A9-BF1AF6077524}">
      <dgm:prSet/>
      <dgm:spPr/>
      <dgm:t>
        <a:bodyPr/>
        <a:lstStyle/>
        <a:p>
          <a:endParaRPr lang="en-BZ"/>
        </a:p>
      </dgm:t>
    </dgm:pt>
    <dgm:pt modelId="{66567990-BC30-4991-8876-35056B105017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4A1C-0468-488B-A250-7DFA0D9F1753}" type="parTrans" cxnId="{265A49C3-A3CF-46A5-9446-D62D38EE4D1E}">
      <dgm:prSet/>
      <dgm:spPr/>
      <dgm:t>
        <a:bodyPr/>
        <a:lstStyle/>
        <a:p>
          <a:endParaRPr lang="en-BZ"/>
        </a:p>
      </dgm:t>
    </dgm:pt>
    <dgm:pt modelId="{F9E41A8E-DDCC-45CE-B8FC-1138CFFC3EA1}" type="sibTrans" cxnId="{265A49C3-A3CF-46A5-9446-D62D38EE4D1E}">
      <dgm:prSet/>
      <dgm:spPr/>
      <dgm:t>
        <a:bodyPr/>
        <a:lstStyle/>
        <a:p>
          <a:endParaRPr lang="en-BZ"/>
        </a:p>
      </dgm:t>
    </dgm:pt>
    <dgm:pt modelId="{8E7C76FF-68E6-4B63-989D-6A00D6B2D67A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87DE0-99F1-4FB1-BE8D-9E621C649C28}" type="parTrans" cxnId="{22344676-CB40-4044-B119-0CA7FC9BD18A}">
      <dgm:prSet/>
      <dgm:spPr/>
      <dgm:t>
        <a:bodyPr/>
        <a:lstStyle/>
        <a:p>
          <a:endParaRPr lang="en-BZ"/>
        </a:p>
      </dgm:t>
    </dgm:pt>
    <dgm:pt modelId="{7C6A341C-B00B-4632-95C6-6B1035C12736}" type="sibTrans" cxnId="{22344676-CB40-4044-B119-0CA7FC9BD18A}">
      <dgm:prSet/>
      <dgm:spPr/>
      <dgm:t>
        <a:bodyPr/>
        <a:lstStyle/>
        <a:p>
          <a:endParaRPr lang="en-BZ"/>
        </a:p>
      </dgm:t>
    </dgm:pt>
    <dgm:pt modelId="{2574FE8C-FDCE-4096-8155-26D5B1211AA0}">
      <dgm:prSet phldrT="[Văn bản]" custT="1"/>
      <dgm:spPr/>
      <dgm:t>
        <a:bodyPr/>
        <a:lstStyle/>
        <a:p>
          <a:r>
            <a:rPr lang="en-BZ" sz="4800" dirty="0"/>
            <a:t>DẾ MÈN</a:t>
          </a:r>
        </a:p>
      </dgm:t>
    </dgm:pt>
    <dgm:pt modelId="{A357169F-1DEC-4B84-B6A0-39C8D588EABC}" type="parTrans" cxnId="{616E324A-3524-42DE-AAA2-50A85D384E79}">
      <dgm:prSet/>
      <dgm:spPr/>
      <dgm:t>
        <a:bodyPr/>
        <a:lstStyle/>
        <a:p>
          <a:endParaRPr lang="en-BZ"/>
        </a:p>
      </dgm:t>
    </dgm:pt>
    <dgm:pt modelId="{5C27426A-DCEC-4FC1-A44D-824CDEB9D043}" type="sibTrans" cxnId="{616E324A-3524-42DE-AAA2-50A85D384E79}">
      <dgm:prSet/>
      <dgm:spPr/>
      <dgm:t>
        <a:bodyPr/>
        <a:lstStyle/>
        <a:p>
          <a:endParaRPr lang="en-BZ"/>
        </a:p>
      </dgm:t>
    </dgm:pt>
    <dgm:pt modelId="{19C83250-7C66-4118-8ACD-B842353D4F7E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9EDD8-3C7C-47B9-9CAE-1548CC35A224}" type="parTrans" cxnId="{E6870824-69E4-4CEF-8B9A-66E00690CBA3}">
      <dgm:prSet/>
      <dgm:spPr/>
      <dgm:t>
        <a:bodyPr/>
        <a:lstStyle/>
        <a:p>
          <a:endParaRPr lang="en-BZ"/>
        </a:p>
      </dgm:t>
    </dgm:pt>
    <dgm:pt modelId="{44A3338C-D807-45BF-A850-7BA53E39D503}" type="sibTrans" cxnId="{E6870824-69E4-4CEF-8B9A-66E00690CBA3}">
      <dgm:prSet/>
      <dgm:spPr/>
      <dgm:t>
        <a:bodyPr/>
        <a:lstStyle/>
        <a:p>
          <a:endParaRPr lang="en-BZ"/>
        </a:p>
      </dgm:t>
    </dgm:pt>
    <dgm:pt modelId="{C7789E1E-D16E-409E-BA04-D37EDA98CE43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7905-9C8F-45F4-B108-F17A74EDABAB}" type="parTrans" cxnId="{69082CFA-34FF-4C10-A62A-5F1AA6AD940D}">
      <dgm:prSet/>
      <dgm:spPr/>
      <dgm:t>
        <a:bodyPr/>
        <a:lstStyle/>
        <a:p>
          <a:endParaRPr lang="en-BZ"/>
        </a:p>
      </dgm:t>
    </dgm:pt>
    <dgm:pt modelId="{E17D18C6-C16F-481A-A362-1D304F8CF15A}" type="sibTrans" cxnId="{69082CFA-34FF-4C10-A62A-5F1AA6AD940D}">
      <dgm:prSet/>
      <dgm:spPr/>
      <dgm:t>
        <a:bodyPr/>
        <a:lstStyle/>
        <a:p>
          <a:endParaRPr lang="en-BZ"/>
        </a:p>
      </dgm:t>
    </dgm:pt>
    <dgm:pt modelId="{7FD7714D-A6E7-4E58-88A5-2D849A4BF8AD}" type="pres">
      <dgm:prSet presAssocID="{9B4595DB-A18D-42B5-BFB1-6B506E3E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2C748B-1DE5-46E8-9DA9-13CF85EA3D1C}" type="pres">
      <dgm:prSet presAssocID="{05F89C0A-C8C7-4BB4-9E6A-DAD5A7F0CF04}" presName="root" presStyleCnt="0"/>
      <dgm:spPr/>
    </dgm:pt>
    <dgm:pt modelId="{9D6D13BA-E738-4B86-91AB-A1AAFA0A5BF9}" type="pres">
      <dgm:prSet presAssocID="{05F89C0A-C8C7-4BB4-9E6A-DAD5A7F0CF04}" presName="rootComposite" presStyleCnt="0"/>
      <dgm:spPr/>
    </dgm:pt>
    <dgm:pt modelId="{226B42FE-B927-4159-9D15-B22FDAB405D0}" type="pres">
      <dgm:prSet presAssocID="{05F89C0A-C8C7-4BB4-9E6A-DAD5A7F0CF04}" presName="rootText" presStyleLbl="node1" presStyleIdx="0" presStyleCnt="2" custScaleY="81863"/>
      <dgm:spPr/>
    </dgm:pt>
    <dgm:pt modelId="{0889E24D-B954-4A0B-8005-B5981AF68B73}" type="pres">
      <dgm:prSet presAssocID="{05F89C0A-C8C7-4BB4-9E6A-DAD5A7F0CF04}" presName="rootConnector" presStyleLbl="node1" presStyleIdx="0" presStyleCnt="2"/>
      <dgm:spPr/>
    </dgm:pt>
    <dgm:pt modelId="{21014045-5F86-4A14-BCA9-B0BC1FE04031}" type="pres">
      <dgm:prSet presAssocID="{05F89C0A-C8C7-4BB4-9E6A-DAD5A7F0CF04}" presName="childShape" presStyleCnt="0"/>
      <dgm:spPr/>
    </dgm:pt>
    <dgm:pt modelId="{E56C8DB8-64B8-47F6-88E1-034D7981B313}" type="pres">
      <dgm:prSet presAssocID="{75684A1C-0468-488B-A250-7DFA0D9F1753}" presName="Name13" presStyleLbl="parChTrans1D2" presStyleIdx="0" presStyleCnt="4"/>
      <dgm:spPr/>
    </dgm:pt>
    <dgm:pt modelId="{A78E45EB-6CE4-4CF8-A3CE-5D41737AEE54}" type="pres">
      <dgm:prSet presAssocID="{66567990-BC30-4991-8876-35056B105017}" presName="childText" presStyleLbl="bgAcc1" presStyleIdx="0" presStyleCnt="4" custScaleY="120849">
        <dgm:presLayoutVars>
          <dgm:bulletEnabled val="1"/>
        </dgm:presLayoutVars>
      </dgm:prSet>
      <dgm:spPr/>
    </dgm:pt>
    <dgm:pt modelId="{8D08BBF9-157D-46AB-949D-5333B5E25D01}" type="pres">
      <dgm:prSet presAssocID="{9A387DE0-99F1-4FB1-BE8D-9E621C649C28}" presName="Name13" presStyleLbl="parChTrans1D2" presStyleIdx="1" presStyleCnt="4"/>
      <dgm:spPr/>
    </dgm:pt>
    <dgm:pt modelId="{44871706-7668-4C88-8819-74A03319B026}" type="pres">
      <dgm:prSet presAssocID="{8E7C76FF-68E6-4B63-989D-6A00D6B2D67A}" presName="childText" presStyleLbl="bgAcc1" presStyleIdx="1" presStyleCnt="4" custScaleY="120959">
        <dgm:presLayoutVars>
          <dgm:bulletEnabled val="1"/>
        </dgm:presLayoutVars>
      </dgm:prSet>
      <dgm:spPr/>
    </dgm:pt>
    <dgm:pt modelId="{76B8CCD3-959B-4039-BA2C-5D154E242112}" type="pres">
      <dgm:prSet presAssocID="{2574FE8C-FDCE-4096-8155-26D5B1211AA0}" presName="root" presStyleCnt="0"/>
      <dgm:spPr/>
    </dgm:pt>
    <dgm:pt modelId="{D21CE4E9-DC55-4C14-8435-0C1BDA885CAB}" type="pres">
      <dgm:prSet presAssocID="{2574FE8C-FDCE-4096-8155-26D5B1211AA0}" presName="rootComposite" presStyleCnt="0"/>
      <dgm:spPr/>
    </dgm:pt>
    <dgm:pt modelId="{E6CB275E-82F3-46EC-890A-05DCDF87560E}" type="pres">
      <dgm:prSet presAssocID="{2574FE8C-FDCE-4096-8155-26D5B1211AA0}" presName="rootText" presStyleLbl="node1" presStyleIdx="1" presStyleCnt="2" custScaleY="81863"/>
      <dgm:spPr/>
    </dgm:pt>
    <dgm:pt modelId="{8AEB1041-874C-4C28-AF6F-0B715FA76AED}" type="pres">
      <dgm:prSet presAssocID="{2574FE8C-FDCE-4096-8155-26D5B1211AA0}" presName="rootConnector" presStyleLbl="node1" presStyleIdx="1" presStyleCnt="2"/>
      <dgm:spPr/>
    </dgm:pt>
    <dgm:pt modelId="{387DAE46-177B-4997-8E60-C9EA7F1291F8}" type="pres">
      <dgm:prSet presAssocID="{2574FE8C-FDCE-4096-8155-26D5B1211AA0}" presName="childShape" presStyleCnt="0"/>
      <dgm:spPr/>
    </dgm:pt>
    <dgm:pt modelId="{00983CD1-039F-4C1A-919F-11563694D177}" type="pres">
      <dgm:prSet presAssocID="{39F9EDD8-3C7C-47B9-9CAE-1548CC35A224}" presName="Name13" presStyleLbl="parChTrans1D2" presStyleIdx="2" presStyleCnt="4"/>
      <dgm:spPr/>
    </dgm:pt>
    <dgm:pt modelId="{E8B02955-9AA1-4CF5-B193-841C5BE98C5A}" type="pres">
      <dgm:prSet presAssocID="{19C83250-7C66-4118-8ACD-B842353D4F7E}" presName="childText" presStyleLbl="bgAcc1" presStyleIdx="2" presStyleCnt="4" custScaleY="114017">
        <dgm:presLayoutVars>
          <dgm:bulletEnabled val="1"/>
        </dgm:presLayoutVars>
      </dgm:prSet>
      <dgm:spPr/>
    </dgm:pt>
    <dgm:pt modelId="{49292D07-E974-4D4E-8527-974BC67EFE7A}" type="pres">
      <dgm:prSet presAssocID="{11137905-9C8F-45F4-B108-F17A74EDABAB}" presName="Name13" presStyleLbl="parChTrans1D2" presStyleIdx="3" presStyleCnt="4"/>
      <dgm:spPr/>
    </dgm:pt>
    <dgm:pt modelId="{AC6E3864-18EB-4C16-804E-6B66A7C3B036}" type="pres">
      <dgm:prSet presAssocID="{C7789E1E-D16E-409E-BA04-D37EDA98CE43}" presName="childText" presStyleLbl="bgAcc1" presStyleIdx="3" presStyleCnt="4" custScaleY="127791">
        <dgm:presLayoutVars>
          <dgm:bulletEnabled val="1"/>
        </dgm:presLayoutVars>
      </dgm:prSet>
      <dgm:spPr/>
    </dgm:pt>
  </dgm:ptLst>
  <dgm:cxnLst>
    <dgm:cxn modelId="{71B56200-805A-4BD0-8CC2-8E7B001D4281}" type="presOf" srcId="{05F89C0A-C8C7-4BB4-9E6A-DAD5A7F0CF04}" destId="{226B42FE-B927-4159-9D15-B22FDAB405D0}" srcOrd="0" destOrd="0" presId="urn:microsoft.com/office/officeart/2005/8/layout/hierarchy3"/>
    <dgm:cxn modelId="{30434B02-0F4F-4E68-B6A9-BF1AF6077524}" srcId="{9B4595DB-A18D-42B5-BFB1-6B506E3E589F}" destId="{05F89C0A-C8C7-4BB4-9E6A-DAD5A7F0CF04}" srcOrd="0" destOrd="0" parTransId="{C83DBA0B-BFF4-4071-B498-F6D8879DF567}" sibTransId="{A3E30447-864D-45E3-AB95-4353A490FB6B}"/>
    <dgm:cxn modelId="{E6870824-69E4-4CEF-8B9A-66E00690CBA3}" srcId="{2574FE8C-FDCE-4096-8155-26D5B1211AA0}" destId="{19C83250-7C66-4118-8ACD-B842353D4F7E}" srcOrd="0" destOrd="0" parTransId="{39F9EDD8-3C7C-47B9-9CAE-1548CC35A224}" sibTransId="{44A3338C-D807-45BF-A850-7BA53E39D503}"/>
    <dgm:cxn modelId="{86CA8124-6A9F-4321-B94B-C1CDA9C3F1BE}" type="presOf" srcId="{2574FE8C-FDCE-4096-8155-26D5B1211AA0}" destId="{8AEB1041-874C-4C28-AF6F-0B715FA76AED}" srcOrd="1" destOrd="0" presId="urn:microsoft.com/office/officeart/2005/8/layout/hierarchy3"/>
    <dgm:cxn modelId="{4934D961-87F2-4B55-A1F9-DEED69BA364A}" type="presOf" srcId="{11137905-9C8F-45F4-B108-F17A74EDABAB}" destId="{49292D07-E974-4D4E-8527-974BC67EFE7A}" srcOrd="0" destOrd="0" presId="urn:microsoft.com/office/officeart/2005/8/layout/hierarchy3"/>
    <dgm:cxn modelId="{A091A867-1AC4-460A-BDAC-6C2175F2058C}" type="presOf" srcId="{2574FE8C-FDCE-4096-8155-26D5B1211AA0}" destId="{E6CB275E-82F3-46EC-890A-05DCDF87560E}" srcOrd="0" destOrd="0" presId="urn:microsoft.com/office/officeart/2005/8/layout/hierarchy3"/>
    <dgm:cxn modelId="{616E324A-3524-42DE-AAA2-50A85D384E79}" srcId="{9B4595DB-A18D-42B5-BFB1-6B506E3E589F}" destId="{2574FE8C-FDCE-4096-8155-26D5B1211AA0}" srcOrd="1" destOrd="0" parTransId="{A357169F-1DEC-4B84-B6A0-39C8D588EABC}" sibTransId="{5C27426A-DCEC-4FC1-A44D-824CDEB9D043}"/>
    <dgm:cxn modelId="{BF29C374-FE41-4C2B-96CF-FCABE9A16759}" type="presOf" srcId="{05F89C0A-C8C7-4BB4-9E6A-DAD5A7F0CF04}" destId="{0889E24D-B954-4A0B-8005-B5981AF68B73}" srcOrd="1" destOrd="0" presId="urn:microsoft.com/office/officeart/2005/8/layout/hierarchy3"/>
    <dgm:cxn modelId="{22344676-CB40-4044-B119-0CA7FC9BD18A}" srcId="{05F89C0A-C8C7-4BB4-9E6A-DAD5A7F0CF04}" destId="{8E7C76FF-68E6-4B63-989D-6A00D6B2D67A}" srcOrd="1" destOrd="0" parTransId="{9A387DE0-99F1-4FB1-BE8D-9E621C649C28}" sibTransId="{7C6A341C-B00B-4632-95C6-6B1035C12736}"/>
    <dgm:cxn modelId="{3E03B37F-FB1F-4049-814B-71EBE815FFF5}" type="presOf" srcId="{39F9EDD8-3C7C-47B9-9CAE-1548CC35A224}" destId="{00983CD1-039F-4C1A-919F-11563694D177}" srcOrd="0" destOrd="0" presId="urn:microsoft.com/office/officeart/2005/8/layout/hierarchy3"/>
    <dgm:cxn modelId="{344D5A8F-0CB6-480E-B998-F38142776E5F}" type="presOf" srcId="{19C83250-7C66-4118-8ACD-B842353D4F7E}" destId="{E8B02955-9AA1-4CF5-B193-841C5BE98C5A}" srcOrd="0" destOrd="0" presId="urn:microsoft.com/office/officeart/2005/8/layout/hierarchy3"/>
    <dgm:cxn modelId="{DCEC40BB-65E9-43D3-B42A-978F69EF5F6D}" type="presOf" srcId="{8E7C76FF-68E6-4B63-989D-6A00D6B2D67A}" destId="{44871706-7668-4C88-8819-74A03319B026}" srcOrd="0" destOrd="0" presId="urn:microsoft.com/office/officeart/2005/8/layout/hierarchy3"/>
    <dgm:cxn modelId="{8D222DBE-BD11-4579-8006-F6B2610FB521}" type="presOf" srcId="{C7789E1E-D16E-409E-BA04-D37EDA98CE43}" destId="{AC6E3864-18EB-4C16-804E-6B66A7C3B036}" srcOrd="0" destOrd="0" presId="urn:microsoft.com/office/officeart/2005/8/layout/hierarchy3"/>
    <dgm:cxn modelId="{265A49C3-A3CF-46A5-9446-D62D38EE4D1E}" srcId="{05F89C0A-C8C7-4BB4-9E6A-DAD5A7F0CF04}" destId="{66567990-BC30-4991-8876-35056B105017}" srcOrd="0" destOrd="0" parTransId="{75684A1C-0468-488B-A250-7DFA0D9F1753}" sibTransId="{F9E41A8E-DDCC-45CE-B8FC-1138CFFC3EA1}"/>
    <dgm:cxn modelId="{680DB2C6-FCDC-4612-B9E2-ABBD103341FE}" type="presOf" srcId="{75684A1C-0468-488B-A250-7DFA0D9F1753}" destId="{E56C8DB8-64B8-47F6-88E1-034D7981B313}" srcOrd="0" destOrd="0" presId="urn:microsoft.com/office/officeart/2005/8/layout/hierarchy3"/>
    <dgm:cxn modelId="{59BEFAC8-BCD9-4B88-901A-B0CD56E8D7C4}" type="presOf" srcId="{9B4595DB-A18D-42B5-BFB1-6B506E3E589F}" destId="{7FD7714D-A6E7-4E58-88A5-2D849A4BF8AD}" srcOrd="0" destOrd="0" presId="urn:microsoft.com/office/officeart/2005/8/layout/hierarchy3"/>
    <dgm:cxn modelId="{2F3150EE-5C49-470E-BC4E-31999A36AF16}" type="presOf" srcId="{66567990-BC30-4991-8876-35056B105017}" destId="{A78E45EB-6CE4-4CF8-A3CE-5D41737AEE54}" srcOrd="0" destOrd="0" presId="urn:microsoft.com/office/officeart/2005/8/layout/hierarchy3"/>
    <dgm:cxn modelId="{69082CFA-34FF-4C10-A62A-5F1AA6AD940D}" srcId="{2574FE8C-FDCE-4096-8155-26D5B1211AA0}" destId="{C7789E1E-D16E-409E-BA04-D37EDA98CE43}" srcOrd="1" destOrd="0" parTransId="{11137905-9C8F-45F4-B108-F17A74EDABAB}" sibTransId="{E17D18C6-C16F-481A-A362-1D304F8CF15A}"/>
    <dgm:cxn modelId="{4D416AFC-5C32-47E4-B5F1-A80FCE00FC39}" type="presOf" srcId="{9A387DE0-99F1-4FB1-BE8D-9E621C649C28}" destId="{8D08BBF9-157D-46AB-949D-5333B5E25D01}" srcOrd="0" destOrd="0" presId="urn:microsoft.com/office/officeart/2005/8/layout/hierarchy3"/>
    <dgm:cxn modelId="{23F33468-17A4-43A7-9ED6-EEFAF67873BC}" type="presParOf" srcId="{7FD7714D-A6E7-4E58-88A5-2D849A4BF8AD}" destId="{E62C748B-1DE5-46E8-9DA9-13CF85EA3D1C}" srcOrd="0" destOrd="0" presId="urn:microsoft.com/office/officeart/2005/8/layout/hierarchy3"/>
    <dgm:cxn modelId="{2988F812-97DB-4280-9502-70CE16F11E4E}" type="presParOf" srcId="{E62C748B-1DE5-46E8-9DA9-13CF85EA3D1C}" destId="{9D6D13BA-E738-4B86-91AB-A1AAFA0A5BF9}" srcOrd="0" destOrd="0" presId="urn:microsoft.com/office/officeart/2005/8/layout/hierarchy3"/>
    <dgm:cxn modelId="{8E5596DC-51E6-402C-8D14-C2A5E8623867}" type="presParOf" srcId="{9D6D13BA-E738-4B86-91AB-A1AAFA0A5BF9}" destId="{226B42FE-B927-4159-9D15-B22FDAB405D0}" srcOrd="0" destOrd="0" presId="urn:microsoft.com/office/officeart/2005/8/layout/hierarchy3"/>
    <dgm:cxn modelId="{46563102-7F74-4E49-BCD5-F3278FA5743A}" type="presParOf" srcId="{9D6D13BA-E738-4B86-91AB-A1AAFA0A5BF9}" destId="{0889E24D-B954-4A0B-8005-B5981AF68B73}" srcOrd="1" destOrd="0" presId="urn:microsoft.com/office/officeart/2005/8/layout/hierarchy3"/>
    <dgm:cxn modelId="{405D25B0-DB50-456C-BD89-0D71E57DD8F9}" type="presParOf" srcId="{E62C748B-1DE5-46E8-9DA9-13CF85EA3D1C}" destId="{21014045-5F86-4A14-BCA9-B0BC1FE04031}" srcOrd="1" destOrd="0" presId="urn:microsoft.com/office/officeart/2005/8/layout/hierarchy3"/>
    <dgm:cxn modelId="{ACA8E22D-5DDF-4397-A726-9A9B5486E817}" type="presParOf" srcId="{21014045-5F86-4A14-BCA9-B0BC1FE04031}" destId="{E56C8DB8-64B8-47F6-88E1-034D7981B313}" srcOrd="0" destOrd="0" presId="urn:microsoft.com/office/officeart/2005/8/layout/hierarchy3"/>
    <dgm:cxn modelId="{EEFCBDEE-6FCF-443D-B5D2-40DEF8885110}" type="presParOf" srcId="{21014045-5F86-4A14-BCA9-B0BC1FE04031}" destId="{A78E45EB-6CE4-4CF8-A3CE-5D41737AEE54}" srcOrd="1" destOrd="0" presId="urn:microsoft.com/office/officeart/2005/8/layout/hierarchy3"/>
    <dgm:cxn modelId="{68E39CF7-A74F-497C-9775-93EF3D2B5F8F}" type="presParOf" srcId="{21014045-5F86-4A14-BCA9-B0BC1FE04031}" destId="{8D08BBF9-157D-46AB-949D-5333B5E25D01}" srcOrd="2" destOrd="0" presId="urn:microsoft.com/office/officeart/2005/8/layout/hierarchy3"/>
    <dgm:cxn modelId="{5EFCFF12-68A8-44DE-BE85-D5FE9D624874}" type="presParOf" srcId="{21014045-5F86-4A14-BCA9-B0BC1FE04031}" destId="{44871706-7668-4C88-8819-74A03319B026}" srcOrd="3" destOrd="0" presId="urn:microsoft.com/office/officeart/2005/8/layout/hierarchy3"/>
    <dgm:cxn modelId="{71799230-2924-4DE7-A05F-5C9EA59615F7}" type="presParOf" srcId="{7FD7714D-A6E7-4E58-88A5-2D849A4BF8AD}" destId="{76B8CCD3-959B-4039-BA2C-5D154E242112}" srcOrd="1" destOrd="0" presId="urn:microsoft.com/office/officeart/2005/8/layout/hierarchy3"/>
    <dgm:cxn modelId="{C96689CE-62A1-4606-BC55-0D8FE4D43CD8}" type="presParOf" srcId="{76B8CCD3-959B-4039-BA2C-5D154E242112}" destId="{D21CE4E9-DC55-4C14-8435-0C1BDA885CAB}" srcOrd="0" destOrd="0" presId="urn:microsoft.com/office/officeart/2005/8/layout/hierarchy3"/>
    <dgm:cxn modelId="{3D7AB43B-0F73-409D-9AB4-09AB2F504171}" type="presParOf" srcId="{D21CE4E9-DC55-4C14-8435-0C1BDA885CAB}" destId="{E6CB275E-82F3-46EC-890A-05DCDF87560E}" srcOrd="0" destOrd="0" presId="urn:microsoft.com/office/officeart/2005/8/layout/hierarchy3"/>
    <dgm:cxn modelId="{E2D77190-E428-4C10-84FF-F8C359CA1039}" type="presParOf" srcId="{D21CE4E9-DC55-4C14-8435-0C1BDA885CAB}" destId="{8AEB1041-874C-4C28-AF6F-0B715FA76AED}" srcOrd="1" destOrd="0" presId="urn:microsoft.com/office/officeart/2005/8/layout/hierarchy3"/>
    <dgm:cxn modelId="{E9656FBE-11AE-4BAE-B578-B9C07581CBD3}" type="presParOf" srcId="{76B8CCD3-959B-4039-BA2C-5D154E242112}" destId="{387DAE46-177B-4997-8E60-C9EA7F1291F8}" srcOrd="1" destOrd="0" presId="urn:microsoft.com/office/officeart/2005/8/layout/hierarchy3"/>
    <dgm:cxn modelId="{A11E7F15-EBD0-4789-AB74-7DDFBC314AE6}" type="presParOf" srcId="{387DAE46-177B-4997-8E60-C9EA7F1291F8}" destId="{00983CD1-039F-4C1A-919F-11563694D177}" srcOrd="0" destOrd="0" presId="urn:microsoft.com/office/officeart/2005/8/layout/hierarchy3"/>
    <dgm:cxn modelId="{B3E250DC-18E8-458B-8E17-70243B7C65D6}" type="presParOf" srcId="{387DAE46-177B-4997-8E60-C9EA7F1291F8}" destId="{E8B02955-9AA1-4CF5-B193-841C5BE98C5A}" srcOrd="1" destOrd="0" presId="urn:microsoft.com/office/officeart/2005/8/layout/hierarchy3"/>
    <dgm:cxn modelId="{5E1C1761-4420-4A1A-9CF9-337F521BD318}" type="presParOf" srcId="{387DAE46-177B-4997-8E60-C9EA7F1291F8}" destId="{49292D07-E974-4D4E-8527-974BC67EFE7A}" srcOrd="2" destOrd="0" presId="urn:microsoft.com/office/officeart/2005/8/layout/hierarchy3"/>
    <dgm:cxn modelId="{7EE35016-7BB3-457E-8A7E-E7B82F1C09BA}" type="presParOf" srcId="{387DAE46-177B-4997-8E60-C9EA7F1291F8}" destId="{AC6E3864-18EB-4C16-804E-6B66A7C3B0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 custScaleX="112410" custLinFactNeighborY="427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9A4C5-9EBC-4E7C-81B5-14742F57685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0A7D818-0DB2-4D1F-910E-7B86F60E789D}">
      <dgm:prSet phldrT="[Text]"/>
      <dgm:spPr/>
      <dgm:t>
        <a:bodyPr/>
        <a:lstStyle/>
        <a:p>
          <a:r>
            <a:rPr lang="vi-VN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dirty="0">
            <a:latin typeface="+mj-lt"/>
          </a:endParaRPr>
        </a:p>
      </dgm:t>
    </dgm:pt>
    <dgm:pt modelId="{27DBECD1-E325-4F70-B9F5-3CCBFD8E4214}" type="par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4A1F5C86-4A1A-4410-A5A9-517E9197F772}" type="sib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32F11523-1E05-4CA7-934C-0B360052588D}">
      <dgm:prSet phldrT="[Text]"/>
      <dgm:spPr/>
      <dgm:t>
        <a:bodyPr/>
        <a:lstStyle/>
        <a:p>
          <a:r>
            <a:rPr lang="vi-VN">
              <a:latin typeface="+mj-lt"/>
            </a:rPr>
            <a:t>Bác</a:t>
          </a:r>
          <a:r>
            <a:rPr lang="en-SG">
              <a:latin typeface="+mj-lt"/>
            </a:rPr>
            <a:t> - c</a:t>
          </a:r>
          <a:r>
            <a:rPr lang="vi-VN">
              <a:latin typeface="+mj-lt"/>
            </a:rPr>
            <a:t>hủ tịch nước, người đứng đầu nước Việt Nam mới xưng “tôi” gọi nhân dân là “đồng bào”</a:t>
          </a:r>
          <a:endParaRPr lang="en-SG" dirty="0">
            <a:latin typeface="+mj-lt"/>
          </a:endParaRPr>
        </a:p>
      </dgm:t>
    </dgm:pt>
    <dgm:pt modelId="{AC6395B3-FC6D-4228-A8B8-E1929B6A0827}" type="par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164CB266-1ABA-4737-80AD-CD267F15D8FC}" type="sib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0A53E102-0EBD-44A3-A74D-812394580738}">
      <dgm:prSet phldrT="[Text]"/>
      <dgm:spPr/>
      <dgm:t>
        <a:bodyPr/>
        <a:lstStyle/>
        <a:p>
          <a:r>
            <a:rPr lang="vi-VN" dirty="0">
              <a:latin typeface="+mj-lt"/>
            </a:rPr>
            <a:t>→ Người nghe cảm giác gần gũi người nói với người nghe</a:t>
          </a:r>
          <a:endParaRPr lang="en-SG" dirty="0">
            <a:latin typeface="+mj-lt"/>
          </a:endParaRPr>
        </a:p>
      </dgm:t>
    </dgm:pt>
    <dgm:pt modelId="{E1537ABC-7050-467D-8661-AA0979C44509}" type="par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E90BD182-0DBE-4765-AAC2-C4E18378CBF3}" type="sib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D7E909B9-79B6-4D9C-B311-81AF328B8DEE}" type="pres">
      <dgm:prSet presAssocID="{6879A4C5-9EBC-4E7C-81B5-14742F57685B}" presName="CompostProcess" presStyleCnt="0">
        <dgm:presLayoutVars>
          <dgm:dir/>
          <dgm:resizeHandles val="exact"/>
        </dgm:presLayoutVars>
      </dgm:prSet>
      <dgm:spPr/>
    </dgm:pt>
    <dgm:pt modelId="{B3240242-94B7-486B-8D6E-9BE936B28B09}" type="pres">
      <dgm:prSet presAssocID="{6879A4C5-9EBC-4E7C-81B5-14742F57685B}" presName="arrow" presStyleLbl="bgShp" presStyleIdx="0" presStyleCnt="1"/>
      <dgm:spPr/>
    </dgm:pt>
    <dgm:pt modelId="{54A2FBA4-AFFF-4757-AF14-C3A1A50C45DF}" type="pres">
      <dgm:prSet presAssocID="{6879A4C5-9EBC-4E7C-81B5-14742F57685B}" presName="linearProcess" presStyleCnt="0"/>
      <dgm:spPr/>
    </dgm:pt>
    <dgm:pt modelId="{C3EB7A7A-5645-4951-A38F-E5F51691FDF9}" type="pres">
      <dgm:prSet presAssocID="{40A7D818-0DB2-4D1F-910E-7B86F60E789D}" presName="textNode" presStyleLbl="node1" presStyleIdx="0" presStyleCnt="3">
        <dgm:presLayoutVars>
          <dgm:bulletEnabled val="1"/>
        </dgm:presLayoutVars>
      </dgm:prSet>
      <dgm:spPr/>
    </dgm:pt>
    <dgm:pt modelId="{65F945AE-CA0B-4F6B-A996-AED5E286FA5E}" type="pres">
      <dgm:prSet presAssocID="{4A1F5C86-4A1A-4410-A5A9-517E9197F772}" presName="sibTrans" presStyleCnt="0"/>
      <dgm:spPr/>
    </dgm:pt>
    <dgm:pt modelId="{40D15A04-BF55-4E58-A0B4-98CCC51BB731}" type="pres">
      <dgm:prSet presAssocID="{32F11523-1E05-4CA7-934C-0B360052588D}" presName="textNode" presStyleLbl="node1" presStyleIdx="1" presStyleCnt="3">
        <dgm:presLayoutVars>
          <dgm:bulletEnabled val="1"/>
        </dgm:presLayoutVars>
      </dgm:prSet>
      <dgm:spPr/>
    </dgm:pt>
    <dgm:pt modelId="{3F329415-1017-44D5-B9CC-339C9E8698B2}" type="pres">
      <dgm:prSet presAssocID="{164CB266-1ABA-4737-80AD-CD267F15D8FC}" presName="sibTrans" presStyleCnt="0"/>
      <dgm:spPr/>
    </dgm:pt>
    <dgm:pt modelId="{0F3B1409-8625-4648-889F-7CEEC5524561}" type="pres">
      <dgm:prSet presAssocID="{0A53E102-0EBD-44A3-A74D-81239458073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FA0415-F4D2-4338-97C3-2C93F32A7457}" type="presOf" srcId="{6879A4C5-9EBC-4E7C-81B5-14742F57685B}" destId="{D7E909B9-79B6-4D9C-B311-81AF328B8DEE}" srcOrd="0" destOrd="0" presId="urn:microsoft.com/office/officeart/2005/8/layout/hProcess9"/>
    <dgm:cxn modelId="{5434173A-89DA-47F3-A9EB-86B4E20BEB95}" type="presOf" srcId="{32F11523-1E05-4CA7-934C-0B360052588D}" destId="{40D15A04-BF55-4E58-A0B4-98CCC51BB731}" srcOrd="0" destOrd="0" presId="urn:microsoft.com/office/officeart/2005/8/layout/hProcess9"/>
    <dgm:cxn modelId="{71E00E40-3726-4564-852B-278E99CA7CF8}" type="presOf" srcId="{40A7D818-0DB2-4D1F-910E-7B86F60E789D}" destId="{C3EB7A7A-5645-4951-A38F-E5F51691FDF9}" srcOrd="0" destOrd="0" presId="urn:microsoft.com/office/officeart/2005/8/layout/hProcess9"/>
    <dgm:cxn modelId="{D6FE126C-E324-4350-9C28-1E449EF355E3}" srcId="{6879A4C5-9EBC-4E7C-81B5-14742F57685B}" destId="{32F11523-1E05-4CA7-934C-0B360052588D}" srcOrd="1" destOrd="0" parTransId="{AC6395B3-FC6D-4228-A8B8-E1929B6A0827}" sibTransId="{164CB266-1ABA-4737-80AD-CD267F15D8FC}"/>
    <dgm:cxn modelId="{ECB2B657-6D62-45B0-A0CD-C3FD0E415B29}" srcId="{6879A4C5-9EBC-4E7C-81B5-14742F57685B}" destId="{40A7D818-0DB2-4D1F-910E-7B86F60E789D}" srcOrd="0" destOrd="0" parTransId="{27DBECD1-E325-4F70-B9F5-3CCBFD8E4214}" sibTransId="{4A1F5C86-4A1A-4410-A5A9-517E9197F772}"/>
    <dgm:cxn modelId="{071BDB89-F96D-4016-87EB-CF4E1BF17EAC}" srcId="{6879A4C5-9EBC-4E7C-81B5-14742F57685B}" destId="{0A53E102-0EBD-44A3-A74D-812394580738}" srcOrd="2" destOrd="0" parTransId="{E1537ABC-7050-467D-8661-AA0979C44509}" sibTransId="{E90BD182-0DBE-4765-AAC2-C4E18378CBF3}"/>
    <dgm:cxn modelId="{E944AACE-8ADC-4DD3-B91E-2D9DD633AB84}" type="presOf" srcId="{0A53E102-0EBD-44A3-A74D-812394580738}" destId="{0F3B1409-8625-4648-889F-7CEEC5524561}" srcOrd="0" destOrd="0" presId="urn:microsoft.com/office/officeart/2005/8/layout/hProcess9"/>
    <dgm:cxn modelId="{E38D12E9-8DFA-404F-B0F8-3A71D4E160D4}" type="presParOf" srcId="{D7E909B9-79B6-4D9C-B311-81AF328B8DEE}" destId="{B3240242-94B7-486B-8D6E-9BE936B28B09}" srcOrd="0" destOrd="0" presId="urn:microsoft.com/office/officeart/2005/8/layout/hProcess9"/>
    <dgm:cxn modelId="{14C748AB-6D10-44A6-B0E1-5D030762FA41}" type="presParOf" srcId="{D7E909B9-79B6-4D9C-B311-81AF328B8DEE}" destId="{54A2FBA4-AFFF-4757-AF14-C3A1A50C45DF}" srcOrd="1" destOrd="0" presId="urn:microsoft.com/office/officeart/2005/8/layout/hProcess9"/>
    <dgm:cxn modelId="{2280F927-124E-47CA-9792-59A8013D4459}" type="presParOf" srcId="{54A2FBA4-AFFF-4757-AF14-C3A1A50C45DF}" destId="{C3EB7A7A-5645-4951-A38F-E5F51691FDF9}" srcOrd="0" destOrd="0" presId="urn:microsoft.com/office/officeart/2005/8/layout/hProcess9"/>
    <dgm:cxn modelId="{3D2FE99A-EBE1-4083-AFE0-4AEC9A01FC7F}" type="presParOf" srcId="{54A2FBA4-AFFF-4757-AF14-C3A1A50C45DF}" destId="{65F945AE-CA0B-4F6B-A996-AED5E286FA5E}" srcOrd="1" destOrd="0" presId="urn:microsoft.com/office/officeart/2005/8/layout/hProcess9"/>
    <dgm:cxn modelId="{507BB0E5-627E-4438-B252-73ED270C87CB}" type="presParOf" srcId="{54A2FBA4-AFFF-4757-AF14-C3A1A50C45DF}" destId="{40D15A04-BF55-4E58-A0B4-98CCC51BB731}" srcOrd="2" destOrd="0" presId="urn:microsoft.com/office/officeart/2005/8/layout/hProcess9"/>
    <dgm:cxn modelId="{2C09AA3E-5B34-4CAC-9E81-830FCBE6DCDF}" type="presParOf" srcId="{54A2FBA4-AFFF-4757-AF14-C3A1A50C45DF}" destId="{3F329415-1017-44D5-B9CC-339C9E8698B2}" srcOrd="3" destOrd="0" presId="urn:microsoft.com/office/officeart/2005/8/layout/hProcess9"/>
    <dgm:cxn modelId="{7F0EF1D9-1611-462A-A502-B42C4307DA8A}" type="presParOf" srcId="{54A2FBA4-AFFF-4757-AF14-C3A1A50C45DF}" destId="{0F3B1409-8625-4648-889F-7CEEC55245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59654-EAEB-4F80-96E4-F315F2C6C0D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C251D1E-A95E-408D-B58D-DF225BDA08C1}">
      <dgm:prSet phldrT="[Text]"/>
      <dgm:spPr/>
      <dgm:t>
        <a:bodyPr/>
        <a:lstStyle/>
        <a:p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dirty="0"/>
        </a:p>
      </dgm:t>
    </dgm:pt>
    <dgm:pt modelId="{11E86EC3-1A84-4CF7-9957-16D458FAC278}" type="parTrans" cxnId="{EB69A2E8-AE70-41B4-8D24-B6F21AAFA540}">
      <dgm:prSet/>
      <dgm:spPr/>
      <dgm:t>
        <a:bodyPr/>
        <a:lstStyle/>
        <a:p>
          <a:endParaRPr lang="en-SG"/>
        </a:p>
      </dgm:t>
    </dgm:pt>
    <dgm:pt modelId="{54F8E57D-D572-4AF7-A0F5-5C1E0819081F}" type="sibTrans" cxnId="{EB69A2E8-AE70-41B4-8D24-B6F21AAFA540}">
      <dgm:prSet/>
      <dgm:spPr/>
      <dgm:t>
        <a:bodyPr/>
        <a:lstStyle/>
        <a:p>
          <a:endParaRPr lang="en-SG"/>
        </a:p>
      </dgm:t>
    </dgm:pt>
    <dgm:pt modelId="{BB69DFBD-BB6A-4AC0-87E4-CC9475FCBCD6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24D-F238-44FF-BB2D-EEF1301D286A}" type="parTrans" cxnId="{B124AD02-7743-4124-BAB3-6F4EB3EDBBFA}">
      <dgm:prSet/>
      <dgm:spPr/>
      <dgm:t>
        <a:bodyPr/>
        <a:lstStyle/>
        <a:p>
          <a:endParaRPr lang="en-SG"/>
        </a:p>
      </dgm:t>
    </dgm:pt>
    <dgm:pt modelId="{74AFAFBD-CF15-41A4-8D5C-C57171D40EBD}" type="sibTrans" cxnId="{B124AD02-7743-4124-BAB3-6F4EB3EDBBFA}">
      <dgm:prSet/>
      <dgm:spPr/>
      <dgm:t>
        <a:bodyPr/>
        <a:lstStyle/>
        <a:p>
          <a:endParaRPr lang="en-SG"/>
        </a:p>
      </dgm:t>
    </dgm:pt>
    <dgm:pt modelId="{2B1CDE00-CC38-4BD9-A02C-E06377EB05A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dirty="0">
            <a:solidFill>
              <a:schemeClr val="bg1"/>
            </a:solidFill>
          </a:endParaRPr>
        </a:p>
      </dgm:t>
    </dgm:pt>
    <dgm:pt modelId="{45A6BB50-A9E7-4EC8-83FE-8B56380ECBA6}" type="parTrans" cxnId="{B2DE40D6-4652-4FEB-AA0C-BB23A5FD3CE7}">
      <dgm:prSet/>
      <dgm:spPr/>
      <dgm:t>
        <a:bodyPr/>
        <a:lstStyle/>
        <a:p>
          <a:endParaRPr lang="en-SG"/>
        </a:p>
      </dgm:t>
    </dgm:pt>
    <dgm:pt modelId="{82C77C4F-E4DA-4C0A-A338-ABC043EED88C}" type="sibTrans" cxnId="{B2DE40D6-4652-4FEB-AA0C-BB23A5FD3CE7}">
      <dgm:prSet/>
      <dgm:spPr/>
      <dgm:t>
        <a:bodyPr/>
        <a:lstStyle/>
        <a:p>
          <a:endParaRPr lang="en-SG"/>
        </a:p>
      </dgm:t>
    </dgm:pt>
    <dgm:pt modelId="{A5AEF132-E8E6-4FE1-8352-84BD29EC3F3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5EBD-160F-4A35-8EBB-3A806D998750}" type="parTrans" cxnId="{80351FC9-9B8B-44CC-8D34-0EED3D687271}">
      <dgm:prSet/>
      <dgm:spPr/>
      <dgm:t>
        <a:bodyPr/>
        <a:lstStyle/>
        <a:p>
          <a:endParaRPr lang="en-SG"/>
        </a:p>
      </dgm:t>
    </dgm:pt>
    <dgm:pt modelId="{D104BDA2-333D-49F5-A833-4C2993CBB9FA}" type="sibTrans" cxnId="{80351FC9-9B8B-44CC-8D34-0EED3D687271}">
      <dgm:prSet/>
      <dgm:spPr/>
      <dgm:t>
        <a:bodyPr/>
        <a:lstStyle/>
        <a:p>
          <a:endParaRPr lang="en-SG"/>
        </a:p>
      </dgm:t>
    </dgm:pt>
    <dgm:pt modelId="{808E09AB-E5AB-4CCF-BEF6-79A9A6312215}" type="pres">
      <dgm:prSet presAssocID="{02B59654-EAEB-4F80-96E4-F315F2C6C0D3}" presName="Name0" presStyleCnt="0">
        <dgm:presLayoutVars>
          <dgm:dir/>
          <dgm:animLvl val="lvl"/>
          <dgm:resizeHandles/>
        </dgm:presLayoutVars>
      </dgm:prSet>
      <dgm:spPr/>
    </dgm:pt>
    <dgm:pt modelId="{15D5FE29-2AED-4D5E-94F1-6DC19ECD9CB5}" type="pres">
      <dgm:prSet presAssocID="{DC251D1E-A95E-408D-B58D-DF225BDA08C1}" presName="linNode" presStyleCnt="0"/>
      <dgm:spPr/>
    </dgm:pt>
    <dgm:pt modelId="{DBB0DA96-1826-47F8-A826-E725EBB00EC8}" type="pres">
      <dgm:prSet presAssocID="{DC251D1E-A95E-408D-B58D-DF225BDA08C1}" presName="parentShp" presStyleLbl="node1" presStyleIdx="0" presStyleCnt="2" custScaleX="166500">
        <dgm:presLayoutVars>
          <dgm:bulletEnabled val="1"/>
        </dgm:presLayoutVars>
      </dgm:prSet>
      <dgm:spPr/>
    </dgm:pt>
    <dgm:pt modelId="{088FA792-7F41-4464-A25A-36FD75A7D3B9}" type="pres">
      <dgm:prSet presAssocID="{DC251D1E-A95E-408D-B58D-DF225BDA08C1}" presName="childShp" presStyleLbl="bgAccFollowNode1" presStyleIdx="0" presStyleCnt="2">
        <dgm:presLayoutVars>
          <dgm:bulletEnabled val="1"/>
        </dgm:presLayoutVars>
      </dgm:prSet>
      <dgm:spPr/>
    </dgm:pt>
    <dgm:pt modelId="{ACB5499C-F33F-4E29-B890-3F06B286C508}" type="pres">
      <dgm:prSet presAssocID="{54F8E57D-D572-4AF7-A0F5-5C1E0819081F}" presName="spacing" presStyleCnt="0"/>
      <dgm:spPr/>
    </dgm:pt>
    <dgm:pt modelId="{4F122E47-AA23-40FF-A8C7-51F1294B8DB2}" type="pres">
      <dgm:prSet presAssocID="{2B1CDE00-CC38-4BD9-A02C-E06377EB05A0}" presName="linNode" presStyleCnt="0"/>
      <dgm:spPr/>
    </dgm:pt>
    <dgm:pt modelId="{507F5A02-31C2-4BA2-969E-BF2E4C7C0191}" type="pres">
      <dgm:prSet presAssocID="{2B1CDE00-CC38-4BD9-A02C-E06377EB05A0}" presName="parentShp" presStyleLbl="node1" presStyleIdx="1" presStyleCnt="2" custScaleX="166500">
        <dgm:presLayoutVars>
          <dgm:bulletEnabled val="1"/>
        </dgm:presLayoutVars>
      </dgm:prSet>
      <dgm:spPr/>
    </dgm:pt>
    <dgm:pt modelId="{BE33C0A9-A14F-4387-B40A-1A66110D9354}" type="pres">
      <dgm:prSet presAssocID="{2B1CDE00-CC38-4BD9-A02C-E06377EB05A0}" presName="childShp" presStyleLbl="bgAccFollowNode1" presStyleIdx="1" presStyleCnt="2" custLinFactNeighborX="34851" custLinFactNeighborY="29925">
        <dgm:presLayoutVars>
          <dgm:bulletEnabled val="1"/>
        </dgm:presLayoutVars>
      </dgm:prSet>
      <dgm:spPr/>
    </dgm:pt>
  </dgm:ptLst>
  <dgm:cxnLst>
    <dgm:cxn modelId="{B124AD02-7743-4124-BAB3-6F4EB3EDBBFA}" srcId="{DC251D1E-A95E-408D-B58D-DF225BDA08C1}" destId="{BB69DFBD-BB6A-4AC0-87E4-CC9475FCBCD6}" srcOrd="0" destOrd="0" parTransId="{5DC7E24D-F238-44FF-BB2D-EEF1301D286A}" sibTransId="{74AFAFBD-CF15-41A4-8D5C-C57171D40EBD}"/>
    <dgm:cxn modelId="{63CB108B-53B3-4333-A206-67B8A141FBCF}" type="presOf" srcId="{2B1CDE00-CC38-4BD9-A02C-E06377EB05A0}" destId="{507F5A02-31C2-4BA2-969E-BF2E4C7C0191}" srcOrd="0" destOrd="0" presId="urn:microsoft.com/office/officeart/2005/8/layout/vList6"/>
    <dgm:cxn modelId="{838E80B2-895B-4281-B33C-67A7EE4128CE}" type="presOf" srcId="{DC251D1E-A95E-408D-B58D-DF225BDA08C1}" destId="{DBB0DA96-1826-47F8-A826-E725EBB00EC8}" srcOrd="0" destOrd="0" presId="urn:microsoft.com/office/officeart/2005/8/layout/vList6"/>
    <dgm:cxn modelId="{9C6C8BC7-7E63-4AF4-A4C5-E10A11BE1505}" type="presOf" srcId="{A5AEF132-E8E6-4FE1-8352-84BD29EC3F39}" destId="{BE33C0A9-A14F-4387-B40A-1A66110D9354}" srcOrd="0" destOrd="0" presId="urn:microsoft.com/office/officeart/2005/8/layout/vList6"/>
    <dgm:cxn modelId="{80351FC9-9B8B-44CC-8D34-0EED3D687271}" srcId="{2B1CDE00-CC38-4BD9-A02C-E06377EB05A0}" destId="{A5AEF132-E8E6-4FE1-8352-84BD29EC3F39}" srcOrd="0" destOrd="0" parTransId="{A1A05EBD-160F-4A35-8EBB-3A806D998750}" sibTransId="{D104BDA2-333D-49F5-A833-4C2993CBB9FA}"/>
    <dgm:cxn modelId="{B2DE40D6-4652-4FEB-AA0C-BB23A5FD3CE7}" srcId="{02B59654-EAEB-4F80-96E4-F315F2C6C0D3}" destId="{2B1CDE00-CC38-4BD9-A02C-E06377EB05A0}" srcOrd="1" destOrd="0" parTransId="{45A6BB50-A9E7-4EC8-83FE-8B56380ECBA6}" sibTransId="{82C77C4F-E4DA-4C0A-A338-ABC043EED88C}"/>
    <dgm:cxn modelId="{EB69A2E8-AE70-41B4-8D24-B6F21AAFA540}" srcId="{02B59654-EAEB-4F80-96E4-F315F2C6C0D3}" destId="{DC251D1E-A95E-408D-B58D-DF225BDA08C1}" srcOrd="0" destOrd="0" parTransId="{11E86EC3-1A84-4CF7-9957-16D458FAC278}" sibTransId="{54F8E57D-D572-4AF7-A0F5-5C1E0819081F}"/>
    <dgm:cxn modelId="{80849AEA-4BC8-4A18-8F4A-B9456A53C9E7}" type="presOf" srcId="{02B59654-EAEB-4F80-96E4-F315F2C6C0D3}" destId="{808E09AB-E5AB-4CCF-BEF6-79A9A6312215}" srcOrd="0" destOrd="0" presId="urn:microsoft.com/office/officeart/2005/8/layout/vList6"/>
    <dgm:cxn modelId="{A9C00AF8-C8D6-4153-AD26-7ECB872675F6}" type="presOf" srcId="{BB69DFBD-BB6A-4AC0-87E4-CC9475FCBCD6}" destId="{088FA792-7F41-4464-A25A-36FD75A7D3B9}" srcOrd="0" destOrd="0" presId="urn:microsoft.com/office/officeart/2005/8/layout/vList6"/>
    <dgm:cxn modelId="{B34D32E6-A905-4519-B985-3F7121506165}" type="presParOf" srcId="{808E09AB-E5AB-4CCF-BEF6-79A9A6312215}" destId="{15D5FE29-2AED-4D5E-94F1-6DC19ECD9CB5}" srcOrd="0" destOrd="0" presId="urn:microsoft.com/office/officeart/2005/8/layout/vList6"/>
    <dgm:cxn modelId="{4C260B57-E442-46CB-A3DA-521C2213FA53}" type="presParOf" srcId="{15D5FE29-2AED-4D5E-94F1-6DC19ECD9CB5}" destId="{DBB0DA96-1826-47F8-A826-E725EBB00EC8}" srcOrd="0" destOrd="0" presId="urn:microsoft.com/office/officeart/2005/8/layout/vList6"/>
    <dgm:cxn modelId="{4755038A-8B4A-401A-AA12-70960962F9E9}" type="presParOf" srcId="{15D5FE29-2AED-4D5E-94F1-6DC19ECD9CB5}" destId="{088FA792-7F41-4464-A25A-36FD75A7D3B9}" srcOrd="1" destOrd="0" presId="urn:microsoft.com/office/officeart/2005/8/layout/vList6"/>
    <dgm:cxn modelId="{74BA4C40-B4C8-451C-B84B-B4D549BBF8EC}" type="presParOf" srcId="{808E09AB-E5AB-4CCF-BEF6-79A9A6312215}" destId="{ACB5499C-F33F-4E29-B890-3F06B286C508}" srcOrd="1" destOrd="0" presId="urn:microsoft.com/office/officeart/2005/8/layout/vList6"/>
    <dgm:cxn modelId="{82668E91-6FAE-47D8-97FD-FAD186A0E5B6}" type="presParOf" srcId="{808E09AB-E5AB-4CCF-BEF6-79A9A6312215}" destId="{4F122E47-AA23-40FF-A8C7-51F1294B8DB2}" srcOrd="2" destOrd="0" presId="urn:microsoft.com/office/officeart/2005/8/layout/vList6"/>
    <dgm:cxn modelId="{B2FB1010-AE41-4378-A451-148965FD4AD3}" type="presParOf" srcId="{4F122E47-AA23-40FF-A8C7-51F1294B8DB2}" destId="{507F5A02-31C2-4BA2-969E-BF2E4C7C0191}" srcOrd="0" destOrd="0" presId="urn:microsoft.com/office/officeart/2005/8/layout/vList6"/>
    <dgm:cxn modelId="{11C50B75-1478-42D6-87D5-339072B23937}" type="presParOf" srcId="{4F122E47-AA23-40FF-A8C7-51F1294B8DB2}" destId="{BE33C0A9-A14F-4387-B40A-1A66110D9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2FE-B927-4159-9D15-B22FDAB405D0}">
      <dsp:nvSpPr>
        <dsp:cNvPr id="0" name=""/>
        <dsp:cNvSpPr/>
      </dsp:nvSpPr>
      <dsp:spPr>
        <a:xfrm>
          <a:off x="860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/>
            <a:t>DẾ CHOẮT</a:t>
          </a:r>
        </a:p>
      </dsp:txBody>
      <dsp:txXfrm>
        <a:off x="38426" y="539260"/>
        <a:ext cx="3058432" cy="1207482"/>
      </dsp:txXfrm>
    </dsp:sp>
    <dsp:sp modelId="{E56C8DB8-64B8-47F6-88E1-034D7981B313}">
      <dsp:nvSpPr>
        <dsp:cNvPr id="0" name=""/>
        <dsp:cNvSpPr/>
      </dsp:nvSpPr>
      <dsp:spPr>
        <a:xfrm>
          <a:off x="314217" y="1784309"/>
          <a:ext cx="313356" cy="133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15"/>
              </a:lnTo>
              <a:lnTo>
                <a:pt x="313356" y="13384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E45EB-6CE4-4CF8-A3CE-5D41737AEE54}">
      <dsp:nvSpPr>
        <dsp:cNvPr id="0" name=""/>
        <dsp:cNvSpPr/>
      </dsp:nvSpPr>
      <dsp:spPr>
        <a:xfrm>
          <a:off x="627573" y="2176004"/>
          <a:ext cx="2506851" cy="189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30" y="2231461"/>
        <a:ext cx="2395937" cy="1782526"/>
      </dsp:txXfrm>
    </dsp:sp>
    <dsp:sp modelId="{8D08BBF9-157D-46AB-949D-5333B5E25D01}">
      <dsp:nvSpPr>
        <dsp:cNvPr id="0" name=""/>
        <dsp:cNvSpPr/>
      </dsp:nvSpPr>
      <dsp:spPr>
        <a:xfrm>
          <a:off x="314217" y="1784309"/>
          <a:ext cx="313356" cy="362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413"/>
              </a:lnTo>
              <a:lnTo>
                <a:pt x="313356" y="3624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1706-7668-4C88-8819-74A03319B026}">
      <dsp:nvSpPr>
        <dsp:cNvPr id="0" name=""/>
        <dsp:cNvSpPr/>
      </dsp:nvSpPr>
      <dsp:spPr>
        <a:xfrm>
          <a:off x="627573" y="4461140"/>
          <a:ext cx="2506851" cy="189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80" y="4516647"/>
        <a:ext cx="2395837" cy="1784149"/>
      </dsp:txXfrm>
    </dsp:sp>
    <dsp:sp modelId="{E6CB275E-82F3-46EC-890A-05DCDF87560E}">
      <dsp:nvSpPr>
        <dsp:cNvPr id="0" name=""/>
        <dsp:cNvSpPr/>
      </dsp:nvSpPr>
      <dsp:spPr>
        <a:xfrm>
          <a:off x="3917816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800" kern="1200" dirty="0"/>
            <a:t>DẾ MÈN</a:t>
          </a:r>
        </a:p>
      </dsp:txBody>
      <dsp:txXfrm>
        <a:off x="3955382" y="539260"/>
        <a:ext cx="3058432" cy="1207482"/>
      </dsp:txXfrm>
    </dsp:sp>
    <dsp:sp modelId="{00983CD1-039F-4C1A-919F-11563694D177}">
      <dsp:nvSpPr>
        <dsp:cNvPr id="0" name=""/>
        <dsp:cNvSpPr/>
      </dsp:nvSpPr>
      <dsp:spPr>
        <a:xfrm>
          <a:off x="4231172" y="1784309"/>
          <a:ext cx="313356" cy="128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894"/>
              </a:lnTo>
              <a:lnTo>
                <a:pt x="313356" y="1284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2955-9AA1-4CF5-B193-841C5BE98C5A}">
      <dsp:nvSpPr>
        <dsp:cNvPr id="0" name=""/>
        <dsp:cNvSpPr/>
      </dsp:nvSpPr>
      <dsp:spPr>
        <a:xfrm>
          <a:off x="4544528" y="2176004"/>
          <a:ext cx="2506851" cy="178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850" y="2228326"/>
        <a:ext cx="2402207" cy="1681753"/>
      </dsp:txXfrm>
    </dsp:sp>
    <dsp:sp modelId="{49292D07-E974-4D4E-8527-974BC67EFE7A}">
      <dsp:nvSpPr>
        <dsp:cNvPr id="0" name=""/>
        <dsp:cNvSpPr/>
      </dsp:nvSpPr>
      <dsp:spPr>
        <a:xfrm>
          <a:off x="4231172" y="1784309"/>
          <a:ext cx="313356" cy="357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892"/>
              </a:lnTo>
              <a:lnTo>
                <a:pt x="313356" y="3570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E3864-18EB-4C16-804E-6B66A7C3B036}">
      <dsp:nvSpPr>
        <dsp:cNvPr id="0" name=""/>
        <dsp:cNvSpPr/>
      </dsp:nvSpPr>
      <dsp:spPr>
        <a:xfrm>
          <a:off x="4544528" y="4354098"/>
          <a:ext cx="2506851" cy="200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171" y="4412741"/>
        <a:ext cx="2389565" cy="18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602827" y="772510"/>
          <a:ext cx="3641834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602827" y="772510"/>
        <a:ext cx="3641834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376851" y="781746"/>
          <a:ext cx="40937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376851" y="781746"/>
        <a:ext cx="4093786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242-94B7-486B-8D6E-9BE936B28B09}">
      <dsp:nvSpPr>
        <dsp:cNvPr id="0" name=""/>
        <dsp:cNvSpPr/>
      </dsp:nvSpPr>
      <dsp:spPr>
        <a:xfrm>
          <a:off x="896389" y="0"/>
          <a:ext cx="10159075" cy="65116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B7A7A-5645-4951-A38F-E5F51691FDF9}">
      <dsp:nvSpPr>
        <dsp:cNvPr id="0" name=""/>
        <dsp:cNvSpPr/>
      </dsp:nvSpPr>
      <dsp:spPr>
        <a:xfrm>
          <a:off x="405009" y="1953491"/>
          <a:ext cx="3585556" cy="2604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sz="2600" kern="1200" dirty="0">
            <a:latin typeface="+mj-lt"/>
          </a:endParaRPr>
        </a:p>
      </dsp:txBody>
      <dsp:txXfrm>
        <a:off x="532158" y="2080640"/>
        <a:ext cx="3331258" cy="2350356"/>
      </dsp:txXfrm>
    </dsp:sp>
    <dsp:sp modelId="{40D15A04-BF55-4E58-A0B4-98CCC51BB731}">
      <dsp:nvSpPr>
        <dsp:cNvPr id="0" name=""/>
        <dsp:cNvSpPr/>
      </dsp:nvSpPr>
      <dsp:spPr>
        <a:xfrm>
          <a:off x="4183148" y="1953491"/>
          <a:ext cx="3585556" cy="2604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Bác</a:t>
          </a:r>
          <a:r>
            <a:rPr lang="en-SG" sz="2600" kern="1200">
              <a:latin typeface="+mj-lt"/>
            </a:rPr>
            <a:t> - c</a:t>
          </a:r>
          <a:r>
            <a:rPr lang="vi-VN" sz="2600" kern="1200">
              <a:latin typeface="+mj-lt"/>
            </a:rPr>
            <a:t>hủ tịch nước, người đứng đầu nước Việt Nam mới xưng “tôi” gọi nhân dân là “đồng bào”</a:t>
          </a:r>
          <a:endParaRPr lang="en-SG" sz="2600" kern="1200" dirty="0">
            <a:latin typeface="+mj-lt"/>
          </a:endParaRPr>
        </a:p>
      </dsp:txBody>
      <dsp:txXfrm>
        <a:off x="4310297" y="2080640"/>
        <a:ext cx="3331258" cy="2350356"/>
      </dsp:txXfrm>
    </dsp:sp>
    <dsp:sp modelId="{0F3B1409-8625-4648-889F-7CEEC5524561}">
      <dsp:nvSpPr>
        <dsp:cNvPr id="0" name=""/>
        <dsp:cNvSpPr/>
      </dsp:nvSpPr>
      <dsp:spPr>
        <a:xfrm>
          <a:off x="7961288" y="1953491"/>
          <a:ext cx="3585556" cy="2604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+mj-lt"/>
            </a:rPr>
            <a:t>→ Người nghe cảm giác gần gũi người nói với người nghe</a:t>
          </a:r>
          <a:endParaRPr lang="en-SG" sz="2600" kern="1200" dirty="0">
            <a:latin typeface="+mj-lt"/>
          </a:endParaRPr>
        </a:p>
      </dsp:txBody>
      <dsp:txXfrm>
        <a:off x="8088437" y="2080640"/>
        <a:ext cx="3331258" cy="2350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A792-7F41-4464-A25A-36FD75A7D3B9}">
      <dsp:nvSpPr>
        <dsp:cNvPr id="0" name=""/>
        <dsp:cNvSpPr/>
      </dsp:nvSpPr>
      <dsp:spPr>
        <a:xfrm>
          <a:off x="6012626" y="65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26" y="318945"/>
        <a:ext cx="4456512" cy="1909756"/>
      </dsp:txXfrm>
    </dsp:sp>
    <dsp:sp modelId="{DBB0DA96-1826-47F8-A826-E725EBB00EC8}">
      <dsp:nvSpPr>
        <dsp:cNvPr id="0" name=""/>
        <dsp:cNvSpPr/>
      </dsp:nvSpPr>
      <dsp:spPr>
        <a:xfrm>
          <a:off x="5982" y="652"/>
          <a:ext cx="6006643" cy="2546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sz="3100" kern="1200" dirty="0"/>
        </a:p>
      </dsp:txBody>
      <dsp:txXfrm>
        <a:off x="130284" y="124954"/>
        <a:ext cx="5758039" cy="2297738"/>
      </dsp:txXfrm>
    </dsp:sp>
    <dsp:sp modelId="{BE33C0A9-A14F-4387-B40A-1A66110D9354}">
      <dsp:nvSpPr>
        <dsp:cNvPr id="0" name=""/>
        <dsp:cNvSpPr/>
      </dsp:nvSpPr>
      <dsp:spPr>
        <a:xfrm>
          <a:off x="6018609" y="280228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609" y="3120575"/>
        <a:ext cx="4456512" cy="1909756"/>
      </dsp:txXfrm>
    </dsp:sp>
    <dsp:sp modelId="{507F5A02-31C2-4BA2-969E-BF2E4C7C0191}">
      <dsp:nvSpPr>
        <dsp:cNvPr id="0" name=""/>
        <dsp:cNvSpPr/>
      </dsp:nvSpPr>
      <dsp:spPr>
        <a:xfrm>
          <a:off x="5982" y="2801629"/>
          <a:ext cx="6006643" cy="25463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sz="3100" kern="1200" dirty="0">
            <a:solidFill>
              <a:schemeClr val="bg1"/>
            </a:solidFill>
          </a:endParaRPr>
        </a:p>
      </dsp:txBody>
      <dsp:txXfrm>
        <a:off x="130284" y="2925931"/>
        <a:ext cx="5758039" cy="229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1AF1-1B47-44F8-AA54-3A1FAF72E90B}" type="datetimeFigureOut">
              <a:rPr lang="en-SG" smtClean="0"/>
              <a:t>17/10/2022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1AC5-50A2-4AF5-8A6B-7043A9CF57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4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38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3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4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29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2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961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33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68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8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7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0F9F436-D2F5-4E96-8F1D-6656146E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100B1-57AD-4353-8C06-3A4E05DED6D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6D3C3DE-AEDC-4CCD-B761-6EC9A3AD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5302B80-17B8-4552-B2E5-F9D7C77A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70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912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2449EE9-75FD-4B36-A855-BE3AD3E1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EE2BC-3203-4E82-B047-22A8305E320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CDB4D16-AFAD-4813-84AA-F10A4A35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612646-0CBE-4A65-A01B-F54FA5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44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9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B3C34C-C8CB-467E-B41F-C2CD1000E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2D7F-96E6-4881-9FD0-721B6DEE751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929B4C-69E9-4EA9-948A-1AED2F77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CBFFB6-27B5-4B14-B414-85349624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2A4583-9B69-4014-9B80-DD5E608B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001A0-C64F-4C5E-A947-914088FB8A5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9BD897-EA4D-48BF-9DF9-957771F4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24BE699-E69E-435D-A198-D7DD7CD7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34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1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9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3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706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D37C045-2811-4D31-89F2-518E0B8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3FC86-6954-4483-AC69-F7999958281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A0A7D6-A771-4FAB-8DC5-78B947225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FE8BF80-DC48-448F-AAB0-811AFEB6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7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03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64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6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018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251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60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00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02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25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6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36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75B-EA5D-44AF-A571-BC8C9102572B}" type="datetimeFigureOut">
              <a:rPr lang="en-US" smtClean="0"/>
              <a:pPr/>
              <a:t>10/17/2022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33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" Target="slide23.xml"/><Relationship Id="rId7" Type="http://schemas.openxmlformats.org/officeDocument/2006/relationships/slide" Target="slide2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20.png"/><Relationship Id="rId5" Type="http://schemas.openxmlformats.org/officeDocument/2006/relationships/slide" Target="slide25.xml"/><Relationship Id="rId15" Type="http://schemas.openxmlformats.org/officeDocument/2006/relationships/image" Target="../media/image24.png"/><Relationship Id="rId10" Type="http://schemas.openxmlformats.org/officeDocument/2006/relationships/slide" Target="slide18.xml"/><Relationship Id="rId4" Type="http://schemas.openxmlformats.org/officeDocument/2006/relationships/image" Target="../media/image18.png"/><Relationship Id="rId9" Type="http://schemas.openxmlformats.org/officeDocument/2006/relationships/slide" Target="slide20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1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17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17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188845-2A1D-41FA-B40D-3641F9F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1" y="3429000"/>
            <a:ext cx="580685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800" dirty="0">
                <a:latin typeface="#9Slide05 Brannboll Ny" panose="02000000000000000000" pitchFamily="2" charset="0"/>
              </a:rPr>
              <a:t>Ai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 err="1">
                <a:latin typeface="#9Slide05 Brannboll Ny" panose="02000000000000000000" pitchFamily="2" charset="0"/>
              </a:rPr>
              <a:t>nhanh</a:t>
            </a:r>
            <a:r>
              <a:rPr lang="en-US" sz="13800" dirty="0">
                <a:latin typeface="#9Slide05 Brannboll Ny" panose="02000000000000000000" pitchFamily="2" charset="0"/>
              </a:rPr>
              <a:t>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>
                <a:latin typeface="#9Slide05 Brannboll Ny" panose="02000000000000000000" pitchFamily="2" charset="0"/>
              </a:rPr>
              <a:t>h</a:t>
            </a:r>
            <a:r>
              <a:rPr lang="vi-VN" sz="13800" dirty="0">
                <a:latin typeface="#9Slide05 Brannboll Ny" panose="02000000000000000000" pitchFamily="2" charset="0"/>
              </a:rPr>
              <a:t>ơ</a:t>
            </a:r>
            <a:r>
              <a:rPr lang="en-US" sz="13800" dirty="0">
                <a:latin typeface="#9Slide05 Brannboll Ny" panose="02000000000000000000" pitchFamily="2" charset="0"/>
              </a:rPr>
              <a:t>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8730A9-EFA8-4D34-A9FA-189B9DD4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5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11823" y="1710813"/>
            <a:ext cx="471818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627kpgiadinh04new_ccc4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661990" y="1710813"/>
            <a:ext cx="463468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Giáo án ngữ văn 9\Tuần 4\xưng hô trong hội thoại\59-244b31.jpg">
            <a:extLst>
              <a:ext uri="{FF2B5EF4-FFF2-40B4-BE49-F238E27FC236}">
                <a16:creationId xmlns:a16="http://schemas.microsoft.com/office/drawing/2014/main" id="{E50C043A-7EF3-4659-AD69-716706CF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315" y="-2059"/>
            <a:ext cx="6411686" cy="686005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C7029-8B56-4519-AD16-835624F89F84}"/>
              </a:ext>
            </a:extLst>
          </p:cNvPr>
          <p:cNvSpPr txBox="1"/>
          <p:nvPr/>
        </p:nvSpPr>
        <p:spPr>
          <a:xfrm flipH="1">
            <a:off x="415833" y="65314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2a- 2b (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–tr38 -39)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35767-53FF-4468-8081-8E095FD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16" y="1755502"/>
            <a:ext cx="1407526" cy="1407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40978-C621-4478-AF8D-8853F02F19EE}"/>
              </a:ext>
            </a:extLst>
          </p:cNvPr>
          <p:cNvSpPr txBox="1"/>
          <p:nvPr/>
        </p:nvSpPr>
        <p:spPr>
          <a:xfrm flipH="1">
            <a:off x="251461" y="3105834"/>
            <a:ext cx="5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3435-C436-4000-BDFA-BA96D2E7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6395" y="3694973"/>
            <a:ext cx="1407526" cy="1407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0F044-A8BD-4947-A05B-CD8D54199530}"/>
              </a:ext>
            </a:extLst>
          </p:cNvPr>
          <p:cNvSpPr txBox="1"/>
          <p:nvPr/>
        </p:nvSpPr>
        <p:spPr>
          <a:xfrm flipH="1">
            <a:off x="415833" y="506853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thay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C1375B0-8191-4001-BFE5-D8BEA2AB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r="1" b="3487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8BDA6D7-E1BD-4CF7-99E9-372052BA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13E9808-AC59-4896-8E73-05BE8E4F8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64016"/>
              </p:ext>
            </p:extLst>
          </p:nvPr>
        </p:nvGraphicFramePr>
        <p:xfrm>
          <a:off x="4983814" y="0"/>
          <a:ext cx="705224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6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639A53DD-5173-4C63-BECB-DCC41788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B5DAF-2750-494E-9270-AA0416A6C34D}"/>
              </a:ext>
            </a:extLst>
          </p:cNvPr>
          <p:cNvSpPr/>
          <p:nvPr/>
        </p:nvSpPr>
        <p:spPr>
          <a:xfrm>
            <a:off x="261256" y="334557"/>
            <a:ext cx="5366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thay đổi về cách xưng hô là do tình huống giao tiếp thay đổi, vị thế hai nhân vật thay đổi. Ở đoạn (a), Dế Choắt yếu thế, Mèn là kẻ mạnh. Đoạn (b), Mèn là kẻ mang ơn Dế Choắt, Mèn hối hận về hành động của mình.</a:t>
            </a:r>
            <a:endParaRPr lang="vi-VN" sz="4000" b="0" i="0" dirty="0">
              <a:solidFill>
                <a:srgbClr val="00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BE145-6C8F-4C91-840D-F4BB79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6072" r="28274" b="14584"/>
          <a:stretch/>
        </p:blipFill>
        <p:spPr>
          <a:xfrm>
            <a:off x="8022771" y="561252"/>
            <a:ext cx="4343400" cy="65715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B950265-626F-4855-A942-F85A3E547AA7}"/>
              </a:ext>
            </a:extLst>
          </p:cNvPr>
          <p:cNvSpPr/>
          <p:nvPr/>
        </p:nvSpPr>
        <p:spPr>
          <a:xfrm>
            <a:off x="1349828" y="1061995"/>
            <a:ext cx="6400799" cy="41413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 những ví dụ vừa rồi, em thấy hệ thống từ ngữ x</a:t>
            </a:r>
            <a:r>
              <a:rPr lang="vi-VN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hô trong tiếng Việt có gì đặc biệt?</a:t>
            </a:r>
            <a:endParaRPr lang="en-SG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1EABB-3930-4049-9D4F-359139327FA3}"/>
              </a:ext>
            </a:extLst>
          </p:cNvPr>
          <p:cNvGrpSpPr/>
          <p:nvPr/>
        </p:nvGrpSpPr>
        <p:grpSpPr>
          <a:xfrm>
            <a:off x="485706" y="1605035"/>
            <a:ext cx="1787034" cy="1835687"/>
            <a:chOff x="2592842" y="1531884"/>
            <a:chExt cx="2173122" cy="2279691"/>
          </a:xfrm>
        </p:grpSpPr>
        <p:sp>
          <p:nvSpPr>
            <p:cNvPr id="2" name="KSO_Shape">
              <a:extLst>
                <a:ext uri="{FF2B5EF4-FFF2-40B4-BE49-F238E27FC236}">
                  <a16:creationId xmlns:a16="http://schemas.microsoft.com/office/drawing/2014/main" id="{ECC1554E-47CE-4E2B-9E4D-BF6E33BA4694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id="{235C3373-B5F9-49B5-84B0-F0E275D31C91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4" name="同心圆 8">
                <a:extLst>
                  <a:ext uri="{FF2B5EF4-FFF2-40B4-BE49-F238E27FC236}">
                    <a16:creationId xmlns:a16="http://schemas.microsoft.com/office/drawing/2014/main" id="{CCF8AC96-3782-41D6-9603-9B33A9B6834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椭圆 43">
                <a:extLst>
                  <a:ext uri="{FF2B5EF4-FFF2-40B4-BE49-F238E27FC236}">
                    <a16:creationId xmlns:a16="http://schemas.microsoft.com/office/drawing/2014/main" id="{4D41E6A4-3040-4DCF-A6CB-1E8237941885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41">
                <a:extLst>
                  <a:ext uri="{FF2B5EF4-FFF2-40B4-BE49-F238E27FC236}">
                    <a16:creationId xmlns:a16="http://schemas.microsoft.com/office/drawing/2014/main" id="{E1069D6F-15BC-4D92-BCEE-9778D304CA6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AB4D44-3787-451E-A1AD-B3418A41080E}"/>
              </a:ext>
            </a:extLst>
          </p:cNvPr>
          <p:cNvSpPr txBox="1"/>
          <p:nvPr/>
        </p:nvSpPr>
        <p:spPr>
          <a:xfrm flipH="1">
            <a:off x="4677987" y="304800"/>
            <a:ext cx="283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Ghi</a:t>
            </a:r>
            <a:r>
              <a:rPr lang="en-SG" sz="6600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nhớ</a:t>
            </a:r>
            <a:endParaRPr lang="en-SG" sz="6600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76C257-23EF-4B0C-BB88-0B0CF5238BC1}"/>
              </a:ext>
            </a:extLst>
          </p:cNvPr>
          <p:cNvGrpSpPr/>
          <p:nvPr/>
        </p:nvGrpSpPr>
        <p:grpSpPr>
          <a:xfrm>
            <a:off x="575617" y="4335121"/>
            <a:ext cx="1715001" cy="1742406"/>
            <a:chOff x="2592842" y="1531884"/>
            <a:chExt cx="2173122" cy="2279691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47039F54-D9F8-4496-86CC-4AD777E6C999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3436D65C-29B9-4EBE-A9BF-48443F22B18A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13" name="同心圆 8">
                <a:extLst>
                  <a:ext uri="{FF2B5EF4-FFF2-40B4-BE49-F238E27FC236}">
                    <a16:creationId xmlns:a16="http://schemas.microsoft.com/office/drawing/2014/main" id="{3D68D616-9251-4BB7-9C7E-3EF030B3C0E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椭圆 43">
                <a:extLst>
                  <a:ext uri="{FF2B5EF4-FFF2-40B4-BE49-F238E27FC236}">
                    <a16:creationId xmlns:a16="http://schemas.microsoft.com/office/drawing/2014/main" id="{F4A0123C-B803-43DF-875C-083583A9F39D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41">
                <a:extLst>
                  <a:ext uri="{FF2B5EF4-FFF2-40B4-BE49-F238E27FC236}">
                    <a16:creationId xmlns:a16="http://schemas.microsoft.com/office/drawing/2014/main" id="{79F5525C-AFE8-4057-A038-74905C5A944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218F99-C4E5-4DE7-8B52-E4E5F2F278DA}"/>
              </a:ext>
            </a:extLst>
          </p:cNvPr>
          <p:cNvSpPr txBox="1"/>
          <p:nvPr/>
        </p:nvSpPr>
        <p:spPr>
          <a:xfrm>
            <a:off x="2650837" y="2106042"/>
            <a:ext cx="8869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05DA-4854-4B11-BE6F-8013223A06A1}"/>
              </a:ext>
            </a:extLst>
          </p:cNvPr>
          <p:cNvSpPr txBox="1"/>
          <p:nvPr/>
        </p:nvSpPr>
        <p:spPr>
          <a:xfrm>
            <a:off x="2746899" y="4570388"/>
            <a:ext cx="8869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273509" y="1299281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552718" y="1605666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5877856" y="2068832"/>
            <a:ext cx="1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468546" y="1068796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761661" y="3825491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Luyện</a:t>
            </a:r>
            <a:r>
              <a:rPr lang="en-US" altLang="zh-CN" sz="9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tập</a:t>
            </a:r>
            <a:endParaRPr lang="zh-CN" altLang="en-US" sz="9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ng21">
            <a:hlinkClick r:id="rId3" action="ppaction://hlinksldjump"/>
            <a:extLst>
              <a:ext uri="{FF2B5EF4-FFF2-40B4-BE49-F238E27FC236}">
                <a16:creationId xmlns:a16="http://schemas.microsoft.com/office/drawing/2014/main" id="{254C78FA-3E5A-47CA-8CC1-9BF4C704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5" y="4487622"/>
            <a:ext cx="1772842" cy="1883644"/>
          </a:xfrm>
          <a:prstGeom prst="rect">
            <a:avLst/>
          </a:prstGeom>
        </p:spPr>
      </p:pic>
      <p:pic>
        <p:nvPicPr>
          <p:cNvPr id="3" name="vang22">
            <a:hlinkClick r:id="rId5" action="ppaction://hlinksldjump"/>
            <a:extLst>
              <a:ext uri="{FF2B5EF4-FFF2-40B4-BE49-F238E27FC236}">
                <a16:creationId xmlns:a16="http://schemas.microsoft.com/office/drawing/2014/main" id="{0223769B-377B-489C-B3AF-F8DBC6F6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4" y="1607016"/>
            <a:ext cx="1772841" cy="1883643"/>
          </a:xfrm>
          <a:prstGeom prst="rect">
            <a:avLst/>
          </a:prstGeom>
        </p:spPr>
      </p:pic>
      <p:pic>
        <p:nvPicPr>
          <p:cNvPr id="4" name="vang23">
            <a:hlinkClick r:id="rId6" action="ppaction://hlinksldjump"/>
            <a:extLst>
              <a:ext uri="{FF2B5EF4-FFF2-40B4-BE49-F238E27FC236}">
                <a16:creationId xmlns:a16="http://schemas.microsoft.com/office/drawing/2014/main" id="{D1F2BA2B-2833-4E09-A49B-832EAFA5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03" y="4365811"/>
            <a:ext cx="1772839" cy="1883641"/>
          </a:xfrm>
          <a:prstGeom prst="rect">
            <a:avLst/>
          </a:prstGeom>
        </p:spPr>
      </p:pic>
      <p:pic>
        <p:nvPicPr>
          <p:cNvPr id="5" name="do23">
            <a:hlinkClick r:id="rId7" action="ppaction://hlinksldjump"/>
            <a:extLst>
              <a:ext uri="{FF2B5EF4-FFF2-40B4-BE49-F238E27FC236}">
                <a16:creationId xmlns:a16="http://schemas.microsoft.com/office/drawing/2014/main" id="{AAB8C4D0-2D45-49CB-BC3E-262A5064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8" y="1532583"/>
            <a:ext cx="1772842" cy="1883644"/>
          </a:xfrm>
          <a:prstGeom prst="rect">
            <a:avLst/>
          </a:prstGeom>
        </p:spPr>
      </p:pic>
      <p:pic>
        <p:nvPicPr>
          <p:cNvPr id="6" name="do22">
            <a:hlinkClick r:id="rId9" action="ppaction://hlinksldjump"/>
            <a:extLst>
              <a:ext uri="{FF2B5EF4-FFF2-40B4-BE49-F238E27FC236}">
                <a16:creationId xmlns:a16="http://schemas.microsoft.com/office/drawing/2014/main" id="{E8DD53D3-8C99-4717-9063-4A7A5C7F6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0" y="4365806"/>
            <a:ext cx="1772844" cy="1883646"/>
          </a:xfrm>
          <a:prstGeom prst="rect">
            <a:avLst/>
          </a:prstGeom>
        </p:spPr>
      </p:pic>
      <p:pic>
        <p:nvPicPr>
          <p:cNvPr id="7" name="do21">
            <a:hlinkClick r:id="rId10" action="ppaction://hlinksldjump"/>
            <a:extLst>
              <a:ext uri="{FF2B5EF4-FFF2-40B4-BE49-F238E27FC236}">
                <a16:creationId xmlns:a16="http://schemas.microsoft.com/office/drawing/2014/main" id="{7D39B22D-6A8D-45A7-967E-DAED3DC1E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4" y="1521547"/>
            <a:ext cx="1772844" cy="1883646"/>
          </a:xfrm>
          <a:prstGeom prst="rect">
            <a:avLst/>
          </a:prstGeom>
        </p:spPr>
      </p:pic>
      <p:pic>
        <p:nvPicPr>
          <p:cNvPr id="8" name="1a">
            <a:extLst>
              <a:ext uri="{FF2B5EF4-FFF2-40B4-BE49-F238E27FC236}">
                <a16:creationId xmlns:a16="http://schemas.microsoft.com/office/drawing/2014/main" id="{FB6A2428-4075-43D6-84CD-39099BEC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603025"/>
            <a:ext cx="698875" cy="711815"/>
          </a:xfrm>
          <a:prstGeom prst="rect">
            <a:avLst/>
          </a:prstGeom>
        </p:spPr>
      </p:pic>
      <p:pic>
        <p:nvPicPr>
          <p:cNvPr id="9" name="2a">
            <a:extLst>
              <a:ext uri="{FF2B5EF4-FFF2-40B4-BE49-F238E27FC236}">
                <a16:creationId xmlns:a16="http://schemas.microsoft.com/office/drawing/2014/main" id="{EFB2C1EA-AD76-4292-8F6D-F7447CD18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72" y="3405193"/>
            <a:ext cx="698126" cy="711815"/>
          </a:xfrm>
          <a:prstGeom prst="rect">
            <a:avLst/>
          </a:prstGeom>
        </p:spPr>
      </p:pic>
      <p:pic>
        <p:nvPicPr>
          <p:cNvPr id="10" name="3a">
            <a:extLst>
              <a:ext uri="{FF2B5EF4-FFF2-40B4-BE49-F238E27FC236}">
                <a16:creationId xmlns:a16="http://schemas.microsoft.com/office/drawing/2014/main" id="{F950A2A3-1044-41BB-84AC-E48499B6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4" y="549585"/>
            <a:ext cx="673070" cy="673070"/>
          </a:xfrm>
          <a:prstGeom prst="rect">
            <a:avLst/>
          </a:prstGeom>
        </p:spPr>
      </p:pic>
      <p:pic>
        <p:nvPicPr>
          <p:cNvPr id="11" name="3b">
            <a:extLst>
              <a:ext uri="{FF2B5EF4-FFF2-40B4-BE49-F238E27FC236}">
                <a16:creationId xmlns:a16="http://schemas.microsoft.com/office/drawing/2014/main" id="{B330B468-E84B-4C4D-8963-A10EBB527D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5" y="3269773"/>
            <a:ext cx="606173" cy="657762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id="{233A85BC-C289-4333-BB56-629C4BED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31" y="603025"/>
            <a:ext cx="632463" cy="657762"/>
          </a:xfrm>
          <a:prstGeom prst="rect">
            <a:avLst/>
          </a:prstGeom>
        </p:spPr>
      </p:pic>
      <p:pic>
        <p:nvPicPr>
          <p:cNvPr id="13" name="1b">
            <a:extLst>
              <a:ext uri="{FF2B5EF4-FFF2-40B4-BE49-F238E27FC236}">
                <a16:creationId xmlns:a16="http://schemas.microsoft.com/office/drawing/2014/main" id="{C43EDE6B-9BB6-4497-B85E-0FF0600A7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4" y="3598654"/>
            <a:ext cx="607163" cy="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683491" y="2629493"/>
            <a:ext cx="3786909" cy="371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4691083" y="2776480"/>
            <a:ext cx="641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...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                             Anna.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94E1C-6C18-4260-ABDB-46038DD0B69B}"/>
              </a:ext>
            </a:extLst>
          </p:cNvPr>
          <p:cNvSpPr txBox="1"/>
          <p:nvPr/>
        </p:nvSpPr>
        <p:spPr>
          <a:xfrm>
            <a:off x="683491" y="452582"/>
            <a:ext cx="109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thiệp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gửi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VN) d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2" name="Hexagon 1">
            <a:hlinkClick r:id="rId4" action="ppaction://hlinksldjump"/>
            <a:extLst>
              <a:ext uri="{FF2B5EF4-FFF2-40B4-BE49-F238E27FC236}">
                <a16:creationId xmlns:a16="http://schemas.microsoft.com/office/drawing/2014/main" id="{93EA9CA1-A322-4A8C-B5FF-AB4DD4285CAB}"/>
              </a:ext>
            </a:extLst>
          </p:cNvPr>
          <p:cNvSpPr/>
          <p:nvPr/>
        </p:nvSpPr>
        <p:spPr>
          <a:xfrm>
            <a:off x="10841182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38389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261181"/>
            <a:ext cx="1542013" cy="15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2028496" y="57166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A772B74-A6DA-4C7F-B275-42487E20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2417621"/>
            <a:ext cx="11588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gộp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59610-FD36-4A50-A2E6-BDF8830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3474221"/>
            <a:ext cx="1542013" cy="1510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79C9A-42CB-4749-B51C-C044E15305C9}"/>
              </a:ext>
            </a:extLst>
          </p:cNvPr>
          <p:cNvSpPr txBox="1"/>
          <p:nvPr/>
        </p:nvSpPr>
        <p:spPr>
          <a:xfrm>
            <a:off x="2028496" y="378470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AAB43CC-CBEA-40C6-821C-39C85C0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5395305"/>
            <a:ext cx="11588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trừ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Hexagon 7">
            <a:hlinkClick r:id="rId4" action="ppaction://hlinksldjump"/>
            <a:extLst>
              <a:ext uri="{FF2B5EF4-FFF2-40B4-BE49-F238E27FC236}">
                <a16:creationId xmlns:a16="http://schemas.microsoft.com/office/drawing/2014/main" id="{4CB6BD3B-B5CD-4352-95EE-40081B715155}"/>
              </a:ext>
            </a:extLst>
          </p:cNvPr>
          <p:cNvSpPr/>
          <p:nvPr/>
        </p:nvSpPr>
        <p:spPr>
          <a:xfrm>
            <a:off x="11110526" y="599546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11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45BF87-82B5-4ACD-8749-0AA113537F1E}"/>
              </a:ext>
            </a:extLst>
          </p:cNvPr>
          <p:cNvSpPr txBox="1"/>
          <p:nvPr/>
        </p:nvSpPr>
        <p:spPr>
          <a:xfrm flipH="1">
            <a:off x="378228" y="581891"/>
            <a:ext cx="66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C1A85A-3B22-461E-BF23-4DB6B85D1621}"/>
              </a:ext>
            </a:extLst>
          </p:cNvPr>
          <p:cNvSpPr/>
          <p:nvPr/>
        </p:nvSpPr>
        <p:spPr>
          <a:xfrm>
            <a:off x="7518399" y="757380"/>
            <a:ext cx="803564" cy="7573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192702-C802-4A79-A92C-7D6BC483ECC4}"/>
              </a:ext>
            </a:extLst>
          </p:cNvPr>
          <p:cNvSpPr/>
          <p:nvPr/>
        </p:nvSpPr>
        <p:spPr>
          <a:xfrm>
            <a:off x="8696036" y="757380"/>
            <a:ext cx="803564" cy="757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AF8159-501A-4951-8CA5-F574E3C236F2}"/>
              </a:ext>
            </a:extLst>
          </p:cNvPr>
          <p:cNvSpPr/>
          <p:nvPr/>
        </p:nvSpPr>
        <p:spPr>
          <a:xfrm>
            <a:off x="9873673" y="757380"/>
            <a:ext cx="803564" cy="7573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6BE2A2-49A0-436F-8CB9-256267252FB8}"/>
              </a:ext>
            </a:extLst>
          </p:cNvPr>
          <p:cNvSpPr/>
          <p:nvPr/>
        </p:nvSpPr>
        <p:spPr>
          <a:xfrm>
            <a:off x="11051310" y="757380"/>
            <a:ext cx="803564" cy="7573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7DC01-11DD-4F0D-88A6-C74866643D1C}"/>
              </a:ext>
            </a:extLst>
          </p:cNvPr>
          <p:cNvSpPr txBox="1"/>
          <p:nvPr/>
        </p:nvSpPr>
        <p:spPr>
          <a:xfrm flipH="1">
            <a:off x="371069" y="2430403"/>
            <a:ext cx="66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vòng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3’,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0F249F4-31DE-4148-A43D-D722A892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9133"/>
              </p:ext>
            </p:extLst>
          </p:nvPr>
        </p:nvGraphicFramePr>
        <p:xfrm>
          <a:off x="7518398" y="2430403"/>
          <a:ext cx="4336476" cy="217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5">
                  <a:extLst>
                    <a:ext uri="{9D8B030D-6E8A-4147-A177-3AD203B41FA5}">
                      <a16:colId xmlns:a16="http://schemas.microsoft.com/office/drawing/2014/main" val="2351630580"/>
                    </a:ext>
                  </a:extLst>
                </a:gridCol>
                <a:gridCol w="1463750">
                  <a:extLst>
                    <a:ext uri="{9D8B030D-6E8A-4147-A177-3AD203B41FA5}">
                      <a16:colId xmlns:a16="http://schemas.microsoft.com/office/drawing/2014/main" val="1258280476"/>
                    </a:ext>
                  </a:extLst>
                </a:gridCol>
                <a:gridCol w="1495671">
                  <a:extLst>
                    <a:ext uri="{9D8B030D-6E8A-4147-A177-3AD203B41FA5}">
                      <a16:colId xmlns:a16="http://schemas.microsoft.com/office/drawing/2014/main" val="89751415"/>
                    </a:ext>
                  </a:extLst>
                </a:gridCol>
              </a:tblGrid>
              <a:tr h="21785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00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F9810C-BEB8-4305-8369-CE542F4D1939}"/>
              </a:ext>
            </a:extLst>
          </p:cNvPr>
          <p:cNvSpPr txBox="1"/>
          <p:nvPr/>
        </p:nvSpPr>
        <p:spPr>
          <a:xfrm flipH="1">
            <a:off x="371069" y="5394906"/>
            <a:ext cx="66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halk board - Transparent PNG &amp; SVG vector file">
            <a:extLst>
              <a:ext uri="{FF2B5EF4-FFF2-40B4-BE49-F238E27FC236}">
                <a16:creationId xmlns:a16="http://schemas.microsoft.com/office/drawing/2014/main" id="{06811FEB-48EC-46B7-B019-997D9BE3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2" y="4738727"/>
            <a:ext cx="3268519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 HOÀNG VIỆT\Giáo án Ngữ văn 6\THC về văn tự sự\2017-08-17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228603"/>
            <a:ext cx="5127171" cy="6418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647" y="2379625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tâu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sắm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ngựa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...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giặc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53446" y="3054262"/>
            <a:ext cx="8926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324" y="4974437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168241" y="4340757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AD0C0F-DC8C-4ADE-8FD7-F70523D99A32}"/>
              </a:ext>
            </a:extLst>
          </p:cNvPr>
          <p:cNvSpPr txBox="1"/>
          <p:nvPr/>
        </p:nvSpPr>
        <p:spPr>
          <a:xfrm>
            <a:off x="5531922" y="319370"/>
            <a:ext cx="623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cậu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DEF5A4F0-E349-408B-85F0-E8CE8969998A}"/>
              </a:ext>
            </a:extLst>
          </p:cNvPr>
          <p:cNvSpPr/>
          <p:nvPr/>
        </p:nvSpPr>
        <p:spPr>
          <a:xfrm>
            <a:off x="11019313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46A0C5DA-6E87-41CA-802C-F5BE9300FD1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13B92-9D26-4E08-B2AD-33A69BAEFCE4}"/>
              </a:ext>
            </a:extLst>
          </p:cNvPr>
          <p:cNvSpPr/>
          <p:nvPr/>
        </p:nvSpPr>
        <p:spPr>
          <a:xfrm>
            <a:off x="1073914" y="5384794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→ Đối với mẹ, Gióng là đứa trẻ, đối với quốc gia, Gióng là người hùng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AF1178-7A43-41CF-8F5D-D4B27E4E9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1359"/>
              </p:ext>
            </p:extLst>
          </p:nvPr>
        </p:nvGraphicFramePr>
        <p:xfrm>
          <a:off x="299545" y="483476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4FC68B-FFDA-4313-A321-99BECA02F90E}"/>
              </a:ext>
            </a:extLst>
          </p:cNvPr>
          <p:cNvSpPr/>
          <p:nvPr/>
        </p:nvSpPr>
        <p:spPr>
          <a:xfrm>
            <a:off x="451944" y="362635"/>
            <a:ext cx="1120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rong văn bản khoa học, mặc dù tác giả văn bản chỉ gồm 1 người nhưng người ta vẫn xưng 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 chúng tôi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FE33F-4D21-4EA2-AF15-B2DA472A0970}"/>
              </a:ext>
            </a:extLst>
          </p:cNvPr>
          <p:cNvSpPr/>
          <p:nvPr/>
        </p:nvSpPr>
        <p:spPr>
          <a:xfrm>
            <a:off x="714702" y="2973694"/>
            <a:ext cx="5023946" cy="3279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 dùng “chúng tôi” dụng ý làm tăng tính khách quan ngôn ngữ khoa học, thể hiện sự khiêm tốn của tác giả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BF516-6229-4A26-B5B4-96FC438EEBF6}"/>
              </a:ext>
            </a:extLst>
          </p:cNvPr>
          <p:cNvSpPr/>
          <p:nvPr/>
        </p:nvSpPr>
        <p:spPr>
          <a:xfrm>
            <a:off x="6453354" y="2973694"/>
            <a:ext cx="5023946" cy="3279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 tác giả văn bản khoa học xưng tôi, tác giả muốn nhấn mạnh quan điểm cá nhân của mình trước vấn đề nào đó.</a:t>
            </a:r>
          </a:p>
        </p:txBody>
      </p:sp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73014B50-F9D3-4A59-AC3D-FBE5B35771C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196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1109" y="2608216"/>
            <a:ext cx="718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nhờ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pic>
        <p:nvPicPr>
          <p:cNvPr id="1026" name="Picture 2" descr="D:\TRƯỜNG HOÀNG VIỆT\Giáo án ngữ văn 9\Tuần 4\xưng hô trong hội thoại\tha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019"/>
            <a:ext cx="4533900" cy="6752617"/>
          </a:xfrm>
          <a:prstGeom prst="rect">
            <a:avLst/>
          </a:prstGeom>
          <a:noFill/>
        </p:spPr>
      </p:pic>
      <p:sp>
        <p:nvSpPr>
          <p:cNvPr id="20" name="Hexagon 19">
            <a:hlinkClick r:id="rId4" action="ppaction://hlinksldjump"/>
            <a:extLst>
              <a:ext uri="{FF2B5EF4-FFF2-40B4-BE49-F238E27FC236}">
                <a16:creationId xmlns:a16="http://schemas.microsoft.com/office/drawing/2014/main" id="{F318BBDB-F3E5-4B91-A50E-B6B1B83A02BE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778FE-6715-461D-AF71-88AA4CE60841}"/>
              </a:ext>
            </a:extLst>
          </p:cNvPr>
          <p:cNvSpPr txBox="1"/>
          <p:nvPr/>
        </p:nvSpPr>
        <p:spPr>
          <a:xfrm flipH="1">
            <a:off x="5153428" y="443345"/>
            <a:ext cx="637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hlinkClick r:id="rId3" action="ppaction://hlinksldjump"/>
            <a:extLst>
              <a:ext uri="{FF2B5EF4-FFF2-40B4-BE49-F238E27FC236}">
                <a16:creationId xmlns:a16="http://schemas.microsoft.com/office/drawing/2014/main" id="{E0415D5A-459B-44B1-B7F5-E25632C1F744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3A9F3-B31B-4B94-857A-FF58F2B27EEA}"/>
              </a:ext>
            </a:extLst>
          </p:cNvPr>
          <p:cNvSpPr/>
          <p:nvPr/>
        </p:nvSpPr>
        <p:spPr>
          <a:xfrm>
            <a:off x="1073914" y="5318946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khiêm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tôn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giáo dục về tinh thần “tôn sư trọng đạo”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D537506-11A1-4CD1-8D1B-4650A7FA0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917"/>
              </p:ext>
            </p:extLst>
          </p:nvPr>
        </p:nvGraphicFramePr>
        <p:xfrm>
          <a:off x="387290" y="446213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TRƯỜNG HOÀNG VIỆT\Giáo án ngữ văn 9\Tuần 4\xưng hô trong hội thoại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833437"/>
            <a:ext cx="46482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1208" y="3395353"/>
            <a:ext cx="495581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bào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rõ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617523" y="3983180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533409" y="3981592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49D80-58EA-4487-9DA4-3F2EBA853CF9}"/>
              </a:ext>
            </a:extLst>
          </p:cNvPr>
          <p:cNvSpPr txBox="1"/>
          <p:nvPr/>
        </p:nvSpPr>
        <p:spPr>
          <a:xfrm>
            <a:off x="5643418" y="1016000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id="{30BB57EA-D1DC-4BE7-B157-AAFDBBF19FCB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9B343E-7797-4C0C-BAEB-7ADFC8E22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24545"/>
              </p:ext>
            </p:extLst>
          </p:nvPr>
        </p:nvGraphicFramePr>
        <p:xfrm>
          <a:off x="101600" y="138545"/>
          <a:ext cx="11951854" cy="65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>
            <a:hlinkClick r:id="rId8" action="ppaction://hlinksldjump"/>
            <a:extLst>
              <a:ext uri="{FF2B5EF4-FFF2-40B4-BE49-F238E27FC236}">
                <a16:creationId xmlns:a16="http://schemas.microsoft.com/office/drawing/2014/main" id="{F1DC1079-0451-483C-947A-580928B71C3F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15847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id="{91BD7C44-93DF-4F8F-BAC8-8E549C82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764144"/>
            <a:ext cx="6437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 hay!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ư?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nín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thin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Chàng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ngạc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Đứa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chẳng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endParaRPr lang="en-US" sz="30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hieu phu nam xuong">
            <a:extLst>
              <a:ext uri="{FF2B5EF4-FFF2-40B4-BE49-F238E27FC236}">
                <a16:creationId xmlns:a16="http://schemas.microsoft.com/office/drawing/2014/main" id="{D5116159-9799-4C92-8C12-6EAB683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1764144"/>
            <a:ext cx="5389418" cy="50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A12022-B52C-411F-99E2-D8BE479A1B15}"/>
              </a:ext>
            </a:extLst>
          </p:cNvPr>
          <p:cNvSpPr txBox="1"/>
          <p:nvPr/>
        </p:nvSpPr>
        <p:spPr>
          <a:xfrm flipH="1">
            <a:off x="595745" y="304801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33" name="Hexagon 32">
            <a:hlinkClick r:id="rId4" action="ppaction://hlinksldjump"/>
            <a:extLst>
              <a:ext uri="{FF2B5EF4-FFF2-40B4-BE49-F238E27FC236}">
                <a16:creationId xmlns:a16="http://schemas.microsoft.com/office/drawing/2014/main" id="{1B941DAF-4B36-4222-9ABE-6FE76DAE626C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hlinkClick r:id="rId3" action="ppaction://hlinksldjump"/>
            <a:extLst>
              <a:ext uri="{FF2B5EF4-FFF2-40B4-BE49-F238E27FC236}">
                <a16:creationId xmlns:a16="http://schemas.microsoft.com/office/drawing/2014/main" id="{83879766-BB54-4035-AE03-97D4EB8FACD6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37AA93-237A-4C96-B75D-FD331F4B2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7198"/>
              </p:ext>
            </p:extLst>
          </p:nvPr>
        </p:nvGraphicFramePr>
        <p:xfrm>
          <a:off x="492702" y="636334"/>
          <a:ext cx="11430000" cy="534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3">
            <a:extLst>
              <a:ext uri="{FF2B5EF4-FFF2-40B4-BE49-F238E27FC236}">
                <a16:creationId xmlns:a16="http://schemas.microsoft.com/office/drawing/2014/main" id="{D1E61AEE-9068-4300-8108-3407A6AFD9D7}"/>
              </a:ext>
            </a:extLst>
          </p:cNvPr>
          <p:cNvSpPr/>
          <p:nvPr/>
        </p:nvSpPr>
        <p:spPr>
          <a:xfrm>
            <a:off x="983400" y="1129527"/>
            <a:ext cx="105003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4">
            <a:extLst>
              <a:ext uri="{FF2B5EF4-FFF2-40B4-BE49-F238E27FC236}">
                <a16:creationId xmlns:a16="http://schemas.microsoft.com/office/drawing/2014/main" id="{2325AE1E-8F7A-41B9-8FE3-5410F70A0E57}"/>
              </a:ext>
            </a:extLst>
          </p:cNvPr>
          <p:cNvGrpSpPr/>
          <p:nvPr/>
        </p:nvGrpSpPr>
        <p:grpSpPr>
          <a:xfrm>
            <a:off x="3104270" y="594262"/>
            <a:ext cx="6258619" cy="781953"/>
            <a:chOff x="5083153" y="306809"/>
            <a:chExt cx="6864890" cy="937925"/>
          </a:xfrm>
        </p:grpSpPr>
        <p:sp>
          <p:nvSpPr>
            <p:cNvPr id="54" name="矩形 5">
              <a:extLst>
                <a:ext uri="{FF2B5EF4-FFF2-40B4-BE49-F238E27FC236}">
                  <a16:creationId xmlns:a16="http://schemas.microsoft.com/office/drawing/2014/main" id="{DACB8EC6-F7B4-4235-8805-043BC609C3C2}"/>
                </a:ext>
              </a:extLst>
            </p:cNvPr>
            <p:cNvSpPr/>
            <p:nvPr/>
          </p:nvSpPr>
          <p:spPr>
            <a:xfrm>
              <a:off x="5083153" y="469483"/>
              <a:ext cx="6864890" cy="77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Ư</a:t>
              </a:r>
              <a:r>
                <a:rPr lang="en-SG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ỚNG DẪN TỰ HỌC</a:t>
              </a:r>
              <a:endParaRPr lang="zh-CN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cxnSp>
          <p:nvCxnSpPr>
            <p:cNvPr id="55" name="直接连接符 6">
              <a:extLst>
                <a:ext uri="{FF2B5EF4-FFF2-40B4-BE49-F238E27FC236}">
                  <a16:creationId xmlns:a16="http://schemas.microsoft.com/office/drawing/2014/main" id="{1865F868-8999-4C9B-BAFC-8BF8EF629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332323"/>
              <a:ext cx="800100" cy="0"/>
            </a:xfrm>
            <a:prstGeom prst="line">
              <a:avLst/>
            </a:prstGeom>
            <a:ln w="76200">
              <a:solidFill>
                <a:srgbClr val="9E8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8">
              <a:extLst>
                <a:ext uri="{FF2B5EF4-FFF2-40B4-BE49-F238E27FC236}">
                  <a16:creationId xmlns:a16="http://schemas.microsoft.com/office/drawing/2014/main" id="{EC94D4EE-E596-4C09-A485-9E05DDC0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1199940"/>
              <a:ext cx="800100" cy="0"/>
            </a:xfrm>
            <a:prstGeom prst="line">
              <a:avLst/>
            </a:prstGeom>
            <a:ln w="76200">
              <a:solidFill>
                <a:srgbClr val="FFE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0">
              <a:extLst>
                <a:ext uri="{FF2B5EF4-FFF2-40B4-BE49-F238E27FC236}">
                  <a16:creationId xmlns:a16="http://schemas.microsoft.com/office/drawing/2014/main" id="{A83C69C5-5F16-4550-B59E-07AB5C763C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665" y="306809"/>
              <a:ext cx="0" cy="904351"/>
            </a:xfrm>
            <a:prstGeom prst="line">
              <a:avLst/>
            </a:prstGeom>
            <a:ln w="76200">
              <a:solidFill>
                <a:srgbClr val="F59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34C29-8A71-4FCC-9D17-A9699F83BCAA}"/>
              </a:ext>
            </a:extLst>
          </p:cNvPr>
          <p:cNvGrpSpPr/>
          <p:nvPr/>
        </p:nvGrpSpPr>
        <p:grpSpPr>
          <a:xfrm>
            <a:off x="880854" y="2203478"/>
            <a:ext cx="10430291" cy="4038989"/>
            <a:chOff x="0" y="0"/>
            <a:chExt cx="20426297" cy="8317383"/>
          </a:xfrm>
        </p:grpSpPr>
        <p:sp>
          <p:nvSpPr>
            <p:cNvPr id="16" name="Shape 197">
              <a:extLst>
                <a:ext uri="{FF2B5EF4-FFF2-40B4-BE49-F238E27FC236}">
                  <a16:creationId xmlns:a16="http://schemas.microsoft.com/office/drawing/2014/main" id="{BC45E613-34F1-4DEC-96AB-8DD0E0275701}"/>
                </a:ext>
              </a:extLst>
            </p:cNvPr>
            <p:cNvSpPr/>
            <p:nvPr/>
          </p:nvSpPr>
          <p:spPr>
            <a:xfrm>
              <a:off x="1819341" y="0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98">
              <a:extLst>
                <a:ext uri="{FF2B5EF4-FFF2-40B4-BE49-F238E27FC236}">
                  <a16:creationId xmlns:a16="http://schemas.microsoft.com/office/drawing/2014/main" id="{49165910-FE41-4082-915E-D9E156940640}"/>
                </a:ext>
              </a:extLst>
            </p:cNvPr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9E84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99">
              <a:extLst>
                <a:ext uri="{FF2B5EF4-FFF2-40B4-BE49-F238E27FC236}">
                  <a16:creationId xmlns:a16="http://schemas.microsoft.com/office/drawing/2014/main" id="{D4B172C0-D5B4-4468-82E4-2091F3ACE70B}"/>
                </a:ext>
              </a:extLst>
            </p:cNvPr>
            <p:cNvSpPr/>
            <p:nvPr/>
          </p:nvSpPr>
          <p:spPr>
            <a:xfrm>
              <a:off x="718982" y="686615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id="{CAC8C175-D1A8-4AC1-A84E-05111CAD957F}"/>
                </a:ext>
              </a:extLst>
            </p:cNvPr>
            <p:cNvSpPr/>
            <p:nvPr/>
          </p:nvSpPr>
          <p:spPr>
            <a:xfrm>
              <a:off x="1819341" y="2963457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id="{E6935A06-30D8-4E4A-9563-94E1592CA4E1}"/>
                </a:ext>
              </a:extLst>
            </p:cNvPr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F59F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2">
              <a:extLst>
                <a:ext uri="{FF2B5EF4-FFF2-40B4-BE49-F238E27FC236}">
                  <a16:creationId xmlns:a16="http://schemas.microsoft.com/office/drawing/2014/main" id="{3CF86471-2241-495A-AEA1-AE6105A51347}"/>
                </a:ext>
              </a:extLst>
            </p:cNvPr>
            <p:cNvSpPr/>
            <p:nvPr/>
          </p:nvSpPr>
          <p:spPr>
            <a:xfrm>
              <a:off x="718982" y="3677329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203">
              <a:extLst>
                <a:ext uri="{FF2B5EF4-FFF2-40B4-BE49-F238E27FC236}">
                  <a16:creationId xmlns:a16="http://schemas.microsoft.com/office/drawing/2014/main" id="{45F2ECA5-431E-4AB3-B51D-1CD105B1D03A}"/>
                </a:ext>
              </a:extLst>
            </p:cNvPr>
            <p:cNvSpPr/>
            <p:nvPr/>
          </p:nvSpPr>
          <p:spPr>
            <a:xfrm>
              <a:off x="1819341" y="5926915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5">
              <a:extLst>
                <a:ext uri="{FF2B5EF4-FFF2-40B4-BE49-F238E27FC236}">
                  <a16:creationId xmlns:a16="http://schemas.microsoft.com/office/drawing/2014/main" id="{79EEF629-2D81-4EFF-873C-8617DDEA7017}"/>
                </a:ext>
              </a:extLst>
            </p:cNvPr>
            <p:cNvSpPr/>
            <p:nvPr/>
          </p:nvSpPr>
          <p:spPr>
            <a:xfrm>
              <a:off x="718982" y="6613528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07B3A4-7D91-45AE-962C-B765EE0645C3}"/>
              </a:ext>
            </a:extLst>
          </p:cNvPr>
          <p:cNvSpPr txBox="1"/>
          <p:nvPr/>
        </p:nvSpPr>
        <p:spPr>
          <a:xfrm>
            <a:off x="2366088" y="2536904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(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 tr 41-42)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E3C43-411D-4F99-A3DD-027C685892A2}"/>
              </a:ext>
            </a:extLst>
          </p:cNvPr>
          <p:cNvSpPr txBox="1"/>
          <p:nvPr/>
        </p:nvSpPr>
        <p:spPr>
          <a:xfrm>
            <a:off x="2366088" y="3989219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tầm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3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71136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 HÔ TRONG HỘI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ve thanks thanksgiving day poster Royalty Free Vector">
            <a:extLst>
              <a:ext uri="{FF2B5EF4-FFF2-40B4-BE49-F238E27FC236}">
                <a16:creationId xmlns:a16="http://schemas.microsoft.com/office/drawing/2014/main" id="{5BB5F0E9-0DE9-43AE-9419-35E2750AB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24722"/>
          <a:stretch/>
        </p:blipFill>
        <p:spPr bwMode="auto">
          <a:xfrm>
            <a:off x="701674" y="0"/>
            <a:ext cx="10290175" cy="68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187784" y="527756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466993" y="834141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6096000" y="1297307"/>
            <a:ext cx="71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382821" y="297271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862263" y="2892041"/>
            <a:ext cx="738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và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việc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sử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dụng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endParaRPr lang="zh-CN" altLang="en-US" sz="6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048"/>
              </p:ext>
            </p:extLst>
          </p:nvPr>
        </p:nvGraphicFramePr>
        <p:xfrm>
          <a:off x="229589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44BF41-87D9-4EFF-B3B3-E79F0F9C3F4B}"/>
              </a:ext>
            </a:extLst>
          </p:cNvPr>
          <p:cNvSpPr/>
          <p:nvPr/>
        </p:nvSpPr>
        <p:spPr>
          <a:xfrm>
            <a:off x="593635" y="337963"/>
            <a:ext cx="11004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ợp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1852"/>
              </p:ext>
            </p:extLst>
          </p:nvPr>
        </p:nvGraphicFramePr>
        <p:xfrm>
          <a:off x="6249388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2348"/>
              </p:ext>
            </p:extLst>
          </p:nvPr>
        </p:nvGraphicFramePr>
        <p:xfrm>
          <a:off x="229589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44651"/>
              </p:ext>
            </p:extLst>
          </p:nvPr>
        </p:nvGraphicFramePr>
        <p:xfrm>
          <a:off x="6249388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60">
            <a:extLst>
              <a:ext uri="{FF2B5EF4-FFF2-40B4-BE49-F238E27FC236}">
                <a16:creationId xmlns:a16="http://schemas.microsoft.com/office/drawing/2014/main" id="{3E2CE959-437E-4F2A-A98D-CB4A77B6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32858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0109A12C-76AF-463F-A40D-E71BA64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1643743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E1715C2E-2041-429F-A0BE-6CDE2BB8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9658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C91C9C7C-025E-42D3-96D7-0B7DC20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2540356"/>
            <a:ext cx="252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AC049A0C-AB06-448A-A527-4B8353AE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6" y="3850633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9FE80647-46D2-43BD-B60E-A6A372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3819825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58D5E249-97B6-4DFD-AAF0-819F62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498" y="187457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EFCD097E-FC5F-4BEA-B4F3-CA1E3ED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514" y="184258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BA260049-F90D-4462-8CC2-E7AACDA7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514" y="2967335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1E25A71-D1E8-4AD4-A7BB-C036F2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984" y="290968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2781E3C7-9F70-41D3-91E7-819CE90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13" y="4004490"/>
            <a:ext cx="161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id="{83148523-B75F-4D42-BA10-2EE235A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704" y="400448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1F882D-B7E4-4CD7-9D15-20B6839F428D}"/>
              </a:ext>
            </a:extLst>
          </p:cNvPr>
          <p:cNvSpPr/>
          <p:nvPr/>
        </p:nvSpPr>
        <p:spPr>
          <a:xfrm>
            <a:off x="533400" y="5098149"/>
            <a:ext cx="11419114" cy="15159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Hệ thống từ ngữ xưng hô trong tiếng Việt rất phong phú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99BA75AC-2932-499A-B50E-5CB89C91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858"/>
            <a:ext cx="10123714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rụa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bệnh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cha: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ạ,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khoẻ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A2D8010-D964-4F25-B1FA-6DC0819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5" y="5867400"/>
            <a:ext cx="113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ở 3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ngôi</a:t>
            </a:r>
            <a:endParaRPr lang="en-US" alt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A402C359-1F79-43D1-BFBF-BFEC4AB76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6114" y="20682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7EB6AF37-3835-4825-BC92-6DCC85C18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4514" y="34398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id="{79BD45B4-7CC4-48E9-8AE3-F87347D93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314" y="54210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311DF6D6-3547-41E9-95C4-1667DCF32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654" y="1665514"/>
            <a:ext cx="118654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20D2CC5B-CECA-44CA-91C7-30F95DB3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8" y="3222172"/>
            <a:ext cx="1230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0104B51D-A202-44E0-9035-034C3658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0538" y="5292463"/>
            <a:ext cx="1219204" cy="8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627kpgiadinh06_2e5cd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37584" y="1489587"/>
            <a:ext cx="48169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c- Cau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41525" y="1489587"/>
            <a:ext cx="4773561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mac_full_23582014_0858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9407" y="1656738"/>
            <a:ext cx="469752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endanbaclieu-115596-4-09e29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469626" y="1656739"/>
            <a:ext cx="4782165" cy="4419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1805</Words>
  <Application>Microsoft Office PowerPoint</Application>
  <PresentationFormat>Widescreen</PresentationFormat>
  <Paragraphs>198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微软雅黑</vt:lpstr>
      <vt:lpstr>#9Slide03 Arima Madurai</vt:lpstr>
      <vt:lpstr>#9Slide03 Arima Madurai Black</vt:lpstr>
      <vt:lpstr>#9Slide05 Brannboll Ny</vt:lpstr>
      <vt:lpstr>#9Slide05 Fameliya</vt:lpstr>
      <vt:lpstr>#9Slide05 Lobster</vt:lpstr>
      <vt:lpstr>Arial</vt:lpstr>
      <vt:lpstr>Calibri</vt:lpstr>
      <vt:lpstr>Times New Roman</vt:lpstr>
      <vt:lpstr>Wingdings</vt:lpstr>
      <vt:lpstr>Office Theme</vt:lpstr>
      <vt:lpstr>Ai  nhanh 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This MC</cp:lastModifiedBy>
  <cp:revision>38</cp:revision>
  <dcterms:created xsi:type="dcterms:W3CDTF">2019-08-25T14:28:37Z</dcterms:created>
  <dcterms:modified xsi:type="dcterms:W3CDTF">2022-10-17T13:21:04Z</dcterms:modified>
</cp:coreProperties>
</file>