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4" r:id="rId3"/>
    <p:sldId id="271" r:id="rId4"/>
    <p:sldId id="265" r:id="rId5"/>
    <p:sldId id="279" r:id="rId6"/>
    <p:sldId id="280" r:id="rId7"/>
    <p:sldId id="284" r:id="rId8"/>
    <p:sldId id="285" r:id="rId9"/>
    <p:sldId id="323" r:id="rId10"/>
    <p:sldId id="291" r:id="rId11"/>
    <p:sldId id="292" r:id="rId12"/>
    <p:sldId id="299" r:id="rId13"/>
    <p:sldId id="300" r:id="rId14"/>
    <p:sldId id="305" r:id="rId15"/>
    <p:sldId id="306" r:id="rId16"/>
    <p:sldId id="311" r:id="rId17"/>
    <p:sldId id="312" r:id="rId18"/>
    <p:sldId id="316" r:id="rId19"/>
    <p:sldId id="317" r:id="rId20"/>
    <p:sldId id="321" r:id="rId21"/>
    <p:sldId id="32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AF93A-4F6D-40A9-B25E-BD5B909687E6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A9EDB-436E-4659-BF28-208A4960D1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8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97727" y="166254"/>
            <a:ext cx="7564582" cy="6492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alt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SƠN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THỂ DỤC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CHUNG LỚP 6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Xoa</a:t>
            </a:r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2022 - 2023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4"/>
            <a:ext cx="12192000" cy="686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706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NAM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550"/>
            <a:ext cx="4430233" cy="30250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 rot="20292767">
            <a:off x="651807" y="666837"/>
            <a:ext cx="1928814" cy="1372097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859" y="588726"/>
            <a:ext cx="4769146" cy="3035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847" y="599550"/>
            <a:ext cx="4143153" cy="3025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74559"/>
            <a:ext cx="4430233" cy="30942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3859" y="3774559"/>
            <a:ext cx="4875471" cy="3083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3907" y="3774559"/>
            <a:ext cx="4052764" cy="3094265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6751674" y="1307804"/>
            <a:ext cx="1233377" cy="1775637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Callout 20"/>
          <p:cNvSpPr/>
          <p:nvPr/>
        </p:nvSpPr>
        <p:spPr>
          <a:xfrm>
            <a:off x="10388008" y="738677"/>
            <a:ext cx="1073889" cy="2206542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Callout 21"/>
          <p:cNvSpPr/>
          <p:nvPr/>
        </p:nvSpPr>
        <p:spPr>
          <a:xfrm>
            <a:off x="2466753" y="3997842"/>
            <a:ext cx="1222746" cy="1945758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Callout 22"/>
          <p:cNvSpPr/>
          <p:nvPr/>
        </p:nvSpPr>
        <p:spPr>
          <a:xfrm>
            <a:off x="6896984" y="4508205"/>
            <a:ext cx="917945" cy="1622741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Callout 23"/>
          <p:cNvSpPr/>
          <p:nvPr/>
        </p:nvSpPr>
        <p:spPr>
          <a:xfrm>
            <a:off x="8729330" y="3997842"/>
            <a:ext cx="1180214" cy="2133103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0824"/>
            <a:ext cx="12192000" cy="68688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16 -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NỮ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279"/>
            <a:ext cx="4504660" cy="3049363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 rot="20509465">
            <a:off x="2253533" y="929779"/>
            <a:ext cx="1486250" cy="1943547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831" y="491278"/>
            <a:ext cx="4447053" cy="3049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623" y="491276"/>
            <a:ext cx="4281377" cy="30493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95825"/>
            <a:ext cx="4582633" cy="3062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831" y="3795825"/>
            <a:ext cx="4447053" cy="30621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0623" y="3795825"/>
            <a:ext cx="4281375" cy="3062175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6358269" y="616688"/>
            <a:ext cx="914400" cy="2211572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Callout 21"/>
          <p:cNvSpPr/>
          <p:nvPr/>
        </p:nvSpPr>
        <p:spPr>
          <a:xfrm>
            <a:off x="10090299" y="746461"/>
            <a:ext cx="1499190" cy="1667129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Callout 22"/>
          <p:cNvSpPr/>
          <p:nvPr/>
        </p:nvSpPr>
        <p:spPr>
          <a:xfrm>
            <a:off x="2264734" y="4082901"/>
            <a:ext cx="1318437" cy="2105247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Callout 23"/>
          <p:cNvSpPr/>
          <p:nvPr/>
        </p:nvSpPr>
        <p:spPr>
          <a:xfrm>
            <a:off x="6358269" y="4082901"/>
            <a:ext cx="1230732" cy="1998922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Callout 24"/>
          <p:cNvSpPr/>
          <p:nvPr/>
        </p:nvSpPr>
        <p:spPr>
          <a:xfrm>
            <a:off x="10377377" y="4316819"/>
            <a:ext cx="1127051" cy="1765004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4"/>
            <a:ext cx="12192000" cy="686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706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21 -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NAM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629097"/>
            <a:ext cx="4156365" cy="3094265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624421" y="726611"/>
            <a:ext cx="1180214" cy="2133103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665" y="629096"/>
            <a:ext cx="4727864" cy="3094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007" y="629096"/>
            <a:ext cx="4429993" cy="3094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20876"/>
            <a:ext cx="4156363" cy="3037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2518" y="3820875"/>
            <a:ext cx="5008418" cy="3037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1617" y="3820874"/>
            <a:ext cx="4440383" cy="3057311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 rot="19935244">
            <a:off x="4364182" y="1454727"/>
            <a:ext cx="1278082" cy="1839191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Callout 15"/>
          <p:cNvSpPr/>
          <p:nvPr/>
        </p:nvSpPr>
        <p:spPr>
          <a:xfrm rot="20884162">
            <a:off x="8375073" y="818327"/>
            <a:ext cx="1101437" cy="2049223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 rot="20488878">
            <a:off x="672130" y="4629166"/>
            <a:ext cx="1160006" cy="183919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Callout 24"/>
          <p:cNvSpPr/>
          <p:nvPr/>
        </p:nvSpPr>
        <p:spPr>
          <a:xfrm>
            <a:off x="4333009" y="4119548"/>
            <a:ext cx="1283688" cy="2187734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Callout 25"/>
          <p:cNvSpPr/>
          <p:nvPr/>
        </p:nvSpPr>
        <p:spPr>
          <a:xfrm>
            <a:off x="8530936" y="4042064"/>
            <a:ext cx="935182" cy="2078181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0824"/>
            <a:ext cx="12192000" cy="68688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22 -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" y="472490"/>
            <a:ext cx="4281375" cy="3062175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2590794" y="1012327"/>
            <a:ext cx="1127051" cy="1765004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028" y="472489"/>
            <a:ext cx="4551217" cy="3062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472488"/>
            <a:ext cx="4439528" cy="3062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09987"/>
            <a:ext cx="4509655" cy="315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5028" y="3709987"/>
            <a:ext cx="4551217" cy="3148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3709987"/>
            <a:ext cx="4439528" cy="3148013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141027" y="831273"/>
            <a:ext cx="1431845" cy="1579002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/>
          <p:cNvSpPr/>
          <p:nvPr/>
        </p:nvSpPr>
        <p:spPr>
          <a:xfrm>
            <a:off x="10575844" y="831273"/>
            <a:ext cx="914400" cy="2244436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2400300" y="4017979"/>
            <a:ext cx="914400" cy="2226957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/>
          <p:cNvSpPr/>
          <p:nvPr/>
        </p:nvSpPr>
        <p:spPr>
          <a:xfrm>
            <a:off x="6587835" y="4779818"/>
            <a:ext cx="1070265" cy="1693718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10245436" y="4017976"/>
            <a:ext cx="914400" cy="2226959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4"/>
            <a:ext cx="12192000" cy="686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706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26 -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NAM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971"/>
            <a:ext cx="4440383" cy="3057311"/>
          </a:xfrm>
          <a:prstGeom prst="rect">
            <a:avLst/>
          </a:prstGeom>
        </p:spPr>
      </p:pic>
      <p:sp>
        <p:nvSpPr>
          <p:cNvPr id="26" name="Oval Callout 25"/>
          <p:cNvSpPr/>
          <p:nvPr/>
        </p:nvSpPr>
        <p:spPr>
          <a:xfrm>
            <a:off x="2867890" y="966355"/>
            <a:ext cx="935182" cy="2078181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20" y="606971"/>
            <a:ext cx="4602407" cy="3057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88726"/>
            <a:ext cx="4191000" cy="3075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23855"/>
            <a:ext cx="4520045" cy="30341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920" y="3823855"/>
            <a:ext cx="4602407" cy="30341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0" y="3823856"/>
            <a:ext cx="4191000" cy="3052390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6827591" y="1309254"/>
            <a:ext cx="914400" cy="2005445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Callout 20"/>
          <p:cNvSpPr/>
          <p:nvPr/>
        </p:nvSpPr>
        <p:spPr>
          <a:xfrm>
            <a:off x="10525990" y="966355"/>
            <a:ext cx="924791" cy="2078181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Callout 21"/>
          <p:cNvSpPr/>
          <p:nvPr/>
        </p:nvSpPr>
        <p:spPr>
          <a:xfrm>
            <a:off x="893617" y="4000500"/>
            <a:ext cx="2140527" cy="1350403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Callout 22"/>
          <p:cNvSpPr/>
          <p:nvPr/>
        </p:nvSpPr>
        <p:spPr>
          <a:xfrm>
            <a:off x="4810992" y="4114800"/>
            <a:ext cx="2639290" cy="1059457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Callout 26"/>
          <p:cNvSpPr/>
          <p:nvPr/>
        </p:nvSpPr>
        <p:spPr>
          <a:xfrm>
            <a:off x="8832275" y="4125947"/>
            <a:ext cx="2431470" cy="1235346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0824"/>
            <a:ext cx="12192000" cy="68688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27 -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" y="461666"/>
            <a:ext cx="4439528" cy="314801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639290" y="609758"/>
            <a:ext cx="914400" cy="2226959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773" y="472490"/>
            <a:ext cx="4722427" cy="31371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009" y="461666"/>
            <a:ext cx="4429991" cy="31480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682741"/>
            <a:ext cx="6483928" cy="31752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217" y="3682741"/>
            <a:ext cx="6497781" cy="3186083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6483927" y="1620983"/>
            <a:ext cx="1174174" cy="161059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Callout 20"/>
          <p:cNvSpPr/>
          <p:nvPr/>
        </p:nvSpPr>
        <p:spPr>
          <a:xfrm>
            <a:off x="10422082" y="706582"/>
            <a:ext cx="1101436" cy="2348345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Callout 22"/>
          <p:cNvSpPr/>
          <p:nvPr/>
        </p:nvSpPr>
        <p:spPr>
          <a:xfrm>
            <a:off x="3844636" y="4748645"/>
            <a:ext cx="1509287" cy="1610591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Callout 23"/>
          <p:cNvSpPr/>
          <p:nvPr/>
        </p:nvSpPr>
        <p:spPr>
          <a:xfrm>
            <a:off x="9518073" y="4977245"/>
            <a:ext cx="1735281" cy="158981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4"/>
            <a:ext cx="12192000" cy="686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706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31 -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NAM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550"/>
            <a:ext cx="4191000" cy="3052390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1018311" y="890399"/>
            <a:ext cx="2431470" cy="1235346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510" y="599550"/>
            <a:ext cx="4551217" cy="3052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791" y="599550"/>
            <a:ext cx="4409210" cy="3052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245"/>
            <a:ext cx="4291445" cy="3023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1510" y="3834245"/>
            <a:ext cx="4551217" cy="30291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2791" y="3834245"/>
            <a:ext cx="4409210" cy="3023755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5018809" y="771031"/>
            <a:ext cx="2421082" cy="1057353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8925791" y="726611"/>
            <a:ext cx="2587336" cy="879420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1018311" y="3942789"/>
            <a:ext cx="2431470" cy="1075604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Callout 18"/>
          <p:cNvSpPr/>
          <p:nvPr/>
        </p:nvSpPr>
        <p:spPr>
          <a:xfrm>
            <a:off x="5631872" y="3942789"/>
            <a:ext cx="1911927" cy="1148341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Callout 23"/>
          <p:cNvSpPr/>
          <p:nvPr/>
        </p:nvSpPr>
        <p:spPr>
          <a:xfrm>
            <a:off x="8925791" y="3942789"/>
            <a:ext cx="2587336" cy="1054823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0"/>
            <a:ext cx="12192000" cy="68688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32 -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3749"/>
            <a:ext cx="4270664" cy="3186083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576946" y="1833778"/>
            <a:ext cx="1007918" cy="1543267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766" y="472490"/>
            <a:ext cx="4918861" cy="3187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518" y="461667"/>
            <a:ext cx="4097480" cy="3198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" y="3813464"/>
            <a:ext cx="6556669" cy="3044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8745" y="3813463"/>
            <a:ext cx="6643255" cy="3044537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816436" y="615295"/>
            <a:ext cx="914400" cy="2387677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10505209" y="2067791"/>
            <a:ext cx="1049480" cy="1205344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/>
          <p:cNvSpPr/>
          <p:nvPr/>
        </p:nvSpPr>
        <p:spPr>
          <a:xfrm>
            <a:off x="10151919" y="615295"/>
            <a:ext cx="1402770" cy="943341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4270665" y="4675909"/>
            <a:ext cx="1184562" cy="1849582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/>
          <p:cNvSpPr/>
          <p:nvPr/>
        </p:nvSpPr>
        <p:spPr>
          <a:xfrm>
            <a:off x="9310255" y="4374573"/>
            <a:ext cx="1517073" cy="2026227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4"/>
            <a:ext cx="12192000" cy="686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706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36 -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NAM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9550"/>
            <a:ext cx="4409210" cy="3023755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675409" y="804735"/>
            <a:ext cx="2587336" cy="1054823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154" y="599549"/>
            <a:ext cx="4374574" cy="3023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008" y="592282"/>
            <a:ext cx="4429991" cy="3031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28489"/>
            <a:ext cx="6733309" cy="3029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2818" y="3828489"/>
            <a:ext cx="6269181" cy="302951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4634345" y="715787"/>
            <a:ext cx="2763982" cy="1143771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Callout 19"/>
          <p:cNvSpPr/>
          <p:nvPr/>
        </p:nvSpPr>
        <p:spPr>
          <a:xfrm>
            <a:off x="8676409" y="715787"/>
            <a:ext cx="914400" cy="2328749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Callout 20"/>
          <p:cNvSpPr/>
          <p:nvPr/>
        </p:nvSpPr>
        <p:spPr>
          <a:xfrm>
            <a:off x="4707082" y="4052455"/>
            <a:ext cx="914400" cy="2379518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Callout 21"/>
          <p:cNvSpPr/>
          <p:nvPr/>
        </p:nvSpPr>
        <p:spPr>
          <a:xfrm>
            <a:off x="7512627" y="4052455"/>
            <a:ext cx="914400" cy="2462645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" y="-10824"/>
            <a:ext cx="12192000" cy="68688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37 -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" y="461666"/>
            <a:ext cx="6203384" cy="3044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065" y="461665"/>
            <a:ext cx="7006936" cy="30445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" y="3699164"/>
            <a:ext cx="4946084" cy="31696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019" y="3699163"/>
            <a:ext cx="4520046" cy="31588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2955" y="3699164"/>
            <a:ext cx="4139045" cy="3169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7940"/>
            <a:ext cx="1219200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1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-5 BÀI TD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HOÀN 45 NHỊP NAM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6" y="621719"/>
            <a:ext cx="4384965" cy="3129107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2524991" y="810489"/>
            <a:ext cx="1156279" cy="2265220"/>
          </a:xfrm>
          <a:prstGeom prst="wedgeEllipseCallou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19845" y="33770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899" y="617268"/>
            <a:ext cx="4166755" cy="31291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93" y="4057770"/>
            <a:ext cx="4384965" cy="28081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214" y="539605"/>
            <a:ext cx="4790786" cy="32067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945" y="4026716"/>
            <a:ext cx="4270664" cy="28081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700" y="4026715"/>
            <a:ext cx="4305300" cy="2819740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6206260" y="987136"/>
            <a:ext cx="1108940" cy="2088573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10162309" y="1880755"/>
            <a:ext cx="1194955" cy="1693718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Callout 21"/>
          <p:cNvSpPr/>
          <p:nvPr/>
        </p:nvSpPr>
        <p:spPr>
          <a:xfrm>
            <a:off x="2524991" y="4240933"/>
            <a:ext cx="1156279" cy="1993612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Callout 22"/>
          <p:cNvSpPr/>
          <p:nvPr/>
        </p:nvSpPr>
        <p:spPr>
          <a:xfrm>
            <a:off x="4291446" y="4240933"/>
            <a:ext cx="1143000" cy="1993612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Callout 23"/>
          <p:cNvSpPr/>
          <p:nvPr/>
        </p:nvSpPr>
        <p:spPr>
          <a:xfrm>
            <a:off x="10629901" y="4240933"/>
            <a:ext cx="1184564" cy="1993612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4"/>
            <a:ext cx="12192000" cy="686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706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NAM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550"/>
            <a:ext cx="4166755" cy="3029511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852054" y="726611"/>
            <a:ext cx="789710" cy="2462645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599550"/>
            <a:ext cx="4873336" cy="3029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72" y="588726"/>
            <a:ext cx="4617027" cy="3040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1788"/>
            <a:ext cx="4010890" cy="3037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3300" y="3831789"/>
            <a:ext cx="4686300" cy="30262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0056" y="3831788"/>
            <a:ext cx="4481944" cy="3026212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4203123" y="726610"/>
            <a:ext cx="914400" cy="2245189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8691995" y="955965"/>
            <a:ext cx="914400" cy="2015834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571500" y="3938155"/>
            <a:ext cx="1070264" cy="2524990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Callout 18"/>
          <p:cNvSpPr/>
          <p:nvPr/>
        </p:nvSpPr>
        <p:spPr>
          <a:xfrm>
            <a:off x="4203123" y="4623955"/>
            <a:ext cx="1246910" cy="1943100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0"/>
            <a:ext cx="12192000" cy="68688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42 -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0173"/>
            <a:ext cx="6317673" cy="3169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227" y="490173"/>
            <a:ext cx="6736773" cy="3169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" y="3834245"/>
            <a:ext cx="4956475" cy="3023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836" y="3834244"/>
            <a:ext cx="4977246" cy="3023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7582" y="3834243"/>
            <a:ext cx="3484418" cy="3023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4"/>
            <a:ext cx="12192000" cy="686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706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550"/>
            <a:ext cx="4384965" cy="3027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044" y="599549"/>
            <a:ext cx="4166755" cy="3027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892" y="589628"/>
            <a:ext cx="4790786" cy="3027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88" y="3900055"/>
            <a:ext cx="4384965" cy="2808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8044" y="3889231"/>
            <a:ext cx="4391315" cy="28081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056" y="3888869"/>
            <a:ext cx="4305300" cy="28197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722417" y="715787"/>
            <a:ext cx="960003" cy="2287185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6435437" y="726612"/>
            <a:ext cx="890154" cy="227636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10266217" y="1558636"/>
            <a:ext cx="1132609" cy="1787237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2629190" y="4006128"/>
            <a:ext cx="883226" cy="2109355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4537364" y="4104409"/>
            <a:ext cx="925365" cy="2109355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Callout 18"/>
          <p:cNvSpPr/>
          <p:nvPr/>
        </p:nvSpPr>
        <p:spPr>
          <a:xfrm>
            <a:off x="10692245" y="4294136"/>
            <a:ext cx="1126257" cy="1919628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4400" y="16861"/>
            <a:ext cx="106299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</a:t>
            </a: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1 - 5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</a:t>
            </a: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 KHỐI 9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3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4"/>
            <a:ext cx="12192000" cy="68688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1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- 5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NỮ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664"/>
            <a:ext cx="4249882" cy="2821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210" y="461665"/>
            <a:ext cx="5122718" cy="2821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389" y="446872"/>
            <a:ext cx="4180609" cy="2821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476489"/>
            <a:ext cx="4384964" cy="3279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7210" y="3483884"/>
            <a:ext cx="4935681" cy="326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1389" y="3491277"/>
            <a:ext cx="4180609" cy="3264765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4675910" y="581890"/>
            <a:ext cx="1132608" cy="2182091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8666018" y="1298865"/>
            <a:ext cx="1215737" cy="1641762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/>
          <p:cNvSpPr/>
          <p:nvPr/>
        </p:nvSpPr>
        <p:spPr>
          <a:xfrm>
            <a:off x="2473039" y="654628"/>
            <a:ext cx="1018306" cy="1735282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2514600" y="3979718"/>
            <a:ext cx="976744" cy="1984664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4384964" y="4260273"/>
            <a:ext cx="1039091" cy="2182091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8478982" y="3715606"/>
            <a:ext cx="1194954" cy="2456594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4"/>
            <a:ext cx="12192000" cy="686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706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6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- 10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NAM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13" y="588726"/>
            <a:ext cx="4305300" cy="28197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795155" y="715787"/>
            <a:ext cx="1049481" cy="2027413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327" y="588726"/>
            <a:ext cx="4260273" cy="2819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664" y="588726"/>
            <a:ext cx="4492336" cy="281974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 rot="20387643">
            <a:off x="4650368" y="707425"/>
            <a:ext cx="891589" cy="2016589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10370128" y="726612"/>
            <a:ext cx="841663" cy="2089324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78382"/>
            <a:ext cx="4582391" cy="31796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250" y="3678383"/>
            <a:ext cx="4194350" cy="31796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828" y="3678382"/>
            <a:ext cx="4361847" cy="3179618"/>
          </a:xfrm>
          <a:prstGeom prst="rect">
            <a:avLst/>
          </a:prstGeom>
        </p:spPr>
      </p:pic>
      <p:sp>
        <p:nvSpPr>
          <p:cNvPr id="26" name="Oval Callout 25"/>
          <p:cNvSpPr/>
          <p:nvPr/>
        </p:nvSpPr>
        <p:spPr>
          <a:xfrm>
            <a:off x="2934585" y="3870132"/>
            <a:ext cx="988829" cy="2147896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Callout 26"/>
          <p:cNvSpPr/>
          <p:nvPr/>
        </p:nvSpPr>
        <p:spPr>
          <a:xfrm>
            <a:off x="4576980" y="3964417"/>
            <a:ext cx="1532904" cy="1341179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Callout 27"/>
          <p:cNvSpPr/>
          <p:nvPr/>
        </p:nvSpPr>
        <p:spPr>
          <a:xfrm rot="18768136">
            <a:off x="8735219" y="3915556"/>
            <a:ext cx="1038226" cy="1073949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311" y="-50924"/>
            <a:ext cx="12192000" cy="68688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6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- 10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NỮ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2491"/>
            <a:ext cx="4180609" cy="3025622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19997639">
            <a:off x="655085" y="510100"/>
            <a:ext cx="1307041" cy="2138546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064" y="461666"/>
            <a:ext cx="4928634" cy="30364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377" y="461665"/>
            <a:ext cx="4100622" cy="30364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00131"/>
            <a:ext cx="4401879" cy="31578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064" y="3689307"/>
            <a:ext cx="4715983" cy="31686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1377" y="3700131"/>
            <a:ext cx="4100622" cy="3172864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 rot="19192396">
            <a:off x="4599047" y="1313456"/>
            <a:ext cx="1222977" cy="163470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Callout 22"/>
          <p:cNvSpPr/>
          <p:nvPr/>
        </p:nvSpPr>
        <p:spPr>
          <a:xfrm>
            <a:off x="10605216" y="663684"/>
            <a:ext cx="846049" cy="2100781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Callout 23"/>
          <p:cNvSpPr/>
          <p:nvPr/>
        </p:nvSpPr>
        <p:spPr>
          <a:xfrm>
            <a:off x="2445488" y="5061098"/>
            <a:ext cx="1158949" cy="1169581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Callout 24"/>
          <p:cNvSpPr/>
          <p:nvPr/>
        </p:nvSpPr>
        <p:spPr>
          <a:xfrm>
            <a:off x="6400800" y="3959778"/>
            <a:ext cx="1545803" cy="2302873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Callout 25"/>
          <p:cNvSpPr/>
          <p:nvPr/>
        </p:nvSpPr>
        <p:spPr>
          <a:xfrm>
            <a:off x="10605216" y="4657060"/>
            <a:ext cx="1090597" cy="170121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4"/>
            <a:ext cx="12192000" cy="6868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706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11 -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NAM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550"/>
            <a:ext cx="4361847" cy="3179618"/>
          </a:xfrm>
          <a:prstGeom prst="rect">
            <a:avLst/>
          </a:prstGeom>
        </p:spPr>
      </p:pic>
      <p:sp>
        <p:nvSpPr>
          <p:cNvPr id="28" name="Oval Callout 27"/>
          <p:cNvSpPr/>
          <p:nvPr/>
        </p:nvSpPr>
        <p:spPr>
          <a:xfrm>
            <a:off x="887726" y="785632"/>
            <a:ext cx="919809" cy="2446983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599550"/>
            <a:ext cx="4720856" cy="3179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765" y="588726"/>
            <a:ext cx="4430233" cy="3178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838353"/>
            <a:ext cx="4231758" cy="3025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3838353"/>
            <a:ext cx="4720856" cy="3019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766" y="3832942"/>
            <a:ext cx="4430233" cy="3025058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 rot="21375419">
            <a:off x="4366707" y="723646"/>
            <a:ext cx="1368693" cy="2466924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 rot="912766">
            <a:off x="8480415" y="853284"/>
            <a:ext cx="1784978" cy="1661674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/>
        </p:nvSpPr>
        <p:spPr>
          <a:xfrm rot="21259586">
            <a:off x="732737" y="3843968"/>
            <a:ext cx="1342831" cy="1755387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Callout 16"/>
          <p:cNvSpPr/>
          <p:nvPr/>
        </p:nvSpPr>
        <p:spPr>
          <a:xfrm rot="20021468">
            <a:off x="4523746" y="3968103"/>
            <a:ext cx="1709028" cy="1741508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 rot="20292767">
            <a:off x="8721919" y="3926048"/>
            <a:ext cx="1928814" cy="1372097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24"/>
            <a:ext cx="12192000" cy="68688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 11 - </a:t>
            </a:r>
            <a:r>
              <a:rPr lang="en-U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TD LIÊN HOÀN 45 NHỊP NỮ KHỐI 9</a:t>
            </a:r>
            <a:endParaRPr lang="en-U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969"/>
            <a:ext cx="4100622" cy="3011143"/>
          </a:xfrm>
          <a:prstGeom prst="rect">
            <a:avLst/>
          </a:prstGeom>
        </p:spPr>
      </p:pic>
      <p:sp>
        <p:nvSpPr>
          <p:cNvPr id="26" name="Oval Callout 25"/>
          <p:cNvSpPr/>
          <p:nvPr/>
        </p:nvSpPr>
        <p:spPr>
          <a:xfrm>
            <a:off x="2464727" y="1291005"/>
            <a:ext cx="1090597" cy="170121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573" y="486968"/>
            <a:ext cx="4675985" cy="3011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340" y="486966"/>
            <a:ext cx="4504660" cy="3011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710763"/>
            <a:ext cx="4178596" cy="3147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574" y="3710763"/>
            <a:ext cx="4580292" cy="3147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7340" y="3710762"/>
            <a:ext cx="4504660" cy="3147239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4401878" y="674316"/>
            <a:ext cx="1350335" cy="1909395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/>
          <p:cNvSpPr/>
          <p:nvPr/>
        </p:nvSpPr>
        <p:spPr>
          <a:xfrm rot="20725168">
            <a:off x="8429214" y="542519"/>
            <a:ext cx="1077421" cy="2418057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/>
          <p:cNvSpPr/>
          <p:nvPr/>
        </p:nvSpPr>
        <p:spPr>
          <a:xfrm rot="489994">
            <a:off x="574159" y="3965943"/>
            <a:ext cx="1180214" cy="2030819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6273209" y="4816549"/>
            <a:ext cx="1329070" cy="1558946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 rot="20509465">
            <a:off x="10121625" y="3821835"/>
            <a:ext cx="1486250" cy="1943547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295</Words>
  <Application>Microsoft Office PowerPoint</Application>
  <PresentationFormat>Widescreen</PresentationFormat>
  <Paragraphs>46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181</cp:revision>
  <dcterms:created xsi:type="dcterms:W3CDTF">2021-08-20T10:43:00Z</dcterms:created>
  <dcterms:modified xsi:type="dcterms:W3CDTF">2022-10-17T01:57:49Z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A07B8EBB605C4B0CBC6CF99AF5E1CA97</vt:lpwstr>
  </property>
  <property fmtid="{D5CDD505-2E9C-101B-9397-08002B2CF9AE}" pid="3" name="KSOProductBuildVer">
    <vt:lpwstr>1033-11.2.0.11341</vt:lpwstr>
  </property>
</Properties>
</file>