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18"/>
  </p:notesMasterIdLst>
  <p:handoutMasterIdLst>
    <p:handoutMasterId r:id="rId19"/>
  </p:handoutMasterIdLst>
  <p:sldIdLst>
    <p:sldId id="279" r:id="rId2"/>
    <p:sldId id="293" r:id="rId3"/>
    <p:sldId id="271" r:id="rId4"/>
    <p:sldId id="259" r:id="rId5"/>
    <p:sldId id="295" r:id="rId6"/>
    <p:sldId id="296" r:id="rId7"/>
    <p:sldId id="269" r:id="rId8"/>
    <p:sldId id="262" r:id="rId9"/>
    <p:sldId id="281" r:id="rId10"/>
    <p:sldId id="289" r:id="rId11"/>
    <p:sldId id="291" r:id="rId12"/>
    <p:sldId id="299" r:id="rId13"/>
    <p:sldId id="285" r:id="rId14"/>
    <p:sldId id="301" r:id="rId15"/>
    <p:sldId id="300" r:id="rId16"/>
    <p:sldId id="303" r:id="rId17"/>
  </p:sldIdLst>
  <p:sldSz cx="9144000" cy="6858000" type="screen4x3"/>
  <p:notesSz cx="6858000" cy="9144000"/>
  <p:custDataLst>
    <p:tags r:id="rId2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Arial Narrow" panose="020B7200000000000000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Arial Narrow" panose="020B7200000000000000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Arial Narrow" panose="020B7200000000000000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Arial Narrow" panose="020B7200000000000000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Arial Narrow" panose="020B7200000000000000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.VnArial Narrow" panose="020B7200000000000000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.VnArial Narrow" panose="020B7200000000000000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.VnArial Narrow" panose="020B7200000000000000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.VnArial Narrow" panose="020B7200000000000000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CC0000"/>
    <a:srgbClr val="008000"/>
    <a:srgbClr val="FF0066"/>
    <a:srgbClr val="0000FF"/>
    <a:srgbClr val="006600"/>
    <a:srgbClr val="0000CC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00" autoAdjust="0"/>
    <p:restoredTop sz="94600"/>
  </p:normalViewPr>
  <p:slideViewPr>
    <p:cSldViewPr>
      <p:cViewPr varScale="1">
        <p:scale>
          <a:sx n="69" d="100"/>
          <a:sy n="69" d="100"/>
        </p:scale>
        <p:origin x="14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>
            <a:extLst>
              <a:ext uri="{FF2B5EF4-FFF2-40B4-BE49-F238E27FC236}">
                <a16:creationId xmlns:a16="http://schemas.microsoft.com/office/drawing/2014/main" id="{06520860-D8F4-4A79-AEFC-04DAAD23245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3ED73F0B-0805-4EB3-BDE3-F830EA412AA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0900" name="Rectangle 4">
            <a:extLst>
              <a:ext uri="{FF2B5EF4-FFF2-40B4-BE49-F238E27FC236}">
                <a16:creationId xmlns:a16="http://schemas.microsoft.com/office/drawing/2014/main" id="{5E9E52D5-979C-4FD2-9387-0BDB958EFE0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0901" name="Rectangle 5">
            <a:extLst>
              <a:ext uri="{FF2B5EF4-FFF2-40B4-BE49-F238E27FC236}">
                <a16:creationId xmlns:a16="http://schemas.microsoft.com/office/drawing/2014/main" id="{3A97ECFB-F667-428F-A03A-188F9179023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25F7F2E-BAE5-4994-ABB9-515EBF9D47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62DE291A-F8ED-498E-93BA-A92707DEFCA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1D3ABAD6-37D7-4E2E-8C4D-AA90B03C27A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13E2FA0C-8D5D-4450-8332-651AAE36A19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9701" name="Rectangle 5">
            <a:extLst>
              <a:ext uri="{FF2B5EF4-FFF2-40B4-BE49-F238E27FC236}">
                <a16:creationId xmlns:a16="http://schemas.microsoft.com/office/drawing/2014/main" id="{3DD49BE2-B25F-4422-8FBA-3381B31DA22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29702" name="Rectangle 6">
            <a:extLst>
              <a:ext uri="{FF2B5EF4-FFF2-40B4-BE49-F238E27FC236}">
                <a16:creationId xmlns:a16="http://schemas.microsoft.com/office/drawing/2014/main" id="{EC905BE9-F726-400C-8CA2-8291F5EAE1A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9703" name="Rectangle 7">
            <a:extLst>
              <a:ext uri="{FF2B5EF4-FFF2-40B4-BE49-F238E27FC236}">
                <a16:creationId xmlns:a16="http://schemas.microsoft.com/office/drawing/2014/main" id="{DC4813CF-AC4D-41D8-A10A-D001AE3BA6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8A45E3C-95B8-4A3C-863A-B556119AD2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55608301-0222-40FA-8D13-F936AA4488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9pPr>
          </a:lstStyle>
          <a:p>
            <a:fld id="{99C20875-D394-4DB7-8F62-6DF594897684}" type="slidenum">
              <a:rPr lang="en-US" altLang="en-US" smtClean="0">
                <a:latin typeface="Arial" panose="020B0604020202020204" pitchFamily="34" charset="0"/>
              </a:rPr>
              <a:pPr/>
              <a:t>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123" name="Slide Image Placeholder 1">
            <a:extLst>
              <a:ext uri="{FF2B5EF4-FFF2-40B4-BE49-F238E27FC236}">
                <a16:creationId xmlns:a16="http://schemas.microsoft.com/office/drawing/2014/main" id="{A186A0D9-8FA0-45FF-AB44-11788D4913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Notes Placeholder 2">
            <a:extLst>
              <a:ext uri="{FF2B5EF4-FFF2-40B4-BE49-F238E27FC236}">
                <a16:creationId xmlns:a16="http://schemas.microsoft.com/office/drawing/2014/main" id="{03D11FF7-211F-4B4A-B728-8BCDCC2ECC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125" name="Slide Number Placeholder 3">
            <a:extLst>
              <a:ext uri="{FF2B5EF4-FFF2-40B4-BE49-F238E27FC236}">
                <a16:creationId xmlns:a16="http://schemas.microsoft.com/office/drawing/2014/main" id="{605A5BBD-D23F-47A1-AE9E-9E0CF3332DDC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9pPr>
          </a:lstStyle>
          <a:p>
            <a:pPr algn="r" eaLnBrk="1" hangingPunct="1"/>
            <a:fld id="{FD3ABCAD-FB17-42DD-8470-96052145D0D2}" type="slidenum">
              <a:rPr lang="en-US" altLang="en-US" sz="1200" b="1">
                <a:latin typeface="Arial" panose="020B0604020202020204" pitchFamily="34" charset="0"/>
              </a:rPr>
              <a:pPr algn="r" eaLnBrk="1" hangingPunct="1"/>
              <a:t>1</a:t>
            </a:fld>
            <a:endParaRPr lang="en-US" altLang="en-US" sz="1200" b="1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53CA171D-8F7A-4071-9D04-06698C810F1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9pPr>
          </a:lstStyle>
          <a:p>
            <a:fld id="{E5EE5DA9-D2AB-46EB-BFF0-B6EDCF222C6A}" type="slidenum">
              <a:rPr lang="en-US" altLang="en-US" smtClean="0">
                <a:latin typeface="Arial" panose="020B0604020202020204" pitchFamily="34" charset="0"/>
              </a:rPr>
              <a:pPr/>
              <a:t>10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AE8E2A44-AC9C-4F36-9CAE-A4C70586695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028C8A02-022D-4AAD-A920-80E198B8F0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E4534614-8358-4C22-A38D-2FB7E1F9393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9pPr>
          </a:lstStyle>
          <a:p>
            <a:fld id="{076D086E-7657-4401-9033-4000C35A725B}" type="slidenum">
              <a:rPr lang="en-US" altLang="en-US" smtClean="0">
                <a:latin typeface="Arial" panose="020B0604020202020204" pitchFamily="34" charset="0"/>
              </a:rPr>
              <a:pPr/>
              <a:t>11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9F3846C4-3B8E-430D-B626-46758D8D42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FF5557AE-C481-49BE-96A1-FC72A5A8A5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E17C3C0A-7BDA-4577-A605-550DCF7C644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9pPr>
          </a:lstStyle>
          <a:p>
            <a:fld id="{95D404EF-B8DE-4D36-9287-08CC6856D4AD}" type="slidenum">
              <a:rPr lang="en-US" altLang="en-US" smtClean="0">
                <a:latin typeface="Arial" panose="020B0604020202020204" pitchFamily="34" charset="0"/>
              </a:rPr>
              <a:pPr/>
              <a:t>12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4ED8D40C-E852-41FF-BA48-6C618A438A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D69133A0-D5F6-4994-94E7-F4937CD6C3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F4408CED-8F39-44A8-A427-E40DC6FB37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9pPr>
          </a:lstStyle>
          <a:p>
            <a:fld id="{753C7261-98CD-4677-8EA7-496B5D72803D}" type="slidenum">
              <a:rPr lang="en-US" altLang="en-US" smtClean="0">
                <a:latin typeface="Arial" panose="020B0604020202020204" pitchFamily="34" charset="0"/>
              </a:rPr>
              <a:pPr/>
              <a:t>13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9185A0E8-03D2-4A4E-BE7F-093C6AA3D68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7696974F-6815-4277-B517-AD447E7C2B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A9FDAF92-9287-4731-9D86-0948CB96413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9pPr>
          </a:lstStyle>
          <a:p>
            <a:fld id="{1988B4AC-C3DB-45C2-9E19-82D3E9613E6F}" type="slidenum">
              <a:rPr lang="en-US" altLang="en-US" smtClean="0">
                <a:latin typeface="Arial" panose="020B0604020202020204" pitchFamily="34" charset="0"/>
              </a:rPr>
              <a:pPr/>
              <a:t>14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97559C9A-EC94-4CA2-80D7-DAD353904AD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85F6E5AD-0944-4017-8DDB-EAFC27FBDB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3AF64957-3217-4FD6-B0FC-9E481A73FE1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9pPr>
          </a:lstStyle>
          <a:p>
            <a:fld id="{34E9C593-C892-49D8-B5B4-8E4C821FACE2}" type="slidenum">
              <a:rPr lang="en-US" altLang="en-US" smtClean="0">
                <a:latin typeface="Arial" panose="020B0604020202020204" pitchFamily="34" charset="0"/>
              </a:rPr>
              <a:pPr/>
              <a:t>15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A3E8C692-4E07-48A9-B54B-154AE2864F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9CA9D88E-C4AC-4336-A212-373F86FDCA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96947D9B-19DF-45F1-8FD7-7A06F15C753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9pPr>
          </a:lstStyle>
          <a:p>
            <a:fld id="{29DA7755-11FC-42D9-B29B-5B7F27CFF123}" type="slidenum">
              <a:rPr lang="en-US" altLang="en-US" smtClean="0">
                <a:latin typeface="Arial" panose="020B0604020202020204" pitchFamily="34" charset="0"/>
              </a:rPr>
              <a:pPr/>
              <a:t>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1AEB0715-637F-4F99-892E-74CED226E9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CC686F39-AECF-4BB0-9C19-64BC3CF5A6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B6270637-E2B1-4C52-B3D4-AB0BD619D50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9pPr>
          </a:lstStyle>
          <a:p>
            <a:fld id="{1438C815-2E30-4B59-8EB6-9D6C7C1CF20C}" type="slidenum">
              <a:rPr lang="en-US" altLang="en-US" smtClean="0">
                <a:latin typeface="Arial" panose="020B0604020202020204" pitchFamily="34" charset="0"/>
              </a:rPr>
              <a:pPr/>
              <a:t>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219" name="Slide Image Placeholder 1">
            <a:extLst>
              <a:ext uri="{FF2B5EF4-FFF2-40B4-BE49-F238E27FC236}">
                <a16:creationId xmlns:a16="http://schemas.microsoft.com/office/drawing/2014/main" id="{C81130D0-B499-4999-B7F1-313ACFA57EB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Notes Placeholder 2">
            <a:extLst>
              <a:ext uri="{FF2B5EF4-FFF2-40B4-BE49-F238E27FC236}">
                <a16:creationId xmlns:a16="http://schemas.microsoft.com/office/drawing/2014/main" id="{505538B8-9116-40BF-A1A3-F7F5B8C2E7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221" name="Slide Number Placeholder 3">
            <a:extLst>
              <a:ext uri="{FF2B5EF4-FFF2-40B4-BE49-F238E27FC236}">
                <a16:creationId xmlns:a16="http://schemas.microsoft.com/office/drawing/2014/main" id="{BE7152BF-AB6B-40B8-9B5B-675C6183AD76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9pPr>
          </a:lstStyle>
          <a:p>
            <a:pPr algn="r" eaLnBrk="1" hangingPunct="1"/>
            <a:fld id="{CE765209-FA64-470F-8ABF-5F70D1D572C0}" type="slidenum">
              <a:rPr lang="en-US" altLang="en-US" sz="1200" b="1">
                <a:latin typeface="Arial" panose="020B0604020202020204" pitchFamily="34" charset="0"/>
              </a:rPr>
              <a:pPr algn="r" eaLnBrk="1" hangingPunct="1"/>
              <a:t>3</a:t>
            </a:fld>
            <a:endParaRPr lang="en-US" altLang="en-US" sz="1200" b="1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C01A2458-FEB1-454C-94C3-AC3B7209D1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9pPr>
          </a:lstStyle>
          <a:p>
            <a:fld id="{10A94A9A-239E-433B-A4A8-20BEA64AC11F}" type="slidenum">
              <a:rPr lang="en-US" altLang="en-US" smtClean="0">
                <a:latin typeface="Arial" panose="020B0604020202020204" pitchFamily="34" charset="0"/>
              </a:rPr>
              <a:pPr/>
              <a:t>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734266A2-D1F6-4139-8EE2-2EB301C7A57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9EBE624F-DF15-4D07-BE4F-7B266FBFCA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5A48CF7D-6428-45D9-BB6F-F1F7FF3088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9pPr>
          </a:lstStyle>
          <a:p>
            <a:fld id="{84688D72-7838-4624-BB49-ABBC6B30057E}" type="slidenum">
              <a:rPr lang="en-US" altLang="en-US" smtClean="0">
                <a:latin typeface="Arial" panose="020B0604020202020204" pitchFamily="34" charset="0"/>
              </a:rPr>
              <a:pPr/>
              <a:t>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61E8277F-A078-49A7-BC11-EDD8BC9CBF9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A9F09B1D-5D0F-4A1C-B36E-DA30833B1E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A7839FB4-A163-4182-8AAA-53195CF6619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9pPr>
          </a:lstStyle>
          <a:p>
            <a:fld id="{15A67C7D-24C7-44AA-8B9D-C177CB4E9015}" type="slidenum">
              <a:rPr lang="en-US" altLang="en-US" smtClean="0">
                <a:latin typeface="Arial" panose="020B0604020202020204" pitchFamily="34" charset="0"/>
              </a:rPr>
              <a:pPr/>
              <a:t>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1325C917-CDE4-44B2-B605-3D012534077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40317106-6BA6-4BEB-934F-798A87893B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F7AE089B-8176-43CD-A8FF-D9598B368DE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9pPr>
          </a:lstStyle>
          <a:p>
            <a:fld id="{4F8ACEC5-EBAF-467A-B362-F003F89248F4}" type="slidenum">
              <a:rPr lang="en-US" altLang="en-US" smtClean="0">
                <a:latin typeface="Arial" panose="020B0604020202020204" pitchFamily="34" charset="0"/>
              </a:rPr>
              <a:pPr/>
              <a:t>7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B9FE6162-4F7A-4BA9-8A7F-852B77509B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FA017F2F-C074-4AAD-9B18-230AF09AF3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E7FA3920-A753-4653-8414-B9819F6A3C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9pPr>
          </a:lstStyle>
          <a:p>
            <a:fld id="{B6FC3FE1-14D3-403D-A588-6F9C8D9639D2}" type="slidenum">
              <a:rPr lang="en-US" altLang="en-US" smtClean="0">
                <a:latin typeface="Arial" panose="020B0604020202020204" pitchFamily="34" charset="0"/>
              </a:rPr>
              <a:pPr/>
              <a:t>8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BE2BCB7B-95CD-4EAE-87C2-D9A2E3D500C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0016F6F3-E74E-459E-8D30-2B3935C165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372B0DE8-B62C-49D9-B8B2-8A64EF4B96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 Narrow" panose="020B7200000000000000" pitchFamily="34" charset="0"/>
              </a:defRPr>
            </a:lvl9pPr>
          </a:lstStyle>
          <a:p>
            <a:fld id="{4B2370B7-D27F-4964-A013-6B2C4D72146D}" type="slidenum">
              <a:rPr lang="en-US" altLang="en-US" smtClean="0">
                <a:latin typeface="Arial" panose="020B0604020202020204" pitchFamily="34" charset="0"/>
              </a:rPr>
              <a:pPr/>
              <a:t>9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E4742330-40FD-419C-811E-47B45C8401E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79E78B13-5537-4428-967A-50B1F5BD45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CFFE9-4FFC-454E-A98F-0B64222D8F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79846D-5EC9-4D42-A4F9-CB1AB95D78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0D870B-6497-452B-B522-CB4AF9D734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0EB49EB-96CC-4950-BAF5-970596BFD0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0DA8C1A-C56D-4529-82CE-BF8435423B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42B9DE-0B10-4FD1-BFF3-0AD7C5A4AB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082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EF240-FE8D-460F-8AD5-10C40DDA1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C62942-A0DE-4F81-8E74-23C6A9C3F0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03DDD57-7D16-4A32-A1DA-317A954DF9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640AD0-B3E0-40A7-9D44-D1CB4BBE04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E94F9C-63E1-4C78-8FF9-AF6DB3DBFC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CB78C-C48A-4C50-A19F-3E2E844CE2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1143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1D3C33-61FF-4836-85E3-11C593CF4D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20A747-7E54-46AD-83FF-3D6E413E1C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9E6EEE3-2550-4F7C-AFE8-D9D410DFE9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1999853-3482-4A83-A0EC-B68292B804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21BC15B-C92A-4652-BFBF-0CF7C4AD4B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83C9BE-7C16-4B18-A09A-6E9DA5B5FB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53665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E52C1-7E1B-49C8-9358-D7F50B777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043A53DF-28F8-4E32-B714-EDD711E396B8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495097D-C5F0-42EA-A19A-9A95FAF20B8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1F6866C-B30D-4C09-BE3D-BE81CA14AA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D9682FE-A389-45F5-B787-0A5359D7FF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821CC-56CB-48C7-98B5-D81084578F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98647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A98031E-ACE2-4A21-9434-CD02ABDC069B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E4C247B-6445-4713-BE98-579B2B0BC9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6729909-F80B-4066-9138-4F17F5AB75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95A328E-B66F-4CCD-BBEA-7B7A14D695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07F3B-E2B1-4B98-9542-5F776A3F5C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2523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BE897-0C0C-41B0-9196-AA1CC526C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6B76D-4D50-4474-964C-21DADFB748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58588B-DC94-4F04-A32A-4F3673BDAE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C37FF01-9DE2-4A72-B667-E28616765B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D1750C2-53AE-46D1-9368-4E1CFA0936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F1D775-C132-42B8-B3E4-B374CA2FAA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2192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6E092-14BD-4D60-BCF5-D7F25ABA9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42D739-24F9-4259-B348-6586C9A21C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A36CCC3-1B70-4161-8EB1-AC8ED4DBA1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2FA3BC5-FF18-4F38-9EFB-EAD5011D01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5D46C3-D631-4538-B04E-61BEC3E900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FB7DE5-D8D0-4404-9DA0-407C531E0C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7519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DA4A0-3ACF-45B9-97BE-34BB52B8F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B3AFF4-1FE6-4054-B296-091BA7ADC0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99EB1A-18A2-49BA-83DF-894FABAE1A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B6E4E8-4CDA-42BA-9529-C4F5534E12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4540FF4-47D0-4D41-B59B-8DFCD2358E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1B705F3-AA32-4AAD-AF8E-7DD6FACA1E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4EF7A3-62D5-4661-BB0D-470725E8D7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6698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7EFBB-5C14-4DC3-9E81-6FC7BD1FC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A44549-B797-4F6F-99B8-129CF788C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F7868D-4FF1-4DA7-91C5-E76E366EF1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7FCAE7-11C3-4547-8BB9-90F961070E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AB100A-DAF5-4092-9C43-BA5EEA4E00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4756F86-BC8A-46A5-A8F9-7A72E1A03C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8E20426-5916-4D91-BB6E-8E9374AA80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61CF4E2-97A1-4B4B-A04C-3183071C96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48234-4829-4444-B06C-106DB1F79C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3575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061A6-0364-4A8B-8AD5-81F038DFD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7A2E8E6-BF25-4080-8A4B-732202E28D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268FF78-8A3A-4AAE-8616-5B99AC7AC9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5FEE03E-C9AD-4C66-913C-5E1C07D6F0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57D3D2-0711-48E8-BDC1-B5685E8B11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407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8E0F33D-165E-49DF-9DA3-5CF7C4FBB2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9456B93-155E-4884-9927-E3991D52FA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9468083-7D11-4C9D-912D-3F69C4566C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F3B000-8B11-4A91-BE6F-8DCFA4A1CD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2926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4429E-F256-4879-B0E0-6352D5899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77B8C-1EAF-4294-8401-253AAB1E3F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048351-1C0C-45C2-A81E-224956D11D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9EF30EC-03C4-4CCF-A9F4-F7C0FD6479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38F576-59B1-4EFA-8D36-9FE19EAE5C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89CCC6B-8C99-475F-B807-6EE0FD297D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79FFBD-DB5B-42BC-BDB2-DD5BE751E2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3826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BFDF5-D066-4E0D-8692-CDB78330B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F85FCF-FB44-468E-839C-CB9C37EA1F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77ACF3-E53B-4064-B9D4-1E4544CFAD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246C6E5-819B-4FB7-969E-8E50B1E1AA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43498A-E7BB-4C0A-9C0C-35A9DB8232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AB95F5-B250-4FD2-BD39-A4C056858A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ED83DF-E52A-4B3D-939D-AF610C2DB3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5393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CC"/>
            </a:gs>
            <a:gs pos="50000">
              <a:schemeClr val="bg1"/>
            </a:gs>
            <a:gs pos="100000">
              <a:srgbClr val="CCFFCC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CD0939B-9C65-40B1-8098-85F0B5CF14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D5F7233-4410-45B4-BCB4-0CF821C328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16112265-8F0D-4D95-A69B-16F67812F02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B3AA361C-52FB-4892-AFE6-FEC197E0AE8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6" name="Rectangle 6">
            <a:extLst>
              <a:ext uri="{FF2B5EF4-FFF2-40B4-BE49-F238E27FC236}">
                <a16:creationId xmlns:a16="http://schemas.microsoft.com/office/drawing/2014/main" id="{99576CD0-291F-4877-9184-86BFEEE3CA6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7AB697C4-7851-429A-AC7F-BE22692778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  <p:sldLayoutId id="2147483666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ideo" Target="file:///D:\Bai%20giang\Cac%20bai%20thi\Cac%20tiet%20da%20tham%20gia%20thi%20day%20va%20dat%20giai%20quan_thanh%20pho%20HN\Ngu%20van\Phong%20cach%20Ho%20Chi%20Minh_moi\Ho%20chi%20minh%20dep%20nhat%20ten%20nguoi.wmv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15">
            <a:extLst>
              <a:ext uri="{FF2B5EF4-FFF2-40B4-BE49-F238E27FC236}">
                <a16:creationId xmlns:a16="http://schemas.microsoft.com/office/drawing/2014/main" id="{E0A39FA6-03B6-4731-B804-EF09641E101A}"/>
              </a:ext>
            </a:extLst>
          </p:cNvPr>
          <p:cNvSpPr txBox="1">
            <a:spLocks noGrp="1"/>
          </p:cNvSpPr>
          <p:nvPr/>
        </p:nvSpPr>
        <p:spPr bwMode="gray">
          <a:xfrm>
            <a:off x="381000" y="6553200"/>
            <a:ext cx="1905000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E18475BA-FB13-4DAB-89A3-4656DD5D684F}" type="datetime1">
              <a:rPr lang="en-US" altLang="en-US" sz="1000">
                <a:solidFill>
                  <a:schemeClr val="tx2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9/28/2021</a:t>
            </a:fld>
            <a:endParaRPr lang="en-US" altLang="en-US" sz="1000">
              <a:solidFill>
                <a:schemeClr val="tx2"/>
              </a:solidFill>
            </a:endParaRPr>
          </a:p>
        </p:txBody>
      </p:sp>
      <p:pic>
        <p:nvPicPr>
          <p:cNvPr id="4099" name="Picture 14" descr="Untitled-1">
            <a:extLst>
              <a:ext uri="{FF2B5EF4-FFF2-40B4-BE49-F238E27FC236}">
                <a16:creationId xmlns:a16="http://schemas.microsoft.com/office/drawing/2014/main" id="{6DB417B7-CD5F-4E3B-A3E7-1AE4B3F059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0"/>
            <a:ext cx="830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87" name="Ho chi minh dep nhat ten nguoi.wmv">
            <a:hlinkClick r:id="" action="ppaction://media"/>
            <a:extLst>
              <a:ext uri="{FF2B5EF4-FFF2-40B4-BE49-F238E27FC236}">
                <a16:creationId xmlns:a16="http://schemas.microsoft.com/office/drawing/2014/main" id="{D34E83A8-E55F-4180-8E44-B2A4489DECDC}"/>
              </a:ext>
            </a:extLst>
          </p:cNvPr>
          <p:cNvPicPr>
            <a:picLocks noRot="1" noChangeAspect="1" noChangeArrowheads="1"/>
          </p:cNvPicPr>
          <p:nvPr>
            <a:vide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81000"/>
            <a:ext cx="75438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1600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4287"/>
                    </p:tgtEl>
                  </p:cond>
                </p:stCondLst>
                <p:endSync evt="on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428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87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4287"/>
                </p:tgtEl>
              </p:cMediaNode>
            </p:vide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B82D60E3-D757-4FF7-8EF3-40AF6AA097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6868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b="1">
                <a:solidFill>
                  <a:srgbClr val="006600"/>
                </a:solidFill>
                <a:latin typeface=".VnArial Narrow" panose="020B7200000000000000" pitchFamily="34" charset="0"/>
              </a:rPr>
              <a:t>2- </a:t>
            </a:r>
            <a:r>
              <a:rPr lang="en-US" altLang="en-US" sz="3600" b="1">
                <a:solidFill>
                  <a:srgbClr val="006600"/>
                </a:solidFill>
                <a:latin typeface=".VnArial Narrow" panose="020B7200000000000000" pitchFamily="34" charset="0"/>
              </a:rPr>
              <a:t>Lèi sèng gi¶n dÞ mµ thanh cao cña chñ tÞch Hå ChÝ Minh</a:t>
            </a:r>
            <a:r>
              <a:rPr lang="vi-VN" altLang="en-US" sz="3600" b="1">
                <a:solidFill>
                  <a:srgbClr val="006600"/>
                </a:solidFill>
                <a:latin typeface=".VnArial Narrow" panose="020B7200000000000000" pitchFamily="34" charset="0"/>
              </a:rPr>
              <a:t>:</a:t>
            </a:r>
            <a:endParaRPr lang="en-US" altLang="en-US" sz="3600" b="1">
              <a:solidFill>
                <a:srgbClr val="006600"/>
              </a:solidFill>
              <a:latin typeface=".VnArial Narrow" panose="020B7200000000000000" pitchFamily="34" charset="0"/>
            </a:endParaRPr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EE5C2B1F-5B8F-4E38-B963-4C2A25D9FB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altLang="en-US" b="1">
                <a:solidFill>
                  <a:srgbClr val="FF0066"/>
                </a:solidFill>
                <a:latin typeface=".VnArial Narrow" panose="020B7200000000000000" pitchFamily="34" charset="0"/>
              </a:rPr>
              <a:t>II- Ph©n tÝch v¨n b¶n</a:t>
            </a:r>
          </a:p>
        </p:txBody>
      </p:sp>
      <p:sp>
        <p:nvSpPr>
          <p:cNvPr id="71687" name="Rectangle 7">
            <a:extLst>
              <a:ext uri="{FF2B5EF4-FFF2-40B4-BE49-F238E27FC236}">
                <a16:creationId xmlns:a16="http://schemas.microsoft.com/office/drawing/2014/main" id="{7609010E-CBBA-4AF1-9F36-4FE10A6D0C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200400"/>
            <a:ext cx="6400800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0000CC"/>
                </a:solidFill>
              </a:rPr>
              <a:t>+ Nơi ở nơi làm việc đơn sơ.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0000CC"/>
                </a:solidFill>
              </a:rPr>
              <a:t>+ Trang phục giản dị.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0000CC"/>
                </a:solidFill>
              </a:rPr>
              <a:t>+ Ăn uống đạm bạc.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6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6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71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2" grpId="0" build="p"/>
      <p:bldP spid="71683" grpId="0"/>
      <p:bldP spid="7168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3" name="Text Box 5">
            <a:extLst>
              <a:ext uri="{FF2B5EF4-FFF2-40B4-BE49-F238E27FC236}">
                <a16:creationId xmlns:a16="http://schemas.microsoft.com/office/drawing/2014/main" id="{25967204-E720-4121-9A82-21E63EA174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873250"/>
            <a:ext cx="8305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800" b="1">
                <a:solidFill>
                  <a:srgbClr val="0000CC"/>
                </a:solidFill>
              </a:rPr>
              <a:t>- Ở cương vị cao nhất của Đảng và nhà nước nhưng Bác Hồ có một lối sống vô cùng giản dị.</a:t>
            </a:r>
            <a:endParaRPr lang="en-US" altLang="en-US" sz="2800">
              <a:solidFill>
                <a:srgbClr val="CC0000"/>
              </a:solidFill>
            </a:endParaRPr>
          </a:p>
        </p:txBody>
      </p:sp>
      <p:sp>
        <p:nvSpPr>
          <p:cNvPr id="73734" name="Rectangle 6">
            <a:extLst>
              <a:ext uri="{FF2B5EF4-FFF2-40B4-BE49-F238E27FC236}">
                <a16:creationId xmlns:a16="http://schemas.microsoft.com/office/drawing/2014/main" id="{939551A8-4FEC-497B-A517-54C89BCC71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0"/>
            <a:ext cx="8686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1">
                <a:solidFill>
                  <a:srgbClr val="006600"/>
                </a:solidFill>
                <a:latin typeface=".VnArial Narrow" panose="020B7200000000000000" pitchFamily="34" charset="0"/>
              </a:rPr>
              <a:t>2- </a:t>
            </a:r>
            <a:r>
              <a:rPr lang="en-US" altLang="en-US" sz="3600" b="1">
                <a:solidFill>
                  <a:srgbClr val="006600"/>
                </a:solidFill>
                <a:latin typeface=".VnArial Narrow" panose="020B7200000000000000" pitchFamily="34" charset="0"/>
              </a:rPr>
              <a:t>Lèi sèng gi¶n dÞ mµ thanh cao cña chñ tÞch Hå ChÝ Minh</a:t>
            </a:r>
            <a:r>
              <a:rPr lang="vi-VN" altLang="en-US" sz="3600" b="1">
                <a:solidFill>
                  <a:srgbClr val="006600"/>
                </a:solidFill>
                <a:latin typeface=".VnArial Narrow" panose="020B7200000000000000" pitchFamily="34" charset="0"/>
              </a:rPr>
              <a:t>:</a:t>
            </a:r>
            <a:endParaRPr lang="en-US" altLang="en-US" sz="2800" b="1">
              <a:solidFill>
                <a:srgbClr val="0000CC"/>
              </a:solidFill>
            </a:endParaRPr>
          </a:p>
        </p:txBody>
      </p:sp>
      <p:sp>
        <p:nvSpPr>
          <p:cNvPr id="73735" name="Rectangle 7">
            <a:extLst>
              <a:ext uri="{FF2B5EF4-FFF2-40B4-BE49-F238E27FC236}">
                <a16:creationId xmlns:a16="http://schemas.microsoft.com/office/drawing/2014/main" id="{1CBE26D4-D87D-442B-BC2A-D088AB36DF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879725"/>
            <a:ext cx="8153400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en-US" sz="3000" b="1">
                <a:solidFill>
                  <a:srgbClr val="0000CC"/>
                </a:solidFill>
                <a:latin typeface=".VnArial Narrow" panose="020B7200000000000000" pitchFamily="34" charset="0"/>
              </a:rPr>
              <a:t>+ N¬i ë, lµm viÖc ®¬n s¬: “ChiÕc nhµ sµn nhá bªn c¹nh ao …”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en-US" sz="3000" b="1">
                <a:solidFill>
                  <a:srgbClr val="0000CC"/>
                </a:solidFill>
                <a:latin typeface=".VnArial Narrow" panose="020B7200000000000000" pitchFamily="34" charset="0"/>
              </a:rPr>
              <a:t>+ Trang phôc: bé quÇn ¸o bµ ba n©u, chiÕc ¸o b«ng, ®«i dÐp lèp th« s¬, val</a:t>
            </a:r>
            <a:r>
              <a:rPr lang="vi-VN" altLang="en-US" sz="3000" b="1">
                <a:solidFill>
                  <a:srgbClr val="0000CC"/>
                </a:solidFill>
                <a:latin typeface=".VnArial Narrow" panose="020B7200000000000000" pitchFamily="34" charset="0"/>
              </a:rPr>
              <a:t>i, ...</a:t>
            </a:r>
            <a:endParaRPr lang="pt-BR" altLang="en-US" sz="3000" b="1">
              <a:solidFill>
                <a:srgbClr val="0000CC"/>
              </a:solidFill>
              <a:latin typeface=".VnArial Narrow" panose="020B7200000000000000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en-US" sz="3000" b="1">
                <a:solidFill>
                  <a:srgbClr val="0000CC"/>
                </a:solidFill>
                <a:latin typeface=".VnArial Narrow" panose="020B7200000000000000" pitchFamily="34" charset="0"/>
              </a:rPr>
              <a:t>+ Ăn uèng: c¸ kho, rau luéc</a:t>
            </a:r>
            <a:r>
              <a:rPr lang="vi-VN" altLang="en-US" sz="3000">
                <a:solidFill>
                  <a:srgbClr val="0000CC"/>
                </a:solidFill>
                <a:latin typeface=".VnArial Narrow" panose="020B7200000000000000" pitchFamily="34" charset="0"/>
              </a:rPr>
              <a:t>, ...</a:t>
            </a:r>
            <a:endParaRPr lang="en-US" altLang="en-US" sz="3000">
              <a:solidFill>
                <a:srgbClr val="0000CC"/>
              </a:solidFill>
              <a:latin typeface=".VnArial Narrow" panose="020B7200000000000000" pitchFamily="34" charset="0"/>
            </a:endParaRPr>
          </a:p>
        </p:txBody>
      </p:sp>
      <p:sp>
        <p:nvSpPr>
          <p:cNvPr id="73736" name="Text Box 8">
            <a:extLst>
              <a:ext uri="{FF2B5EF4-FFF2-40B4-BE49-F238E27FC236}">
                <a16:creationId xmlns:a16="http://schemas.microsoft.com/office/drawing/2014/main" id="{19C06202-2A3A-48A3-AA2B-D788078472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066800"/>
            <a:ext cx="419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1">
                <a:solidFill>
                  <a:srgbClr val="006600"/>
                </a:solidFill>
                <a:latin typeface=".VnAvant" panose="020B7200000000000000" pitchFamily="34" charset="0"/>
              </a:rPr>
              <a:t>a. Gi¶n dÞ: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37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37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37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3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7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3" grpId="0"/>
      <p:bldP spid="73734" grpId="0"/>
      <p:bldP spid="73735" grpId="0"/>
      <p:bldP spid="7373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3">
            <a:extLst>
              <a:ext uri="{FF2B5EF4-FFF2-40B4-BE49-F238E27FC236}">
                <a16:creationId xmlns:a16="http://schemas.microsoft.com/office/drawing/2014/main" id="{148C7781-1981-4A31-958A-797DC16EB3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8763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.VnTime" panose="020B7200000000000000" pitchFamily="34" charset="0"/>
              </a:rPr>
              <a:t>   </a:t>
            </a:r>
            <a:endParaRPr lang="en-US" altLang="en-US" sz="5400">
              <a:solidFill>
                <a:srgbClr val="CC0000"/>
              </a:solidFill>
              <a:latin typeface="VNI-Brush" pitchFamily="2" charset="0"/>
            </a:endParaRPr>
          </a:p>
        </p:txBody>
      </p:sp>
      <p:sp>
        <p:nvSpPr>
          <p:cNvPr id="108548" name="Rectangle 4">
            <a:extLst>
              <a:ext uri="{FF2B5EF4-FFF2-40B4-BE49-F238E27FC236}">
                <a16:creationId xmlns:a16="http://schemas.microsoft.com/office/drawing/2014/main" id="{4476B565-E95A-43FA-8C19-A613D1F088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0"/>
            <a:ext cx="86868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1">
                <a:solidFill>
                  <a:srgbClr val="006600"/>
                </a:solidFill>
                <a:latin typeface=".VnArial Narrow" panose="020B7200000000000000" pitchFamily="34" charset="0"/>
              </a:rPr>
              <a:t>2- </a:t>
            </a:r>
            <a:r>
              <a:rPr lang="en-US" altLang="en-US" sz="3600" b="1">
                <a:solidFill>
                  <a:srgbClr val="006600"/>
                </a:solidFill>
                <a:latin typeface=".VnArial Narrow" panose="020B7200000000000000" pitchFamily="34" charset="0"/>
              </a:rPr>
              <a:t>Lèi sèng gi¶n dÞ mµ thanh cao cña chñ tÞch Hå ChÝ Minh</a:t>
            </a:r>
            <a:r>
              <a:rPr lang="vi-VN" altLang="en-US" sz="3600" b="1">
                <a:solidFill>
                  <a:srgbClr val="006600"/>
                </a:solidFill>
                <a:latin typeface=".VnArial Narrow" panose="020B7200000000000000" pitchFamily="34" charset="0"/>
              </a:rPr>
              <a:t>:</a:t>
            </a:r>
            <a:endParaRPr lang="en-US" altLang="en-US" sz="3600" b="1">
              <a:latin typeface=".VnArial Narrow" panose="020B7200000000000000" pitchFamily="34" charset="0"/>
            </a:endParaRPr>
          </a:p>
          <a:p>
            <a:pPr eaLnBrk="1" hangingPunct="1">
              <a:buFontTx/>
              <a:buNone/>
            </a:pPr>
            <a:r>
              <a:rPr lang="en-US" altLang="en-US" sz="3600" b="1">
                <a:latin typeface=".VnArial Narrow" panose="020B7200000000000000" pitchFamily="34" charset="0"/>
              </a:rPr>
              <a:t>   </a:t>
            </a:r>
            <a:endParaRPr lang="en-US" altLang="en-US" sz="2800" b="1">
              <a:solidFill>
                <a:srgbClr val="0000CC"/>
              </a:solidFill>
            </a:endParaRPr>
          </a:p>
        </p:txBody>
      </p:sp>
      <p:sp>
        <p:nvSpPr>
          <p:cNvPr id="108549" name="Rectangle 5">
            <a:extLst>
              <a:ext uri="{FF2B5EF4-FFF2-40B4-BE49-F238E27FC236}">
                <a16:creationId xmlns:a16="http://schemas.microsoft.com/office/drawing/2014/main" id="{3C5113C7-3BC1-4F55-8AEE-4643AD128E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828800"/>
            <a:ext cx="8610600" cy="410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en-US" sz="2800" b="1">
                <a:solidFill>
                  <a:srgbClr val="0000CC"/>
                </a:solidFill>
              </a:rPr>
              <a:t>   - Cách sống giản dị đạm bạc của Bác Hồ lại vô 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en-US" sz="2800" b="1">
                <a:solidFill>
                  <a:srgbClr val="0000CC"/>
                </a:solidFill>
              </a:rPr>
              <a:t>cùng thanh cao, sang trọng.</a:t>
            </a:r>
          </a:p>
          <a:p>
            <a:pPr algn="just" eaLnBrk="1" hangingPunct="1">
              <a:spcBef>
                <a:spcPct val="10000"/>
              </a:spcBef>
              <a:buFontTx/>
              <a:buNone/>
            </a:pPr>
            <a:r>
              <a:rPr lang="en-US" altLang="en-US" sz="2800" b="1">
                <a:solidFill>
                  <a:srgbClr val="0000CC"/>
                </a:solidFill>
              </a:rPr>
              <a:t>    + Đây không phải là lối sống khắc khổ của người tự vui trong cảnh nghèo khó.</a:t>
            </a:r>
          </a:p>
          <a:p>
            <a:pPr algn="just" eaLnBrk="1" hangingPunct="1">
              <a:spcBef>
                <a:spcPct val="10000"/>
              </a:spcBef>
              <a:buFontTx/>
              <a:buNone/>
            </a:pPr>
            <a:r>
              <a:rPr lang="en-US" altLang="en-US" sz="2800" b="1">
                <a:solidFill>
                  <a:srgbClr val="0000CC"/>
                </a:solidFill>
              </a:rPr>
              <a:t>    + Đây cũng không phải là cách tự thần thánh hoá, tự làm cho khác đời, hơn đời.</a:t>
            </a:r>
          </a:p>
          <a:p>
            <a:pPr algn="just" eaLnBrk="1" hangingPunct="1">
              <a:spcBef>
                <a:spcPct val="10000"/>
              </a:spcBef>
              <a:buFontTx/>
              <a:buNone/>
            </a:pPr>
            <a:r>
              <a:rPr lang="en-US" altLang="en-US" sz="2800" b="1">
                <a:solidFill>
                  <a:srgbClr val="0000CC"/>
                </a:solidFill>
              </a:rPr>
              <a:t>    + Đây là một cách sống có văn hoá đã trở thành một quan niệm thẩm mĩ: Cái đẹp là sự giản dị tự nhiên.</a:t>
            </a:r>
          </a:p>
        </p:txBody>
      </p:sp>
      <p:sp>
        <p:nvSpPr>
          <p:cNvPr id="108550" name="Text Box 6">
            <a:extLst>
              <a:ext uri="{FF2B5EF4-FFF2-40B4-BE49-F238E27FC236}">
                <a16:creationId xmlns:a16="http://schemas.microsoft.com/office/drawing/2014/main" id="{3256E32D-C6CE-468A-9D72-6DADF0CAF9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143000"/>
            <a:ext cx="502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6600"/>
                </a:solidFill>
                <a:latin typeface=".VnAvant" panose="020B7200000000000000" pitchFamily="34" charset="0"/>
              </a:rPr>
              <a:t>b. Thanh cao: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08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8" grpId="0"/>
      <p:bldP spid="108549" grpId="0"/>
      <p:bldP spid="10855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96" name="Rectangle 12">
            <a:extLst>
              <a:ext uri="{FF2B5EF4-FFF2-40B4-BE49-F238E27FC236}">
                <a16:creationId xmlns:a16="http://schemas.microsoft.com/office/drawing/2014/main" id="{E66C2CA5-77BD-417A-891A-C78E5AD3F2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286000"/>
            <a:ext cx="8305800" cy="111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vi-VN" altLang="en-US" sz="2800">
                <a:solidFill>
                  <a:srgbClr val="0000CC"/>
                </a:solidFill>
              </a:rPr>
              <a:t>=&gt;</a:t>
            </a:r>
            <a:r>
              <a:rPr lang="en-US" altLang="en-US" sz="2800">
                <a:solidFill>
                  <a:srgbClr val="0000CC"/>
                </a:solidFill>
              </a:rPr>
              <a:t> Nét đẹp trong lối sống của Bác giống cách s</a:t>
            </a:r>
            <a:r>
              <a:rPr lang="en-US" altLang="en-US" sz="2800">
                <a:solidFill>
                  <a:srgbClr val="0000CC"/>
                </a:solidFill>
                <a:latin typeface=".VnArial Narrow" panose="020B7200000000000000" pitchFamily="34" charset="0"/>
              </a:rPr>
              <a:t>ốn</a:t>
            </a:r>
            <a:r>
              <a:rPr lang="en-US" altLang="en-US" sz="2800">
                <a:solidFill>
                  <a:srgbClr val="0000CC"/>
                </a:solidFill>
              </a:rPr>
              <a:t>g của các vị hiền triết trong lịch sử.</a:t>
            </a:r>
          </a:p>
        </p:txBody>
      </p:sp>
      <p:sp>
        <p:nvSpPr>
          <p:cNvPr id="67602" name="Rectangle 18">
            <a:extLst>
              <a:ext uri="{FF2B5EF4-FFF2-40B4-BE49-F238E27FC236}">
                <a16:creationId xmlns:a16="http://schemas.microsoft.com/office/drawing/2014/main" id="{7E58DA03-513C-44FF-BF1E-052404786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0"/>
            <a:ext cx="86868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1">
                <a:solidFill>
                  <a:srgbClr val="006600"/>
                </a:solidFill>
                <a:latin typeface=".VnArial Narrow" panose="020B7200000000000000" pitchFamily="34" charset="0"/>
              </a:rPr>
              <a:t>2- </a:t>
            </a:r>
            <a:r>
              <a:rPr lang="en-US" altLang="en-US" sz="3600" b="1">
                <a:solidFill>
                  <a:srgbClr val="006600"/>
                </a:solidFill>
                <a:latin typeface=".VnArial Narrow" panose="020B7200000000000000" pitchFamily="34" charset="0"/>
              </a:rPr>
              <a:t>Lèi sèng gi¶n dÞ mµ thanh cao cña chñ tÞch Hå ChÝ Minh</a:t>
            </a:r>
            <a:r>
              <a:rPr lang="vi-VN" altLang="en-US" sz="3600" b="1">
                <a:solidFill>
                  <a:srgbClr val="006600"/>
                </a:solidFill>
                <a:latin typeface=".VnArial Narrow" panose="020B7200000000000000" pitchFamily="34" charset="0"/>
              </a:rPr>
              <a:t>:</a:t>
            </a:r>
            <a:endParaRPr lang="en-US" altLang="en-US" sz="3600" b="1">
              <a:latin typeface=".VnArial Narrow" panose="020B7200000000000000" pitchFamily="34" charset="0"/>
            </a:endParaRPr>
          </a:p>
          <a:p>
            <a:pPr eaLnBrk="1" hangingPunct="1">
              <a:buFontTx/>
              <a:buNone/>
            </a:pPr>
            <a:r>
              <a:rPr lang="en-US" altLang="en-US" sz="3600" b="1">
                <a:latin typeface=".VnArial Narrow" panose="020B7200000000000000" pitchFamily="34" charset="0"/>
              </a:rPr>
              <a:t>   </a:t>
            </a:r>
            <a:endParaRPr lang="en-US" altLang="en-US" sz="2800" b="1">
              <a:solidFill>
                <a:srgbClr val="0000CC"/>
              </a:solidFill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7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675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675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67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7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6" grpId="0"/>
      <p:bldP spid="6760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>
            <a:extLst>
              <a:ext uri="{FF2B5EF4-FFF2-40B4-BE49-F238E27FC236}">
                <a16:creationId xmlns:a16="http://schemas.microsoft.com/office/drawing/2014/main" id="{7523CBBE-7F9E-49DC-90DA-518F65F830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52400"/>
            <a:ext cx="4953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66"/>
                </a:solidFill>
                <a:latin typeface=".VnAvant" panose="020B7200000000000000" pitchFamily="34" charset="0"/>
              </a:rPr>
              <a:t>III. Tæng kÕt:</a:t>
            </a:r>
          </a:p>
        </p:txBody>
      </p:sp>
      <p:sp>
        <p:nvSpPr>
          <p:cNvPr id="33795" name="Text Box 3">
            <a:extLst>
              <a:ext uri="{FF2B5EF4-FFF2-40B4-BE49-F238E27FC236}">
                <a16:creationId xmlns:a16="http://schemas.microsoft.com/office/drawing/2014/main" id="{5A28ABB7-3684-4356-8F31-7307F38E1B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990600"/>
            <a:ext cx="8153400" cy="366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30000"/>
              </a:lnSpc>
              <a:spcBef>
                <a:spcPct val="40000"/>
              </a:spcBef>
              <a:buFontTx/>
              <a:buNone/>
            </a:pPr>
            <a:r>
              <a:rPr lang="en-US" altLang="en-US" sz="3600" b="1">
                <a:solidFill>
                  <a:srgbClr val="0000CC"/>
                </a:solidFill>
                <a:latin typeface=".VnAvant" panose="020B7200000000000000" pitchFamily="34" charset="0"/>
              </a:rPr>
              <a:t>  </a:t>
            </a:r>
            <a:r>
              <a:rPr lang="vi-VN" altLang="en-US" sz="3600" b="1">
                <a:solidFill>
                  <a:srgbClr val="008000"/>
                </a:solidFill>
                <a:latin typeface=".VnAvant" panose="020B7200000000000000" pitchFamily="34" charset="0"/>
              </a:rPr>
              <a:t>1.</a:t>
            </a:r>
            <a:r>
              <a:rPr lang="en-US" altLang="en-US" sz="3600" b="1">
                <a:solidFill>
                  <a:srgbClr val="008000"/>
                </a:solidFill>
                <a:latin typeface=".VnAvant" panose="020B7200000000000000" pitchFamily="34" charset="0"/>
              </a:rPr>
              <a:t> </a:t>
            </a:r>
            <a:r>
              <a:rPr lang="vi-VN" altLang="en-US" sz="3600" b="1">
                <a:solidFill>
                  <a:srgbClr val="008000"/>
                </a:solidFill>
                <a:latin typeface=".VnAvant" panose="020B7200000000000000" pitchFamily="34" charset="0"/>
              </a:rPr>
              <a:t>Nội dung: </a:t>
            </a:r>
            <a:r>
              <a:rPr lang="en-US" altLang="en-US" sz="3600" b="1">
                <a:solidFill>
                  <a:srgbClr val="0000CC"/>
                </a:solidFill>
                <a:latin typeface=".VnAvant" panose="020B7200000000000000" pitchFamily="34" charset="0"/>
              </a:rPr>
              <a:t>VÎ ®Ñp cña phong c¸ch Hå ChÝ Minh lµ sù kÕt hîp hµi hoµ gi÷a truyÒn thèng v¨n ho¸ d©n téc vµ tinh hoa v¨n ho¸ nh©n lo¹i, gi÷a thanh cao vµ gi¶n dÞ.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6">
            <a:extLst>
              <a:ext uri="{FF2B5EF4-FFF2-40B4-BE49-F238E27FC236}">
                <a16:creationId xmlns:a16="http://schemas.microsoft.com/office/drawing/2014/main" id="{D79A580A-DA82-4C97-81A9-12CB90B7DA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90600"/>
            <a:ext cx="4953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b="1">
                <a:solidFill>
                  <a:srgbClr val="006600"/>
                </a:solidFill>
                <a:latin typeface=".VnAvant" panose="020B7200000000000000" pitchFamily="34" charset="0"/>
              </a:rPr>
              <a:t>2</a:t>
            </a:r>
            <a:r>
              <a:rPr lang="en-US" altLang="en-US" b="1">
                <a:solidFill>
                  <a:srgbClr val="006600"/>
                </a:solidFill>
                <a:latin typeface=".VnAvant" panose="020B7200000000000000" pitchFamily="34" charset="0"/>
              </a:rPr>
              <a:t>. NghÖ thuËt:</a:t>
            </a:r>
          </a:p>
        </p:txBody>
      </p:sp>
      <p:sp>
        <p:nvSpPr>
          <p:cNvPr id="35843" name="Text Box 7">
            <a:extLst>
              <a:ext uri="{FF2B5EF4-FFF2-40B4-BE49-F238E27FC236}">
                <a16:creationId xmlns:a16="http://schemas.microsoft.com/office/drawing/2014/main" id="{3C6FBCEA-894B-4AB7-BDBA-F069AB2D5A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963738"/>
            <a:ext cx="8153400" cy="2554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0000CC"/>
                </a:solidFill>
                <a:latin typeface=".VnArial Narrow" panose="020B7200000000000000" pitchFamily="34" charset="0"/>
              </a:rPr>
              <a:t>- KÕt hîp gi÷a kÓ vµ b×nh</a:t>
            </a:r>
            <a:r>
              <a:rPr lang="vi-VN" altLang="en-US">
                <a:solidFill>
                  <a:srgbClr val="0000CC"/>
                </a:solidFill>
                <a:latin typeface=".VnArial Narrow" panose="020B7200000000000000" pitchFamily="34" charset="0"/>
              </a:rPr>
              <a:t> luận</a:t>
            </a:r>
            <a:r>
              <a:rPr lang="en-US" altLang="en-US">
                <a:solidFill>
                  <a:srgbClr val="0000CC"/>
                </a:solidFill>
                <a:latin typeface=".VnArial Narrow" panose="020B7200000000000000" pitchFamily="34" charset="0"/>
              </a:rPr>
              <a:t> thËt ®éc ®¸o: “Cã thÓ nãi Ýt …. cæ tÝch”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0000CC"/>
                </a:solidFill>
                <a:latin typeface=".VnArial Narrow" panose="020B7200000000000000" pitchFamily="34" charset="0"/>
              </a:rPr>
              <a:t>- Chän läc nh÷ng chi tiÕt tiªu biÓu, ®an xen th¬, dïng tõ H¸n ViÖt rÊt hîp lý.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0000CC"/>
                </a:solidFill>
                <a:latin typeface=".VnArial Narrow" panose="020B7200000000000000" pitchFamily="34" charset="0"/>
              </a:rPr>
              <a:t>- Sö dông nghÖ thuËt ®èi lËp.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>
            <a:extLst>
              <a:ext uri="{FF2B5EF4-FFF2-40B4-BE49-F238E27FC236}">
                <a16:creationId xmlns:a16="http://schemas.microsoft.com/office/drawing/2014/main" id="{6983F528-FA99-4D5A-A0EA-175D8194D52B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990600" y="1981200"/>
            <a:ext cx="7696200" cy="2209800"/>
          </a:xfrm>
        </p:spPr>
        <p:txBody>
          <a:bodyPr/>
          <a:lstStyle/>
          <a:p>
            <a:pPr marL="533400" indent="-533400" algn="just" eaLnBrk="1" hangingPunct="1">
              <a:buFont typeface="Wingdings" panose="05000000000000000000" pitchFamily="2" charset="2"/>
              <a:buChar char="Ø"/>
            </a:pPr>
            <a:r>
              <a:rPr lang="en-US" altLang="en-US" sz="2800">
                <a:solidFill>
                  <a:srgbClr val="0000FF"/>
                </a:solidFill>
                <a:latin typeface=".VnAvant" panose="020B7200000000000000" pitchFamily="34" charset="0"/>
              </a:rPr>
              <a:t>N¾m ch¾c néi dung, nghÖ thuËt cña bµi häc.</a:t>
            </a:r>
          </a:p>
          <a:p>
            <a:pPr marL="533400" indent="-533400" algn="just" eaLnBrk="1" hangingPunct="1">
              <a:buFont typeface="Wingdings" panose="05000000000000000000" pitchFamily="2" charset="2"/>
              <a:buChar char="Ø"/>
            </a:pPr>
            <a:r>
              <a:rPr lang="en-US" altLang="en-US" sz="2800">
                <a:solidFill>
                  <a:srgbClr val="0000FF"/>
                </a:solidFill>
                <a:latin typeface=".VnAvant" panose="020B7200000000000000" pitchFamily="34" charset="0"/>
              </a:rPr>
              <a:t>ChuÈn bÞ bµi: </a:t>
            </a:r>
            <a:r>
              <a:rPr lang="en-US" altLang="en-US" sz="2800">
                <a:solidFill>
                  <a:srgbClr val="CC0000"/>
                </a:solidFill>
                <a:latin typeface=".VnAvant" panose="020B7200000000000000" pitchFamily="34" charset="0"/>
              </a:rPr>
              <a:t>“</a:t>
            </a:r>
            <a:r>
              <a:rPr lang="en-US" altLang="en-US" sz="2800" i="1">
                <a:solidFill>
                  <a:srgbClr val="CC0000"/>
                </a:solidFill>
                <a:latin typeface=".VnAvant" panose="020B7200000000000000" pitchFamily="34" charset="0"/>
              </a:rPr>
              <a:t>Đấu tranh cho một thế giới hoà b×nh</a:t>
            </a:r>
            <a:r>
              <a:rPr lang="en-US" altLang="en-US" sz="2800">
                <a:solidFill>
                  <a:srgbClr val="CC0000"/>
                </a:solidFill>
                <a:latin typeface=".VnAvant" panose="020B7200000000000000" pitchFamily="34" charset="0"/>
              </a:rPr>
              <a:t>”</a:t>
            </a:r>
          </a:p>
        </p:txBody>
      </p:sp>
      <p:sp>
        <p:nvSpPr>
          <p:cNvPr id="37891" name="AutoShape 3">
            <a:extLst>
              <a:ext uri="{FF2B5EF4-FFF2-40B4-BE49-F238E27FC236}">
                <a16:creationId xmlns:a16="http://schemas.microsoft.com/office/drawing/2014/main" id="{1688A71F-1B14-4A16-92AA-082F37F3C1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1447800"/>
            <a:ext cx="7772400" cy="3352800"/>
          </a:xfrm>
          <a:prstGeom prst="roundRect">
            <a:avLst>
              <a:gd name="adj" fmla="val 16667"/>
            </a:avLst>
          </a:prstGeom>
          <a:noFill/>
          <a:ln w="76200" cmpd="tri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.VnArial Narrow" panose="020B7200000000000000" pitchFamily="34" charset="0"/>
            </a:endParaRPr>
          </a:p>
        </p:txBody>
      </p:sp>
      <p:sp>
        <p:nvSpPr>
          <p:cNvPr id="37892" name="WordArt 9">
            <a:extLst>
              <a:ext uri="{FF2B5EF4-FFF2-40B4-BE49-F238E27FC236}">
                <a16:creationId xmlns:a16="http://schemas.microsoft.com/office/drawing/2014/main" id="{40B92BFE-4658-4FF9-8C7C-973A3CD04A6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971800" y="493102"/>
            <a:ext cx="3733800" cy="866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+mj-lt"/>
              </a:rPr>
              <a:t>TÌM TÒI, MỞ RỘNG</a:t>
            </a: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57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57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57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57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57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57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Oval 2" descr="1180066L">
            <a:extLst>
              <a:ext uri="{FF2B5EF4-FFF2-40B4-BE49-F238E27FC236}">
                <a16:creationId xmlns:a16="http://schemas.microsoft.com/office/drawing/2014/main" id="{AEA33523-AE79-4792-84C2-2245CA133E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990600"/>
            <a:ext cx="8534400" cy="5105400"/>
          </a:xfrm>
          <a:prstGeom prst="ellipse">
            <a:avLst/>
          </a:prstGeom>
          <a:blipFill dpi="0" rotWithShape="1">
            <a:blip r:embed="rId3">
              <a:alphaModFix amt="89000"/>
            </a:blip>
            <a:srcRect/>
            <a:stretch>
              <a:fillRect/>
            </a:stretch>
          </a:blipFill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EB79A4"/>
              </a:solidFill>
            </a:endParaRPr>
          </a:p>
        </p:txBody>
      </p:sp>
      <p:sp>
        <p:nvSpPr>
          <p:cNvPr id="77828" name="WordArt 4">
            <a:extLst>
              <a:ext uri="{FF2B5EF4-FFF2-40B4-BE49-F238E27FC236}">
                <a16:creationId xmlns:a16="http://schemas.microsoft.com/office/drawing/2014/main" id="{5DCED123-15D0-482C-BBD5-A9793FD06BA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62000" y="3505200"/>
            <a:ext cx="79248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FF00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HỒ CHÍ MINH</a:t>
            </a:r>
          </a:p>
        </p:txBody>
      </p:sp>
      <p:sp>
        <p:nvSpPr>
          <p:cNvPr id="77831" name="WordArt 7">
            <a:extLst>
              <a:ext uri="{FF2B5EF4-FFF2-40B4-BE49-F238E27FC236}">
                <a16:creationId xmlns:a16="http://schemas.microsoft.com/office/drawing/2014/main" id="{40775920-FFB5-4780-993C-5077C8FBD4A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09800" y="2286000"/>
            <a:ext cx="4876800" cy="587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 cap="rnd">
                  <a:solidFill>
                    <a:srgbClr val="0000FF"/>
                  </a:solidFill>
                  <a:prstDash val="sysDot"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PHONG CÁCH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7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77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77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0" fill="hold"/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0" fill="hold"/>
                                        <p:tgtEl>
                                          <p:spTgt spid="778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0" fill="hold"/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9" dur="5000" fill="hold"/>
                                        <p:tgtEl>
                                          <p:spTgt spid="778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0" fill="hold"/>
                                        <p:tgtEl>
                                          <p:spTgt spid="778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0" fill="hold"/>
                                        <p:tgtEl>
                                          <p:spTgt spid="778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0" fill="hold"/>
                                        <p:tgtEl>
                                          <p:spTgt spid="778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4" dur="5000" fill="hold"/>
                                        <p:tgtEl>
                                          <p:spTgt spid="778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>
            <a:extLst>
              <a:ext uri="{FF2B5EF4-FFF2-40B4-BE49-F238E27FC236}">
                <a16:creationId xmlns:a16="http://schemas.microsoft.com/office/drawing/2014/main" id="{D56EAC87-02CC-487E-8078-51F2240388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2743200"/>
            <a:ext cx="3733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8195" name="Text Box 5">
            <a:extLst>
              <a:ext uri="{FF2B5EF4-FFF2-40B4-BE49-F238E27FC236}">
                <a16:creationId xmlns:a16="http://schemas.microsoft.com/office/drawing/2014/main" id="{2F4F89B9-DD1E-463A-A897-6B17A93CD2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2590800"/>
            <a:ext cx="3810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8196" name="Text Box 10">
            <a:extLst>
              <a:ext uri="{FF2B5EF4-FFF2-40B4-BE49-F238E27FC236}">
                <a16:creationId xmlns:a16="http://schemas.microsoft.com/office/drawing/2014/main" id="{DB841E29-2B91-4A8B-B2D4-4AE95431A6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990600"/>
            <a:ext cx="5029200" cy="428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10000"/>
              </a:lnSpc>
              <a:spcBef>
                <a:spcPct val="55000"/>
              </a:spcBef>
              <a:buFontTx/>
              <a:buNone/>
            </a:pPr>
            <a:r>
              <a:rPr lang="en-US" altLang="en-US" sz="2000" b="1">
                <a:solidFill>
                  <a:srgbClr val="0000CC"/>
                </a:solidFill>
              </a:rPr>
              <a:t>   - Chủ tịch Hồ Chí Minh sinh tại làng Sen, xã Kim Liên, huyện Nam Đàn, tỉnh Nghệ An. Cha là cụ Nguyễn Sinh Sắc. Mẹ là cụ Hoàng Thị Loan.</a:t>
            </a:r>
          </a:p>
          <a:p>
            <a:pPr algn="just" eaLnBrk="1" hangingPunct="1">
              <a:lnSpc>
                <a:spcPct val="110000"/>
              </a:lnSpc>
              <a:spcBef>
                <a:spcPct val="55000"/>
              </a:spcBef>
              <a:buFontTx/>
              <a:buNone/>
            </a:pPr>
            <a:r>
              <a:rPr lang="en-US" altLang="en-US" sz="2000" b="1">
                <a:solidFill>
                  <a:srgbClr val="0000CC"/>
                </a:solidFill>
              </a:rPr>
              <a:t>    - Năm 1911, Người ra đi tìm đường cứu nước từ Bến cảng Nhà Rồng.</a:t>
            </a:r>
          </a:p>
          <a:p>
            <a:pPr eaLnBrk="1" hangingPunct="1">
              <a:lnSpc>
                <a:spcPct val="110000"/>
              </a:lnSpc>
              <a:spcBef>
                <a:spcPct val="55000"/>
              </a:spcBef>
              <a:buFontTx/>
              <a:buNone/>
            </a:pPr>
            <a:r>
              <a:rPr lang="en-US" altLang="en-US" sz="2000" b="1">
                <a:solidFill>
                  <a:srgbClr val="0000CC"/>
                </a:solidFill>
              </a:rPr>
              <a:t>    - Tháng 2 -1941 Người trở về nước.</a:t>
            </a:r>
          </a:p>
          <a:p>
            <a:pPr algn="just" eaLnBrk="1" hangingPunct="1">
              <a:lnSpc>
                <a:spcPct val="110000"/>
              </a:lnSpc>
              <a:spcBef>
                <a:spcPct val="55000"/>
              </a:spcBef>
              <a:buFontTx/>
              <a:buNone/>
            </a:pPr>
            <a:r>
              <a:rPr lang="en-US" altLang="en-US" sz="2000" b="1">
                <a:solidFill>
                  <a:srgbClr val="0000CC"/>
                </a:solidFill>
              </a:rPr>
              <a:t>     - Ngày 2 - 9 - 1945, tại quảng trường Ba Đình, Người đọc Bản Tuyên Ngôn Độc Lập, khai sinh ra nước Việt Nam Dân chủ Cộng Hòa.</a:t>
            </a:r>
          </a:p>
        </p:txBody>
      </p:sp>
      <p:sp>
        <p:nvSpPr>
          <p:cNvPr id="8197" name="Date Placeholder 14">
            <a:extLst>
              <a:ext uri="{FF2B5EF4-FFF2-40B4-BE49-F238E27FC236}">
                <a16:creationId xmlns:a16="http://schemas.microsoft.com/office/drawing/2014/main" id="{F8101ACA-65EE-4B22-972C-159E8D562E5E}"/>
              </a:ext>
            </a:extLst>
          </p:cNvPr>
          <p:cNvSpPr txBox="1">
            <a:spLocks noGrp="1"/>
          </p:cNvSpPr>
          <p:nvPr/>
        </p:nvSpPr>
        <p:spPr bwMode="gray">
          <a:xfrm>
            <a:off x="381000" y="6553200"/>
            <a:ext cx="1905000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819900E5-093F-49D7-9253-F302D6F65F02}" type="datetime1">
              <a:rPr lang="en-US" altLang="en-US" sz="1000">
                <a:solidFill>
                  <a:schemeClr val="tx2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9/28/2021</a:t>
            </a:fld>
            <a:endParaRPr lang="en-US" altLang="en-US" sz="1000">
              <a:solidFill>
                <a:schemeClr val="tx2"/>
              </a:solidFill>
            </a:endParaRPr>
          </a:p>
        </p:txBody>
      </p:sp>
      <p:sp>
        <p:nvSpPr>
          <p:cNvPr id="8198" name="Text Box 16">
            <a:extLst>
              <a:ext uri="{FF2B5EF4-FFF2-40B4-BE49-F238E27FC236}">
                <a16:creationId xmlns:a16="http://schemas.microsoft.com/office/drawing/2014/main" id="{B03AC700-E52F-400E-8B00-337775801F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0"/>
            <a:ext cx="6477000" cy="98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10000"/>
              </a:spcBef>
              <a:buFontTx/>
              <a:buNone/>
            </a:pPr>
            <a:r>
              <a:rPr lang="en-US" altLang="en-US" sz="2800" b="1">
                <a:solidFill>
                  <a:srgbClr val="FF0066"/>
                </a:solidFill>
              </a:rPr>
              <a:t>       CHỦ TỊCH HỒ CHÍ MINH  </a:t>
            </a:r>
          </a:p>
          <a:p>
            <a:pPr algn="ctr" eaLnBrk="1" hangingPunct="1">
              <a:spcBef>
                <a:spcPct val="10000"/>
              </a:spcBef>
              <a:buFontTx/>
              <a:buNone/>
            </a:pPr>
            <a:r>
              <a:rPr lang="en-US" altLang="en-US" sz="2800" b="1">
                <a:solidFill>
                  <a:srgbClr val="FF0066"/>
                </a:solidFill>
              </a:rPr>
              <a:t>      </a:t>
            </a:r>
            <a:r>
              <a:rPr lang="en-US" altLang="en-US" sz="2400" b="1">
                <a:solidFill>
                  <a:srgbClr val="FF0066"/>
                </a:solidFill>
              </a:rPr>
              <a:t>(19/5/1890 – 2/9/1969)</a:t>
            </a:r>
          </a:p>
        </p:txBody>
      </p:sp>
      <p:sp>
        <p:nvSpPr>
          <p:cNvPr id="8199" name="Text Box 17">
            <a:extLst>
              <a:ext uri="{FF2B5EF4-FFF2-40B4-BE49-F238E27FC236}">
                <a16:creationId xmlns:a16="http://schemas.microsoft.com/office/drawing/2014/main" id="{EFD9DA39-E750-4C5F-BB80-C864D5D8D0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5546725"/>
            <a:ext cx="89916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0000CC"/>
                </a:solidFill>
              </a:rPr>
              <a:t>         - Năm 1990, nhân kỷ niệm 100 năm ngày sinh Chủ tịch Hồ Chí Minh, UNESCO đã ghi nhận và suy tôn Người là </a:t>
            </a:r>
            <a:r>
              <a:rPr lang="en-US" altLang="en-US" sz="2000" b="1" i="1">
                <a:solidFill>
                  <a:srgbClr val="0000CC"/>
                </a:solidFill>
              </a:rPr>
              <a:t>“Anh hùng Giải phóng dân tộc Việt Nam, danh nhân văn hóa”.</a:t>
            </a:r>
            <a:r>
              <a:rPr lang="en-US" altLang="en-US" sz="2000" b="1">
                <a:solidFill>
                  <a:srgbClr val="0000CC"/>
                </a:solidFill>
              </a:rPr>
              <a:t/>
            </a:r>
            <a:br>
              <a:rPr lang="en-US" altLang="en-US" sz="2000" b="1">
                <a:solidFill>
                  <a:srgbClr val="0000CC"/>
                </a:solidFill>
              </a:rPr>
            </a:br>
            <a:endParaRPr lang="en-US" altLang="en-US" sz="2000" b="1">
              <a:solidFill>
                <a:srgbClr val="0000CC"/>
              </a:solidFill>
            </a:endParaRPr>
          </a:p>
        </p:txBody>
      </p:sp>
      <p:pic>
        <p:nvPicPr>
          <p:cNvPr id="8200" name="Picture 18" descr="anh-bac">
            <a:extLst>
              <a:ext uri="{FF2B5EF4-FFF2-40B4-BE49-F238E27FC236}">
                <a16:creationId xmlns:a16="http://schemas.microsoft.com/office/drawing/2014/main" id="{3648E86E-0608-4C4C-B512-7D6A967D37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219200"/>
            <a:ext cx="35814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3100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>
            <a:extLst>
              <a:ext uri="{FF2B5EF4-FFF2-40B4-BE49-F238E27FC236}">
                <a16:creationId xmlns:a16="http://schemas.microsoft.com/office/drawing/2014/main" id="{52D4DC69-EFA9-47AE-AF98-3B079868A0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" y="-152400"/>
            <a:ext cx="8229600" cy="1143000"/>
          </a:xfrm>
          <a:noFill/>
        </p:spPr>
        <p:txBody>
          <a:bodyPr/>
          <a:lstStyle/>
          <a:p>
            <a:pPr algn="l" eaLnBrk="1" hangingPunct="1"/>
            <a:r>
              <a:rPr lang="en-US" altLang="en-US" sz="4000" b="1">
                <a:solidFill>
                  <a:srgbClr val="FF0066"/>
                </a:solidFill>
                <a:latin typeface=".VnAvant" panose="020B7200000000000000" pitchFamily="34" charset="0"/>
              </a:rPr>
              <a:t>I - §äc - hiÓu v¨n b¶n </a:t>
            </a:r>
          </a:p>
        </p:txBody>
      </p:sp>
      <p:sp>
        <p:nvSpPr>
          <p:cNvPr id="14421" name="Rectangle 85">
            <a:extLst>
              <a:ext uri="{FF2B5EF4-FFF2-40B4-BE49-F238E27FC236}">
                <a16:creationId xmlns:a16="http://schemas.microsoft.com/office/drawing/2014/main" id="{EBFEDDE7-2D8D-47F2-842F-74CB044DF7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81000"/>
            <a:ext cx="6400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66"/>
                </a:solidFill>
              </a:rPr>
              <a:t>1. Đọc:</a:t>
            </a:r>
            <a:endParaRPr lang="en-US" altLang="en-US" b="1">
              <a:solidFill>
                <a:srgbClr val="006600"/>
              </a:solidFill>
            </a:endParaRPr>
          </a:p>
        </p:txBody>
      </p:sp>
      <p:pic>
        <p:nvPicPr>
          <p:cNvPr id="10244" name="Picture 87" descr="ImageView">
            <a:extLst>
              <a:ext uri="{FF2B5EF4-FFF2-40B4-BE49-F238E27FC236}">
                <a16:creationId xmlns:a16="http://schemas.microsoft.com/office/drawing/2014/main" id="{37AF3775-4F04-4CFE-AF9F-66F920EA40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447800"/>
            <a:ext cx="6629400" cy="499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14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  <p:bldP spid="144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7" name="Rectangle 5">
            <a:extLst>
              <a:ext uri="{FF2B5EF4-FFF2-40B4-BE49-F238E27FC236}">
                <a16:creationId xmlns:a16="http://schemas.microsoft.com/office/drawing/2014/main" id="{8256465A-3ED8-487C-BED7-F481453DE9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990600"/>
            <a:ext cx="6400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66"/>
                </a:solidFill>
              </a:rPr>
              <a:t>2.Tác giả - Tác phẩm.</a:t>
            </a:r>
            <a:r>
              <a:rPr lang="en-US" altLang="en-US">
                <a:solidFill>
                  <a:srgbClr val="FF0066"/>
                </a:solidFill>
              </a:rPr>
              <a:t> </a:t>
            </a:r>
            <a:r>
              <a:rPr lang="en-US" altLang="en-US">
                <a:solidFill>
                  <a:srgbClr val="006600"/>
                </a:solidFill>
              </a:rPr>
              <a:t/>
            </a:r>
            <a:br>
              <a:rPr lang="en-US" altLang="en-US">
                <a:solidFill>
                  <a:srgbClr val="006600"/>
                </a:solidFill>
              </a:rPr>
            </a:br>
            <a:r>
              <a:rPr lang="en-US" altLang="en-US">
                <a:solidFill>
                  <a:srgbClr val="006600"/>
                </a:solidFill>
              </a:rPr>
              <a:t> a, </a:t>
            </a:r>
            <a:r>
              <a:rPr lang="en-US" altLang="en-US" b="1">
                <a:solidFill>
                  <a:srgbClr val="006600"/>
                </a:solidFill>
              </a:rPr>
              <a:t>Tác giả: Lê Anh Trà</a:t>
            </a:r>
          </a:p>
        </p:txBody>
      </p:sp>
      <p:sp>
        <p:nvSpPr>
          <p:cNvPr id="79882" name="Rectangle 10">
            <a:extLst>
              <a:ext uri="{FF2B5EF4-FFF2-40B4-BE49-F238E27FC236}">
                <a16:creationId xmlns:a16="http://schemas.microsoft.com/office/drawing/2014/main" id="{1C98EC18-8F78-469A-98FB-3E6ECF3AE1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981200"/>
            <a:ext cx="82296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55000"/>
              </a:spcBef>
              <a:buFontTx/>
              <a:buNone/>
            </a:pPr>
            <a:r>
              <a:rPr lang="en-US" altLang="en-US" sz="2800">
                <a:solidFill>
                  <a:srgbClr val="0000CC"/>
                </a:solidFill>
              </a:rPr>
              <a:t>    - Là viện trưởng viện Văn hóa Việt Nam.</a:t>
            </a:r>
            <a:br>
              <a:rPr lang="en-US" altLang="en-US" sz="2800">
                <a:solidFill>
                  <a:srgbClr val="0000CC"/>
                </a:solidFill>
              </a:rPr>
            </a:br>
            <a:r>
              <a:rPr lang="en-US" altLang="en-US" sz="2800">
                <a:solidFill>
                  <a:srgbClr val="0000CC"/>
                </a:solidFill>
              </a:rPr>
              <a:t>    - Nguyên là hiệu trưởng Trường Đại học Tổng hợp (nay là Đại học Khoa học Xã hội và Nhân văn.</a:t>
            </a:r>
          </a:p>
        </p:txBody>
      </p:sp>
      <p:sp>
        <p:nvSpPr>
          <p:cNvPr id="79886" name="Rectangle 14">
            <a:extLst>
              <a:ext uri="{FF2B5EF4-FFF2-40B4-BE49-F238E27FC236}">
                <a16:creationId xmlns:a16="http://schemas.microsoft.com/office/drawing/2014/main" id="{21FB5ED3-8C38-47AB-95D8-03F34E8BF3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229600" cy="1143000"/>
          </a:xfrm>
          <a:noFill/>
        </p:spPr>
        <p:txBody>
          <a:bodyPr/>
          <a:lstStyle/>
          <a:p>
            <a:pPr algn="l" eaLnBrk="1" hangingPunct="1"/>
            <a:r>
              <a:rPr lang="en-US" altLang="en-US" b="1">
                <a:solidFill>
                  <a:srgbClr val="FF0066"/>
                </a:solidFill>
                <a:latin typeface=".VnAvant" panose="020B7200000000000000" pitchFamily="34" charset="0"/>
              </a:rPr>
              <a:t>I - §äc - hiÓu v¨n b¶n</a:t>
            </a:r>
            <a:r>
              <a:rPr lang="en-US" altLang="en-US">
                <a:solidFill>
                  <a:srgbClr val="FF0066"/>
                </a:solidFill>
                <a:latin typeface=".VnAvant" panose="020B7200000000000000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79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79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9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7" grpId="0"/>
      <p:bldP spid="79882" grpId="0"/>
      <p:bldP spid="7988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6CA23ADB-BD68-46B6-BC54-9B0F3B1A24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981200"/>
            <a:ext cx="82296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0000CC"/>
                </a:solidFill>
              </a:rPr>
              <a:t>    Năm 1990, nhân dịp kỷ niệm 100 năm ngày sinh Bác Hồ, có nhiều bài viết về Người. “Phong cách Hồ Chí Minh” là một phần trong bài viết </a:t>
            </a:r>
            <a:r>
              <a:rPr lang="en-US" altLang="en-US" sz="2800" i="1">
                <a:solidFill>
                  <a:srgbClr val="0000CC"/>
                </a:solidFill>
              </a:rPr>
              <a:t>Phong cách Hồ Chí Minh, cái vĩ đại gắn với cái giản dị</a:t>
            </a:r>
            <a:r>
              <a:rPr lang="en-US" altLang="en-US" sz="2800">
                <a:solidFill>
                  <a:srgbClr val="0000CC"/>
                </a:solidFill>
              </a:rPr>
              <a:t>.</a:t>
            </a:r>
          </a:p>
        </p:txBody>
      </p:sp>
      <p:sp>
        <p:nvSpPr>
          <p:cNvPr id="100356" name="Rectangle 4">
            <a:extLst>
              <a:ext uri="{FF2B5EF4-FFF2-40B4-BE49-F238E27FC236}">
                <a16:creationId xmlns:a16="http://schemas.microsoft.com/office/drawing/2014/main" id="{A976A032-7177-4DF1-A2D8-2663F349D3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533400"/>
            <a:ext cx="46482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6600"/>
                </a:solidFill>
              </a:rPr>
              <a:t> b, Tác phẩm:</a:t>
            </a:r>
            <a:r>
              <a:rPr lang="en-US" altLang="en-US" sz="3600" b="1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100357" name="Rectangle 5">
            <a:extLst>
              <a:ext uri="{FF2B5EF4-FFF2-40B4-BE49-F238E27FC236}">
                <a16:creationId xmlns:a16="http://schemas.microsoft.com/office/drawing/2014/main" id="{2D5571EE-9888-4B22-9242-C523B9C3D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219200"/>
            <a:ext cx="7848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6600"/>
                </a:solidFill>
              </a:rPr>
              <a:t>* Xuất xứ:</a:t>
            </a:r>
            <a:r>
              <a:rPr lang="en-US" altLang="en-US" sz="3600" b="1">
                <a:solidFill>
                  <a:srgbClr val="006600"/>
                </a:solidFill>
              </a:rPr>
              <a:t> </a:t>
            </a:r>
            <a:endParaRPr lang="en-US" altLang="en-US" sz="4400">
              <a:solidFill>
                <a:srgbClr val="006600"/>
              </a:solidFill>
            </a:endParaRPr>
          </a:p>
        </p:txBody>
      </p:sp>
      <p:sp>
        <p:nvSpPr>
          <p:cNvPr id="100359" name="Rectangle 7">
            <a:extLst>
              <a:ext uri="{FF2B5EF4-FFF2-40B4-BE49-F238E27FC236}">
                <a16:creationId xmlns:a16="http://schemas.microsoft.com/office/drawing/2014/main" id="{E3FAAC93-845B-4A90-87EE-57394129D4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4038600"/>
            <a:ext cx="23622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6600"/>
                </a:solidFill>
              </a:rPr>
              <a:t>* Văn bản:</a:t>
            </a:r>
            <a:r>
              <a:rPr lang="en-US" altLang="en-US" sz="3600" b="1">
                <a:solidFill>
                  <a:srgbClr val="006600"/>
                </a:solidFill>
              </a:rPr>
              <a:t> </a:t>
            </a:r>
            <a:endParaRPr lang="en-US" altLang="en-US" sz="4400">
              <a:solidFill>
                <a:srgbClr val="006600"/>
              </a:solidFill>
            </a:endParaRPr>
          </a:p>
        </p:txBody>
      </p:sp>
      <p:sp>
        <p:nvSpPr>
          <p:cNvPr id="100360" name="Text Box 8">
            <a:extLst>
              <a:ext uri="{FF2B5EF4-FFF2-40B4-BE49-F238E27FC236}">
                <a16:creationId xmlns:a16="http://schemas.microsoft.com/office/drawing/2014/main" id="{33FDD44A-ACB2-4E53-904D-024E89CC38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343400"/>
            <a:ext cx="5410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CC"/>
                </a:solidFill>
                <a:latin typeface=".VnAvant" panose="020B7200000000000000" pitchFamily="34" charset="0"/>
              </a:rPr>
              <a:t>V¨n b¶n nhËt dông</a:t>
            </a:r>
          </a:p>
        </p:txBody>
      </p:sp>
      <p:sp>
        <p:nvSpPr>
          <p:cNvPr id="100361" name="Rectangle 9">
            <a:extLst>
              <a:ext uri="{FF2B5EF4-FFF2-40B4-BE49-F238E27FC236}">
                <a16:creationId xmlns:a16="http://schemas.microsoft.com/office/drawing/2014/main" id="{2DB946FF-B49A-4CD1-97F2-830963FFDF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4572000"/>
            <a:ext cx="23622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6600"/>
                </a:solidFill>
              </a:rPr>
              <a:t>* Chủ đề:</a:t>
            </a:r>
            <a:r>
              <a:rPr lang="en-US" altLang="en-US" sz="3600" b="1">
                <a:solidFill>
                  <a:srgbClr val="006600"/>
                </a:solidFill>
              </a:rPr>
              <a:t> </a:t>
            </a:r>
            <a:endParaRPr lang="en-US" altLang="en-US" sz="4400">
              <a:solidFill>
                <a:srgbClr val="006600"/>
              </a:solidFill>
            </a:endParaRPr>
          </a:p>
        </p:txBody>
      </p:sp>
      <p:sp>
        <p:nvSpPr>
          <p:cNvPr id="100362" name="Rectangle 10">
            <a:extLst>
              <a:ext uri="{FF2B5EF4-FFF2-40B4-BE49-F238E27FC236}">
                <a16:creationId xmlns:a16="http://schemas.microsoft.com/office/drawing/2014/main" id="{A4CB2BDA-B0F3-4B7C-A74E-6BCFDD9B72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4876800"/>
            <a:ext cx="80010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008000"/>
                </a:solidFill>
                <a:latin typeface=".VnAvant" panose="020B7200000000000000" pitchFamily="34" charset="0"/>
              </a:rPr>
              <a:t>  </a:t>
            </a:r>
            <a:r>
              <a:rPr lang="en-US" altLang="en-US" sz="3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 hội nhập với tinh hoa văn hóa thế giới và việc phát huy vẻ đẹp</a:t>
            </a:r>
            <a:r>
              <a:rPr lang="en-US" altLang="en-US" sz="3600">
                <a:solidFill>
                  <a:srgbClr val="0070C0"/>
                </a:solidFill>
                <a:latin typeface=".VnAvant" panose="020B7200000000000000" pitchFamily="34" charset="0"/>
              </a:rPr>
              <a:t> </a:t>
            </a:r>
            <a:r>
              <a:rPr lang="vi-VN" altLang="en-US" sz="3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hóa dân tộc</a:t>
            </a:r>
            <a:r>
              <a:rPr lang="en-US" altLang="en-US" sz="3600">
                <a:solidFill>
                  <a:srgbClr val="0070C0"/>
                </a:solidFill>
                <a:latin typeface=".VnAvant" panose="020B7200000000000000" pitchFamily="34" charset="0"/>
              </a:rPr>
              <a:t>.  </a:t>
            </a:r>
          </a:p>
        </p:txBody>
      </p:sp>
      <p:sp>
        <p:nvSpPr>
          <p:cNvPr id="100363" name="Rectangle 11">
            <a:extLst>
              <a:ext uri="{FF2B5EF4-FFF2-40B4-BE49-F238E27FC236}">
                <a16:creationId xmlns:a16="http://schemas.microsoft.com/office/drawing/2014/main" id="{9B1C26EB-52BD-400E-B5D5-8A43242701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" y="-152400"/>
            <a:ext cx="8229600" cy="1143000"/>
          </a:xfrm>
          <a:noFill/>
        </p:spPr>
        <p:txBody>
          <a:bodyPr/>
          <a:lstStyle/>
          <a:p>
            <a:pPr algn="l" eaLnBrk="1" hangingPunct="1"/>
            <a:r>
              <a:rPr lang="en-US" altLang="en-US" b="1">
                <a:solidFill>
                  <a:srgbClr val="FF0066"/>
                </a:solidFill>
                <a:latin typeface=".VnAvant" panose="020B7200000000000000" pitchFamily="34" charset="0"/>
              </a:rPr>
              <a:t>I - §äc - hiÓu v¨n b¶n</a:t>
            </a:r>
            <a:r>
              <a:rPr lang="en-US" altLang="en-US">
                <a:solidFill>
                  <a:srgbClr val="FF0066"/>
                </a:solidFill>
                <a:latin typeface=".VnAvant" panose="020B7200000000000000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100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100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100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0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000"/>
                                        <p:tgtEl>
                                          <p:spTgt spid="100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0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1000"/>
                                        <p:tgtEl>
                                          <p:spTgt spid="100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1000"/>
                                        <p:tgtEl>
                                          <p:spTgt spid="100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/>
      <p:bldP spid="100356" grpId="0"/>
      <p:bldP spid="100357" grpId="0"/>
      <p:bldP spid="100359" grpId="0"/>
      <p:bldP spid="100360" grpId="0"/>
      <p:bldP spid="100361" grpId="0"/>
      <p:bldP spid="100362" grpId="0"/>
      <p:bldP spid="10036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41" name="Group 41">
            <a:extLst>
              <a:ext uri="{FF2B5EF4-FFF2-40B4-BE49-F238E27FC236}">
                <a16:creationId xmlns:a16="http://schemas.microsoft.com/office/drawing/2014/main" id="{702DF687-94A6-42F2-8F92-720B3371552F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381000" y="1600200"/>
          <a:ext cx="8458200" cy="3895280"/>
        </p:xfrm>
        <a:graphic>
          <a:graphicData uri="http://schemas.openxmlformats.org/drawingml/2006/table">
            <a:tbl>
              <a:tblPr/>
              <a:tblGrid>
                <a:gridCol w="8458200">
                  <a:extLst>
                    <a:ext uri="{9D8B030D-6E8A-4147-A177-3AD203B41FA5}">
                      <a16:colId xmlns:a16="http://schemas.microsoft.com/office/drawing/2014/main" val="1120754164"/>
                    </a:ext>
                  </a:extLst>
                </a:gridCol>
              </a:tblGrid>
              <a:tr h="3857625">
                <a:tc>
                  <a:txBody>
                    <a:bodyPr/>
                    <a:lstStyle>
                      <a:lvl1pPr marL="555625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555625" marR="0" lvl="0" indent="-53340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Arial Narrow" panose="020B7200000000000000" pitchFamily="34" charset="0"/>
                        </a:rPr>
                        <a:t>    + PhÇn I: Tõ ®Çu -&gt; “rÊt hiÖn ®¹i”:</a:t>
                      </a:r>
                    </a:p>
                    <a:p>
                      <a:pPr marL="555625" marR="0" lvl="0" indent="-533400" algn="just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Arial Narrow" panose="020B7200000000000000" pitchFamily="34" charset="0"/>
                        </a:rPr>
                        <a:t>      Sù tiÕp thu tinh hoa v¨n ho¸ nh©n lo¹i, vèn tri thøc s©u réng cña Hå ChÝ Minh.</a:t>
                      </a:r>
                      <a:r>
                        <a:rPr kumimoji="0" lang="en-US" alt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Arial Narrow" panose="020B7200000000000000" pitchFamily="34" charset="0"/>
                        </a:rPr>
                        <a:t> </a:t>
                      </a:r>
                      <a:endParaRPr kumimoji="0" lang="en-US" altLang="en-US" sz="3200" b="1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.VnArial Narrow" panose="020B7200000000000000" pitchFamily="34" charset="0"/>
                      </a:endParaRPr>
                    </a:p>
                    <a:p>
                      <a:pPr marL="555625" marR="0" lvl="0" indent="-533400" algn="just" defTabSz="914400" rtl="0" eaLnBrk="0" fontAlgn="base" latinLnBrk="0" hangingPunct="0">
                        <a:lnSpc>
                          <a:spcPct val="10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Arial Narrow" panose="020B7200000000000000" pitchFamily="34" charset="0"/>
                        </a:rPr>
                        <a:t>    + PhÇn II: §o¹n cßn l¹i: </a:t>
                      </a:r>
                    </a:p>
                    <a:p>
                      <a:pPr marL="555625" marR="0" lvl="0" indent="-533400" algn="just" defTabSz="914400" rtl="0" eaLnBrk="0" fontAlgn="base" latinLnBrk="0" hangingPunct="0">
                        <a:lnSpc>
                          <a:spcPct val="10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Arial Narrow" panose="020B7200000000000000" pitchFamily="34" charset="0"/>
                        </a:rPr>
                        <a:t>     Lèi sèng gi¶n dÞ vµ thanh cao cña chñ tÞch Hå ChÝ Minh.</a:t>
                      </a:r>
                      <a:r>
                        <a:rPr kumimoji="0" lang="en-US" alt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Arial Narrow" panose="020B7200000000000000" pitchFamily="34" charset="0"/>
                        </a:rPr>
                        <a:t> 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8540968"/>
                  </a:ext>
                </a:extLst>
              </a:tr>
            </a:tbl>
          </a:graphicData>
        </a:graphic>
      </p:graphicFrame>
      <p:sp>
        <p:nvSpPr>
          <p:cNvPr id="16392" name="Rectangle 18">
            <a:extLst>
              <a:ext uri="{FF2B5EF4-FFF2-40B4-BE49-F238E27FC236}">
                <a16:creationId xmlns:a16="http://schemas.microsoft.com/office/drawing/2014/main" id="{5200BE8D-C9E8-41C9-AB5A-A7F4965CE8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FF0066"/>
                </a:solidFill>
                <a:latin typeface=".VnArial Narrow" panose="020B7200000000000000" pitchFamily="34" charset="0"/>
              </a:rPr>
              <a:t>I- §äc - HiÓu v¨n b¶n</a:t>
            </a:r>
            <a:r>
              <a:rPr lang="en-US" altLang="en-US" sz="4400">
                <a:solidFill>
                  <a:srgbClr val="FF0066"/>
                </a:solidFill>
              </a:rPr>
              <a:t> </a:t>
            </a:r>
          </a:p>
        </p:txBody>
      </p:sp>
      <p:sp>
        <p:nvSpPr>
          <p:cNvPr id="16393" name="Text Box 36">
            <a:extLst>
              <a:ext uri="{FF2B5EF4-FFF2-40B4-BE49-F238E27FC236}">
                <a16:creationId xmlns:a16="http://schemas.microsoft.com/office/drawing/2014/main" id="{E5468982-170A-47FD-B3ED-F98508291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990600"/>
            <a:ext cx="2133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8000"/>
                </a:solidFill>
                <a:latin typeface=".VnArial Narrow" panose="020B7200000000000000" pitchFamily="34" charset="0"/>
              </a:rPr>
              <a:t>*  Bố cục:</a:t>
            </a:r>
          </a:p>
        </p:txBody>
      </p:sp>
      <p:sp>
        <p:nvSpPr>
          <p:cNvPr id="16394" name="Text Box 38">
            <a:extLst>
              <a:ext uri="{FF2B5EF4-FFF2-40B4-BE49-F238E27FC236}">
                <a16:creationId xmlns:a16="http://schemas.microsoft.com/office/drawing/2014/main" id="{E55812D6-5253-47A7-A763-752F88A41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990600"/>
            <a:ext cx="2286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00CC"/>
                </a:solidFill>
                <a:latin typeface=".VnArial Narrow" panose="020B7200000000000000" pitchFamily="34" charset="0"/>
              </a:rPr>
              <a:t>2 phÇn.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6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5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>
            <a:extLst>
              <a:ext uri="{FF2B5EF4-FFF2-40B4-BE49-F238E27FC236}">
                <a16:creationId xmlns:a16="http://schemas.microsoft.com/office/drawing/2014/main" id="{13FD0106-EF37-4F5A-A017-4F16F7ACA3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8229600" cy="1524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3600" b="1">
                <a:solidFill>
                  <a:srgbClr val="006600"/>
                </a:solidFill>
                <a:latin typeface=".VnArial Narrow" panose="020B7200000000000000" pitchFamily="34" charset="0"/>
              </a:rPr>
              <a:t>1- Sù tiÕp thu tinh hoa v¨n ho¸ nh©n lo¹i cña </a:t>
            </a:r>
            <a:r>
              <a:rPr lang="en-US" altLang="en-US" sz="3600" b="1">
                <a:solidFill>
                  <a:srgbClr val="006600"/>
                </a:solidFill>
              </a:rPr>
              <a:t>Hồ </a:t>
            </a:r>
            <a:r>
              <a:rPr lang="en-US" altLang="en-US" sz="3600" b="1">
                <a:solidFill>
                  <a:srgbClr val="006600"/>
                </a:solidFill>
                <a:latin typeface=".VnArial Narrow" panose="020B7200000000000000" pitchFamily="34" charset="0"/>
              </a:rPr>
              <a:t>Ch</a:t>
            </a:r>
            <a:r>
              <a:rPr lang="en-US" altLang="en-US" sz="3600" b="1">
                <a:solidFill>
                  <a:srgbClr val="006600"/>
                </a:solidFill>
              </a:rPr>
              <a:t>í </a:t>
            </a:r>
            <a:r>
              <a:rPr lang="en-US" altLang="en-US" sz="3600" b="1">
                <a:solidFill>
                  <a:srgbClr val="006600"/>
                </a:solidFill>
                <a:latin typeface=".VnArial Narrow" panose="020B7200000000000000" pitchFamily="34" charset="0"/>
              </a:rPr>
              <a:t>Minh</a:t>
            </a:r>
            <a:r>
              <a:rPr lang="vi-VN" altLang="en-US" sz="3600" b="1">
                <a:solidFill>
                  <a:srgbClr val="006600"/>
                </a:solidFill>
              </a:rPr>
              <a:t>:</a:t>
            </a:r>
            <a:r>
              <a:rPr lang="en-US" altLang="en-US" sz="3600">
                <a:solidFill>
                  <a:srgbClr val="006600"/>
                </a:solidFill>
              </a:rPr>
              <a:t> </a:t>
            </a:r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6DB5101D-0D84-4700-AA27-07676A95C9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altLang="en-US" b="1">
                <a:solidFill>
                  <a:srgbClr val="FF0066"/>
                </a:solidFill>
                <a:latin typeface=".VnArial Narrow" panose="020B7200000000000000" pitchFamily="34" charset="0"/>
              </a:rPr>
              <a:t>II- Ph©n tÝch v¨n b¶n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build="p"/>
      <p:bldP spid="174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FC786A34-5919-44EF-83F6-F19DB2A01D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990600"/>
            <a:ext cx="8763000" cy="60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b="1">
                <a:solidFill>
                  <a:srgbClr val="0000CC"/>
                </a:solidFill>
                <a:latin typeface=".VnArial Narrow" panose="020B7200000000000000" pitchFamily="34" charset="0"/>
              </a:rPr>
              <a:t>1- Sù tiÕp thu tinh hoa v¨n ho¸ nh©n lo¹i cña </a:t>
            </a:r>
            <a:r>
              <a:rPr lang="en-US" altLang="en-US" sz="2800" b="1">
                <a:solidFill>
                  <a:srgbClr val="0000CC"/>
                </a:solidFill>
              </a:rPr>
              <a:t>Hồ </a:t>
            </a:r>
            <a:r>
              <a:rPr lang="en-US" altLang="en-US" sz="2800" b="1">
                <a:solidFill>
                  <a:srgbClr val="0000CC"/>
                </a:solidFill>
                <a:latin typeface=".VnArial Narrow" panose="020B7200000000000000" pitchFamily="34" charset="0"/>
              </a:rPr>
              <a:t>Ch</a:t>
            </a:r>
            <a:r>
              <a:rPr lang="en-US" altLang="en-US" sz="2800" b="1">
                <a:solidFill>
                  <a:srgbClr val="0000CC"/>
                </a:solidFill>
              </a:rPr>
              <a:t>í </a:t>
            </a:r>
            <a:r>
              <a:rPr lang="en-US" altLang="en-US" sz="2800" b="1">
                <a:solidFill>
                  <a:srgbClr val="0000CC"/>
                </a:solidFill>
                <a:latin typeface=".VnArial Narrow" panose="020B7200000000000000" pitchFamily="34" charset="0"/>
              </a:rPr>
              <a:t>Minh</a:t>
            </a:r>
            <a:r>
              <a:rPr lang="vi-VN" altLang="en-US" sz="2800" b="1">
                <a:solidFill>
                  <a:srgbClr val="0000CC"/>
                </a:solidFill>
              </a:rPr>
              <a:t>:</a:t>
            </a:r>
            <a:r>
              <a:rPr lang="en-US" altLang="en-US" sz="2800">
                <a:solidFill>
                  <a:srgbClr val="0000CC"/>
                </a:solidFill>
              </a:rPr>
              <a:t> </a:t>
            </a:r>
            <a:endParaRPr lang="en-US" altLang="en-US" sz="2800">
              <a:solidFill>
                <a:srgbClr val="0000CC"/>
              </a:solidFill>
              <a:latin typeface=".VnTime" panose="020B7200000000000000" pitchFamily="34" charset="0"/>
            </a:endParaRPr>
          </a:p>
          <a:p>
            <a:pPr eaLnBrk="1" hangingPunct="1">
              <a:lnSpc>
                <a:spcPct val="90000"/>
              </a:lnSpc>
              <a:buFontTx/>
              <a:buChar char="-"/>
            </a:pPr>
            <a:endParaRPr lang="en-US" altLang="en-US" sz="2800">
              <a:solidFill>
                <a:srgbClr val="0000CC"/>
              </a:solidFill>
            </a:endParaRPr>
          </a:p>
        </p:txBody>
      </p:sp>
      <p:sp>
        <p:nvSpPr>
          <p:cNvPr id="62470" name="Rectangle 6">
            <a:extLst>
              <a:ext uri="{FF2B5EF4-FFF2-40B4-BE49-F238E27FC236}">
                <a16:creationId xmlns:a16="http://schemas.microsoft.com/office/drawing/2014/main" id="{F6EA46F9-56A3-42B2-B75B-33B549CB73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229600" cy="1143000"/>
          </a:xfrm>
          <a:noFill/>
        </p:spPr>
        <p:txBody>
          <a:bodyPr/>
          <a:lstStyle/>
          <a:p>
            <a:pPr algn="l" eaLnBrk="1" hangingPunct="1"/>
            <a:r>
              <a:rPr lang="en-US" altLang="en-US" b="1">
                <a:solidFill>
                  <a:srgbClr val="FF0066"/>
                </a:solidFill>
                <a:latin typeface=".VnAvant" panose="020B7200000000000000" pitchFamily="34" charset="0"/>
              </a:rPr>
              <a:t>II- Ph©n tÝch v¨n b¶n</a:t>
            </a:r>
          </a:p>
        </p:txBody>
      </p:sp>
      <p:sp>
        <p:nvSpPr>
          <p:cNvPr id="62471" name="Rectangle 7">
            <a:extLst>
              <a:ext uri="{FF2B5EF4-FFF2-40B4-BE49-F238E27FC236}">
                <a16:creationId xmlns:a16="http://schemas.microsoft.com/office/drawing/2014/main" id="{4BE0A1E0-DF4F-4FFC-8C9A-911A0FB602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1524000"/>
            <a:ext cx="9220200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15000"/>
              </a:lnSpc>
              <a:buFontTx/>
              <a:buNone/>
            </a:pPr>
            <a:r>
              <a:rPr lang="en-US" altLang="en-US" sz="3000">
                <a:solidFill>
                  <a:srgbClr val="0000CC"/>
                </a:solidFill>
                <a:latin typeface=".VnTime" panose="020B7200000000000000" pitchFamily="34" charset="0"/>
              </a:rPr>
              <a:t>§Ó cã vèn tri thøc v¨n ho¸ nh©n lo¹i s©u réng, B¸c Hå ®·:</a:t>
            </a:r>
          </a:p>
          <a:p>
            <a:pPr eaLnBrk="1" hangingPunct="1">
              <a:lnSpc>
                <a:spcPct val="115000"/>
              </a:lnSpc>
              <a:buFontTx/>
              <a:buNone/>
            </a:pPr>
            <a:r>
              <a:rPr lang="en-US" altLang="en-US" sz="3000">
                <a:solidFill>
                  <a:srgbClr val="0000CC"/>
                </a:solidFill>
                <a:latin typeface=".VnTime" panose="020B7200000000000000" pitchFamily="34" charset="0"/>
              </a:rPr>
              <a:t>  + B¸c nãi vµ viÕt th¹o nhiÒu thø tiÕng n</a:t>
            </a:r>
            <a:r>
              <a:rPr lang="vi-VN" altLang="en-US" sz="3000">
                <a:solidFill>
                  <a:srgbClr val="0000CC"/>
                </a:solidFill>
                <a:latin typeface=".VnTime" panose="020B7200000000000000" pitchFamily="34" charset="0"/>
              </a:rPr>
              <a:t>ư</a:t>
            </a:r>
            <a:r>
              <a:rPr lang="en-US" altLang="en-US" sz="3000">
                <a:solidFill>
                  <a:srgbClr val="0000CC"/>
                </a:solidFill>
                <a:latin typeface=".VnTime" panose="020B7200000000000000" pitchFamily="34" charset="0"/>
              </a:rPr>
              <a:t>­íc ngoµi.</a:t>
            </a:r>
          </a:p>
          <a:p>
            <a:pPr eaLnBrk="1" hangingPunct="1">
              <a:lnSpc>
                <a:spcPct val="115000"/>
              </a:lnSpc>
              <a:buFontTx/>
              <a:buNone/>
            </a:pPr>
            <a:r>
              <a:rPr lang="en-US" altLang="en-US" sz="3000">
                <a:solidFill>
                  <a:srgbClr val="0000CC"/>
                </a:solidFill>
                <a:latin typeface=".VnTime" panose="020B7200000000000000" pitchFamily="34" charset="0"/>
              </a:rPr>
              <a:t>  + Häc hái, tiÕp thu v¨n ho¸ thÕ giíi ®Õn møc uyªn th©m.</a:t>
            </a:r>
          </a:p>
          <a:p>
            <a:pPr eaLnBrk="1" hangingPunct="1">
              <a:lnSpc>
                <a:spcPct val="115000"/>
              </a:lnSpc>
              <a:buFontTx/>
              <a:buNone/>
            </a:pPr>
            <a:r>
              <a:rPr lang="en-US" altLang="en-US" sz="3000">
                <a:solidFill>
                  <a:srgbClr val="0000CC"/>
                </a:solidFill>
                <a:latin typeface=".VnTime" panose="020B7200000000000000" pitchFamily="34" charset="0"/>
              </a:rPr>
              <a:t>  + B¸c häc hái qua cuéc sèng lao ®éng cña b¶n th©n.</a:t>
            </a:r>
          </a:p>
          <a:p>
            <a:pPr eaLnBrk="1" hangingPunct="1">
              <a:lnSpc>
                <a:spcPct val="115000"/>
              </a:lnSpc>
              <a:buFontTx/>
              <a:buChar char="-"/>
            </a:pPr>
            <a:endParaRPr lang="en-US" altLang="en-US" sz="3000">
              <a:solidFill>
                <a:srgbClr val="0000CC"/>
              </a:solidFill>
            </a:endParaRPr>
          </a:p>
        </p:txBody>
      </p:sp>
      <p:sp>
        <p:nvSpPr>
          <p:cNvPr id="62472" name="Rectangle 8">
            <a:extLst>
              <a:ext uri="{FF2B5EF4-FFF2-40B4-BE49-F238E27FC236}">
                <a16:creationId xmlns:a16="http://schemas.microsoft.com/office/drawing/2014/main" id="{1D11DC2C-23A9-4D20-BA47-5F5B6BE5D6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43400"/>
            <a:ext cx="914400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05000"/>
              </a:lnSpc>
              <a:buFontTx/>
              <a:buNone/>
            </a:pPr>
            <a:r>
              <a:rPr lang="en-US" altLang="en-US" sz="3000" b="1">
                <a:solidFill>
                  <a:srgbClr val="FF0066"/>
                </a:solidFill>
                <a:latin typeface=".VnArial" panose="020B7200000000000000" pitchFamily="34" charset="0"/>
              </a:rPr>
              <a:t>    =&gt; Phong c¸ch cña B¸c lµ sù kÕt hîp gi÷a v¨n hãa d©n téc vµ v¨n hãa nh©n lo¹i. B¸c rÊt ph</a:t>
            </a:r>
            <a:r>
              <a:rPr lang="vi-VN" altLang="en-US" sz="3000" b="1">
                <a:solidFill>
                  <a:srgbClr val="FF0066"/>
                </a:solidFill>
                <a:latin typeface=".VnAvant" panose="020B7200000000000000" pitchFamily="34" charset="0"/>
              </a:rPr>
              <a:t>ư</a:t>
            </a:r>
            <a:r>
              <a:rPr lang="en-US" altLang="en-US" sz="3000" b="1">
                <a:solidFill>
                  <a:srgbClr val="FF0066"/>
                </a:solidFill>
                <a:latin typeface=".VnArial" panose="020B7200000000000000" pitchFamily="34" charset="0"/>
              </a:rPr>
              <a:t>¬ng §«ng nh</a:t>
            </a:r>
            <a:r>
              <a:rPr lang="vi-VN" altLang="en-US" sz="3000" b="1">
                <a:solidFill>
                  <a:srgbClr val="FF0066"/>
                </a:solidFill>
                <a:latin typeface=".VnAvant" panose="020B7200000000000000" pitchFamily="34" charset="0"/>
              </a:rPr>
              <a:t>ư</a:t>
            </a:r>
            <a:r>
              <a:rPr lang="en-US" altLang="en-US" sz="3000" b="1">
                <a:solidFill>
                  <a:srgbClr val="FF0066"/>
                </a:solidFill>
                <a:latin typeface=".VnArial" panose="020B7200000000000000" pitchFamily="34" charset="0"/>
              </a:rPr>
              <a:t>­ng còng rÊt míi rÊt hiÖn ®¹i.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2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2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24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24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6" grpId="0" build="p"/>
      <p:bldP spid="62470" grpId="0"/>
      <p:bldP spid="62471" grpId="0"/>
      <p:bldP spid="62472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12&quot;&gt;&lt;property id=&quot;20148&quot; value=&quot;5&quot;/&gt;&lt;property id=&quot;20300&quot; value=&quot;Slide 2&quot;/&gt;&lt;property id=&quot;20307&quot; value=&quot;279&quot;/&gt;&lt;/object&gt;&lt;object type=&quot;3&quot; unique_id=&quot;10014&quot;&gt;&lt;property id=&quot;20148&quot; value=&quot;5&quot;/&gt;&lt;property id=&quot;20300&quot; value=&quot;Slide 4&quot;/&gt;&lt;property id=&quot;20307&quot; value=&quot;271&quot;/&gt;&lt;/object&gt;&lt;object type=&quot;3&quot; unique_id=&quot;10015&quot;&gt;&lt;property id=&quot;20148&quot; value=&quot;5&quot;/&gt;&lt;property id=&quot;20300&quot; value=&quot;Slide 5 - &amp;quot;I - §äc - hiÓu v¨n b¶n &amp;quot;&quot;/&gt;&lt;property id=&quot;20307&quot; value=&quot;259&quot;/&gt;&lt;/object&gt;&lt;object type=&quot;3&quot; unique_id=&quot;10016&quot;&gt;&lt;property id=&quot;20148&quot; value=&quot;5&quot;/&gt;&lt;property id=&quot;20300&quot; value=&quot;Slide 8&quot;/&gt;&lt;property id=&quot;20307&quot; value=&quot;269&quot;/&gt;&lt;/object&gt;&lt;object type=&quot;3&quot; unique_id=&quot;10017&quot;&gt;&lt;property id=&quot;20148&quot; value=&quot;5&quot;/&gt;&lt;property id=&quot;20300&quot; value=&quot;Slide 9 - &amp;quot;II- Ph©n tÝch v¨n b¶n&amp;quot;&quot;/&gt;&lt;property id=&quot;20307&quot; value=&quot;262&quot;/&gt;&lt;/object&gt;&lt;object type=&quot;3&quot; unique_id=&quot;10018&quot;&gt;&lt;property id=&quot;20148&quot; value=&quot;5&quot;/&gt;&lt;property id=&quot;20300&quot; value=&quot;Slide 10 - &amp;quot;Theo em, ®iÒu g× kh«ng ph¶i lµ lÝ do gióp B¸c cã vèn tri thøc s©u réng vÒ v¨n hãa nh©n lo¹i.&amp;quot;&quot;/&gt;&lt;property id=&quot;20307&quot; value=&quot;261&quot;/&gt;&lt;/object&gt;&lt;object type=&quot;3&quot; unique_id=&quot;10019&quot;&gt;&lt;property id=&quot;20148&quot; value=&quot;5&quot;/&gt;&lt;property id=&quot;20300&quot; value=&quot;Slide 11 - &amp;quot;II- Ph©n tÝch v¨n b¶n&amp;quot;&quot;/&gt;&lt;property id=&quot;20307&quot; value=&quot;281&quot;/&gt;&lt;/object&gt;&lt;object type=&quot;3&quot; unique_id=&quot;10021&quot;&gt;&lt;property id=&quot;20148&quot; value=&quot;5&quot;/&gt;&lt;property id=&quot;20300&quot; value=&quot;Slide 12 - &amp;quot;Nªu c¶m nhËn cña em vÌ cuéc sèng cña B¸c Hå sau khi theo dâi ®o¹n phim.&amp;quot;&quot;/&gt;&lt;property id=&quot;20307&quot; value=&quot;265&quot;/&gt;&lt;/object&gt;&lt;object type=&quot;3&quot; unique_id=&quot;10024&quot;&gt;&lt;property id=&quot;20148&quot; value=&quot;5&quot;/&gt;&lt;property id=&quot;20300&quot; value=&quot;Slide 14 - &amp;quot;II- Ph©n tÝch v¨n b¶n&amp;quot;&quot;/&gt;&lt;property id=&quot;20307&quot; value=&quot;289&quot;/&gt;&lt;/object&gt;&lt;object type=&quot;3&quot; unique_id=&quot;10026&quot;&gt;&lt;property id=&quot;20148&quot; value=&quot;5&quot;/&gt;&lt;property id=&quot;20300&quot; value=&quot;Slide 15&quot;/&gt;&lt;property id=&quot;20307&quot; value=&quot;291&quot;/&gt;&lt;/object&gt;&lt;object type=&quot;3&quot; unique_id=&quot;10027&quot;&gt;&lt;property id=&quot;20148&quot; value=&quot;5&quot;/&gt;&lt;property id=&quot;20300&quot; value=&quot;Slide 17&quot;/&gt;&lt;property id=&quot;20307&quot; value=&quot;285&quot;/&gt;&lt;/object&gt;&lt;object type=&quot;3&quot; unique_id=&quot;10029&quot;&gt;&lt;property id=&quot;20148&quot; value=&quot;5&quot;/&gt;&lt;property id=&quot;20300&quot; value=&quot;Slide 23&quot;/&gt;&lt;property id=&quot;20307&quot; value=&quot;284&quot;/&gt;&lt;/object&gt;&lt;object type=&quot;3&quot; unique_id=&quot;10142&quot;&gt;&lt;property id=&quot;20148&quot; value=&quot;5&quot;/&gt;&lt;property id=&quot;20300&quot; value=&quot;Slide 1&quot;/&gt;&lt;property id=&quot;20307&quot; value=&quot;292&quot;/&gt;&lt;/object&gt;&lt;object type=&quot;3&quot; unique_id=&quot;10467&quot;&gt;&lt;property id=&quot;20148&quot; value=&quot;5&quot;/&gt;&lt;property id=&quot;20300&quot; value=&quot;Slide 3&quot;/&gt;&lt;property id=&quot;20307&quot; value=&quot;293&quot;/&gt;&lt;/object&gt;&lt;object type=&quot;3&quot; unique_id=&quot;10771&quot;&gt;&lt;property id=&quot;20148&quot; value=&quot;5&quot;/&gt;&lt;property id=&quot;20300&quot; value=&quot;Slide 6 - &amp;quot;I - §äc - hiÓu v¨n b¶n &amp;quot;&quot;/&gt;&lt;property id=&quot;20307&quot; value=&quot;295&quot;/&gt;&lt;/object&gt;&lt;object type=&quot;3&quot; unique_id=&quot;10979&quot;&gt;&lt;property id=&quot;20148&quot; value=&quot;5&quot;/&gt;&lt;property id=&quot;20300&quot; value=&quot;Slide 7 - &amp;quot;I - §äc - hiÓu v¨n b¶n &amp;quot;&quot;/&gt;&lt;property id=&quot;20307&quot; value=&quot;296&quot;/&gt;&lt;/object&gt;&lt;object type=&quot;3&quot; unique_id=&quot;11344&quot;&gt;&lt;property id=&quot;20148&quot; value=&quot;5&quot;/&gt;&lt;property id=&quot;20300&quot; value=&quot;Slide 13&quot;/&gt;&lt;property id=&quot;20307&quot; value=&quot;297&quot;/&gt;&lt;/object&gt;&lt;object type=&quot;3&quot; unique_id=&quot;11515&quot;&gt;&lt;property id=&quot;20148&quot; value=&quot;5&quot;/&gt;&lt;property id=&quot;20300&quot; value=&quot;Slide 19&quot;/&gt;&lt;property id=&quot;20307&quot; value=&quot;298&quot;/&gt;&lt;/object&gt;&lt;object type=&quot;3&quot; unique_id=&quot;11579&quot;&gt;&lt;property id=&quot;20148&quot; value=&quot;5&quot;/&gt;&lt;property id=&quot;20300&quot; value=&quot;Slide 16&quot;/&gt;&lt;property id=&quot;20307&quot; value=&quot;299&quot;/&gt;&lt;/object&gt;&lt;object type=&quot;3&quot; unique_id=&quot;11668&quot;&gt;&lt;property id=&quot;20148&quot; value=&quot;5&quot;/&gt;&lt;property id=&quot;20300&quot; value=&quot;Slide 18&quot;/&gt;&lt;property id=&quot;20307&quot; value=&quot;300&quot;/&gt;&lt;/object&gt;&lt;object type=&quot;3&quot; unique_id=&quot;11830&quot;&gt;&lt;property id=&quot;20148&quot; value=&quot;5&quot;/&gt;&lt;property id=&quot;20300&quot; value=&quot;Slide 21&quot;/&gt;&lt;property id=&quot;20307&quot; value=&quot;301&quot;/&gt;&lt;/object&gt;&lt;object type=&quot;3&quot; unique_id=&quot;11951&quot;&gt;&lt;property id=&quot;20148&quot; value=&quot;5&quot;/&gt;&lt;property id=&quot;20300&quot; value=&quot;Slide 20&quot;/&gt;&lt;property id=&quot;20307&quot; value=&quot;302&quot;/&gt;&lt;/object&gt;&lt;object type=&quot;3&quot; unique_id=&quot;12027&quot;&gt;&lt;property id=&quot;20148&quot; value=&quot;5&quot;/&gt;&lt;property id=&quot;20300&quot; value=&quot;Slide 22&quot;/&gt;&lt;property id=&quot;20307&quot; value=&quot;303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895</TotalTime>
  <Words>970</Words>
  <Application>Microsoft Office PowerPoint</Application>
  <PresentationFormat>On-screen Show (4:3)</PresentationFormat>
  <Paragraphs>89</Paragraphs>
  <Slides>16</Slides>
  <Notes>15</Notes>
  <HiddenSlides>0</HiddenSlides>
  <MMClips>1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.VnArial</vt:lpstr>
      <vt:lpstr>.VnArial Narrow</vt:lpstr>
      <vt:lpstr>.VnAvant</vt:lpstr>
      <vt:lpstr>.VnTime</vt:lpstr>
      <vt:lpstr>Arial</vt:lpstr>
      <vt:lpstr>Times New Roman</vt:lpstr>
      <vt:lpstr>VNI-Brush</vt:lpstr>
      <vt:lpstr>Wingdings</vt:lpstr>
      <vt:lpstr>Default Design</vt:lpstr>
      <vt:lpstr>PowerPoint Presentation</vt:lpstr>
      <vt:lpstr>PowerPoint Presentation</vt:lpstr>
      <vt:lpstr>PowerPoint Presentation</vt:lpstr>
      <vt:lpstr>I - §äc - hiÓu v¨n b¶n </vt:lpstr>
      <vt:lpstr>I - §äc - hiÓu v¨n b¶n </vt:lpstr>
      <vt:lpstr>I - §äc - hiÓu v¨n b¶n </vt:lpstr>
      <vt:lpstr>PowerPoint Presentation</vt:lpstr>
      <vt:lpstr>II- Ph©n tÝch v¨n b¶n</vt:lpstr>
      <vt:lpstr>II- Ph©n tÝch v¨n b¶n</vt:lpstr>
      <vt:lpstr>II- Ph©n tÝch v¨n b¶n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123 - 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AQ</dc:creator>
  <cp:lastModifiedBy>ADMIN</cp:lastModifiedBy>
  <cp:revision>112</cp:revision>
  <dcterms:created xsi:type="dcterms:W3CDTF">2008-08-08T04:49:06Z</dcterms:created>
  <dcterms:modified xsi:type="dcterms:W3CDTF">2021-09-28T14:42:26Z</dcterms:modified>
</cp:coreProperties>
</file>